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6.xml" ContentType="application/vnd.openxmlformats-officedocument.themeOverride+xml"/>
  <Override PartName="/ppt/notesSlides/notesSlide1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2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3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4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5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6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6" r:id="rId5"/>
    <p:sldId id="265" r:id="rId6"/>
    <p:sldId id="268" r:id="rId7"/>
    <p:sldId id="267" r:id="rId8"/>
    <p:sldId id="270" r:id="rId9"/>
    <p:sldId id="269" r:id="rId10"/>
    <p:sldId id="259" r:id="rId11"/>
    <p:sldId id="260" r:id="rId12"/>
    <p:sldId id="261" r:id="rId13"/>
    <p:sldId id="262" r:id="rId14"/>
    <p:sldId id="263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46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\\vmware-host\Shared%20Folders\local\4_Work\19_nouvelle_configuration\configurationV0_430mm_700gNDE\Probl&#232;mes\Comparaison_Resu_3_mod&#233;lisationsME\Comparaison_final.xlsx" TargetMode="Externa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\\vmware-host\Shared%20Folders\local\4_Work\19_nouvelle_configuration\configurationV2_700mm_10kgNDE\Resultat_Simulation%20ME\7500rpm_synth&#232;se%20pour%20m&#233;moire\Comparaison_interp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\\vmware-host\Shared%20Folders\local\4_Work\19_nouvelle_configuration\configurationV2_700mm_10kgNDE\Resultat_Simulation%20ME\7500rpm_synth&#232;se%20pour%20m&#233;moire\Comparaison_interp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\\vmware-host\Shared%20Folders\local\4_Work\19_nouvelle_configuration\configurationV2_700mm_10kgNDE\Resultat_Simulation%20ME\7500rpm_synth&#232;se%20pour%20m&#233;moire\Comparaison_interp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\\vmware-host\Shared%20Folders\local\4_Work\19_nouvelle_configuration\configurationV2_700mm_10kgNDE\Resultat_Simulation%20ME\7500rpm_synth&#232;se%20pour%20m&#233;moire\Comparaison_interp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\\vmware-host\Shared%20Folders\local\4_Work\19_nouvelle_configuration\configurationV0_430mm_700gNDE\Probl&#232;mes\Comparaison_Resu_3_mod&#233;lisationsME\Comparaison_final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\\vmware-host\Shared%20Folders\local\4_Work\19_nouvelle_configuration\configurationV0_430mm_700gNDE\Probl&#232;mes\Comparaison_Resu_3_mod&#233;lisationsME\Comparaison_final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\\vmware-host\Shared%20Folders\local\4_Work\19_nouvelle_configuration\configurationV0_430mm_700gNDE\Probl&#232;mes\Comparaison_Resu_3_mod&#233;lisationsME\Comparaison_final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Feuille_de_calcul_Microsoft_Excel1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vmware-host\Shared%20Folders\local\4_Work\19_nouvelle_configuration\configurationV0_430mm_700gNDE\Probl&#232;mes\Comparaison_Resu_3_mod&#233;lisationsME\Comparaison_final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Feuille_de_calcul_Microsoft_Excel2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\\vmware-host\Shared%20Folders\local\4_Work\19_nouvelle_configuration\configurationV2_700mm_10kgNDE\Resultat_Simulation%20ME\7500rpm_synth&#232;se%20pour%20m&#233;moire\Comparaison_interp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\\vmware-host\Shared%20Folders\local\4_Work\19_nouvelle_configuration\configurationV2_700mm_10kgNDE\Resultat_Simulation%20ME\7500rpm_synth&#232;se%20pour%20m&#233;moire\Comparaison_interp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AmpX</a:t>
            </a:r>
          </a:p>
        </c:rich>
      </c:tx>
      <c:layout>
        <c:manualLayout>
          <c:xMode val="edge"/>
          <c:yMode val="edge"/>
          <c:x val="0.54896990740740736"/>
          <c:y val="0.48506944444444444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3374236111111112"/>
          <c:y val="7.0418750000000016E-2"/>
          <c:w val="0.80690277777777764"/>
          <c:h val="0.75510347222222218"/>
        </c:manualLayout>
      </c:layout>
      <c:scatterChart>
        <c:scatterStyle val="lineMarker"/>
        <c:varyColors val="0"/>
        <c:ser>
          <c:idx val="0"/>
          <c:order val="0"/>
          <c:tx>
            <c:v>4DDL MC</c:v>
          </c:tx>
          <c:spPr>
            <a:ln w="19050" cap="rnd">
              <a:solidFill>
                <a:srgbClr val="00B050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[Data_resuME_3Modèles_final.xlsx]DynamRot_4DDLAM!$A$2:$A$2500</c:f>
              <c:numCache>
                <c:formatCode>0.00</c:formatCode>
                <c:ptCount val="2499"/>
                <c:pt idx="0">
                  <c:v>0.85714285714285698</c:v>
                </c:pt>
                <c:pt idx="1">
                  <c:v>1.71428571428571</c:v>
                </c:pt>
                <c:pt idx="2">
                  <c:v>2.5714285714285698</c:v>
                </c:pt>
                <c:pt idx="3">
                  <c:v>3.4285714285714199</c:v>
                </c:pt>
                <c:pt idx="4">
                  <c:v>4.2857142857142803</c:v>
                </c:pt>
                <c:pt idx="5">
                  <c:v>5.1428571428571397</c:v>
                </c:pt>
                <c:pt idx="6">
                  <c:v>6</c:v>
                </c:pt>
                <c:pt idx="7">
                  <c:v>6.8571428571428497</c:v>
                </c:pt>
                <c:pt idx="8">
                  <c:v>7.71428571428571</c:v>
                </c:pt>
                <c:pt idx="9">
                  <c:v>8.5714285714285694</c:v>
                </c:pt>
                <c:pt idx="10">
                  <c:v>9.4285714285714306</c:v>
                </c:pt>
                <c:pt idx="11">
                  <c:v>10.285714285714199</c:v>
                </c:pt>
                <c:pt idx="12">
                  <c:v>11.1428571428571</c:v>
                </c:pt>
                <c:pt idx="13">
                  <c:v>12</c:v>
                </c:pt>
                <c:pt idx="14">
                  <c:v>12.857142857142801</c:v>
                </c:pt>
                <c:pt idx="15">
                  <c:v>13.714285714285699</c:v>
                </c:pt>
                <c:pt idx="16">
                  <c:v>14.5714285714285</c:v>
                </c:pt>
                <c:pt idx="17">
                  <c:v>15.4285714285714</c:v>
                </c:pt>
                <c:pt idx="18">
                  <c:v>16.285714285714199</c:v>
                </c:pt>
                <c:pt idx="19">
                  <c:v>17.1428571428571</c:v>
                </c:pt>
                <c:pt idx="20">
                  <c:v>18</c:v>
                </c:pt>
                <c:pt idx="21">
                  <c:v>18.857142857142801</c:v>
                </c:pt>
                <c:pt idx="22">
                  <c:v>19.714285714285701</c:v>
                </c:pt>
                <c:pt idx="23">
                  <c:v>20.571428571428498</c:v>
                </c:pt>
                <c:pt idx="24">
                  <c:v>21.428571428571399</c:v>
                </c:pt>
                <c:pt idx="25">
                  <c:v>22.285714285714199</c:v>
                </c:pt>
                <c:pt idx="26">
                  <c:v>23.1428571428571</c:v>
                </c:pt>
                <c:pt idx="27">
                  <c:v>24</c:v>
                </c:pt>
                <c:pt idx="28">
                  <c:v>24.857142857142801</c:v>
                </c:pt>
                <c:pt idx="29">
                  <c:v>25.714285714285701</c:v>
                </c:pt>
                <c:pt idx="30">
                  <c:v>26.571428571428498</c:v>
                </c:pt>
                <c:pt idx="31">
                  <c:v>27.428571428571399</c:v>
                </c:pt>
                <c:pt idx="32">
                  <c:v>28.285714285714199</c:v>
                </c:pt>
                <c:pt idx="33">
                  <c:v>29.1428571428571</c:v>
                </c:pt>
                <c:pt idx="34">
                  <c:v>30</c:v>
                </c:pt>
                <c:pt idx="35">
                  <c:v>30.857142857142801</c:v>
                </c:pt>
                <c:pt idx="36">
                  <c:v>31.714285714285701</c:v>
                </c:pt>
                <c:pt idx="37">
                  <c:v>32.571428571428498</c:v>
                </c:pt>
                <c:pt idx="38">
                  <c:v>33.428571428571402</c:v>
                </c:pt>
                <c:pt idx="39">
                  <c:v>34.285714285714199</c:v>
                </c:pt>
                <c:pt idx="40">
                  <c:v>35.142857142857103</c:v>
                </c:pt>
                <c:pt idx="41">
                  <c:v>36</c:v>
                </c:pt>
                <c:pt idx="42">
                  <c:v>36.857142857142797</c:v>
                </c:pt>
                <c:pt idx="43">
                  <c:v>37.714285714285701</c:v>
                </c:pt>
                <c:pt idx="44">
                  <c:v>38.571428571428498</c:v>
                </c:pt>
                <c:pt idx="45">
                  <c:v>39.428571428571402</c:v>
                </c:pt>
                <c:pt idx="46">
                  <c:v>40.285714285714199</c:v>
                </c:pt>
                <c:pt idx="47">
                  <c:v>41.142857142857103</c:v>
                </c:pt>
                <c:pt idx="48">
                  <c:v>42</c:v>
                </c:pt>
                <c:pt idx="49">
                  <c:v>42.857142857142797</c:v>
                </c:pt>
                <c:pt idx="50">
                  <c:v>43.714285714285701</c:v>
                </c:pt>
                <c:pt idx="51">
                  <c:v>44.571428571428498</c:v>
                </c:pt>
                <c:pt idx="52">
                  <c:v>45.428571428571402</c:v>
                </c:pt>
                <c:pt idx="53">
                  <c:v>46.285714285714199</c:v>
                </c:pt>
                <c:pt idx="54">
                  <c:v>47.142857142857103</c:v>
                </c:pt>
                <c:pt idx="55">
                  <c:v>48</c:v>
                </c:pt>
                <c:pt idx="56">
                  <c:v>48.857142857142797</c:v>
                </c:pt>
                <c:pt idx="57">
                  <c:v>49.714285714285701</c:v>
                </c:pt>
                <c:pt idx="58">
                  <c:v>50.571428571428498</c:v>
                </c:pt>
                <c:pt idx="59">
                  <c:v>51.428571428571402</c:v>
                </c:pt>
                <c:pt idx="60">
                  <c:v>52.285714285714199</c:v>
                </c:pt>
                <c:pt idx="61">
                  <c:v>53.142857142857103</c:v>
                </c:pt>
                <c:pt idx="62">
                  <c:v>54</c:v>
                </c:pt>
                <c:pt idx="63">
                  <c:v>54.857142857142797</c:v>
                </c:pt>
                <c:pt idx="64">
                  <c:v>55.714285714285701</c:v>
                </c:pt>
                <c:pt idx="65">
                  <c:v>56.571428571428498</c:v>
                </c:pt>
                <c:pt idx="66">
                  <c:v>57.428571428571402</c:v>
                </c:pt>
                <c:pt idx="67">
                  <c:v>58.285714285714199</c:v>
                </c:pt>
                <c:pt idx="68">
                  <c:v>59.142857142857103</c:v>
                </c:pt>
                <c:pt idx="69">
                  <c:v>60</c:v>
                </c:pt>
                <c:pt idx="70">
                  <c:v>60.857142857142797</c:v>
                </c:pt>
                <c:pt idx="71">
                  <c:v>61.714285714285701</c:v>
                </c:pt>
                <c:pt idx="72">
                  <c:v>62.571428571428498</c:v>
                </c:pt>
                <c:pt idx="73">
                  <c:v>63.428571428571402</c:v>
                </c:pt>
                <c:pt idx="74">
                  <c:v>64.285714285714207</c:v>
                </c:pt>
                <c:pt idx="75">
                  <c:v>65.142857142857096</c:v>
                </c:pt>
                <c:pt idx="76">
                  <c:v>66</c:v>
                </c:pt>
                <c:pt idx="77">
                  <c:v>66.857142857142804</c:v>
                </c:pt>
                <c:pt idx="78">
                  <c:v>67.714285714285694</c:v>
                </c:pt>
                <c:pt idx="79">
                  <c:v>68.571428571428498</c:v>
                </c:pt>
                <c:pt idx="80">
                  <c:v>69.428571428571402</c:v>
                </c:pt>
                <c:pt idx="81">
                  <c:v>70.285714285714207</c:v>
                </c:pt>
                <c:pt idx="82">
                  <c:v>71.142857142857096</c:v>
                </c:pt>
                <c:pt idx="83">
                  <c:v>72</c:v>
                </c:pt>
                <c:pt idx="84">
                  <c:v>72.857142857142804</c:v>
                </c:pt>
                <c:pt idx="85">
                  <c:v>73.714285714285694</c:v>
                </c:pt>
                <c:pt idx="86">
                  <c:v>74.571428571428498</c:v>
                </c:pt>
                <c:pt idx="87">
                  <c:v>75.428571428571402</c:v>
                </c:pt>
                <c:pt idx="88">
                  <c:v>76.285714285714207</c:v>
                </c:pt>
                <c:pt idx="89">
                  <c:v>77.142857142857096</c:v>
                </c:pt>
                <c:pt idx="90">
                  <c:v>78</c:v>
                </c:pt>
                <c:pt idx="91">
                  <c:v>78.857142857142804</c:v>
                </c:pt>
                <c:pt idx="92">
                  <c:v>79.714285714285694</c:v>
                </c:pt>
                <c:pt idx="93">
                  <c:v>80.571428571428498</c:v>
                </c:pt>
                <c:pt idx="94">
                  <c:v>81.428571428571402</c:v>
                </c:pt>
                <c:pt idx="95">
                  <c:v>82.285714285714207</c:v>
                </c:pt>
                <c:pt idx="96">
                  <c:v>83.142857142857096</c:v>
                </c:pt>
                <c:pt idx="97">
                  <c:v>84</c:v>
                </c:pt>
                <c:pt idx="98">
                  <c:v>84.857142857142804</c:v>
                </c:pt>
                <c:pt idx="99">
                  <c:v>85.714285714285694</c:v>
                </c:pt>
                <c:pt idx="100">
                  <c:v>86.571428571428498</c:v>
                </c:pt>
                <c:pt idx="101">
                  <c:v>87.428571428571402</c:v>
                </c:pt>
                <c:pt idx="102">
                  <c:v>88.285714285714207</c:v>
                </c:pt>
                <c:pt idx="103">
                  <c:v>89.142857142857096</c:v>
                </c:pt>
                <c:pt idx="104">
                  <c:v>90</c:v>
                </c:pt>
                <c:pt idx="105">
                  <c:v>90.857142857142804</c:v>
                </c:pt>
                <c:pt idx="106">
                  <c:v>91.714285714285694</c:v>
                </c:pt>
                <c:pt idx="107">
                  <c:v>92.571428571428498</c:v>
                </c:pt>
                <c:pt idx="108">
                  <c:v>93.428571428571402</c:v>
                </c:pt>
                <c:pt idx="109">
                  <c:v>94.285714285714207</c:v>
                </c:pt>
                <c:pt idx="110">
                  <c:v>95.142857142857096</c:v>
                </c:pt>
                <c:pt idx="111">
                  <c:v>96</c:v>
                </c:pt>
                <c:pt idx="112">
                  <c:v>96.857142857142804</c:v>
                </c:pt>
                <c:pt idx="113">
                  <c:v>97.714285714285694</c:v>
                </c:pt>
                <c:pt idx="114">
                  <c:v>98.571428571428498</c:v>
                </c:pt>
                <c:pt idx="115">
                  <c:v>99.428571428571402</c:v>
                </c:pt>
                <c:pt idx="116">
                  <c:v>100.28571428571399</c:v>
                </c:pt>
                <c:pt idx="117">
                  <c:v>101.142857142857</c:v>
                </c:pt>
                <c:pt idx="118">
                  <c:v>102</c:v>
                </c:pt>
                <c:pt idx="119">
                  <c:v>102.85714285714199</c:v>
                </c:pt>
                <c:pt idx="120">
                  <c:v>103.714285714285</c:v>
                </c:pt>
                <c:pt idx="121">
                  <c:v>104.571428571428</c:v>
                </c:pt>
                <c:pt idx="122">
                  <c:v>105.428571428571</c:v>
                </c:pt>
                <c:pt idx="123">
                  <c:v>106.28571428571399</c:v>
                </c:pt>
                <c:pt idx="124">
                  <c:v>107.142857142857</c:v>
                </c:pt>
                <c:pt idx="125">
                  <c:v>108</c:v>
                </c:pt>
                <c:pt idx="126">
                  <c:v>108.85714285714199</c:v>
                </c:pt>
                <c:pt idx="127">
                  <c:v>109.714285714285</c:v>
                </c:pt>
                <c:pt idx="128">
                  <c:v>110.571428571428</c:v>
                </c:pt>
                <c:pt idx="129">
                  <c:v>111.428571428571</c:v>
                </c:pt>
                <c:pt idx="130">
                  <c:v>112.28571428571399</c:v>
                </c:pt>
                <c:pt idx="131">
                  <c:v>113.142857142857</c:v>
                </c:pt>
                <c:pt idx="132">
                  <c:v>114</c:v>
                </c:pt>
                <c:pt idx="133">
                  <c:v>114.85714285714199</c:v>
                </c:pt>
                <c:pt idx="134">
                  <c:v>115.714285714285</c:v>
                </c:pt>
                <c:pt idx="135">
                  <c:v>116.571428571428</c:v>
                </c:pt>
                <c:pt idx="136">
                  <c:v>117.428571428571</c:v>
                </c:pt>
                <c:pt idx="137">
                  <c:v>118.28571428571399</c:v>
                </c:pt>
                <c:pt idx="138">
                  <c:v>119.142857142857</c:v>
                </c:pt>
                <c:pt idx="139">
                  <c:v>120</c:v>
                </c:pt>
                <c:pt idx="140">
                  <c:v>120.85714285714199</c:v>
                </c:pt>
                <c:pt idx="141">
                  <c:v>121.714285714285</c:v>
                </c:pt>
                <c:pt idx="142">
                  <c:v>122.571428571428</c:v>
                </c:pt>
                <c:pt idx="143">
                  <c:v>123.428571428571</c:v>
                </c:pt>
                <c:pt idx="144">
                  <c:v>124.28571428571399</c:v>
                </c:pt>
                <c:pt idx="145">
                  <c:v>125.142857142857</c:v>
                </c:pt>
                <c:pt idx="146">
                  <c:v>126</c:v>
                </c:pt>
                <c:pt idx="147">
                  <c:v>126.85714285714199</c:v>
                </c:pt>
                <c:pt idx="148">
                  <c:v>127.714285714285</c:v>
                </c:pt>
                <c:pt idx="149">
                  <c:v>128.57142857142799</c:v>
                </c:pt>
                <c:pt idx="150">
                  <c:v>129.42857142857099</c:v>
                </c:pt>
                <c:pt idx="151">
                  <c:v>130.28571428571399</c:v>
                </c:pt>
                <c:pt idx="152">
                  <c:v>131.142857142857</c:v>
                </c:pt>
                <c:pt idx="153">
                  <c:v>132</c:v>
                </c:pt>
                <c:pt idx="154">
                  <c:v>132.85714285714201</c:v>
                </c:pt>
                <c:pt idx="155">
                  <c:v>133.71428571428501</c:v>
                </c:pt>
                <c:pt idx="156">
                  <c:v>134.57142857142799</c:v>
                </c:pt>
                <c:pt idx="157">
                  <c:v>135.42857142857099</c:v>
                </c:pt>
                <c:pt idx="158">
                  <c:v>136.28571428571399</c:v>
                </c:pt>
                <c:pt idx="159">
                  <c:v>137.142857142857</c:v>
                </c:pt>
                <c:pt idx="160">
                  <c:v>138</c:v>
                </c:pt>
                <c:pt idx="161">
                  <c:v>138.85714285714201</c:v>
                </c:pt>
                <c:pt idx="162">
                  <c:v>139.71428571428501</c:v>
                </c:pt>
                <c:pt idx="163">
                  <c:v>140.57142857142799</c:v>
                </c:pt>
                <c:pt idx="164">
                  <c:v>141.42857142857099</c:v>
                </c:pt>
                <c:pt idx="165">
                  <c:v>142.28571428571399</c:v>
                </c:pt>
                <c:pt idx="166">
                  <c:v>143.142857142857</c:v>
                </c:pt>
                <c:pt idx="167">
                  <c:v>144</c:v>
                </c:pt>
                <c:pt idx="168">
                  <c:v>144.85714285714201</c:v>
                </c:pt>
                <c:pt idx="169">
                  <c:v>145.71428571428501</c:v>
                </c:pt>
                <c:pt idx="170">
                  <c:v>146.57142857142799</c:v>
                </c:pt>
                <c:pt idx="171">
                  <c:v>147.42857142857099</c:v>
                </c:pt>
                <c:pt idx="172">
                  <c:v>148.28571428571399</c:v>
                </c:pt>
                <c:pt idx="173">
                  <c:v>149.142857142857</c:v>
                </c:pt>
                <c:pt idx="174">
                  <c:v>150</c:v>
                </c:pt>
                <c:pt idx="175">
                  <c:v>150.85714285714201</c:v>
                </c:pt>
                <c:pt idx="176">
                  <c:v>151.71428571428501</c:v>
                </c:pt>
                <c:pt idx="177">
                  <c:v>152.57142857142799</c:v>
                </c:pt>
                <c:pt idx="178">
                  <c:v>153.42857142857099</c:v>
                </c:pt>
                <c:pt idx="179">
                  <c:v>154.28571428571399</c:v>
                </c:pt>
                <c:pt idx="180">
                  <c:v>155.142857142857</c:v>
                </c:pt>
                <c:pt idx="181">
                  <c:v>156</c:v>
                </c:pt>
                <c:pt idx="182">
                  <c:v>156.85714285714201</c:v>
                </c:pt>
                <c:pt idx="183">
                  <c:v>157.71428571428501</c:v>
                </c:pt>
                <c:pt idx="184">
                  <c:v>158.57142857142799</c:v>
                </c:pt>
                <c:pt idx="185">
                  <c:v>159.42857142857099</c:v>
                </c:pt>
                <c:pt idx="186">
                  <c:v>160.28571428571399</c:v>
                </c:pt>
                <c:pt idx="187">
                  <c:v>161.142857142857</c:v>
                </c:pt>
                <c:pt idx="188">
                  <c:v>162</c:v>
                </c:pt>
                <c:pt idx="189">
                  <c:v>162.85714285714201</c:v>
                </c:pt>
                <c:pt idx="190">
                  <c:v>163.71428571428501</c:v>
                </c:pt>
                <c:pt idx="191">
                  <c:v>164.57142857142799</c:v>
                </c:pt>
                <c:pt idx="192">
                  <c:v>165.42857142857099</c:v>
                </c:pt>
                <c:pt idx="193">
                  <c:v>166.28571428571399</c:v>
                </c:pt>
                <c:pt idx="194">
                  <c:v>167.142857142857</c:v>
                </c:pt>
                <c:pt idx="195">
                  <c:v>168</c:v>
                </c:pt>
                <c:pt idx="196">
                  <c:v>168.85714285714201</c:v>
                </c:pt>
                <c:pt idx="197">
                  <c:v>169.71428571428501</c:v>
                </c:pt>
                <c:pt idx="198">
                  <c:v>170.57142857142799</c:v>
                </c:pt>
                <c:pt idx="199">
                  <c:v>171.42857142857099</c:v>
                </c:pt>
                <c:pt idx="200">
                  <c:v>172.28571428571399</c:v>
                </c:pt>
                <c:pt idx="201">
                  <c:v>173.142857142857</c:v>
                </c:pt>
                <c:pt idx="202">
                  <c:v>174</c:v>
                </c:pt>
                <c:pt idx="203">
                  <c:v>174.85714285714201</c:v>
                </c:pt>
                <c:pt idx="204">
                  <c:v>175.71428571428501</c:v>
                </c:pt>
                <c:pt idx="205">
                  <c:v>176.57142857142799</c:v>
                </c:pt>
                <c:pt idx="206">
                  <c:v>177.42857142857099</c:v>
                </c:pt>
                <c:pt idx="207">
                  <c:v>178.28571428571399</c:v>
                </c:pt>
                <c:pt idx="208">
                  <c:v>179.142857142857</c:v>
                </c:pt>
                <c:pt idx="209">
                  <c:v>180</c:v>
                </c:pt>
                <c:pt idx="210">
                  <c:v>180.85714285714201</c:v>
                </c:pt>
                <c:pt idx="211">
                  <c:v>181.71428571428501</c:v>
                </c:pt>
                <c:pt idx="212">
                  <c:v>182.57142857142799</c:v>
                </c:pt>
                <c:pt idx="213">
                  <c:v>183.42857142857099</c:v>
                </c:pt>
                <c:pt idx="214">
                  <c:v>184.28571428571399</c:v>
                </c:pt>
                <c:pt idx="215">
                  <c:v>185.142857142857</c:v>
                </c:pt>
                <c:pt idx="216">
                  <c:v>186</c:v>
                </c:pt>
                <c:pt idx="217">
                  <c:v>186.85714285714201</c:v>
                </c:pt>
                <c:pt idx="218">
                  <c:v>187.71428571428501</c:v>
                </c:pt>
                <c:pt idx="219">
                  <c:v>188.57142857142799</c:v>
                </c:pt>
                <c:pt idx="220">
                  <c:v>189.42857142857099</c:v>
                </c:pt>
                <c:pt idx="221">
                  <c:v>190.28571428571399</c:v>
                </c:pt>
                <c:pt idx="222">
                  <c:v>191.142857142857</c:v>
                </c:pt>
                <c:pt idx="223">
                  <c:v>192</c:v>
                </c:pt>
                <c:pt idx="224">
                  <c:v>192.85714285714201</c:v>
                </c:pt>
                <c:pt idx="225">
                  <c:v>193.71428571428501</c:v>
                </c:pt>
                <c:pt idx="226">
                  <c:v>194.57142857142799</c:v>
                </c:pt>
                <c:pt idx="227">
                  <c:v>195.42857142857099</c:v>
                </c:pt>
                <c:pt idx="228">
                  <c:v>196.28571428571399</c:v>
                </c:pt>
                <c:pt idx="229">
                  <c:v>197.142857142857</c:v>
                </c:pt>
                <c:pt idx="230">
                  <c:v>198</c:v>
                </c:pt>
                <c:pt idx="231">
                  <c:v>198.85714285714201</c:v>
                </c:pt>
                <c:pt idx="232">
                  <c:v>199.71428571428501</c:v>
                </c:pt>
                <c:pt idx="233">
                  <c:v>200.57142857142799</c:v>
                </c:pt>
                <c:pt idx="234">
                  <c:v>201.42857142857099</c:v>
                </c:pt>
                <c:pt idx="235">
                  <c:v>202.28571428571399</c:v>
                </c:pt>
                <c:pt idx="236">
                  <c:v>203.142857142857</c:v>
                </c:pt>
                <c:pt idx="237">
                  <c:v>204</c:v>
                </c:pt>
                <c:pt idx="238">
                  <c:v>204.85714285714201</c:v>
                </c:pt>
                <c:pt idx="239">
                  <c:v>205.71428571428501</c:v>
                </c:pt>
                <c:pt idx="240">
                  <c:v>206.57142857142799</c:v>
                </c:pt>
                <c:pt idx="241">
                  <c:v>207.42857142857099</c:v>
                </c:pt>
                <c:pt idx="242">
                  <c:v>208.28571428571399</c:v>
                </c:pt>
                <c:pt idx="243">
                  <c:v>209.142857142857</c:v>
                </c:pt>
                <c:pt idx="244">
                  <c:v>210</c:v>
                </c:pt>
                <c:pt idx="245">
                  <c:v>210.85714285714201</c:v>
                </c:pt>
                <c:pt idx="246">
                  <c:v>211.71428571428501</c:v>
                </c:pt>
                <c:pt idx="247">
                  <c:v>212.57142857142799</c:v>
                </c:pt>
                <c:pt idx="248">
                  <c:v>213.42857142857099</c:v>
                </c:pt>
                <c:pt idx="249">
                  <c:v>214.28571428571399</c:v>
                </c:pt>
                <c:pt idx="250">
                  <c:v>215.142857142857</c:v>
                </c:pt>
                <c:pt idx="251">
                  <c:v>216</c:v>
                </c:pt>
                <c:pt idx="252">
                  <c:v>216.85714285714201</c:v>
                </c:pt>
                <c:pt idx="253">
                  <c:v>217.71428571428501</c:v>
                </c:pt>
                <c:pt idx="254">
                  <c:v>218.57142857142799</c:v>
                </c:pt>
                <c:pt idx="255">
                  <c:v>219.42857142857099</c:v>
                </c:pt>
                <c:pt idx="256">
                  <c:v>220.28571428571399</c:v>
                </c:pt>
                <c:pt idx="257">
                  <c:v>221.142857142857</c:v>
                </c:pt>
                <c:pt idx="258">
                  <c:v>222</c:v>
                </c:pt>
                <c:pt idx="259">
                  <c:v>222.85714285714201</c:v>
                </c:pt>
                <c:pt idx="260">
                  <c:v>223.71428571428501</c:v>
                </c:pt>
                <c:pt idx="261">
                  <c:v>224.57142857142799</c:v>
                </c:pt>
                <c:pt idx="262">
                  <c:v>225.42857142857099</c:v>
                </c:pt>
                <c:pt idx="263">
                  <c:v>226.28571428571399</c:v>
                </c:pt>
                <c:pt idx="264">
                  <c:v>227.142857142857</c:v>
                </c:pt>
                <c:pt idx="265">
                  <c:v>228</c:v>
                </c:pt>
                <c:pt idx="266">
                  <c:v>228.85714285714201</c:v>
                </c:pt>
                <c:pt idx="267">
                  <c:v>229.71428571428501</c:v>
                </c:pt>
                <c:pt idx="268">
                  <c:v>230.57142857142799</c:v>
                </c:pt>
                <c:pt idx="269">
                  <c:v>231.42857142857099</c:v>
                </c:pt>
                <c:pt idx="270">
                  <c:v>232.28571428571399</c:v>
                </c:pt>
                <c:pt idx="271">
                  <c:v>233.142857142857</c:v>
                </c:pt>
                <c:pt idx="272">
                  <c:v>234</c:v>
                </c:pt>
                <c:pt idx="273">
                  <c:v>234.85714285714201</c:v>
                </c:pt>
                <c:pt idx="274">
                  <c:v>235.71428571428501</c:v>
                </c:pt>
                <c:pt idx="275">
                  <c:v>236.57142857142799</c:v>
                </c:pt>
                <c:pt idx="276">
                  <c:v>237.42857142857099</c:v>
                </c:pt>
                <c:pt idx="277">
                  <c:v>238.28571428571399</c:v>
                </c:pt>
                <c:pt idx="278">
                  <c:v>239.142857142857</c:v>
                </c:pt>
                <c:pt idx="279">
                  <c:v>240</c:v>
                </c:pt>
                <c:pt idx="280">
                  <c:v>240.85714285714201</c:v>
                </c:pt>
                <c:pt idx="281">
                  <c:v>241.71428571428501</c:v>
                </c:pt>
                <c:pt idx="282">
                  <c:v>242.57142857142799</c:v>
                </c:pt>
                <c:pt idx="283">
                  <c:v>243.42857142857099</c:v>
                </c:pt>
                <c:pt idx="284">
                  <c:v>244.28571428571399</c:v>
                </c:pt>
                <c:pt idx="285">
                  <c:v>245.142857142857</c:v>
                </c:pt>
                <c:pt idx="286">
                  <c:v>246</c:v>
                </c:pt>
                <c:pt idx="287">
                  <c:v>246.85714285714201</c:v>
                </c:pt>
                <c:pt idx="288">
                  <c:v>247.71428571428501</c:v>
                </c:pt>
                <c:pt idx="289">
                  <c:v>248.57142857142799</c:v>
                </c:pt>
                <c:pt idx="290">
                  <c:v>249.42857142857099</c:v>
                </c:pt>
                <c:pt idx="291">
                  <c:v>250.28571428571399</c:v>
                </c:pt>
                <c:pt idx="292">
                  <c:v>251.142857142857</c:v>
                </c:pt>
                <c:pt idx="293">
                  <c:v>252</c:v>
                </c:pt>
                <c:pt idx="294">
                  <c:v>252.85714285714201</c:v>
                </c:pt>
                <c:pt idx="295">
                  <c:v>253.71428571428501</c:v>
                </c:pt>
                <c:pt idx="296">
                  <c:v>254.57142857142799</c:v>
                </c:pt>
                <c:pt idx="297">
                  <c:v>255.42857142857099</c:v>
                </c:pt>
                <c:pt idx="298">
                  <c:v>256.28571428571399</c:v>
                </c:pt>
                <c:pt idx="299">
                  <c:v>257.142857142857</c:v>
                </c:pt>
                <c:pt idx="300">
                  <c:v>258</c:v>
                </c:pt>
                <c:pt idx="301">
                  <c:v>258.85714285714198</c:v>
                </c:pt>
                <c:pt idx="302">
                  <c:v>259.71428571428498</c:v>
                </c:pt>
                <c:pt idx="303">
                  <c:v>260.57142857142799</c:v>
                </c:pt>
                <c:pt idx="304">
                  <c:v>261.42857142857099</c:v>
                </c:pt>
                <c:pt idx="305">
                  <c:v>262.28571428571399</c:v>
                </c:pt>
                <c:pt idx="306">
                  <c:v>263.142857142857</c:v>
                </c:pt>
                <c:pt idx="307">
                  <c:v>264</c:v>
                </c:pt>
                <c:pt idx="308">
                  <c:v>264.85714285714198</c:v>
                </c:pt>
                <c:pt idx="309">
                  <c:v>265.71428571428498</c:v>
                </c:pt>
                <c:pt idx="310">
                  <c:v>266.57142857142799</c:v>
                </c:pt>
                <c:pt idx="311">
                  <c:v>267.42857142857099</c:v>
                </c:pt>
                <c:pt idx="312">
                  <c:v>268.28571428571399</c:v>
                </c:pt>
                <c:pt idx="313">
                  <c:v>269.142857142857</c:v>
                </c:pt>
                <c:pt idx="314">
                  <c:v>270</c:v>
                </c:pt>
                <c:pt idx="315">
                  <c:v>270.85714285714198</c:v>
                </c:pt>
                <c:pt idx="316">
                  <c:v>271.71428571428498</c:v>
                </c:pt>
                <c:pt idx="317">
                  <c:v>272.57142857142799</c:v>
                </c:pt>
                <c:pt idx="318">
                  <c:v>273.42857142857099</c:v>
                </c:pt>
                <c:pt idx="319">
                  <c:v>274.28571428571399</c:v>
                </c:pt>
                <c:pt idx="320">
                  <c:v>275.142857142857</c:v>
                </c:pt>
                <c:pt idx="321">
                  <c:v>276</c:v>
                </c:pt>
                <c:pt idx="322">
                  <c:v>276.85714285714198</c:v>
                </c:pt>
                <c:pt idx="323">
                  <c:v>277.71428571428498</c:v>
                </c:pt>
                <c:pt idx="324">
                  <c:v>278.57142857142799</c:v>
                </c:pt>
                <c:pt idx="325">
                  <c:v>279.42857142857099</c:v>
                </c:pt>
                <c:pt idx="326">
                  <c:v>280.28571428571399</c:v>
                </c:pt>
                <c:pt idx="327">
                  <c:v>281.142857142857</c:v>
                </c:pt>
                <c:pt idx="328">
                  <c:v>282</c:v>
                </c:pt>
                <c:pt idx="329">
                  <c:v>282.85714285714198</c:v>
                </c:pt>
                <c:pt idx="330">
                  <c:v>283.71428571428498</c:v>
                </c:pt>
                <c:pt idx="331">
                  <c:v>284.57142857142799</c:v>
                </c:pt>
                <c:pt idx="332">
                  <c:v>285.42857142857099</c:v>
                </c:pt>
                <c:pt idx="333">
                  <c:v>286.28571428571399</c:v>
                </c:pt>
                <c:pt idx="334">
                  <c:v>287.142857142857</c:v>
                </c:pt>
                <c:pt idx="335">
                  <c:v>288</c:v>
                </c:pt>
                <c:pt idx="336">
                  <c:v>288.85714285714198</c:v>
                </c:pt>
                <c:pt idx="337">
                  <c:v>289.71428571428498</c:v>
                </c:pt>
                <c:pt idx="338">
                  <c:v>290.57142857142799</c:v>
                </c:pt>
                <c:pt idx="339">
                  <c:v>291.42857142857099</c:v>
                </c:pt>
                <c:pt idx="340">
                  <c:v>292.28571428571399</c:v>
                </c:pt>
                <c:pt idx="341">
                  <c:v>293.142857142857</c:v>
                </c:pt>
                <c:pt idx="342">
                  <c:v>294</c:v>
                </c:pt>
                <c:pt idx="343">
                  <c:v>294.85714285714198</c:v>
                </c:pt>
                <c:pt idx="344">
                  <c:v>295.71428571428498</c:v>
                </c:pt>
                <c:pt idx="345">
                  <c:v>296.57142857142799</c:v>
                </c:pt>
                <c:pt idx="346">
                  <c:v>297.42857142857099</c:v>
                </c:pt>
                <c:pt idx="347">
                  <c:v>298.28571428571399</c:v>
                </c:pt>
                <c:pt idx="348">
                  <c:v>299.142857142857</c:v>
                </c:pt>
                <c:pt idx="349">
                  <c:v>300</c:v>
                </c:pt>
                <c:pt idx="350">
                  <c:v>300.85714285714198</c:v>
                </c:pt>
                <c:pt idx="351">
                  <c:v>301.71428571428498</c:v>
                </c:pt>
                <c:pt idx="352">
                  <c:v>302.57142857142799</c:v>
                </c:pt>
                <c:pt idx="353">
                  <c:v>303.42857142857099</c:v>
                </c:pt>
                <c:pt idx="354">
                  <c:v>304.28571428571399</c:v>
                </c:pt>
                <c:pt idx="355">
                  <c:v>305.142857142857</c:v>
                </c:pt>
                <c:pt idx="356">
                  <c:v>306</c:v>
                </c:pt>
                <c:pt idx="357">
                  <c:v>306.85714285714198</c:v>
                </c:pt>
                <c:pt idx="358">
                  <c:v>307.71428571428498</c:v>
                </c:pt>
                <c:pt idx="359">
                  <c:v>308.57142857142799</c:v>
                </c:pt>
                <c:pt idx="360">
                  <c:v>309.42857142857099</c:v>
                </c:pt>
                <c:pt idx="361">
                  <c:v>310.28571428571399</c:v>
                </c:pt>
                <c:pt idx="362">
                  <c:v>311.142857142857</c:v>
                </c:pt>
                <c:pt idx="363">
                  <c:v>312</c:v>
                </c:pt>
                <c:pt idx="364">
                  <c:v>312.85714285714198</c:v>
                </c:pt>
                <c:pt idx="365">
                  <c:v>313.71428571428498</c:v>
                </c:pt>
                <c:pt idx="366">
                  <c:v>314.57142857142799</c:v>
                </c:pt>
                <c:pt idx="367">
                  <c:v>315.42857142857099</c:v>
                </c:pt>
                <c:pt idx="368">
                  <c:v>316.28571428571399</c:v>
                </c:pt>
                <c:pt idx="369">
                  <c:v>317.142857142857</c:v>
                </c:pt>
                <c:pt idx="370">
                  <c:v>318</c:v>
                </c:pt>
                <c:pt idx="371">
                  <c:v>318.85714285714198</c:v>
                </c:pt>
                <c:pt idx="372">
                  <c:v>319.71428571428498</c:v>
                </c:pt>
                <c:pt idx="373">
                  <c:v>320.57142857142799</c:v>
                </c:pt>
                <c:pt idx="374">
                  <c:v>321.42857142857099</c:v>
                </c:pt>
                <c:pt idx="375">
                  <c:v>322.28571428571399</c:v>
                </c:pt>
                <c:pt idx="376">
                  <c:v>323.142857142857</c:v>
                </c:pt>
                <c:pt idx="377">
                  <c:v>324</c:v>
                </c:pt>
                <c:pt idx="378">
                  <c:v>324.85714285714198</c:v>
                </c:pt>
                <c:pt idx="379">
                  <c:v>325.71428571428498</c:v>
                </c:pt>
                <c:pt idx="380">
                  <c:v>326.57142857142799</c:v>
                </c:pt>
                <c:pt idx="381">
                  <c:v>327.42857142857099</c:v>
                </c:pt>
                <c:pt idx="382">
                  <c:v>328.28571428571399</c:v>
                </c:pt>
                <c:pt idx="383">
                  <c:v>329.142857142857</c:v>
                </c:pt>
                <c:pt idx="384">
                  <c:v>330</c:v>
                </c:pt>
                <c:pt idx="385">
                  <c:v>330.85714285714198</c:v>
                </c:pt>
                <c:pt idx="386">
                  <c:v>331.71428571428498</c:v>
                </c:pt>
                <c:pt idx="387">
                  <c:v>332.57142857142799</c:v>
                </c:pt>
                <c:pt idx="388">
                  <c:v>333.42857142857099</c:v>
                </c:pt>
                <c:pt idx="389">
                  <c:v>334.28571428571399</c:v>
                </c:pt>
                <c:pt idx="390">
                  <c:v>335.142857142857</c:v>
                </c:pt>
                <c:pt idx="391">
                  <c:v>336</c:v>
                </c:pt>
                <c:pt idx="392">
                  <c:v>336.85714285714198</c:v>
                </c:pt>
                <c:pt idx="393">
                  <c:v>337.71428571428498</c:v>
                </c:pt>
                <c:pt idx="394">
                  <c:v>338.57142857142799</c:v>
                </c:pt>
                <c:pt idx="395">
                  <c:v>339.42857142857099</c:v>
                </c:pt>
                <c:pt idx="396">
                  <c:v>340.28571428571399</c:v>
                </c:pt>
                <c:pt idx="397">
                  <c:v>341.142857142857</c:v>
                </c:pt>
                <c:pt idx="398">
                  <c:v>342</c:v>
                </c:pt>
                <c:pt idx="399">
                  <c:v>342.85714285714198</c:v>
                </c:pt>
                <c:pt idx="400">
                  <c:v>343.71428571428498</c:v>
                </c:pt>
                <c:pt idx="401">
                  <c:v>344.57142857142799</c:v>
                </c:pt>
                <c:pt idx="402">
                  <c:v>345.42857142857099</c:v>
                </c:pt>
                <c:pt idx="403">
                  <c:v>346.28571428571399</c:v>
                </c:pt>
                <c:pt idx="404">
                  <c:v>347.142857142857</c:v>
                </c:pt>
                <c:pt idx="405">
                  <c:v>348</c:v>
                </c:pt>
                <c:pt idx="406">
                  <c:v>348.85714285714198</c:v>
                </c:pt>
                <c:pt idx="407">
                  <c:v>349.71428571428498</c:v>
                </c:pt>
                <c:pt idx="408">
                  <c:v>350.57142857142799</c:v>
                </c:pt>
                <c:pt idx="409">
                  <c:v>351.42857142857099</c:v>
                </c:pt>
                <c:pt idx="410">
                  <c:v>352.28571428571399</c:v>
                </c:pt>
                <c:pt idx="411">
                  <c:v>353.142857142857</c:v>
                </c:pt>
                <c:pt idx="412">
                  <c:v>354</c:v>
                </c:pt>
                <c:pt idx="413">
                  <c:v>354.85714285714198</c:v>
                </c:pt>
                <c:pt idx="414">
                  <c:v>355.71428571428498</c:v>
                </c:pt>
                <c:pt idx="415">
                  <c:v>356.57142857142799</c:v>
                </c:pt>
                <c:pt idx="416">
                  <c:v>357.42857142857099</c:v>
                </c:pt>
                <c:pt idx="417">
                  <c:v>358.28571428571399</c:v>
                </c:pt>
                <c:pt idx="418">
                  <c:v>359.142857142857</c:v>
                </c:pt>
                <c:pt idx="419">
                  <c:v>360</c:v>
                </c:pt>
                <c:pt idx="420">
                  <c:v>360.85714285714198</c:v>
                </c:pt>
                <c:pt idx="421">
                  <c:v>361.71428571428498</c:v>
                </c:pt>
                <c:pt idx="422">
                  <c:v>362.57142857142799</c:v>
                </c:pt>
                <c:pt idx="423">
                  <c:v>363.42857142857099</c:v>
                </c:pt>
                <c:pt idx="424">
                  <c:v>364.28571428571399</c:v>
                </c:pt>
                <c:pt idx="425">
                  <c:v>365.142857142857</c:v>
                </c:pt>
                <c:pt idx="426">
                  <c:v>366</c:v>
                </c:pt>
                <c:pt idx="427">
                  <c:v>366.85714285714198</c:v>
                </c:pt>
                <c:pt idx="428">
                  <c:v>367.71428571428498</c:v>
                </c:pt>
                <c:pt idx="429">
                  <c:v>368.57142857142799</c:v>
                </c:pt>
                <c:pt idx="430">
                  <c:v>369.42857142857099</c:v>
                </c:pt>
                <c:pt idx="431">
                  <c:v>370.28571428571399</c:v>
                </c:pt>
                <c:pt idx="432">
                  <c:v>371.142857142857</c:v>
                </c:pt>
                <c:pt idx="433">
                  <c:v>372</c:v>
                </c:pt>
                <c:pt idx="434">
                  <c:v>372.85714285714198</c:v>
                </c:pt>
                <c:pt idx="435">
                  <c:v>373.71428571428498</c:v>
                </c:pt>
                <c:pt idx="436">
                  <c:v>374.57142857142799</c:v>
                </c:pt>
                <c:pt idx="437">
                  <c:v>375.42857142857099</c:v>
                </c:pt>
                <c:pt idx="438">
                  <c:v>376.28571428571399</c:v>
                </c:pt>
                <c:pt idx="439">
                  <c:v>377.142857142857</c:v>
                </c:pt>
                <c:pt idx="440">
                  <c:v>378</c:v>
                </c:pt>
                <c:pt idx="441">
                  <c:v>378.85714285714198</c:v>
                </c:pt>
                <c:pt idx="442">
                  <c:v>379.71428571428498</c:v>
                </c:pt>
                <c:pt idx="443">
                  <c:v>380.57142857142799</c:v>
                </c:pt>
                <c:pt idx="444">
                  <c:v>381.42857142857099</c:v>
                </c:pt>
                <c:pt idx="445">
                  <c:v>382.28571428571399</c:v>
                </c:pt>
                <c:pt idx="446">
                  <c:v>383.142857142857</c:v>
                </c:pt>
                <c:pt idx="447">
                  <c:v>384</c:v>
                </c:pt>
                <c:pt idx="448">
                  <c:v>384.85714285714198</c:v>
                </c:pt>
                <c:pt idx="449">
                  <c:v>385.71428571428498</c:v>
                </c:pt>
                <c:pt idx="450">
                  <c:v>386.57142857142799</c:v>
                </c:pt>
                <c:pt idx="451">
                  <c:v>387.42857142857099</c:v>
                </c:pt>
                <c:pt idx="452">
                  <c:v>388.28571428571399</c:v>
                </c:pt>
                <c:pt idx="453">
                  <c:v>389.142857142857</c:v>
                </c:pt>
                <c:pt idx="454">
                  <c:v>390</c:v>
                </c:pt>
                <c:pt idx="455">
                  <c:v>390.85714285714198</c:v>
                </c:pt>
                <c:pt idx="456">
                  <c:v>391.71428571428498</c:v>
                </c:pt>
                <c:pt idx="457">
                  <c:v>392.57142857142799</c:v>
                </c:pt>
                <c:pt idx="458">
                  <c:v>393.42857142857099</c:v>
                </c:pt>
                <c:pt idx="459">
                  <c:v>394.28571428571399</c:v>
                </c:pt>
                <c:pt idx="460">
                  <c:v>395.142857142857</c:v>
                </c:pt>
                <c:pt idx="461">
                  <c:v>396</c:v>
                </c:pt>
                <c:pt idx="462">
                  <c:v>396.85714285714198</c:v>
                </c:pt>
                <c:pt idx="463">
                  <c:v>397.71428571428498</c:v>
                </c:pt>
                <c:pt idx="464">
                  <c:v>398.57142857142799</c:v>
                </c:pt>
                <c:pt idx="465">
                  <c:v>399.42857142857099</c:v>
                </c:pt>
                <c:pt idx="466">
                  <c:v>400.28571428571399</c:v>
                </c:pt>
                <c:pt idx="467">
                  <c:v>401.142857142857</c:v>
                </c:pt>
                <c:pt idx="468">
                  <c:v>402</c:v>
                </c:pt>
                <c:pt idx="469">
                  <c:v>402.85714285714198</c:v>
                </c:pt>
                <c:pt idx="470">
                  <c:v>403.71428571428498</c:v>
                </c:pt>
                <c:pt idx="471">
                  <c:v>404.57142857142799</c:v>
                </c:pt>
                <c:pt idx="472">
                  <c:v>405.42857142857099</c:v>
                </c:pt>
                <c:pt idx="473">
                  <c:v>406.28571428571399</c:v>
                </c:pt>
                <c:pt idx="474">
                  <c:v>407.142857142857</c:v>
                </c:pt>
                <c:pt idx="475">
                  <c:v>408</c:v>
                </c:pt>
                <c:pt idx="476">
                  <c:v>408.85714285714198</c:v>
                </c:pt>
                <c:pt idx="477">
                  <c:v>409.71428571428498</c:v>
                </c:pt>
                <c:pt idx="478">
                  <c:v>410.57142857142799</c:v>
                </c:pt>
                <c:pt idx="479">
                  <c:v>411.42857142857099</c:v>
                </c:pt>
                <c:pt idx="480">
                  <c:v>412.28571428571399</c:v>
                </c:pt>
                <c:pt idx="481">
                  <c:v>413.142857142857</c:v>
                </c:pt>
                <c:pt idx="482">
                  <c:v>414</c:v>
                </c:pt>
                <c:pt idx="483">
                  <c:v>414.85714285714198</c:v>
                </c:pt>
                <c:pt idx="484">
                  <c:v>415.71428571428498</c:v>
                </c:pt>
                <c:pt idx="485">
                  <c:v>416.57142857142799</c:v>
                </c:pt>
                <c:pt idx="486">
                  <c:v>417.42857142857099</c:v>
                </c:pt>
                <c:pt idx="487">
                  <c:v>418.28571428571399</c:v>
                </c:pt>
                <c:pt idx="488">
                  <c:v>419.142857142857</c:v>
                </c:pt>
                <c:pt idx="489">
                  <c:v>420</c:v>
                </c:pt>
                <c:pt idx="490">
                  <c:v>420.85714285714198</c:v>
                </c:pt>
                <c:pt idx="491">
                  <c:v>421.71428571428498</c:v>
                </c:pt>
                <c:pt idx="492">
                  <c:v>422.57142857142799</c:v>
                </c:pt>
                <c:pt idx="493">
                  <c:v>423.42857142857099</c:v>
                </c:pt>
                <c:pt idx="494">
                  <c:v>424.28571428571399</c:v>
                </c:pt>
                <c:pt idx="495">
                  <c:v>425.142857142857</c:v>
                </c:pt>
                <c:pt idx="496">
                  <c:v>426</c:v>
                </c:pt>
                <c:pt idx="497">
                  <c:v>426.85714285714198</c:v>
                </c:pt>
                <c:pt idx="498">
                  <c:v>427.71428571428498</c:v>
                </c:pt>
                <c:pt idx="499">
                  <c:v>428.57142857142799</c:v>
                </c:pt>
                <c:pt idx="500">
                  <c:v>429.42857142857099</c:v>
                </c:pt>
                <c:pt idx="501">
                  <c:v>430.28571428571399</c:v>
                </c:pt>
                <c:pt idx="502">
                  <c:v>431.142857142857</c:v>
                </c:pt>
                <c:pt idx="503">
                  <c:v>432</c:v>
                </c:pt>
                <c:pt idx="504">
                  <c:v>432.85714285714198</c:v>
                </c:pt>
                <c:pt idx="505">
                  <c:v>433.71428571428498</c:v>
                </c:pt>
                <c:pt idx="506">
                  <c:v>434.57142857142799</c:v>
                </c:pt>
                <c:pt idx="507">
                  <c:v>435.42857142857099</c:v>
                </c:pt>
                <c:pt idx="508">
                  <c:v>436.28571428571399</c:v>
                </c:pt>
                <c:pt idx="509">
                  <c:v>437.142857142857</c:v>
                </c:pt>
                <c:pt idx="510">
                  <c:v>438</c:v>
                </c:pt>
                <c:pt idx="511">
                  <c:v>438.85714285714198</c:v>
                </c:pt>
                <c:pt idx="512">
                  <c:v>439.71428571428498</c:v>
                </c:pt>
                <c:pt idx="513">
                  <c:v>440.57142857142799</c:v>
                </c:pt>
                <c:pt idx="514">
                  <c:v>441.42857142857099</c:v>
                </c:pt>
                <c:pt idx="515">
                  <c:v>442.28571428571399</c:v>
                </c:pt>
                <c:pt idx="516">
                  <c:v>443.142857142857</c:v>
                </c:pt>
                <c:pt idx="517">
                  <c:v>444</c:v>
                </c:pt>
                <c:pt idx="518">
                  <c:v>444.85714285714198</c:v>
                </c:pt>
                <c:pt idx="519">
                  <c:v>445.71428571428498</c:v>
                </c:pt>
                <c:pt idx="520">
                  <c:v>446.57142857142799</c:v>
                </c:pt>
                <c:pt idx="521">
                  <c:v>447.42857142857099</c:v>
                </c:pt>
                <c:pt idx="522">
                  <c:v>448.28571428571399</c:v>
                </c:pt>
                <c:pt idx="523">
                  <c:v>449.142857142857</c:v>
                </c:pt>
                <c:pt idx="524">
                  <c:v>450</c:v>
                </c:pt>
                <c:pt idx="525">
                  <c:v>450.85714285714198</c:v>
                </c:pt>
                <c:pt idx="526">
                  <c:v>451.71428571428498</c:v>
                </c:pt>
                <c:pt idx="527">
                  <c:v>452.57142857142799</c:v>
                </c:pt>
                <c:pt idx="528">
                  <c:v>453.42857142857099</c:v>
                </c:pt>
                <c:pt idx="529">
                  <c:v>454.28571428571399</c:v>
                </c:pt>
                <c:pt idx="530">
                  <c:v>455.142857142857</c:v>
                </c:pt>
                <c:pt idx="531">
                  <c:v>456</c:v>
                </c:pt>
                <c:pt idx="532">
                  <c:v>456.85714285714198</c:v>
                </c:pt>
                <c:pt idx="533">
                  <c:v>457.71428571428498</c:v>
                </c:pt>
                <c:pt idx="534">
                  <c:v>458.57142857142799</c:v>
                </c:pt>
                <c:pt idx="535">
                  <c:v>459.42857142857099</c:v>
                </c:pt>
                <c:pt idx="536">
                  <c:v>460.28571428571399</c:v>
                </c:pt>
                <c:pt idx="537">
                  <c:v>461.142857142857</c:v>
                </c:pt>
                <c:pt idx="538">
                  <c:v>462</c:v>
                </c:pt>
                <c:pt idx="539">
                  <c:v>462.85714285714198</c:v>
                </c:pt>
                <c:pt idx="540">
                  <c:v>463.71428571428498</c:v>
                </c:pt>
                <c:pt idx="541">
                  <c:v>464.57142857142799</c:v>
                </c:pt>
                <c:pt idx="542">
                  <c:v>465.42857142857099</c:v>
                </c:pt>
                <c:pt idx="543">
                  <c:v>466.28571428571399</c:v>
                </c:pt>
                <c:pt idx="544">
                  <c:v>467.142857142857</c:v>
                </c:pt>
                <c:pt idx="545">
                  <c:v>468</c:v>
                </c:pt>
                <c:pt idx="546">
                  <c:v>468.85714285714198</c:v>
                </c:pt>
                <c:pt idx="547">
                  <c:v>469.71428571428498</c:v>
                </c:pt>
                <c:pt idx="548">
                  <c:v>470.57142857142799</c:v>
                </c:pt>
                <c:pt idx="549">
                  <c:v>471.42857142857099</c:v>
                </c:pt>
                <c:pt idx="550">
                  <c:v>472.28571428571399</c:v>
                </c:pt>
                <c:pt idx="551">
                  <c:v>473.142857142857</c:v>
                </c:pt>
                <c:pt idx="552">
                  <c:v>474</c:v>
                </c:pt>
                <c:pt idx="553">
                  <c:v>474.85714285714198</c:v>
                </c:pt>
                <c:pt idx="554">
                  <c:v>475.71428571428498</c:v>
                </c:pt>
                <c:pt idx="555">
                  <c:v>476.57142857142799</c:v>
                </c:pt>
                <c:pt idx="556">
                  <c:v>477.42857142857099</c:v>
                </c:pt>
                <c:pt idx="557">
                  <c:v>478.28571428571399</c:v>
                </c:pt>
                <c:pt idx="558">
                  <c:v>479.142857142857</c:v>
                </c:pt>
                <c:pt idx="559">
                  <c:v>480</c:v>
                </c:pt>
                <c:pt idx="560">
                  <c:v>480.85714285714198</c:v>
                </c:pt>
                <c:pt idx="561">
                  <c:v>481.71428571428498</c:v>
                </c:pt>
                <c:pt idx="562">
                  <c:v>482.57142857142799</c:v>
                </c:pt>
                <c:pt idx="563">
                  <c:v>483.42857142857099</c:v>
                </c:pt>
                <c:pt idx="564">
                  <c:v>484.28571428571399</c:v>
                </c:pt>
                <c:pt idx="565">
                  <c:v>485.142857142857</c:v>
                </c:pt>
                <c:pt idx="566">
                  <c:v>486</c:v>
                </c:pt>
                <c:pt idx="567">
                  <c:v>486.85714285714198</c:v>
                </c:pt>
                <c:pt idx="568">
                  <c:v>487.71428571428498</c:v>
                </c:pt>
                <c:pt idx="569">
                  <c:v>488.57142857142799</c:v>
                </c:pt>
                <c:pt idx="570">
                  <c:v>489.42857142857099</c:v>
                </c:pt>
                <c:pt idx="571">
                  <c:v>490.28571428571399</c:v>
                </c:pt>
                <c:pt idx="572">
                  <c:v>491.142857142857</c:v>
                </c:pt>
                <c:pt idx="573">
                  <c:v>492</c:v>
                </c:pt>
                <c:pt idx="574">
                  <c:v>492.85714285714198</c:v>
                </c:pt>
                <c:pt idx="575">
                  <c:v>493.71428571428498</c:v>
                </c:pt>
                <c:pt idx="576">
                  <c:v>494.57142857142799</c:v>
                </c:pt>
                <c:pt idx="577">
                  <c:v>495.42857142857099</c:v>
                </c:pt>
                <c:pt idx="578">
                  <c:v>496.28571428571399</c:v>
                </c:pt>
                <c:pt idx="579">
                  <c:v>497.142857142857</c:v>
                </c:pt>
                <c:pt idx="580">
                  <c:v>498</c:v>
                </c:pt>
                <c:pt idx="581">
                  <c:v>498.85714285714198</c:v>
                </c:pt>
                <c:pt idx="582">
                  <c:v>499.71428571428498</c:v>
                </c:pt>
                <c:pt idx="583">
                  <c:v>500.57142857142799</c:v>
                </c:pt>
                <c:pt idx="584">
                  <c:v>501.42857142857099</c:v>
                </c:pt>
                <c:pt idx="585">
                  <c:v>502.28571428571399</c:v>
                </c:pt>
                <c:pt idx="586">
                  <c:v>503.142857142857</c:v>
                </c:pt>
                <c:pt idx="587">
                  <c:v>504</c:v>
                </c:pt>
                <c:pt idx="588">
                  <c:v>504.85714285714198</c:v>
                </c:pt>
                <c:pt idx="589">
                  <c:v>505.71428571428498</c:v>
                </c:pt>
                <c:pt idx="590">
                  <c:v>506.57142857142799</c:v>
                </c:pt>
                <c:pt idx="591">
                  <c:v>507.42857142857099</c:v>
                </c:pt>
                <c:pt idx="592">
                  <c:v>508.28571428571399</c:v>
                </c:pt>
                <c:pt idx="593">
                  <c:v>509.142857142857</c:v>
                </c:pt>
                <c:pt idx="594">
                  <c:v>510</c:v>
                </c:pt>
                <c:pt idx="595">
                  <c:v>510.85714285714198</c:v>
                </c:pt>
                <c:pt idx="596">
                  <c:v>511.71428571428498</c:v>
                </c:pt>
                <c:pt idx="597">
                  <c:v>512.57142857142799</c:v>
                </c:pt>
                <c:pt idx="598">
                  <c:v>513.42857142857099</c:v>
                </c:pt>
                <c:pt idx="599">
                  <c:v>514.28571428571399</c:v>
                </c:pt>
                <c:pt idx="600">
                  <c:v>515.142857142857</c:v>
                </c:pt>
                <c:pt idx="601">
                  <c:v>516</c:v>
                </c:pt>
                <c:pt idx="602">
                  <c:v>516.85714285714198</c:v>
                </c:pt>
                <c:pt idx="603">
                  <c:v>517.71428571428498</c:v>
                </c:pt>
                <c:pt idx="604">
                  <c:v>518.57142857142799</c:v>
                </c:pt>
                <c:pt idx="605">
                  <c:v>519.42857142857099</c:v>
                </c:pt>
                <c:pt idx="606">
                  <c:v>520.28571428571399</c:v>
                </c:pt>
                <c:pt idx="607">
                  <c:v>521.142857142857</c:v>
                </c:pt>
                <c:pt idx="608">
                  <c:v>522</c:v>
                </c:pt>
                <c:pt idx="609">
                  <c:v>522.85714285714198</c:v>
                </c:pt>
                <c:pt idx="610">
                  <c:v>523.71428571428498</c:v>
                </c:pt>
                <c:pt idx="611">
                  <c:v>524.57142857142799</c:v>
                </c:pt>
                <c:pt idx="612">
                  <c:v>525.42857142857099</c:v>
                </c:pt>
                <c:pt idx="613">
                  <c:v>526.28571428571399</c:v>
                </c:pt>
                <c:pt idx="614">
                  <c:v>527.142857142857</c:v>
                </c:pt>
                <c:pt idx="615">
                  <c:v>528</c:v>
                </c:pt>
                <c:pt idx="616">
                  <c:v>528.85714285714198</c:v>
                </c:pt>
                <c:pt idx="617">
                  <c:v>529.71428571428498</c:v>
                </c:pt>
                <c:pt idx="618">
                  <c:v>530.57142857142799</c:v>
                </c:pt>
                <c:pt idx="619">
                  <c:v>531.42857142857099</c:v>
                </c:pt>
                <c:pt idx="620">
                  <c:v>532.28571428571399</c:v>
                </c:pt>
                <c:pt idx="621">
                  <c:v>533.142857142857</c:v>
                </c:pt>
                <c:pt idx="622">
                  <c:v>534</c:v>
                </c:pt>
                <c:pt idx="623">
                  <c:v>534.85714285714198</c:v>
                </c:pt>
                <c:pt idx="624">
                  <c:v>535.71428571428498</c:v>
                </c:pt>
                <c:pt idx="625">
                  <c:v>536.57142857142799</c:v>
                </c:pt>
                <c:pt idx="626">
                  <c:v>537.42857142857099</c:v>
                </c:pt>
                <c:pt idx="627">
                  <c:v>538.28571428571399</c:v>
                </c:pt>
                <c:pt idx="628">
                  <c:v>539.142857142857</c:v>
                </c:pt>
                <c:pt idx="629">
                  <c:v>540</c:v>
                </c:pt>
                <c:pt idx="630">
                  <c:v>540.85714285714198</c:v>
                </c:pt>
                <c:pt idx="631">
                  <c:v>541.71428571428498</c:v>
                </c:pt>
                <c:pt idx="632">
                  <c:v>542.57142857142799</c:v>
                </c:pt>
                <c:pt idx="633">
                  <c:v>543.42857142857099</c:v>
                </c:pt>
                <c:pt idx="634">
                  <c:v>544.28571428571399</c:v>
                </c:pt>
                <c:pt idx="635">
                  <c:v>545.142857142857</c:v>
                </c:pt>
                <c:pt idx="636">
                  <c:v>546</c:v>
                </c:pt>
                <c:pt idx="637">
                  <c:v>546.85714285714198</c:v>
                </c:pt>
                <c:pt idx="638">
                  <c:v>547.71428571428498</c:v>
                </c:pt>
                <c:pt idx="639">
                  <c:v>548.57142857142799</c:v>
                </c:pt>
                <c:pt idx="640">
                  <c:v>549.42857142857099</c:v>
                </c:pt>
                <c:pt idx="641">
                  <c:v>550.28571428571399</c:v>
                </c:pt>
                <c:pt idx="642">
                  <c:v>551.142857142857</c:v>
                </c:pt>
                <c:pt idx="643">
                  <c:v>552</c:v>
                </c:pt>
                <c:pt idx="644">
                  <c:v>552.85714285714198</c:v>
                </c:pt>
                <c:pt idx="645">
                  <c:v>553.71428571428498</c:v>
                </c:pt>
                <c:pt idx="646">
                  <c:v>554.57142857142799</c:v>
                </c:pt>
                <c:pt idx="647">
                  <c:v>555.42857142857099</c:v>
                </c:pt>
                <c:pt idx="648">
                  <c:v>556.28571428571399</c:v>
                </c:pt>
                <c:pt idx="649">
                  <c:v>557.142857142857</c:v>
                </c:pt>
                <c:pt idx="650">
                  <c:v>558</c:v>
                </c:pt>
                <c:pt idx="651">
                  <c:v>558.85714285714198</c:v>
                </c:pt>
                <c:pt idx="652">
                  <c:v>559.71428571428498</c:v>
                </c:pt>
                <c:pt idx="653">
                  <c:v>560.57142857142799</c:v>
                </c:pt>
                <c:pt idx="654">
                  <c:v>561.42857142857099</c:v>
                </c:pt>
                <c:pt idx="655">
                  <c:v>562.28571428571399</c:v>
                </c:pt>
                <c:pt idx="656">
                  <c:v>563.142857142857</c:v>
                </c:pt>
                <c:pt idx="657">
                  <c:v>564</c:v>
                </c:pt>
                <c:pt idx="658">
                  <c:v>564.85714285714198</c:v>
                </c:pt>
                <c:pt idx="659">
                  <c:v>565.71428571428498</c:v>
                </c:pt>
                <c:pt idx="660">
                  <c:v>566.57142857142799</c:v>
                </c:pt>
                <c:pt idx="661">
                  <c:v>567.42857142857099</c:v>
                </c:pt>
                <c:pt idx="662">
                  <c:v>568.28571428571399</c:v>
                </c:pt>
                <c:pt idx="663">
                  <c:v>569.142857142857</c:v>
                </c:pt>
                <c:pt idx="664">
                  <c:v>570</c:v>
                </c:pt>
                <c:pt idx="665">
                  <c:v>570.85714285714198</c:v>
                </c:pt>
                <c:pt idx="666">
                  <c:v>571.71428571428498</c:v>
                </c:pt>
                <c:pt idx="667">
                  <c:v>572.57142857142799</c:v>
                </c:pt>
                <c:pt idx="668">
                  <c:v>573.42857142857099</c:v>
                </c:pt>
                <c:pt idx="669">
                  <c:v>574.28571428571399</c:v>
                </c:pt>
                <c:pt idx="670">
                  <c:v>575.142857142857</c:v>
                </c:pt>
                <c:pt idx="671">
                  <c:v>576</c:v>
                </c:pt>
                <c:pt idx="672">
                  <c:v>576.85714285714198</c:v>
                </c:pt>
                <c:pt idx="673">
                  <c:v>577.71428571428498</c:v>
                </c:pt>
                <c:pt idx="674">
                  <c:v>578.57142857142799</c:v>
                </c:pt>
                <c:pt idx="675">
                  <c:v>579.42857142857099</c:v>
                </c:pt>
                <c:pt idx="676">
                  <c:v>580.28571428571399</c:v>
                </c:pt>
                <c:pt idx="677">
                  <c:v>581.142857142857</c:v>
                </c:pt>
                <c:pt idx="678">
                  <c:v>582</c:v>
                </c:pt>
                <c:pt idx="679">
                  <c:v>582.85714285714198</c:v>
                </c:pt>
                <c:pt idx="680">
                  <c:v>583.71428571428498</c:v>
                </c:pt>
                <c:pt idx="681">
                  <c:v>584.57142857142799</c:v>
                </c:pt>
                <c:pt idx="682">
                  <c:v>585.42857142857099</c:v>
                </c:pt>
                <c:pt idx="683">
                  <c:v>586.28571428571399</c:v>
                </c:pt>
                <c:pt idx="684">
                  <c:v>587.142857142857</c:v>
                </c:pt>
                <c:pt idx="685">
                  <c:v>588</c:v>
                </c:pt>
                <c:pt idx="686">
                  <c:v>588.85714285714198</c:v>
                </c:pt>
                <c:pt idx="687">
                  <c:v>589.71428571428498</c:v>
                </c:pt>
                <c:pt idx="688">
                  <c:v>590.57142857142799</c:v>
                </c:pt>
                <c:pt idx="689">
                  <c:v>591.42857142857099</c:v>
                </c:pt>
                <c:pt idx="690">
                  <c:v>592.28571428571399</c:v>
                </c:pt>
                <c:pt idx="691">
                  <c:v>593.142857142857</c:v>
                </c:pt>
                <c:pt idx="692">
                  <c:v>594</c:v>
                </c:pt>
                <c:pt idx="693">
                  <c:v>594.85714285714198</c:v>
                </c:pt>
                <c:pt idx="694">
                  <c:v>595.71428571428498</c:v>
                </c:pt>
                <c:pt idx="695">
                  <c:v>596.57142857142799</c:v>
                </c:pt>
                <c:pt idx="696">
                  <c:v>597.42857142857099</c:v>
                </c:pt>
                <c:pt idx="697">
                  <c:v>598.28571428571399</c:v>
                </c:pt>
                <c:pt idx="698">
                  <c:v>599.142857142857</c:v>
                </c:pt>
                <c:pt idx="699">
                  <c:v>600</c:v>
                </c:pt>
                <c:pt idx="700">
                  <c:v>600.85714285714198</c:v>
                </c:pt>
                <c:pt idx="701">
                  <c:v>601.71428571428498</c:v>
                </c:pt>
                <c:pt idx="702">
                  <c:v>602.57142857142799</c:v>
                </c:pt>
                <c:pt idx="703">
                  <c:v>603.42857142857099</c:v>
                </c:pt>
                <c:pt idx="704">
                  <c:v>604.28571428571399</c:v>
                </c:pt>
                <c:pt idx="705">
                  <c:v>605.142857142857</c:v>
                </c:pt>
                <c:pt idx="706">
                  <c:v>606</c:v>
                </c:pt>
                <c:pt idx="707">
                  <c:v>606.85714285714198</c:v>
                </c:pt>
                <c:pt idx="708">
                  <c:v>607.71428571428498</c:v>
                </c:pt>
                <c:pt idx="709">
                  <c:v>608.57142857142799</c:v>
                </c:pt>
                <c:pt idx="710">
                  <c:v>609.42857142857099</c:v>
                </c:pt>
                <c:pt idx="711">
                  <c:v>610.28571428571399</c:v>
                </c:pt>
                <c:pt idx="712">
                  <c:v>611.142857142857</c:v>
                </c:pt>
                <c:pt idx="713">
                  <c:v>612</c:v>
                </c:pt>
                <c:pt idx="714">
                  <c:v>612.85714285714198</c:v>
                </c:pt>
                <c:pt idx="715">
                  <c:v>613.71428571428498</c:v>
                </c:pt>
                <c:pt idx="716">
                  <c:v>614.57142857142799</c:v>
                </c:pt>
                <c:pt idx="717">
                  <c:v>615.42857142857099</c:v>
                </c:pt>
                <c:pt idx="718">
                  <c:v>616.28571428571399</c:v>
                </c:pt>
                <c:pt idx="719">
                  <c:v>617.142857142857</c:v>
                </c:pt>
                <c:pt idx="720">
                  <c:v>618</c:v>
                </c:pt>
                <c:pt idx="721">
                  <c:v>618.85714285714198</c:v>
                </c:pt>
                <c:pt idx="722">
                  <c:v>619.71428571428498</c:v>
                </c:pt>
                <c:pt idx="723">
                  <c:v>620.57142857142799</c:v>
                </c:pt>
                <c:pt idx="724">
                  <c:v>621.42857142857099</c:v>
                </c:pt>
                <c:pt idx="725">
                  <c:v>622.28571428571399</c:v>
                </c:pt>
                <c:pt idx="726">
                  <c:v>623.142857142857</c:v>
                </c:pt>
                <c:pt idx="727">
                  <c:v>624</c:v>
                </c:pt>
                <c:pt idx="728">
                  <c:v>624.85714285714198</c:v>
                </c:pt>
                <c:pt idx="729">
                  <c:v>625.71428571428498</c:v>
                </c:pt>
                <c:pt idx="730">
                  <c:v>626.57142857142799</c:v>
                </c:pt>
                <c:pt idx="731">
                  <c:v>627.42857142857099</c:v>
                </c:pt>
                <c:pt idx="732">
                  <c:v>628.28571428571399</c:v>
                </c:pt>
                <c:pt idx="733">
                  <c:v>629.142857142857</c:v>
                </c:pt>
                <c:pt idx="734">
                  <c:v>630</c:v>
                </c:pt>
                <c:pt idx="735">
                  <c:v>630.85714285714198</c:v>
                </c:pt>
                <c:pt idx="736">
                  <c:v>631.71428571428498</c:v>
                </c:pt>
                <c:pt idx="737">
                  <c:v>632.57142857142799</c:v>
                </c:pt>
                <c:pt idx="738">
                  <c:v>633.42857142857099</c:v>
                </c:pt>
                <c:pt idx="739">
                  <c:v>634.28571428571399</c:v>
                </c:pt>
                <c:pt idx="740">
                  <c:v>635.142857142857</c:v>
                </c:pt>
                <c:pt idx="741">
                  <c:v>636</c:v>
                </c:pt>
                <c:pt idx="742">
                  <c:v>636.85714285714198</c:v>
                </c:pt>
                <c:pt idx="743">
                  <c:v>637.71428571428498</c:v>
                </c:pt>
                <c:pt idx="744">
                  <c:v>638.57142857142799</c:v>
                </c:pt>
                <c:pt idx="745">
                  <c:v>639.42857142857099</c:v>
                </c:pt>
                <c:pt idx="746">
                  <c:v>640.28571428571399</c:v>
                </c:pt>
                <c:pt idx="747">
                  <c:v>641.142857142857</c:v>
                </c:pt>
                <c:pt idx="748">
                  <c:v>642</c:v>
                </c:pt>
                <c:pt idx="749">
                  <c:v>642.85714285714198</c:v>
                </c:pt>
                <c:pt idx="750">
                  <c:v>643.71428571428498</c:v>
                </c:pt>
                <c:pt idx="751">
                  <c:v>644.57142857142799</c:v>
                </c:pt>
                <c:pt idx="752">
                  <c:v>645.42857142857099</c:v>
                </c:pt>
                <c:pt idx="753">
                  <c:v>646.28571428571399</c:v>
                </c:pt>
                <c:pt idx="754">
                  <c:v>647.142857142857</c:v>
                </c:pt>
                <c:pt idx="755">
                  <c:v>648</c:v>
                </c:pt>
                <c:pt idx="756">
                  <c:v>648.85714285714198</c:v>
                </c:pt>
                <c:pt idx="757">
                  <c:v>649.71428571428498</c:v>
                </c:pt>
                <c:pt idx="758">
                  <c:v>650.57142857142799</c:v>
                </c:pt>
                <c:pt idx="759">
                  <c:v>651.42857142857099</c:v>
                </c:pt>
                <c:pt idx="760">
                  <c:v>652.28571428571399</c:v>
                </c:pt>
                <c:pt idx="761">
                  <c:v>653.142857142857</c:v>
                </c:pt>
                <c:pt idx="762">
                  <c:v>654</c:v>
                </c:pt>
                <c:pt idx="763">
                  <c:v>654.85714285714198</c:v>
                </c:pt>
                <c:pt idx="764">
                  <c:v>655.71428571428498</c:v>
                </c:pt>
                <c:pt idx="765">
                  <c:v>656.57142857142799</c:v>
                </c:pt>
                <c:pt idx="766">
                  <c:v>657.42857142857099</c:v>
                </c:pt>
                <c:pt idx="767">
                  <c:v>658.28571428571399</c:v>
                </c:pt>
                <c:pt idx="768">
                  <c:v>659.142857142857</c:v>
                </c:pt>
                <c:pt idx="769">
                  <c:v>660</c:v>
                </c:pt>
                <c:pt idx="770">
                  <c:v>660.85714285714198</c:v>
                </c:pt>
                <c:pt idx="771">
                  <c:v>661.71428571428498</c:v>
                </c:pt>
                <c:pt idx="772">
                  <c:v>662.57142857142799</c:v>
                </c:pt>
                <c:pt idx="773">
                  <c:v>663.42857142857099</c:v>
                </c:pt>
                <c:pt idx="774">
                  <c:v>664.28571428571399</c:v>
                </c:pt>
                <c:pt idx="775">
                  <c:v>665.142857142857</c:v>
                </c:pt>
                <c:pt idx="776">
                  <c:v>666</c:v>
                </c:pt>
                <c:pt idx="777">
                  <c:v>666.85714285714198</c:v>
                </c:pt>
                <c:pt idx="778">
                  <c:v>667.71428571428498</c:v>
                </c:pt>
                <c:pt idx="779">
                  <c:v>668.57142857142799</c:v>
                </c:pt>
                <c:pt idx="780">
                  <c:v>669.42857142857099</c:v>
                </c:pt>
                <c:pt idx="781">
                  <c:v>670.28571428571399</c:v>
                </c:pt>
                <c:pt idx="782">
                  <c:v>671.142857142857</c:v>
                </c:pt>
                <c:pt idx="783">
                  <c:v>672</c:v>
                </c:pt>
                <c:pt idx="784">
                  <c:v>672.85714285714198</c:v>
                </c:pt>
                <c:pt idx="785">
                  <c:v>673.71428571428498</c:v>
                </c:pt>
                <c:pt idx="786">
                  <c:v>674.57142857142799</c:v>
                </c:pt>
                <c:pt idx="787">
                  <c:v>675.42857142857099</c:v>
                </c:pt>
                <c:pt idx="788">
                  <c:v>676.28571428571399</c:v>
                </c:pt>
                <c:pt idx="789">
                  <c:v>677.142857142857</c:v>
                </c:pt>
                <c:pt idx="790">
                  <c:v>678</c:v>
                </c:pt>
                <c:pt idx="791">
                  <c:v>678.85714285714198</c:v>
                </c:pt>
                <c:pt idx="792">
                  <c:v>679.71428571428498</c:v>
                </c:pt>
                <c:pt idx="793">
                  <c:v>680.57142857142799</c:v>
                </c:pt>
                <c:pt idx="794">
                  <c:v>681.42857142857099</c:v>
                </c:pt>
                <c:pt idx="795">
                  <c:v>682.28571428571399</c:v>
                </c:pt>
                <c:pt idx="796">
                  <c:v>683.142857142857</c:v>
                </c:pt>
                <c:pt idx="797">
                  <c:v>684</c:v>
                </c:pt>
                <c:pt idx="798">
                  <c:v>684.85714285714198</c:v>
                </c:pt>
                <c:pt idx="799">
                  <c:v>685.71428571428498</c:v>
                </c:pt>
                <c:pt idx="800">
                  <c:v>686.57142857142799</c:v>
                </c:pt>
                <c:pt idx="801">
                  <c:v>687.42857142857099</c:v>
                </c:pt>
                <c:pt idx="802">
                  <c:v>688.28571428571399</c:v>
                </c:pt>
                <c:pt idx="803">
                  <c:v>689.142857142857</c:v>
                </c:pt>
                <c:pt idx="804">
                  <c:v>690</c:v>
                </c:pt>
                <c:pt idx="805">
                  <c:v>690.85714285714198</c:v>
                </c:pt>
                <c:pt idx="806">
                  <c:v>691.71428571428498</c:v>
                </c:pt>
                <c:pt idx="807">
                  <c:v>692.57142857142799</c:v>
                </c:pt>
                <c:pt idx="808">
                  <c:v>693.42857142857099</c:v>
                </c:pt>
                <c:pt idx="809">
                  <c:v>694.28571428571399</c:v>
                </c:pt>
                <c:pt idx="810">
                  <c:v>695.142857142857</c:v>
                </c:pt>
                <c:pt idx="811">
                  <c:v>696</c:v>
                </c:pt>
                <c:pt idx="812">
                  <c:v>696.85714285714198</c:v>
                </c:pt>
                <c:pt idx="813">
                  <c:v>697.71428571428498</c:v>
                </c:pt>
                <c:pt idx="814">
                  <c:v>698.57142857142799</c:v>
                </c:pt>
                <c:pt idx="815">
                  <c:v>699.42857142857099</c:v>
                </c:pt>
                <c:pt idx="816">
                  <c:v>700.28571428571399</c:v>
                </c:pt>
                <c:pt idx="817">
                  <c:v>701.142857142857</c:v>
                </c:pt>
                <c:pt idx="818">
                  <c:v>702</c:v>
                </c:pt>
                <c:pt idx="819">
                  <c:v>702.85714285714198</c:v>
                </c:pt>
                <c:pt idx="820">
                  <c:v>703.71428571428498</c:v>
                </c:pt>
                <c:pt idx="821">
                  <c:v>704.57142857142799</c:v>
                </c:pt>
                <c:pt idx="822">
                  <c:v>705.42857142857099</c:v>
                </c:pt>
                <c:pt idx="823">
                  <c:v>706.28571428571399</c:v>
                </c:pt>
                <c:pt idx="824">
                  <c:v>707.142857142857</c:v>
                </c:pt>
                <c:pt idx="825">
                  <c:v>708</c:v>
                </c:pt>
                <c:pt idx="826">
                  <c:v>708.85714285714198</c:v>
                </c:pt>
                <c:pt idx="827">
                  <c:v>709.71428571428498</c:v>
                </c:pt>
                <c:pt idx="828">
                  <c:v>710.57142857142799</c:v>
                </c:pt>
                <c:pt idx="829">
                  <c:v>711.42857142857099</c:v>
                </c:pt>
                <c:pt idx="830">
                  <c:v>712.28571428571399</c:v>
                </c:pt>
                <c:pt idx="831">
                  <c:v>713.142857142857</c:v>
                </c:pt>
                <c:pt idx="832">
                  <c:v>714</c:v>
                </c:pt>
                <c:pt idx="833">
                  <c:v>714.85714285714198</c:v>
                </c:pt>
                <c:pt idx="834">
                  <c:v>715.71428571428498</c:v>
                </c:pt>
                <c:pt idx="835">
                  <c:v>716.57142857142799</c:v>
                </c:pt>
                <c:pt idx="836">
                  <c:v>717.42857142857099</c:v>
                </c:pt>
                <c:pt idx="837">
                  <c:v>718.28571428571399</c:v>
                </c:pt>
                <c:pt idx="838">
                  <c:v>719.142857142857</c:v>
                </c:pt>
                <c:pt idx="839">
                  <c:v>720</c:v>
                </c:pt>
                <c:pt idx="840">
                  <c:v>720.85714285714198</c:v>
                </c:pt>
                <c:pt idx="841">
                  <c:v>721.71428571428498</c:v>
                </c:pt>
                <c:pt idx="842">
                  <c:v>722.57142857142799</c:v>
                </c:pt>
                <c:pt idx="843">
                  <c:v>723.42857142857099</c:v>
                </c:pt>
                <c:pt idx="844">
                  <c:v>724.28571428571399</c:v>
                </c:pt>
                <c:pt idx="845">
                  <c:v>725.142857142857</c:v>
                </c:pt>
                <c:pt idx="846">
                  <c:v>726</c:v>
                </c:pt>
                <c:pt idx="847">
                  <c:v>726.85714285714198</c:v>
                </c:pt>
                <c:pt idx="848">
                  <c:v>727.71428571428498</c:v>
                </c:pt>
                <c:pt idx="849">
                  <c:v>728.57142857142799</c:v>
                </c:pt>
                <c:pt idx="850">
                  <c:v>729.42857142857099</c:v>
                </c:pt>
                <c:pt idx="851">
                  <c:v>730.28571428571399</c:v>
                </c:pt>
                <c:pt idx="852">
                  <c:v>731.142857142857</c:v>
                </c:pt>
                <c:pt idx="853">
                  <c:v>732</c:v>
                </c:pt>
                <c:pt idx="854">
                  <c:v>732.85714285714198</c:v>
                </c:pt>
                <c:pt idx="855">
                  <c:v>733.71428571428498</c:v>
                </c:pt>
                <c:pt idx="856">
                  <c:v>734.57142857142799</c:v>
                </c:pt>
                <c:pt idx="857">
                  <c:v>735.42857142857099</c:v>
                </c:pt>
                <c:pt idx="858">
                  <c:v>736.28571428571399</c:v>
                </c:pt>
                <c:pt idx="859">
                  <c:v>737.142857142857</c:v>
                </c:pt>
                <c:pt idx="860">
                  <c:v>738</c:v>
                </c:pt>
                <c:pt idx="861">
                  <c:v>738.85714285714198</c:v>
                </c:pt>
                <c:pt idx="862">
                  <c:v>739.71428571428498</c:v>
                </c:pt>
                <c:pt idx="863">
                  <c:v>740.57142857142799</c:v>
                </c:pt>
                <c:pt idx="864">
                  <c:v>741.42857142857099</c:v>
                </c:pt>
                <c:pt idx="865">
                  <c:v>742.28571428571399</c:v>
                </c:pt>
                <c:pt idx="866">
                  <c:v>743.142857142857</c:v>
                </c:pt>
                <c:pt idx="867">
                  <c:v>744</c:v>
                </c:pt>
                <c:pt idx="868">
                  <c:v>744.85714285714198</c:v>
                </c:pt>
                <c:pt idx="869">
                  <c:v>745.71428571428498</c:v>
                </c:pt>
                <c:pt idx="870">
                  <c:v>746.57142857142799</c:v>
                </c:pt>
                <c:pt idx="871">
                  <c:v>747.42857142857099</c:v>
                </c:pt>
                <c:pt idx="872">
                  <c:v>748.28571428571399</c:v>
                </c:pt>
                <c:pt idx="873">
                  <c:v>749.142857142857</c:v>
                </c:pt>
                <c:pt idx="874">
                  <c:v>750</c:v>
                </c:pt>
                <c:pt idx="875">
                  <c:v>750.85714285714198</c:v>
                </c:pt>
                <c:pt idx="876">
                  <c:v>751.71428571428498</c:v>
                </c:pt>
                <c:pt idx="877">
                  <c:v>752.57142857142799</c:v>
                </c:pt>
                <c:pt idx="878">
                  <c:v>753.42857142857099</c:v>
                </c:pt>
                <c:pt idx="879">
                  <c:v>754.28571428571399</c:v>
                </c:pt>
                <c:pt idx="880">
                  <c:v>755.142857142857</c:v>
                </c:pt>
                <c:pt idx="881">
                  <c:v>756</c:v>
                </c:pt>
                <c:pt idx="882">
                  <c:v>756.85714285714198</c:v>
                </c:pt>
                <c:pt idx="883">
                  <c:v>757.71428571428498</c:v>
                </c:pt>
                <c:pt idx="884">
                  <c:v>758.57142857142799</c:v>
                </c:pt>
                <c:pt idx="885">
                  <c:v>759.42857142857099</c:v>
                </c:pt>
                <c:pt idx="886">
                  <c:v>760.28571428571399</c:v>
                </c:pt>
                <c:pt idx="887">
                  <c:v>761.142857142857</c:v>
                </c:pt>
                <c:pt idx="888">
                  <c:v>762</c:v>
                </c:pt>
                <c:pt idx="889">
                  <c:v>762.85714285714198</c:v>
                </c:pt>
                <c:pt idx="890">
                  <c:v>763.71428571428498</c:v>
                </c:pt>
                <c:pt idx="891">
                  <c:v>764.57142857142799</c:v>
                </c:pt>
                <c:pt idx="892">
                  <c:v>765.42857142857099</c:v>
                </c:pt>
                <c:pt idx="893">
                  <c:v>766.28571428571399</c:v>
                </c:pt>
                <c:pt idx="894">
                  <c:v>767.142857142857</c:v>
                </c:pt>
                <c:pt idx="895">
                  <c:v>768</c:v>
                </c:pt>
                <c:pt idx="896">
                  <c:v>768.85714285714198</c:v>
                </c:pt>
                <c:pt idx="897">
                  <c:v>769.71428571428498</c:v>
                </c:pt>
                <c:pt idx="898">
                  <c:v>770.57142857142799</c:v>
                </c:pt>
                <c:pt idx="899">
                  <c:v>771.42857142857099</c:v>
                </c:pt>
                <c:pt idx="900">
                  <c:v>772.28571428571399</c:v>
                </c:pt>
                <c:pt idx="901">
                  <c:v>773.142857142857</c:v>
                </c:pt>
                <c:pt idx="902">
                  <c:v>774</c:v>
                </c:pt>
                <c:pt idx="903">
                  <c:v>774.85714285714198</c:v>
                </c:pt>
                <c:pt idx="904">
                  <c:v>775.71428571428498</c:v>
                </c:pt>
                <c:pt idx="905">
                  <c:v>776.57142857142799</c:v>
                </c:pt>
                <c:pt idx="906">
                  <c:v>777.42857142857099</c:v>
                </c:pt>
                <c:pt idx="907">
                  <c:v>778.28571428571399</c:v>
                </c:pt>
                <c:pt idx="908">
                  <c:v>779.142857142857</c:v>
                </c:pt>
                <c:pt idx="909">
                  <c:v>780</c:v>
                </c:pt>
                <c:pt idx="910">
                  <c:v>780.85714285714198</c:v>
                </c:pt>
                <c:pt idx="911">
                  <c:v>781.71428571428498</c:v>
                </c:pt>
                <c:pt idx="912">
                  <c:v>782.57142857142799</c:v>
                </c:pt>
                <c:pt idx="913">
                  <c:v>783.42857142857099</c:v>
                </c:pt>
                <c:pt idx="914">
                  <c:v>784.28571428571399</c:v>
                </c:pt>
                <c:pt idx="915">
                  <c:v>785.142857142857</c:v>
                </c:pt>
                <c:pt idx="916">
                  <c:v>786</c:v>
                </c:pt>
                <c:pt idx="917">
                  <c:v>786.85714285714198</c:v>
                </c:pt>
                <c:pt idx="918">
                  <c:v>787.71428571428498</c:v>
                </c:pt>
                <c:pt idx="919">
                  <c:v>788.57142857142799</c:v>
                </c:pt>
                <c:pt idx="920">
                  <c:v>789.42857142857099</c:v>
                </c:pt>
                <c:pt idx="921">
                  <c:v>790.28571428571399</c:v>
                </c:pt>
                <c:pt idx="922">
                  <c:v>791.142857142857</c:v>
                </c:pt>
                <c:pt idx="923">
                  <c:v>792</c:v>
                </c:pt>
                <c:pt idx="924">
                  <c:v>792.85714285714198</c:v>
                </c:pt>
                <c:pt idx="925">
                  <c:v>793.71428571428498</c:v>
                </c:pt>
                <c:pt idx="926">
                  <c:v>794.57142857142799</c:v>
                </c:pt>
                <c:pt idx="927">
                  <c:v>795.42857142857099</c:v>
                </c:pt>
                <c:pt idx="928">
                  <c:v>796.28571428571399</c:v>
                </c:pt>
                <c:pt idx="929">
                  <c:v>797.142857142857</c:v>
                </c:pt>
                <c:pt idx="930">
                  <c:v>798</c:v>
                </c:pt>
                <c:pt idx="931">
                  <c:v>798.85714285714198</c:v>
                </c:pt>
                <c:pt idx="932">
                  <c:v>799.71428571428498</c:v>
                </c:pt>
                <c:pt idx="933">
                  <c:v>800.57142857142799</c:v>
                </c:pt>
                <c:pt idx="934">
                  <c:v>801.42857142857099</c:v>
                </c:pt>
                <c:pt idx="935">
                  <c:v>802.28571428571399</c:v>
                </c:pt>
                <c:pt idx="936">
                  <c:v>803.142857142857</c:v>
                </c:pt>
                <c:pt idx="937">
                  <c:v>804</c:v>
                </c:pt>
                <c:pt idx="938">
                  <c:v>804.85714285714198</c:v>
                </c:pt>
                <c:pt idx="939">
                  <c:v>805.71428571428498</c:v>
                </c:pt>
                <c:pt idx="940">
                  <c:v>806.57142857142799</c:v>
                </c:pt>
                <c:pt idx="941">
                  <c:v>807.42857142857099</c:v>
                </c:pt>
                <c:pt idx="942">
                  <c:v>808.28571428571399</c:v>
                </c:pt>
                <c:pt idx="943">
                  <c:v>809.142857142857</c:v>
                </c:pt>
                <c:pt idx="944">
                  <c:v>810</c:v>
                </c:pt>
                <c:pt idx="945">
                  <c:v>810.85714285714198</c:v>
                </c:pt>
                <c:pt idx="946">
                  <c:v>811.71428571428498</c:v>
                </c:pt>
                <c:pt idx="947">
                  <c:v>812.57142857142799</c:v>
                </c:pt>
                <c:pt idx="948">
                  <c:v>813.42857142857099</c:v>
                </c:pt>
                <c:pt idx="949">
                  <c:v>814.28571428571399</c:v>
                </c:pt>
                <c:pt idx="950">
                  <c:v>815.142857142857</c:v>
                </c:pt>
                <c:pt idx="951">
                  <c:v>816</c:v>
                </c:pt>
                <c:pt idx="952">
                  <c:v>816.85714285714198</c:v>
                </c:pt>
                <c:pt idx="953">
                  <c:v>817.71428571428498</c:v>
                </c:pt>
                <c:pt idx="954">
                  <c:v>818.57142857142799</c:v>
                </c:pt>
                <c:pt idx="955">
                  <c:v>819.42857142857099</c:v>
                </c:pt>
                <c:pt idx="956">
                  <c:v>820.28571428571399</c:v>
                </c:pt>
                <c:pt idx="957">
                  <c:v>821.142857142857</c:v>
                </c:pt>
                <c:pt idx="958">
                  <c:v>822</c:v>
                </c:pt>
                <c:pt idx="959">
                  <c:v>822.85714285714198</c:v>
                </c:pt>
                <c:pt idx="960">
                  <c:v>823.71428571428498</c:v>
                </c:pt>
                <c:pt idx="961">
                  <c:v>824.57142857142799</c:v>
                </c:pt>
                <c:pt idx="962">
                  <c:v>825.42857142857099</c:v>
                </c:pt>
                <c:pt idx="963">
                  <c:v>826.28571428571399</c:v>
                </c:pt>
                <c:pt idx="964">
                  <c:v>827.142857142857</c:v>
                </c:pt>
                <c:pt idx="965">
                  <c:v>828</c:v>
                </c:pt>
                <c:pt idx="966">
                  <c:v>828.85714285714198</c:v>
                </c:pt>
                <c:pt idx="967">
                  <c:v>829.71428571428498</c:v>
                </c:pt>
                <c:pt idx="968">
                  <c:v>830.57142857142799</c:v>
                </c:pt>
                <c:pt idx="969">
                  <c:v>831.42857142857099</c:v>
                </c:pt>
                <c:pt idx="970">
                  <c:v>832.28571428571399</c:v>
                </c:pt>
                <c:pt idx="971">
                  <c:v>833.142857142857</c:v>
                </c:pt>
                <c:pt idx="972">
                  <c:v>834</c:v>
                </c:pt>
                <c:pt idx="973">
                  <c:v>834.85714285714198</c:v>
                </c:pt>
                <c:pt idx="974">
                  <c:v>835.71428571428498</c:v>
                </c:pt>
                <c:pt idx="975">
                  <c:v>836.57142857142799</c:v>
                </c:pt>
                <c:pt idx="976">
                  <c:v>837.42857142857099</c:v>
                </c:pt>
                <c:pt idx="977">
                  <c:v>838.28571428571399</c:v>
                </c:pt>
                <c:pt idx="978">
                  <c:v>839.142857142857</c:v>
                </c:pt>
                <c:pt idx="979">
                  <c:v>840</c:v>
                </c:pt>
                <c:pt idx="980">
                  <c:v>840.85714285714198</c:v>
                </c:pt>
                <c:pt idx="981">
                  <c:v>841.71428571428498</c:v>
                </c:pt>
                <c:pt idx="982">
                  <c:v>842.57142857142799</c:v>
                </c:pt>
                <c:pt idx="983">
                  <c:v>843.42857142857099</c:v>
                </c:pt>
                <c:pt idx="984">
                  <c:v>844.28571428571399</c:v>
                </c:pt>
                <c:pt idx="985">
                  <c:v>845.142857142857</c:v>
                </c:pt>
                <c:pt idx="986">
                  <c:v>846</c:v>
                </c:pt>
                <c:pt idx="987">
                  <c:v>846.85714285714198</c:v>
                </c:pt>
                <c:pt idx="988">
                  <c:v>847.71428571428498</c:v>
                </c:pt>
                <c:pt idx="989">
                  <c:v>848.57142857142799</c:v>
                </c:pt>
                <c:pt idx="990">
                  <c:v>849.42857142857099</c:v>
                </c:pt>
                <c:pt idx="991">
                  <c:v>850.28571428571399</c:v>
                </c:pt>
                <c:pt idx="992">
                  <c:v>851.142857142857</c:v>
                </c:pt>
                <c:pt idx="993">
                  <c:v>852</c:v>
                </c:pt>
                <c:pt idx="994">
                  <c:v>852.85714285714198</c:v>
                </c:pt>
                <c:pt idx="995">
                  <c:v>853.71428571428498</c:v>
                </c:pt>
                <c:pt idx="996">
                  <c:v>854.57142857142799</c:v>
                </c:pt>
                <c:pt idx="997">
                  <c:v>855.42857142857099</c:v>
                </c:pt>
                <c:pt idx="998">
                  <c:v>856.28571428571399</c:v>
                </c:pt>
                <c:pt idx="999">
                  <c:v>857.142857142857</c:v>
                </c:pt>
                <c:pt idx="1000">
                  <c:v>858</c:v>
                </c:pt>
                <c:pt idx="1001">
                  <c:v>858.85714285714198</c:v>
                </c:pt>
                <c:pt idx="1002">
                  <c:v>859.71428571428498</c:v>
                </c:pt>
                <c:pt idx="1003">
                  <c:v>860.57142857142799</c:v>
                </c:pt>
                <c:pt idx="1004">
                  <c:v>861.42857142857099</c:v>
                </c:pt>
                <c:pt idx="1005">
                  <c:v>862.28571428571399</c:v>
                </c:pt>
                <c:pt idx="1006">
                  <c:v>863.142857142857</c:v>
                </c:pt>
                <c:pt idx="1007">
                  <c:v>864</c:v>
                </c:pt>
                <c:pt idx="1008">
                  <c:v>864.85714285714198</c:v>
                </c:pt>
                <c:pt idx="1009">
                  <c:v>865.71428571428498</c:v>
                </c:pt>
                <c:pt idx="1010">
                  <c:v>866.57142857142799</c:v>
                </c:pt>
                <c:pt idx="1011">
                  <c:v>867.42857142857099</c:v>
                </c:pt>
                <c:pt idx="1012">
                  <c:v>868.28571428571399</c:v>
                </c:pt>
                <c:pt idx="1013">
                  <c:v>869.142857142857</c:v>
                </c:pt>
                <c:pt idx="1014">
                  <c:v>870</c:v>
                </c:pt>
                <c:pt idx="1015">
                  <c:v>870.85714285714198</c:v>
                </c:pt>
                <c:pt idx="1016">
                  <c:v>871.71428571428498</c:v>
                </c:pt>
                <c:pt idx="1017">
                  <c:v>872.57142857142799</c:v>
                </c:pt>
                <c:pt idx="1018">
                  <c:v>873.42857142857099</c:v>
                </c:pt>
                <c:pt idx="1019">
                  <c:v>874.28571428571399</c:v>
                </c:pt>
                <c:pt idx="1020">
                  <c:v>875.142857142857</c:v>
                </c:pt>
                <c:pt idx="1021">
                  <c:v>876</c:v>
                </c:pt>
                <c:pt idx="1022">
                  <c:v>876.85714285714198</c:v>
                </c:pt>
                <c:pt idx="1023">
                  <c:v>877.71428571428498</c:v>
                </c:pt>
                <c:pt idx="1024">
                  <c:v>878.57142857142799</c:v>
                </c:pt>
                <c:pt idx="1025">
                  <c:v>879.42857142857099</c:v>
                </c:pt>
                <c:pt idx="1026">
                  <c:v>880.28571428571399</c:v>
                </c:pt>
                <c:pt idx="1027">
                  <c:v>881.142857142857</c:v>
                </c:pt>
                <c:pt idx="1028">
                  <c:v>882</c:v>
                </c:pt>
                <c:pt idx="1029">
                  <c:v>882.85714285714198</c:v>
                </c:pt>
                <c:pt idx="1030">
                  <c:v>883.71428571428498</c:v>
                </c:pt>
                <c:pt idx="1031">
                  <c:v>884.57142857142799</c:v>
                </c:pt>
                <c:pt idx="1032">
                  <c:v>885.42857142857099</c:v>
                </c:pt>
                <c:pt idx="1033">
                  <c:v>886.28571428571399</c:v>
                </c:pt>
                <c:pt idx="1034">
                  <c:v>887.142857142857</c:v>
                </c:pt>
                <c:pt idx="1035">
                  <c:v>888</c:v>
                </c:pt>
                <c:pt idx="1036">
                  <c:v>888.85714285714198</c:v>
                </c:pt>
                <c:pt idx="1037">
                  <c:v>889.71428571428498</c:v>
                </c:pt>
                <c:pt idx="1038">
                  <c:v>890.57142857142799</c:v>
                </c:pt>
                <c:pt idx="1039">
                  <c:v>891.42857142857099</c:v>
                </c:pt>
                <c:pt idx="1040">
                  <c:v>892.28571428571399</c:v>
                </c:pt>
                <c:pt idx="1041">
                  <c:v>893.142857142857</c:v>
                </c:pt>
                <c:pt idx="1042">
                  <c:v>894</c:v>
                </c:pt>
                <c:pt idx="1043">
                  <c:v>894.85714285714198</c:v>
                </c:pt>
                <c:pt idx="1044">
                  <c:v>895.71428571428498</c:v>
                </c:pt>
                <c:pt idx="1045">
                  <c:v>896.57142857142799</c:v>
                </c:pt>
                <c:pt idx="1046">
                  <c:v>897.42857142857099</c:v>
                </c:pt>
                <c:pt idx="1047">
                  <c:v>898.28571428571399</c:v>
                </c:pt>
                <c:pt idx="1048">
                  <c:v>899.142857142857</c:v>
                </c:pt>
                <c:pt idx="1049">
                  <c:v>900</c:v>
                </c:pt>
                <c:pt idx="1050">
                  <c:v>900.85714285714198</c:v>
                </c:pt>
                <c:pt idx="1051">
                  <c:v>901.71428571428498</c:v>
                </c:pt>
                <c:pt idx="1052">
                  <c:v>902.57142857142799</c:v>
                </c:pt>
                <c:pt idx="1053">
                  <c:v>903.42857142857099</c:v>
                </c:pt>
                <c:pt idx="1054">
                  <c:v>904.28571428571399</c:v>
                </c:pt>
                <c:pt idx="1055">
                  <c:v>905.142857142857</c:v>
                </c:pt>
                <c:pt idx="1056">
                  <c:v>906</c:v>
                </c:pt>
                <c:pt idx="1057">
                  <c:v>906.85714285714198</c:v>
                </c:pt>
                <c:pt idx="1058">
                  <c:v>907.71428571428498</c:v>
                </c:pt>
                <c:pt idx="1059">
                  <c:v>908.57142857142799</c:v>
                </c:pt>
                <c:pt idx="1060">
                  <c:v>909.42857142857099</c:v>
                </c:pt>
                <c:pt idx="1061">
                  <c:v>910.28571428571399</c:v>
                </c:pt>
                <c:pt idx="1062">
                  <c:v>911.142857142857</c:v>
                </c:pt>
                <c:pt idx="1063">
                  <c:v>912</c:v>
                </c:pt>
                <c:pt idx="1064">
                  <c:v>912.85714285714198</c:v>
                </c:pt>
                <c:pt idx="1065">
                  <c:v>913.71428571428498</c:v>
                </c:pt>
                <c:pt idx="1066">
                  <c:v>914.57142857142799</c:v>
                </c:pt>
                <c:pt idx="1067">
                  <c:v>915.42857142857099</c:v>
                </c:pt>
                <c:pt idx="1068">
                  <c:v>916.28571428571399</c:v>
                </c:pt>
                <c:pt idx="1069">
                  <c:v>917.142857142857</c:v>
                </c:pt>
                <c:pt idx="1070">
                  <c:v>918</c:v>
                </c:pt>
                <c:pt idx="1071">
                  <c:v>918.85714285714198</c:v>
                </c:pt>
                <c:pt idx="1072">
                  <c:v>919.71428571428498</c:v>
                </c:pt>
                <c:pt idx="1073">
                  <c:v>920.57142857142799</c:v>
                </c:pt>
                <c:pt idx="1074">
                  <c:v>921.42857142857099</c:v>
                </c:pt>
                <c:pt idx="1075">
                  <c:v>922.28571428571399</c:v>
                </c:pt>
                <c:pt idx="1076">
                  <c:v>923.142857142857</c:v>
                </c:pt>
                <c:pt idx="1077">
                  <c:v>924</c:v>
                </c:pt>
                <c:pt idx="1078">
                  <c:v>924.85714285714198</c:v>
                </c:pt>
                <c:pt idx="1079">
                  <c:v>925.71428571428498</c:v>
                </c:pt>
                <c:pt idx="1080">
                  <c:v>926.57142857142799</c:v>
                </c:pt>
                <c:pt idx="1081">
                  <c:v>927.42857142857099</c:v>
                </c:pt>
                <c:pt idx="1082">
                  <c:v>928.28571428571399</c:v>
                </c:pt>
                <c:pt idx="1083">
                  <c:v>929.142857142857</c:v>
                </c:pt>
                <c:pt idx="1084">
                  <c:v>930</c:v>
                </c:pt>
                <c:pt idx="1085">
                  <c:v>930.85714285714198</c:v>
                </c:pt>
                <c:pt idx="1086">
                  <c:v>931.71428571428498</c:v>
                </c:pt>
                <c:pt idx="1087">
                  <c:v>932.57142857142799</c:v>
                </c:pt>
                <c:pt idx="1088">
                  <c:v>933.42857142857099</c:v>
                </c:pt>
                <c:pt idx="1089">
                  <c:v>934.28571428571399</c:v>
                </c:pt>
                <c:pt idx="1090">
                  <c:v>935.142857142857</c:v>
                </c:pt>
                <c:pt idx="1091">
                  <c:v>936</c:v>
                </c:pt>
                <c:pt idx="1092">
                  <c:v>936.85714285714198</c:v>
                </c:pt>
                <c:pt idx="1093">
                  <c:v>937.71428571428498</c:v>
                </c:pt>
                <c:pt idx="1094">
                  <c:v>938.57142857142799</c:v>
                </c:pt>
                <c:pt idx="1095">
                  <c:v>939.42857142857099</c:v>
                </c:pt>
                <c:pt idx="1096">
                  <c:v>940.28571428571399</c:v>
                </c:pt>
                <c:pt idx="1097">
                  <c:v>941.142857142857</c:v>
                </c:pt>
                <c:pt idx="1098">
                  <c:v>942</c:v>
                </c:pt>
                <c:pt idx="1099">
                  <c:v>942.85714285714198</c:v>
                </c:pt>
                <c:pt idx="1100">
                  <c:v>943.71428571428498</c:v>
                </c:pt>
                <c:pt idx="1101">
                  <c:v>944.57142857142799</c:v>
                </c:pt>
                <c:pt idx="1102">
                  <c:v>945.42857142857099</c:v>
                </c:pt>
                <c:pt idx="1103">
                  <c:v>946.28571428571399</c:v>
                </c:pt>
                <c:pt idx="1104">
                  <c:v>947.142857142857</c:v>
                </c:pt>
                <c:pt idx="1105">
                  <c:v>948</c:v>
                </c:pt>
                <c:pt idx="1106">
                  <c:v>948.85714285714198</c:v>
                </c:pt>
                <c:pt idx="1107">
                  <c:v>949.71428571428498</c:v>
                </c:pt>
                <c:pt idx="1108">
                  <c:v>950.57142857142799</c:v>
                </c:pt>
                <c:pt idx="1109">
                  <c:v>951.42857142857099</c:v>
                </c:pt>
                <c:pt idx="1110">
                  <c:v>952.28571428571399</c:v>
                </c:pt>
                <c:pt idx="1111">
                  <c:v>953.142857142857</c:v>
                </c:pt>
                <c:pt idx="1112">
                  <c:v>954</c:v>
                </c:pt>
                <c:pt idx="1113">
                  <c:v>954.85714285714198</c:v>
                </c:pt>
                <c:pt idx="1114">
                  <c:v>955.71428571428498</c:v>
                </c:pt>
                <c:pt idx="1115">
                  <c:v>956.57142857142799</c:v>
                </c:pt>
                <c:pt idx="1116">
                  <c:v>957.42857142857099</c:v>
                </c:pt>
                <c:pt idx="1117">
                  <c:v>958.28571428571399</c:v>
                </c:pt>
                <c:pt idx="1118">
                  <c:v>959.142857142857</c:v>
                </c:pt>
                <c:pt idx="1119">
                  <c:v>960</c:v>
                </c:pt>
                <c:pt idx="1120">
                  <c:v>960.85714285714198</c:v>
                </c:pt>
                <c:pt idx="1121">
                  <c:v>961.71428571428498</c:v>
                </c:pt>
                <c:pt idx="1122">
                  <c:v>962.57142857142799</c:v>
                </c:pt>
                <c:pt idx="1123">
                  <c:v>963.42857142857099</c:v>
                </c:pt>
                <c:pt idx="1124">
                  <c:v>964.28571428571399</c:v>
                </c:pt>
                <c:pt idx="1125">
                  <c:v>965.142857142857</c:v>
                </c:pt>
                <c:pt idx="1126">
                  <c:v>966</c:v>
                </c:pt>
                <c:pt idx="1127">
                  <c:v>966.85714285714198</c:v>
                </c:pt>
                <c:pt idx="1128">
                  <c:v>967.71428571428498</c:v>
                </c:pt>
                <c:pt idx="1129">
                  <c:v>968.57142857142799</c:v>
                </c:pt>
                <c:pt idx="1130">
                  <c:v>969.42857142857099</c:v>
                </c:pt>
                <c:pt idx="1131">
                  <c:v>970.28571428571399</c:v>
                </c:pt>
                <c:pt idx="1132">
                  <c:v>971.142857142857</c:v>
                </c:pt>
                <c:pt idx="1133">
                  <c:v>972</c:v>
                </c:pt>
                <c:pt idx="1134">
                  <c:v>972.85714285714198</c:v>
                </c:pt>
                <c:pt idx="1135">
                  <c:v>973.71428571428498</c:v>
                </c:pt>
                <c:pt idx="1136">
                  <c:v>974.57142857142799</c:v>
                </c:pt>
                <c:pt idx="1137">
                  <c:v>975.42857142857099</c:v>
                </c:pt>
                <c:pt idx="1138">
                  <c:v>976.28571428571399</c:v>
                </c:pt>
                <c:pt idx="1139">
                  <c:v>977.142857142857</c:v>
                </c:pt>
                <c:pt idx="1140">
                  <c:v>978</c:v>
                </c:pt>
                <c:pt idx="1141">
                  <c:v>978.85714285714198</c:v>
                </c:pt>
                <c:pt idx="1142">
                  <c:v>979.71428571428498</c:v>
                </c:pt>
                <c:pt idx="1143">
                  <c:v>980.57142857142799</c:v>
                </c:pt>
                <c:pt idx="1144">
                  <c:v>981.42857142857099</c:v>
                </c:pt>
                <c:pt idx="1145">
                  <c:v>982.28571428571399</c:v>
                </c:pt>
                <c:pt idx="1146">
                  <c:v>983.142857142857</c:v>
                </c:pt>
                <c:pt idx="1147">
                  <c:v>984</c:v>
                </c:pt>
                <c:pt idx="1148">
                  <c:v>984.85714285714198</c:v>
                </c:pt>
                <c:pt idx="1149">
                  <c:v>985.71428571428498</c:v>
                </c:pt>
                <c:pt idx="1150">
                  <c:v>986.57142857142799</c:v>
                </c:pt>
                <c:pt idx="1151">
                  <c:v>987.42857142857099</c:v>
                </c:pt>
                <c:pt idx="1152">
                  <c:v>988.28571428571399</c:v>
                </c:pt>
                <c:pt idx="1153">
                  <c:v>989.142857142857</c:v>
                </c:pt>
                <c:pt idx="1154">
                  <c:v>990</c:v>
                </c:pt>
                <c:pt idx="1155">
                  <c:v>990.85714285714198</c:v>
                </c:pt>
                <c:pt idx="1156">
                  <c:v>991.71428571428498</c:v>
                </c:pt>
                <c:pt idx="1157">
                  <c:v>992.57142857142799</c:v>
                </c:pt>
                <c:pt idx="1158">
                  <c:v>993.42857142857099</c:v>
                </c:pt>
                <c:pt idx="1159">
                  <c:v>994.28571428571399</c:v>
                </c:pt>
                <c:pt idx="1160">
                  <c:v>995.142857142857</c:v>
                </c:pt>
                <c:pt idx="1161">
                  <c:v>996</c:v>
                </c:pt>
                <c:pt idx="1162">
                  <c:v>996.85714285714198</c:v>
                </c:pt>
                <c:pt idx="1163">
                  <c:v>997.71428571428498</c:v>
                </c:pt>
                <c:pt idx="1164">
                  <c:v>998.57142857142799</c:v>
                </c:pt>
                <c:pt idx="1165">
                  <c:v>999.42857142857099</c:v>
                </c:pt>
                <c:pt idx="1166">
                  <c:v>1000.28571428571</c:v>
                </c:pt>
                <c:pt idx="1167">
                  <c:v>1001.1428571428499</c:v>
                </c:pt>
                <c:pt idx="1168">
                  <c:v>1002</c:v>
                </c:pt>
                <c:pt idx="1169">
                  <c:v>1002.85714285714</c:v>
                </c:pt>
                <c:pt idx="1170">
                  <c:v>1003.71428571428</c:v>
                </c:pt>
                <c:pt idx="1171">
                  <c:v>1004.57142857142</c:v>
                </c:pt>
                <c:pt idx="1172">
                  <c:v>1005.42857142856</c:v>
                </c:pt>
                <c:pt idx="1173">
                  <c:v>1006.2857142857</c:v>
                </c:pt>
                <c:pt idx="1174">
                  <c:v>1007.1428571428399</c:v>
                </c:pt>
                <c:pt idx="1175">
                  <c:v>1007.99999999998</c:v>
                </c:pt>
                <c:pt idx="1176">
                  <c:v>1008.85714285712</c:v>
                </c:pt>
                <c:pt idx="1177">
                  <c:v>1009.71428571426</c:v>
                </c:pt>
                <c:pt idx="1178">
                  <c:v>1010.5714285714</c:v>
                </c:pt>
                <c:pt idx="1179">
                  <c:v>1011.42857142854</c:v>
                </c:pt>
                <c:pt idx="1180">
                  <c:v>1012.28571428568</c:v>
                </c:pt>
                <c:pt idx="1181">
                  <c:v>1013.14285714282</c:v>
                </c:pt>
                <c:pt idx="1182">
                  <c:v>1013.99999999996</c:v>
                </c:pt>
                <c:pt idx="1183">
                  <c:v>1014.8571428571</c:v>
                </c:pt>
                <c:pt idx="1184">
                  <c:v>1015.71428571424</c:v>
                </c:pt>
                <c:pt idx="1185">
                  <c:v>1016.57142857138</c:v>
                </c:pt>
                <c:pt idx="1186">
                  <c:v>1017.4285714285199</c:v>
                </c:pt>
                <c:pt idx="1187">
                  <c:v>1018.28571428566</c:v>
                </c:pt>
                <c:pt idx="1188">
                  <c:v>1019.1428571428</c:v>
                </c:pt>
                <c:pt idx="1189">
                  <c:v>1019.99999999994</c:v>
                </c:pt>
                <c:pt idx="1190">
                  <c:v>1020.85714285708</c:v>
                </c:pt>
                <c:pt idx="1191">
                  <c:v>1021.71428571422</c:v>
                </c:pt>
                <c:pt idx="1192">
                  <c:v>1022.57142857136</c:v>
                </c:pt>
                <c:pt idx="1193">
                  <c:v>1023.4285714285</c:v>
                </c:pt>
                <c:pt idx="1194">
                  <c:v>1024.2857142856401</c:v>
                </c:pt>
                <c:pt idx="1195">
                  <c:v>1025.14285714278</c:v>
                </c:pt>
                <c:pt idx="1196">
                  <c:v>1025.99999999992</c:v>
                </c:pt>
                <c:pt idx="1197">
                  <c:v>1026.8571428570599</c:v>
                </c:pt>
                <c:pt idx="1198">
                  <c:v>1027.7142857142001</c:v>
                </c:pt>
                <c:pt idx="1199">
                  <c:v>1028.57142857134</c:v>
                </c:pt>
                <c:pt idx="1200">
                  <c:v>1029.4285714284799</c:v>
                </c:pt>
                <c:pt idx="1201">
                  <c:v>1030.2857142856201</c:v>
                </c:pt>
                <c:pt idx="1202">
                  <c:v>1031.14285714276</c:v>
                </c:pt>
                <c:pt idx="1203">
                  <c:v>1031.9999999999</c:v>
                </c:pt>
                <c:pt idx="1204">
                  <c:v>1032.8571428570399</c:v>
                </c:pt>
                <c:pt idx="1205">
                  <c:v>1033.7142857141801</c:v>
                </c:pt>
                <c:pt idx="1206">
                  <c:v>1034.57142857132</c:v>
                </c:pt>
                <c:pt idx="1207">
                  <c:v>1035.4285714284599</c:v>
                </c:pt>
                <c:pt idx="1208">
                  <c:v>1036.2857142856001</c:v>
                </c:pt>
                <c:pt idx="1209">
                  <c:v>1037.14285714274</c:v>
                </c:pt>
                <c:pt idx="1210">
                  <c:v>1037.9999999998799</c:v>
                </c:pt>
                <c:pt idx="1211">
                  <c:v>1038.8571428570201</c:v>
                </c:pt>
                <c:pt idx="1212">
                  <c:v>1039.71428571416</c:v>
                </c:pt>
                <c:pt idx="1213">
                  <c:v>1040.5714285713</c:v>
                </c:pt>
                <c:pt idx="1214">
                  <c:v>1041.4285714284399</c:v>
                </c:pt>
                <c:pt idx="1215">
                  <c:v>1042.2857142855801</c:v>
                </c:pt>
                <c:pt idx="1216">
                  <c:v>1043.14285714272</c:v>
                </c:pt>
                <c:pt idx="1217">
                  <c:v>1043.9999999998599</c:v>
                </c:pt>
                <c:pt idx="1218">
                  <c:v>1044.8571428570001</c:v>
                </c:pt>
                <c:pt idx="1219">
                  <c:v>1045.71428571414</c:v>
                </c:pt>
                <c:pt idx="1220">
                  <c:v>1046.57142857128</c:v>
                </c:pt>
                <c:pt idx="1221">
                  <c:v>1047.4285714284199</c:v>
                </c:pt>
                <c:pt idx="1222">
                  <c:v>1048.2857142855601</c:v>
                </c:pt>
                <c:pt idx="1223">
                  <c:v>1049.1428571427</c:v>
                </c:pt>
                <c:pt idx="1224">
                  <c:v>1049.9999999998399</c:v>
                </c:pt>
                <c:pt idx="1225">
                  <c:v>1050.8571428569801</c:v>
                </c:pt>
                <c:pt idx="1226">
                  <c:v>1051.71428571412</c:v>
                </c:pt>
                <c:pt idx="1227">
                  <c:v>1052.57142857126</c:v>
                </c:pt>
                <c:pt idx="1228">
                  <c:v>1053.4285714283999</c:v>
                </c:pt>
                <c:pt idx="1229">
                  <c:v>1054.2857142855401</c:v>
                </c:pt>
                <c:pt idx="1230">
                  <c:v>1055.14285714268</c:v>
                </c:pt>
                <c:pt idx="1231">
                  <c:v>1055.9999999998199</c:v>
                </c:pt>
                <c:pt idx="1232">
                  <c:v>1056.8571428569601</c:v>
                </c:pt>
                <c:pt idx="1233">
                  <c:v>1057.7142857141</c:v>
                </c:pt>
                <c:pt idx="1234">
                  <c:v>1058.5714285712399</c:v>
                </c:pt>
                <c:pt idx="1235">
                  <c:v>1059.4285714283801</c:v>
                </c:pt>
                <c:pt idx="1236">
                  <c:v>1060.28571428552</c:v>
                </c:pt>
                <c:pt idx="1237">
                  <c:v>1061.14285714266</c:v>
                </c:pt>
                <c:pt idx="1238">
                  <c:v>1061.9999999997999</c:v>
                </c:pt>
                <c:pt idx="1239">
                  <c:v>1062.8571428569401</c:v>
                </c:pt>
                <c:pt idx="1240">
                  <c:v>1063.71428571408</c:v>
                </c:pt>
                <c:pt idx="1241">
                  <c:v>1064.5714285712199</c:v>
                </c:pt>
                <c:pt idx="1242">
                  <c:v>1065.4285714283601</c:v>
                </c:pt>
                <c:pt idx="1243">
                  <c:v>1066.2857142855</c:v>
                </c:pt>
                <c:pt idx="1244">
                  <c:v>1067.14285714264</c:v>
                </c:pt>
                <c:pt idx="1245">
                  <c:v>1067.9999999997799</c:v>
                </c:pt>
                <c:pt idx="1246">
                  <c:v>1068.8571428569201</c:v>
                </c:pt>
                <c:pt idx="1247">
                  <c:v>1069.71428571406</c:v>
                </c:pt>
                <c:pt idx="1248">
                  <c:v>1070.5714285711999</c:v>
                </c:pt>
                <c:pt idx="1249">
                  <c:v>1071.4285714283401</c:v>
                </c:pt>
                <c:pt idx="1250">
                  <c:v>1072.28571428548</c:v>
                </c:pt>
                <c:pt idx="1251">
                  <c:v>1073.14285714262</c:v>
                </c:pt>
                <c:pt idx="1252">
                  <c:v>1073.9999999997599</c:v>
                </c:pt>
                <c:pt idx="1253">
                  <c:v>1074.8571428569001</c:v>
                </c:pt>
                <c:pt idx="1254">
                  <c:v>1075.71428571404</c:v>
                </c:pt>
                <c:pt idx="1255">
                  <c:v>1076.5714285711799</c:v>
                </c:pt>
                <c:pt idx="1256">
                  <c:v>1077.4285714283201</c:v>
                </c:pt>
                <c:pt idx="1257">
                  <c:v>1078.28571428546</c:v>
                </c:pt>
                <c:pt idx="1258">
                  <c:v>1079.1428571426</c:v>
                </c:pt>
                <c:pt idx="1259">
                  <c:v>1079.9999999997401</c:v>
                </c:pt>
                <c:pt idx="1260">
                  <c:v>1080.85714285688</c:v>
                </c:pt>
                <c:pt idx="1261">
                  <c:v>1081.71428571402</c:v>
                </c:pt>
                <c:pt idx="1262">
                  <c:v>1082.5714285711599</c:v>
                </c:pt>
                <c:pt idx="1263">
                  <c:v>1083.4285714283001</c:v>
                </c:pt>
                <c:pt idx="1264">
                  <c:v>1084.28571428544</c:v>
                </c:pt>
                <c:pt idx="1265">
                  <c:v>1085.1428571425799</c:v>
                </c:pt>
                <c:pt idx="1266">
                  <c:v>1085.9999999997201</c:v>
                </c:pt>
                <c:pt idx="1267">
                  <c:v>1086.85714285686</c:v>
                </c:pt>
                <c:pt idx="1268">
                  <c:v>1087.714285714</c:v>
                </c:pt>
                <c:pt idx="1269">
                  <c:v>1088.5714285711399</c:v>
                </c:pt>
                <c:pt idx="1270">
                  <c:v>1089.4285714282801</c:v>
                </c:pt>
                <c:pt idx="1271">
                  <c:v>1090.28571428543</c:v>
                </c:pt>
                <c:pt idx="1272">
                  <c:v>1091.1428571425599</c:v>
                </c:pt>
                <c:pt idx="1273">
                  <c:v>1091.9999999997101</c:v>
                </c:pt>
                <c:pt idx="1274">
                  <c:v>1092.85714285685</c:v>
                </c:pt>
                <c:pt idx="1275">
                  <c:v>1093.71428571399</c:v>
                </c:pt>
                <c:pt idx="1276">
                  <c:v>1094.5714285711299</c:v>
                </c:pt>
                <c:pt idx="1277">
                  <c:v>1095.4285714282701</c:v>
                </c:pt>
                <c:pt idx="1278">
                  <c:v>1096.28571428541</c:v>
                </c:pt>
                <c:pt idx="1279">
                  <c:v>1097.1428571425499</c:v>
                </c:pt>
                <c:pt idx="1280">
                  <c:v>1097.9999999996901</c:v>
                </c:pt>
                <c:pt idx="1281">
                  <c:v>1098.85714285683</c:v>
                </c:pt>
                <c:pt idx="1282">
                  <c:v>1099.71428571397</c:v>
                </c:pt>
                <c:pt idx="1283">
                  <c:v>1100.5714285711099</c:v>
                </c:pt>
                <c:pt idx="1284">
                  <c:v>1101.4285714282501</c:v>
                </c:pt>
                <c:pt idx="1285">
                  <c:v>1102.28571428539</c:v>
                </c:pt>
                <c:pt idx="1286">
                  <c:v>1103.1428571425299</c:v>
                </c:pt>
                <c:pt idx="1287">
                  <c:v>1103.9999999996701</c:v>
                </c:pt>
                <c:pt idx="1288">
                  <c:v>1104.85714285681</c:v>
                </c:pt>
                <c:pt idx="1289">
                  <c:v>1105.7142857139499</c:v>
                </c:pt>
                <c:pt idx="1290">
                  <c:v>1106.5714285710901</c:v>
                </c:pt>
                <c:pt idx="1291">
                  <c:v>1107.42857142823</c:v>
                </c:pt>
                <c:pt idx="1292">
                  <c:v>1108.28571428537</c:v>
                </c:pt>
                <c:pt idx="1293">
                  <c:v>1109.1428571425099</c:v>
                </c:pt>
                <c:pt idx="1294">
                  <c:v>1109.9999999996501</c:v>
                </c:pt>
                <c:pt idx="1295">
                  <c:v>1110.85714285679</c:v>
                </c:pt>
                <c:pt idx="1296">
                  <c:v>1111.7142857139299</c:v>
                </c:pt>
                <c:pt idx="1297">
                  <c:v>1112.5714285710701</c:v>
                </c:pt>
                <c:pt idx="1298">
                  <c:v>1113.42857142821</c:v>
                </c:pt>
                <c:pt idx="1299">
                  <c:v>1114.28571428535</c:v>
                </c:pt>
                <c:pt idx="1300">
                  <c:v>1115.1428571424899</c:v>
                </c:pt>
                <c:pt idx="1301">
                  <c:v>1115.9999999996301</c:v>
                </c:pt>
                <c:pt idx="1302">
                  <c:v>1116.85714285677</c:v>
                </c:pt>
                <c:pt idx="1303">
                  <c:v>1117.7142857139099</c:v>
                </c:pt>
                <c:pt idx="1304">
                  <c:v>1118.5714285710501</c:v>
                </c:pt>
                <c:pt idx="1305">
                  <c:v>1119.42857142819</c:v>
                </c:pt>
                <c:pt idx="1306">
                  <c:v>1120.28571428533</c:v>
                </c:pt>
                <c:pt idx="1307">
                  <c:v>1121.1428571424699</c:v>
                </c:pt>
                <c:pt idx="1308">
                  <c:v>1121.9999999996101</c:v>
                </c:pt>
                <c:pt idx="1309">
                  <c:v>1122.85714285675</c:v>
                </c:pt>
                <c:pt idx="1310">
                  <c:v>1123.7142857138899</c:v>
                </c:pt>
                <c:pt idx="1311">
                  <c:v>1124.5714285710301</c:v>
                </c:pt>
                <c:pt idx="1312">
                  <c:v>1125.42857142817</c:v>
                </c:pt>
                <c:pt idx="1313">
                  <c:v>1126.28571428531</c:v>
                </c:pt>
                <c:pt idx="1314">
                  <c:v>1127.1428571424501</c:v>
                </c:pt>
                <c:pt idx="1315">
                  <c:v>1127.99999999959</c:v>
                </c:pt>
                <c:pt idx="1316">
                  <c:v>1128.85714285673</c:v>
                </c:pt>
                <c:pt idx="1317">
                  <c:v>1129.7142857138699</c:v>
                </c:pt>
                <c:pt idx="1318">
                  <c:v>1130.5714285710101</c:v>
                </c:pt>
                <c:pt idx="1319">
                  <c:v>1131.42857142815</c:v>
                </c:pt>
                <c:pt idx="1320">
                  <c:v>1132.2857142852899</c:v>
                </c:pt>
                <c:pt idx="1321">
                  <c:v>1133.1428571424301</c:v>
                </c:pt>
                <c:pt idx="1322">
                  <c:v>1133.99999999957</c:v>
                </c:pt>
                <c:pt idx="1323">
                  <c:v>1134.85714285671</c:v>
                </c:pt>
                <c:pt idx="1324">
                  <c:v>1135.7142857138499</c:v>
                </c:pt>
                <c:pt idx="1325">
                  <c:v>1136.5714285709901</c:v>
                </c:pt>
                <c:pt idx="1326">
                  <c:v>1137.42857142813</c:v>
                </c:pt>
                <c:pt idx="1327">
                  <c:v>1138.2857142852699</c:v>
                </c:pt>
                <c:pt idx="1328">
                  <c:v>1139.1428571424101</c:v>
                </c:pt>
                <c:pt idx="1329">
                  <c:v>1139.99999999955</c:v>
                </c:pt>
                <c:pt idx="1330">
                  <c:v>1140.85714285669</c:v>
                </c:pt>
                <c:pt idx="1331">
                  <c:v>1141.7142857138299</c:v>
                </c:pt>
                <c:pt idx="1332">
                  <c:v>1142.5714285709701</c:v>
                </c:pt>
                <c:pt idx="1333">
                  <c:v>1143.42857142811</c:v>
                </c:pt>
                <c:pt idx="1334">
                  <c:v>1144.2857142852499</c:v>
                </c:pt>
                <c:pt idx="1335">
                  <c:v>1145.1428571423901</c:v>
                </c:pt>
                <c:pt idx="1336">
                  <c:v>1145.99999999953</c:v>
                </c:pt>
                <c:pt idx="1337">
                  <c:v>1146.85714285667</c:v>
                </c:pt>
                <c:pt idx="1338">
                  <c:v>1147.7142857138101</c:v>
                </c:pt>
                <c:pt idx="1339">
                  <c:v>1148.57142857095</c:v>
                </c:pt>
                <c:pt idx="1340">
                  <c:v>1149.42857142809</c:v>
                </c:pt>
                <c:pt idx="1341">
                  <c:v>1150.2857142852299</c:v>
                </c:pt>
                <c:pt idx="1342">
                  <c:v>1151.1428571423701</c:v>
                </c:pt>
                <c:pt idx="1343">
                  <c:v>1151.99999999951</c:v>
                </c:pt>
                <c:pt idx="1344">
                  <c:v>1152.8571428566499</c:v>
                </c:pt>
                <c:pt idx="1345">
                  <c:v>1153.7142857137901</c:v>
                </c:pt>
                <c:pt idx="1346">
                  <c:v>1154.57142857093</c:v>
                </c:pt>
                <c:pt idx="1347">
                  <c:v>1155.42857142807</c:v>
                </c:pt>
                <c:pt idx="1348">
                  <c:v>1156.2857142852099</c:v>
                </c:pt>
                <c:pt idx="1349">
                  <c:v>1157.1428571423501</c:v>
                </c:pt>
                <c:pt idx="1350">
                  <c:v>1157.99999999949</c:v>
                </c:pt>
                <c:pt idx="1351">
                  <c:v>1158.8571428566299</c:v>
                </c:pt>
                <c:pt idx="1352">
                  <c:v>1159.7142857137701</c:v>
                </c:pt>
                <c:pt idx="1353">
                  <c:v>1160.57142857091</c:v>
                </c:pt>
                <c:pt idx="1354">
                  <c:v>1161.42857142805</c:v>
                </c:pt>
                <c:pt idx="1355">
                  <c:v>1162.2857142851899</c:v>
                </c:pt>
                <c:pt idx="1356">
                  <c:v>1163.1428571423301</c:v>
                </c:pt>
                <c:pt idx="1357">
                  <c:v>1163.99999999947</c:v>
                </c:pt>
                <c:pt idx="1358">
                  <c:v>1164.8571428566099</c:v>
                </c:pt>
                <c:pt idx="1359">
                  <c:v>1165.7142857137501</c:v>
                </c:pt>
                <c:pt idx="1360">
                  <c:v>1166.57142857089</c:v>
                </c:pt>
                <c:pt idx="1361">
                  <c:v>1167.42857142803</c:v>
                </c:pt>
                <c:pt idx="1362">
                  <c:v>1168.2857142851699</c:v>
                </c:pt>
                <c:pt idx="1363">
                  <c:v>1169.14285714231</c:v>
                </c:pt>
                <c:pt idx="1364">
                  <c:v>1169.99999999945</c:v>
                </c:pt>
                <c:pt idx="1365">
                  <c:v>1170.8571428565899</c:v>
                </c:pt>
                <c:pt idx="1366">
                  <c:v>1171.7142857137301</c:v>
                </c:pt>
                <c:pt idx="1367">
                  <c:v>1172.57142857087</c:v>
                </c:pt>
                <c:pt idx="1368">
                  <c:v>1173.4285714280099</c:v>
                </c:pt>
                <c:pt idx="1369">
                  <c:v>1174.2857142851501</c:v>
                </c:pt>
                <c:pt idx="1370">
                  <c:v>1175.14285714229</c:v>
                </c:pt>
                <c:pt idx="1371">
                  <c:v>1175.99999999943</c:v>
                </c:pt>
                <c:pt idx="1372">
                  <c:v>1176.8571428565699</c:v>
                </c:pt>
                <c:pt idx="1373">
                  <c:v>1177.7142857137101</c:v>
                </c:pt>
                <c:pt idx="1374">
                  <c:v>1178.57142857085</c:v>
                </c:pt>
                <c:pt idx="1375">
                  <c:v>1179.4285714279899</c:v>
                </c:pt>
                <c:pt idx="1376">
                  <c:v>1180.2857142851301</c:v>
                </c:pt>
                <c:pt idx="1377">
                  <c:v>1181.14285714227</c:v>
                </c:pt>
                <c:pt idx="1378">
                  <c:v>1181.99999999941</c:v>
                </c:pt>
                <c:pt idx="1379">
                  <c:v>1182.8571428565499</c:v>
                </c:pt>
                <c:pt idx="1380">
                  <c:v>1183.7142857136901</c:v>
                </c:pt>
                <c:pt idx="1381">
                  <c:v>1184.57142857083</c:v>
                </c:pt>
                <c:pt idx="1382">
                  <c:v>1185.4285714279699</c:v>
                </c:pt>
                <c:pt idx="1383">
                  <c:v>1186.2857142851101</c:v>
                </c:pt>
                <c:pt idx="1384">
                  <c:v>1187.14285714225</c:v>
                </c:pt>
                <c:pt idx="1385">
                  <c:v>1187.99999999939</c:v>
                </c:pt>
                <c:pt idx="1386">
                  <c:v>1188.8571428565299</c:v>
                </c:pt>
                <c:pt idx="1387">
                  <c:v>1189.7142857136701</c:v>
                </c:pt>
                <c:pt idx="1388">
                  <c:v>1190.57142857081</c:v>
                </c:pt>
                <c:pt idx="1389">
                  <c:v>1191.4285714279499</c:v>
                </c:pt>
                <c:pt idx="1390">
                  <c:v>1192.2857142850901</c:v>
                </c:pt>
                <c:pt idx="1391">
                  <c:v>1193.14285714223</c:v>
                </c:pt>
                <c:pt idx="1392">
                  <c:v>1193.9999999993699</c:v>
                </c:pt>
                <c:pt idx="1393">
                  <c:v>1194.8571428565101</c:v>
                </c:pt>
                <c:pt idx="1394">
                  <c:v>1195.71428571365</c:v>
                </c:pt>
                <c:pt idx="1395">
                  <c:v>1196.57142857079</c:v>
                </c:pt>
                <c:pt idx="1396">
                  <c:v>1197.4285714279299</c:v>
                </c:pt>
                <c:pt idx="1397">
                  <c:v>1198.2857142850701</c:v>
                </c:pt>
                <c:pt idx="1398">
                  <c:v>1199.14285714221</c:v>
                </c:pt>
                <c:pt idx="1399">
                  <c:v>1199.9999999993499</c:v>
                </c:pt>
                <c:pt idx="1400">
                  <c:v>1200.8571428564901</c:v>
                </c:pt>
                <c:pt idx="1401">
                  <c:v>1201.71428571363</c:v>
                </c:pt>
                <c:pt idx="1402">
                  <c:v>1202.57142857077</c:v>
                </c:pt>
                <c:pt idx="1403">
                  <c:v>1203.4285714279099</c:v>
                </c:pt>
                <c:pt idx="1404">
                  <c:v>1204.2857142850501</c:v>
                </c:pt>
                <c:pt idx="1405">
                  <c:v>1205.14285714219</c:v>
                </c:pt>
                <c:pt idx="1406">
                  <c:v>1205.9999999993299</c:v>
                </c:pt>
                <c:pt idx="1407">
                  <c:v>1206.8571428564701</c:v>
                </c:pt>
                <c:pt idx="1408">
                  <c:v>1207.71428571361</c:v>
                </c:pt>
                <c:pt idx="1409">
                  <c:v>1208.57142857075</c:v>
                </c:pt>
                <c:pt idx="1410">
                  <c:v>1209.4285714278899</c:v>
                </c:pt>
                <c:pt idx="1411">
                  <c:v>1210.2857142850301</c:v>
                </c:pt>
                <c:pt idx="1412">
                  <c:v>1211.14285714217</c:v>
                </c:pt>
                <c:pt idx="1413">
                  <c:v>1211.9999999993099</c:v>
                </c:pt>
                <c:pt idx="1414">
                  <c:v>1212.8571428564501</c:v>
                </c:pt>
                <c:pt idx="1415">
                  <c:v>1213.71428571359</c:v>
                </c:pt>
                <c:pt idx="1416">
                  <c:v>1214.5714285707299</c:v>
                </c:pt>
                <c:pt idx="1417">
                  <c:v>1215.4285714278701</c:v>
                </c:pt>
                <c:pt idx="1418">
                  <c:v>1216.28571428501</c:v>
                </c:pt>
                <c:pt idx="1419">
                  <c:v>1217.14285714215</c:v>
                </c:pt>
                <c:pt idx="1420">
                  <c:v>1217.9999999992899</c:v>
                </c:pt>
                <c:pt idx="1421">
                  <c:v>1218.8571428564301</c:v>
                </c:pt>
                <c:pt idx="1422">
                  <c:v>1219.71428571357</c:v>
                </c:pt>
                <c:pt idx="1423">
                  <c:v>1220.5714285707099</c:v>
                </c:pt>
                <c:pt idx="1424">
                  <c:v>1221.4285714278501</c:v>
                </c:pt>
                <c:pt idx="1425">
                  <c:v>1222.28571428499</c:v>
                </c:pt>
                <c:pt idx="1426">
                  <c:v>1223.14285714213</c:v>
                </c:pt>
                <c:pt idx="1427">
                  <c:v>1223.9999999992699</c:v>
                </c:pt>
                <c:pt idx="1428">
                  <c:v>1224.8571428564101</c:v>
                </c:pt>
                <c:pt idx="1429">
                  <c:v>1225.71428571355</c:v>
                </c:pt>
                <c:pt idx="1430">
                  <c:v>1226.5714285706899</c:v>
                </c:pt>
                <c:pt idx="1431">
                  <c:v>1227.4285714278301</c:v>
                </c:pt>
                <c:pt idx="1432">
                  <c:v>1228.28571428497</c:v>
                </c:pt>
                <c:pt idx="1433">
                  <c:v>1229.14285714211</c:v>
                </c:pt>
                <c:pt idx="1434">
                  <c:v>1229.9999999992499</c:v>
                </c:pt>
                <c:pt idx="1435">
                  <c:v>1230.8571428563901</c:v>
                </c:pt>
                <c:pt idx="1436">
                  <c:v>1231.71428571353</c:v>
                </c:pt>
                <c:pt idx="1437">
                  <c:v>1232.5714285706699</c:v>
                </c:pt>
                <c:pt idx="1438">
                  <c:v>1233.4285714278101</c:v>
                </c:pt>
                <c:pt idx="1439">
                  <c:v>1234.28571428495</c:v>
                </c:pt>
                <c:pt idx="1440">
                  <c:v>1235.14285714209</c:v>
                </c:pt>
                <c:pt idx="1441">
                  <c:v>1235.9999999992301</c:v>
                </c:pt>
                <c:pt idx="1442">
                  <c:v>1236.85714285637</c:v>
                </c:pt>
                <c:pt idx="1443">
                  <c:v>1237.71428571351</c:v>
                </c:pt>
                <c:pt idx="1444">
                  <c:v>1238.5714285706499</c:v>
                </c:pt>
                <c:pt idx="1445">
                  <c:v>1239.4285714277901</c:v>
                </c:pt>
                <c:pt idx="1446">
                  <c:v>1240.28571428493</c:v>
                </c:pt>
                <c:pt idx="1447">
                  <c:v>1241.1428571420699</c:v>
                </c:pt>
                <c:pt idx="1448">
                  <c:v>1241.9999999992101</c:v>
                </c:pt>
                <c:pt idx="1449">
                  <c:v>1242.85714285635</c:v>
                </c:pt>
                <c:pt idx="1450">
                  <c:v>1243.71428571349</c:v>
                </c:pt>
                <c:pt idx="1451">
                  <c:v>1244.5714285706299</c:v>
                </c:pt>
                <c:pt idx="1452">
                  <c:v>1245.4285714277701</c:v>
                </c:pt>
                <c:pt idx="1453">
                  <c:v>1246.28571428491</c:v>
                </c:pt>
                <c:pt idx="1454">
                  <c:v>1247.1428571420499</c:v>
                </c:pt>
                <c:pt idx="1455">
                  <c:v>1247.9999999991901</c:v>
                </c:pt>
                <c:pt idx="1456">
                  <c:v>1248.85714285633</c:v>
                </c:pt>
                <c:pt idx="1457">
                  <c:v>1249.71428571347</c:v>
                </c:pt>
                <c:pt idx="1458">
                  <c:v>1250.5714285706099</c:v>
                </c:pt>
                <c:pt idx="1459">
                  <c:v>1251.4285714277501</c:v>
                </c:pt>
                <c:pt idx="1460">
                  <c:v>1252.28571428489</c:v>
                </c:pt>
                <c:pt idx="1461">
                  <c:v>1253.1428571420299</c:v>
                </c:pt>
                <c:pt idx="1462">
                  <c:v>1253.9999999991701</c:v>
                </c:pt>
                <c:pt idx="1463">
                  <c:v>1254.85714285631</c:v>
                </c:pt>
                <c:pt idx="1464">
                  <c:v>1255.71428571345</c:v>
                </c:pt>
                <c:pt idx="1465">
                  <c:v>1256.5714285705899</c:v>
                </c:pt>
                <c:pt idx="1466">
                  <c:v>1257.42857142773</c:v>
                </c:pt>
                <c:pt idx="1467">
                  <c:v>1258.28571428487</c:v>
                </c:pt>
                <c:pt idx="1468">
                  <c:v>1259.1428571420099</c:v>
                </c:pt>
                <c:pt idx="1469">
                  <c:v>1259.9999999991501</c:v>
                </c:pt>
                <c:pt idx="1470">
                  <c:v>1260.85714285629</c:v>
                </c:pt>
                <c:pt idx="1471">
                  <c:v>1261.7142857134299</c:v>
                </c:pt>
                <c:pt idx="1472">
                  <c:v>1262.5714285705701</c:v>
                </c:pt>
                <c:pt idx="1473">
                  <c:v>1263.42857142771</c:v>
                </c:pt>
                <c:pt idx="1474">
                  <c:v>1264.28571428485</c:v>
                </c:pt>
                <c:pt idx="1475">
                  <c:v>1265.1428571419999</c:v>
                </c:pt>
                <c:pt idx="1476">
                  <c:v>1265.9999999991401</c:v>
                </c:pt>
                <c:pt idx="1477">
                  <c:v>1266.85714285628</c:v>
                </c:pt>
                <c:pt idx="1478">
                  <c:v>1267.7142857134099</c:v>
                </c:pt>
                <c:pt idx="1479">
                  <c:v>1268.5714285705501</c:v>
                </c:pt>
                <c:pt idx="1480">
                  <c:v>1269.4285714277</c:v>
                </c:pt>
                <c:pt idx="1481">
                  <c:v>1270.28571428483</c:v>
                </c:pt>
                <c:pt idx="1482">
                  <c:v>1271.1428571419799</c:v>
                </c:pt>
                <c:pt idx="1483">
                  <c:v>1271.9999999991201</c:v>
                </c:pt>
                <c:pt idx="1484">
                  <c:v>1272.85714285625</c:v>
                </c:pt>
                <c:pt idx="1485">
                  <c:v>1273.7142857133899</c:v>
                </c:pt>
                <c:pt idx="1486">
                  <c:v>1274.7142857133899</c:v>
                </c:pt>
                <c:pt idx="1487">
                  <c:v>1275.7142857133899</c:v>
                </c:pt>
                <c:pt idx="1488">
                  <c:v>1276.7142857133899</c:v>
                </c:pt>
                <c:pt idx="1489">
                  <c:v>1277.7142857133899</c:v>
                </c:pt>
                <c:pt idx="1490">
                  <c:v>1278.7142857133899</c:v>
                </c:pt>
                <c:pt idx="1491">
                  <c:v>1279.7142857133899</c:v>
                </c:pt>
                <c:pt idx="1492">
                  <c:v>1280.7142857133899</c:v>
                </c:pt>
                <c:pt idx="1493">
                  <c:v>1281.7142857133899</c:v>
                </c:pt>
                <c:pt idx="1494">
                  <c:v>1282.7142857133899</c:v>
                </c:pt>
                <c:pt idx="1495">
                  <c:v>1283.7142857133899</c:v>
                </c:pt>
                <c:pt idx="1496">
                  <c:v>1284.7142857133899</c:v>
                </c:pt>
                <c:pt idx="1497">
                  <c:v>1285.7142857133899</c:v>
                </c:pt>
                <c:pt idx="1498">
                  <c:v>1286.7142857133899</c:v>
                </c:pt>
                <c:pt idx="1499">
                  <c:v>1287.7142857133899</c:v>
                </c:pt>
                <c:pt idx="1500">
                  <c:v>1288.7142857133899</c:v>
                </c:pt>
                <c:pt idx="1501">
                  <c:v>1289.7142857133899</c:v>
                </c:pt>
                <c:pt idx="1502">
                  <c:v>1290.7142857133899</c:v>
                </c:pt>
                <c:pt idx="1503">
                  <c:v>1291.7142857133899</c:v>
                </c:pt>
                <c:pt idx="1504">
                  <c:v>1292.7142857133899</c:v>
                </c:pt>
                <c:pt idx="1505">
                  <c:v>1293.7142857133899</c:v>
                </c:pt>
                <c:pt idx="1506">
                  <c:v>1294.7142857133899</c:v>
                </c:pt>
                <c:pt idx="1507">
                  <c:v>1295.7142857133899</c:v>
                </c:pt>
                <c:pt idx="1508">
                  <c:v>1296.7142857133899</c:v>
                </c:pt>
                <c:pt idx="1509">
                  <c:v>1297.7142857133899</c:v>
                </c:pt>
                <c:pt idx="1510">
                  <c:v>1298.7142857133899</c:v>
                </c:pt>
                <c:pt idx="1511">
                  <c:v>1299.7142857133899</c:v>
                </c:pt>
                <c:pt idx="1512">
                  <c:v>1300.7142857133899</c:v>
                </c:pt>
                <c:pt idx="1513">
                  <c:v>1301.7142857133899</c:v>
                </c:pt>
                <c:pt idx="1514">
                  <c:v>1302.7142857133899</c:v>
                </c:pt>
                <c:pt idx="1515">
                  <c:v>1303.7142857133899</c:v>
                </c:pt>
                <c:pt idx="1516">
                  <c:v>1304.7142857133899</c:v>
                </c:pt>
                <c:pt idx="1517">
                  <c:v>1305.7142857133899</c:v>
                </c:pt>
                <c:pt idx="1518">
                  <c:v>1306.7142857133899</c:v>
                </c:pt>
                <c:pt idx="1519">
                  <c:v>1307.7142857133899</c:v>
                </c:pt>
                <c:pt idx="1520">
                  <c:v>1308.7142857133899</c:v>
                </c:pt>
                <c:pt idx="1521">
                  <c:v>1309.7142857133899</c:v>
                </c:pt>
                <c:pt idx="1522">
                  <c:v>1310.7142857133899</c:v>
                </c:pt>
                <c:pt idx="1523">
                  <c:v>1311.7142857133899</c:v>
                </c:pt>
                <c:pt idx="1524">
                  <c:v>1312.7142857133899</c:v>
                </c:pt>
                <c:pt idx="1525">
                  <c:v>1313.7142857133899</c:v>
                </c:pt>
                <c:pt idx="1526">
                  <c:v>1314.7142857133899</c:v>
                </c:pt>
                <c:pt idx="1527">
                  <c:v>1315.7142857133899</c:v>
                </c:pt>
                <c:pt idx="1528">
                  <c:v>1316.7142857133899</c:v>
                </c:pt>
                <c:pt idx="1529">
                  <c:v>1317.7142857133899</c:v>
                </c:pt>
                <c:pt idx="1530">
                  <c:v>1318.7142857133899</c:v>
                </c:pt>
                <c:pt idx="1531">
                  <c:v>1319.7142857133899</c:v>
                </c:pt>
                <c:pt idx="1532">
                  <c:v>1320.7142857133899</c:v>
                </c:pt>
                <c:pt idx="1533">
                  <c:v>1321.7142857133899</c:v>
                </c:pt>
                <c:pt idx="1534">
                  <c:v>1322.7142857133899</c:v>
                </c:pt>
                <c:pt idx="1535">
                  <c:v>1323.7142857133899</c:v>
                </c:pt>
                <c:pt idx="1536">
                  <c:v>1324.7142857133899</c:v>
                </c:pt>
                <c:pt idx="1537">
                  <c:v>1325.7142857133899</c:v>
                </c:pt>
                <c:pt idx="1538">
                  <c:v>1326.7142857133899</c:v>
                </c:pt>
                <c:pt idx="1539">
                  <c:v>1327.7142857133899</c:v>
                </c:pt>
                <c:pt idx="1540">
                  <c:v>1328.7142857133899</c:v>
                </c:pt>
                <c:pt idx="1541">
                  <c:v>1329.7142857133899</c:v>
                </c:pt>
                <c:pt idx="1542">
                  <c:v>1330.7142857133899</c:v>
                </c:pt>
                <c:pt idx="1543">
                  <c:v>1331.7142857133899</c:v>
                </c:pt>
                <c:pt idx="1544">
                  <c:v>1332.7142857133899</c:v>
                </c:pt>
                <c:pt idx="1545">
                  <c:v>1333.7142857133899</c:v>
                </c:pt>
                <c:pt idx="1546">
                  <c:v>1334.7142857133899</c:v>
                </c:pt>
                <c:pt idx="1547">
                  <c:v>1335.7142857133899</c:v>
                </c:pt>
                <c:pt idx="1548">
                  <c:v>1336.7142857133899</c:v>
                </c:pt>
                <c:pt idx="1549">
                  <c:v>1337.7142857133899</c:v>
                </c:pt>
                <c:pt idx="1550">
                  <c:v>1338.7142857133899</c:v>
                </c:pt>
                <c:pt idx="1551">
                  <c:v>1339.7142857133899</c:v>
                </c:pt>
                <c:pt idx="1552">
                  <c:v>1340.7142857133899</c:v>
                </c:pt>
                <c:pt idx="1553">
                  <c:v>1341.7142857133899</c:v>
                </c:pt>
                <c:pt idx="1554">
                  <c:v>1342.7142857133899</c:v>
                </c:pt>
                <c:pt idx="1555">
                  <c:v>1343.7142857133899</c:v>
                </c:pt>
                <c:pt idx="1556">
                  <c:v>1344.7142857133899</c:v>
                </c:pt>
                <c:pt idx="1557">
                  <c:v>1345.7142857133899</c:v>
                </c:pt>
                <c:pt idx="1558">
                  <c:v>1346.7142857133899</c:v>
                </c:pt>
                <c:pt idx="1559">
                  <c:v>1347.7142857133899</c:v>
                </c:pt>
                <c:pt idx="1560">
                  <c:v>1348.7142857133899</c:v>
                </c:pt>
                <c:pt idx="1561">
                  <c:v>1349.7142857133899</c:v>
                </c:pt>
                <c:pt idx="1562">
                  <c:v>1350.7142857133899</c:v>
                </c:pt>
                <c:pt idx="1563">
                  <c:v>1351.7142857133899</c:v>
                </c:pt>
                <c:pt idx="1564">
                  <c:v>1352.7142857133899</c:v>
                </c:pt>
                <c:pt idx="1565">
                  <c:v>1353.7142857133899</c:v>
                </c:pt>
                <c:pt idx="1566">
                  <c:v>1354.7142857133899</c:v>
                </c:pt>
                <c:pt idx="1567">
                  <c:v>1355.7142857133899</c:v>
                </c:pt>
                <c:pt idx="1568">
                  <c:v>1356.7142857133899</c:v>
                </c:pt>
                <c:pt idx="1569">
                  <c:v>1357.7142857133899</c:v>
                </c:pt>
                <c:pt idx="1570">
                  <c:v>1358.7142857133899</c:v>
                </c:pt>
                <c:pt idx="1571">
                  <c:v>1359.7142857133899</c:v>
                </c:pt>
                <c:pt idx="1572">
                  <c:v>1360.7142857133899</c:v>
                </c:pt>
                <c:pt idx="1573">
                  <c:v>1361.7142857133899</c:v>
                </c:pt>
                <c:pt idx="1574">
                  <c:v>1362.7142857133899</c:v>
                </c:pt>
                <c:pt idx="1575">
                  <c:v>1363.7142857133899</c:v>
                </c:pt>
                <c:pt idx="1576">
                  <c:v>1364.7142857133899</c:v>
                </c:pt>
                <c:pt idx="1577">
                  <c:v>1365.7142857133899</c:v>
                </c:pt>
                <c:pt idx="1578">
                  <c:v>1366.7142857133899</c:v>
                </c:pt>
                <c:pt idx="1579">
                  <c:v>1367.7142857133899</c:v>
                </c:pt>
                <c:pt idx="1580">
                  <c:v>1368.7142857133899</c:v>
                </c:pt>
                <c:pt idx="1581">
                  <c:v>1369.7142857133899</c:v>
                </c:pt>
                <c:pt idx="1582">
                  <c:v>1370.7142857133899</c:v>
                </c:pt>
                <c:pt idx="1583">
                  <c:v>1371.7142857133899</c:v>
                </c:pt>
                <c:pt idx="1584">
                  <c:v>1372.7142857133899</c:v>
                </c:pt>
                <c:pt idx="1585">
                  <c:v>1373.7142857133899</c:v>
                </c:pt>
                <c:pt idx="1586">
                  <c:v>1374.7142857133899</c:v>
                </c:pt>
                <c:pt idx="1587">
                  <c:v>1375.7142857133899</c:v>
                </c:pt>
                <c:pt idx="1588">
                  <c:v>1376.7142857133899</c:v>
                </c:pt>
                <c:pt idx="1589">
                  <c:v>1377.7142857133899</c:v>
                </c:pt>
                <c:pt idx="1590">
                  <c:v>1378.7142857133899</c:v>
                </c:pt>
                <c:pt idx="1591">
                  <c:v>1379.7142857133899</c:v>
                </c:pt>
                <c:pt idx="1592">
                  <c:v>1380.7142857133899</c:v>
                </c:pt>
                <c:pt idx="1593">
                  <c:v>1381.7142857133899</c:v>
                </c:pt>
                <c:pt idx="1594">
                  <c:v>1382.7142857133899</c:v>
                </c:pt>
                <c:pt idx="1595">
                  <c:v>1383.7142857133899</c:v>
                </c:pt>
                <c:pt idx="1596">
                  <c:v>1384.7142857133899</c:v>
                </c:pt>
                <c:pt idx="1597">
                  <c:v>1385.7142857133899</c:v>
                </c:pt>
                <c:pt idx="1598">
                  <c:v>1386.7142857133899</c:v>
                </c:pt>
                <c:pt idx="1599">
                  <c:v>1387.7142857133899</c:v>
                </c:pt>
                <c:pt idx="1600">
                  <c:v>1388.7142857133899</c:v>
                </c:pt>
                <c:pt idx="1601">
                  <c:v>1389.7142857133899</c:v>
                </c:pt>
                <c:pt idx="1602">
                  <c:v>1390.7142857133899</c:v>
                </c:pt>
                <c:pt idx="1603">
                  <c:v>1391.7142857133899</c:v>
                </c:pt>
                <c:pt idx="1604">
                  <c:v>1392.7142857133899</c:v>
                </c:pt>
                <c:pt idx="1605">
                  <c:v>1393.7142857133899</c:v>
                </c:pt>
                <c:pt idx="1606">
                  <c:v>1394.7142857133899</c:v>
                </c:pt>
                <c:pt idx="1607">
                  <c:v>1395.7142857133899</c:v>
                </c:pt>
                <c:pt idx="1608">
                  <c:v>1396.7142857133899</c:v>
                </c:pt>
                <c:pt idx="1609">
                  <c:v>1397.7142857133899</c:v>
                </c:pt>
                <c:pt idx="1610">
                  <c:v>1398.7142857133899</c:v>
                </c:pt>
                <c:pt idx="1611">
                  <c:v>1399.7142857133899</c:v>
                </c:pt>
                <c:pt idx="1612">
                  <c:v>1400.7142857133899</c:v>
                </c:pt>
                <c:pt idx="1613">
                  <c:v>1401.7142857133899</c:v>
                </c:pt>
                <c:pt idx="1614">
                  <c:v>1402.7142857133899</c:v>
                </c:pt>
                <c:pt idx="1615">
                  <c:v>1403.7142857133899</c:v>
                </c:pt>
                <c:pt idx="1616">
                  <c:v>1404.7142857133899</c:v>
                </c:pt>
                <c:pt idx="1617">
                  <c:v>1405.7142857133899</c:v>
                </c:pt>
                <c:pt idx="1618">
                  <c:v>1406.7142857133899</c:v>
                </c:pt>
                <c:pt idx="1619">
                  <c:v>1407.7142857133899</c:v>
                </c:pt>
                <c:pt idx="1620">
                  <c:v>1408.7142857133899</c:v>
                </c:pt>
                <c:pt idx="1621">
                  <c:v>1409.7142857133899</c:v>
                </c:pt>
                <c:pt idx="1622">
                  <c:v>1410.7142857133899</c:v>
                </c:pt>
              </c:numCache>
            </c:numRef>
          </c:xVal>
          <c:yVal>
            <c:numRef>
              <c:f>[Data_resuME_3Modèles_final.xlsx]DynamRot_4DDLAM!$B$2:$B$2500</c:f>
              <c:numCache>
                <c:formatCode>0.00</c:formatCode>
                <c:ptCount val="2499"/>
                <c:pt idx="0">
                  <c:v>6.3364989839745496</c:v>
                </c:pt>
                <c:pt idx="1">
                  <c:v>8.6377434941793503</c:v>
                </c:pt>
                <c:pt idx="2">
                  <c:v>8.9915834985810097</c:v>
                </c:pt>
                <c:pt idx="3">
                  <c:v>9.46444995899971</c:v>
                </c:pt>
                <c:pt idx="4">
                  <c:v>9.7980976707228606</c:v>
                </c:pt>
                <c:pt idx="5">
                  <c:v>10.106705485487501</c:v>
                </c:pt>
                <c:pt idx="6">
                  <c:v>10.394653311705101</c:v>
                </c:pt>
                <c:pt idx="7">
                  <c:v>10.6617155185145</c:v>
                </c:pt>
                <c:pt idx="8">
                  <c:v>10.915690032099199</c:v>
                </c:pt>
                <c:pt idx="9">
                  <c:v>11.168566904039499</c:v>
                </c:pt>
                <c:pt idx="10">
                  <c:v>11.419163772331199</c:v>
                </c:pt>
                <c:pt idx="11">
                  <c:v>11.6674583818613</c:v>
                </c:pt>
                <c:pt idx="12">
                  <c:v>11.903572868252899</c:v>
                </c:pt>
                <c:pt idx="13">
                  <c:v>12.1342442840429</c:v>
                </c:pt>
                <c:pt idx="14">
                  <c:v>12.361303000234299</c:v>
                </c:pt>
                <c:pt idx="15">
                  <c:v>12.5885445368675</c:v>
                </c:pt>
                <c:pt idx="16">
                  <c:v>12.8171641256843</c:v>
                </c:pt>
                <c:pt idx="17">
                  <c:v>13.0390179882622</c:v>
                </c:pt>
                <c:pt idx="18">
                  <c:v>13.2511991058067</c:v>
                </c:pt>
                <c:pt idx="19">
                  <c:v>13.457452148543201</c:v>
                </c:pt>
                <c:pt idx="20">
                  <c:v>13.6607371792026</c:v>
                </c:pt>
                <c:pt idx="21">
                  <c:v>13.861948743843501</c:v>
                </c:pt>
                <c:pt idx="22">
                  <c:v>14.053092992507199</c:v>
                </c:pt>
                <c:pt idx="23">
                  <c:v>14.234407834719899</c:v>
                </c:pt>
                <c:pt idx="24">
                  <c:v>14.408185726014599</c:v>
                </c:pt>
                <c:pt idx="25">
                  <c:v>14.5779197140482</c:v>
                </c:pt>
                <c:pt idx="26">
                  <c:v>14.742649888825101</c:v>
                </c:pt>
                <c:pt idx="27">
                  <c:v>14.903946217247199</c:v>
                </c:pt>
                <c:pt idx="28">
                  <c:v>15.061898207195201</c:v>
                </c:pt>
                <c:pt idx="29">
                  <c:v>15.216476034141101</c:v>
                </c:pt>
                <c:pt idx="30">
                  <c:v>15.370146167906499</c:v>
                </c:pt>
                <c:pt idx="31">
                  <c:v>15.522936707902099</c:v>
                </c:pt>
                <c:pt idx="32">
                  <c:v>15.6750248739569</c:v>
                </c:pt>
                <c:pt idx="33">
                  <c:v>15.8248740737899</c:v>
                </c:pt>
                <c:pt idx="34">
                  <c:v>15.971453096387901</c:v>
                </c:pt>
                <c:pt idx="35">
                  <c:v>16.115086336043301</c:v>
                </c:pt>
                <c:pt idx="36">
                  <c:v>16.2558860873818</c:v>
                </c:pt>
                <c:pt idx="37">
                  <c:v>16.347908199772501</c:v>
                </c:pt>
                <c:pt idx="38">
                  <c:v>16.4611120018691</c:v>
                </c:pt>
                <c:pt idx="39">
                  <c:v>16.5825590726242</c:v>
                </c:pt>
                <c:pt idx="40">
                  <c:v>16.700742605678599</c:v>
                </c:pt>
                <c:pt idx="41">
                  <c:v>16.8287666158914</c:v>
                </c:pt>
                <c:pt idx="42">
                  <c:v>16.944595996362999</c:v>
                </c:pt>
                <c:pt idx="43">
                  <c:v>17.0681464522794</c:v>
                </c:pt>
                <c:pt idx="44">
                  <c:v>17.180708580827002</c:v>
                </c:pt>
                <c:pt idx="45">
                  <c:v>17.298644384791199</c:v>
                </c:pt>
                <c:pt idx="46">
                  <c:v>17.4090809368845</c:v>
                </c:pt>
                <c:pt idx="47">
                  <c:v>17.5229820365862</c:v>
                </c:pt>
                <c:pt idx="48">
                  <c:v>17.631188619320199</c:v>
                </c:pt>
                <c:pt idx="49">
                  <c:v>17.741558636950199</c:v>
                </c:pt>
                <c:pt idx="50">
                  <c:v>17.848588806767399</c:v>
                </c:pt>
                <c:pt idx="51">
                  <c:v>17.956572863820799</c:v>
                </c:pt>
                <c:pt idx="52">
                  <c:v>18.0622013584874</c:v>
                </c:pt>
                <c:pt idx="53">
                  <c:v>18.1671390095844</c:v>
                </c:pt>
                <c:pt idx="54">
                  <c:v>18.271116666657701</c:v>
                </c:pt>
                <c:pt idx="55">
                  <c:v>18.3737865040633</c:v>
                </c:pt>
                <c:pt idx="56">
                  <c:v>18.475070921306799</c:v>
                </c:pt>
                <c:pt idx="57">
                  <c:v>18.575509521066699</c:v>
                </c:pt>
                <c:pt idx="58">
                  <c:v>18.674053640084399</c:v>
                </c:pt>
                <c:pt idx="59">
                  <c:v>18.7724078061872</c:v>
                </c:pt>
                <c:pt idx="60">
                  <c:v>18.867906682877798</c:v>
                </c:pt>
                <c:pt idx="61">
                  <c:v>18.962964532010702</c:v>
                </c:pt>
                <c:pt idx="62">
                  <c:v>19.056193147712701</c:v>
                </c:pt>
                <c:pt idx="63">
                  <c:v>19.147739624770502</c:v>
                </c:pt>
                <c:pt idx="64">
                  <c:v>19.238171897371</c:v>
                </c:pt>
                <c:pt idx="65">
                  <c:v>19.3269233412862</c:v>
                </c:pt>
                <c:pt idx="66">
                  <c:v>19.4145449462467</c:v>
                </c:pt>
                <c:pt idx="67">
                  <c:v>19.501149558830502</c:v>
                </c:pt>
                <c:pt idx="68">
                  <c:v>19.586457234821001</c:v>
                </c:pt>
                <c:pt idx="69">
                  <c:v>19.670996338449601</c:v>
                </c:pt>
                <c:pt idx="70">
                  <c:v>19.754131421104599</c:v>
                </c:pt>
                <c:pt idx="71">
                  <c:v>19.836773554231598</c:v>
                </c:pt>
                <c:pt idx="72">
                  <c:v>19.919482885054801</c:v>
                </c:pt>
                <c:pt idx="73">
                  <c:v>20.000845749379899</c:v>
                </c:pt>
                <c:pt idx="74">
                  <c:v>20.082161109248201</c:v>
                </c:pt>
                <c:pt idx="75">
                  <c:v>20.161946308706</c:v>
                </c:pt>
                <c:pt idx="76">
                  <c:v>20.241582546103</c:v>
                </c:pt>
                <c:pt idx="77">
                  <c:v>20.3194142070266</c:v>
                </c:pt>
                <c:pt idx="78">
                  <c:v>20.3968684163716</c:v>
                </c:pt>
                <c:pt idx="79">
                  <c:v>20.473135379945099</c:v>
                </c:pt>
                <c:pt idx="80">
                  <c:v>20.549116328712099</c:v>
                </c:pt>
                <c:pt idx="81">
                  <c:v>20.623558490427602</c:v>
                </c:pt>
                <c:pt idx="82">
                  <c:v>20.697072497502401</c:v>
                </c:pt>
                <c:pt idx="83">
                  <c:v>20.7692718963578</c:v>
                </c:pt>
                <c:pt idx="84">
                  <c:v>20.841120870362399</c:v>
                </c:pt>
                <c:pt idx="85">
                  <c:v>20.911178561187398</c:v>
                </c:pt>
                <c:pt idx="86">
                  <c:v>20.979655385130101</c:v>
                </c:pt>
                <c:pt idx="87">
                  <c:v>21.047542351117901</c:v>
                </c:pt>
                <c:pt idx="88">
                  <c:v>21.114415074764398</c:v>
                </c:pt>
                <c:pt idx="89">
                  <c:v>21.180053323932299</c:v>
                </c:pt>
                <c:pt idx="90">
                  <c:v>21.244574245448</c:v>
                </c:pt>
                <c:pt idx="91">
                  <c:v>21.307822145757601</c:v>
                </c:pt>
                <c:pt idx="92">
                  <c:v>21.370153000966301</c:v>
                </c:pt>
                <c:pt idx="93">
                  <c:v>21.4319065500042</c:v>
                </c:pt>
                <c:pt idx="94">
                  <c:v>21.492015402333301</c:v>
                </c:pt>
                <c:pt idx="95">
                  <c:v>21.5500049090126</c:v>
                </c:pt>
                <c:pt idx="96">
                  <c:v>21.608173139416401</c:v>
                </c:pt>
                <c:pt idx="97">
                  <c:v>21.665088795725101</c:v>
                </c:pt>
                <c:pt idx="98">
                  <c:v>21.7215225691962</c:v>
                </c:pt>
                <c:pt idx="99">
                  <c:v>21.776130200623101</c:v>
                </c:pt>
                <c:pt idx="100">
                  <c:v>21.831062349720501</c:v>
                </c:pt>
                <c:pt idx="101">
                  <c:v>21.8840412991762</c:v>
                </c:pt>
                <c:pt idx="102">
                  <c:v>21.937985668701302</c:v>
                </c:pt>
                <c:pt idx="103">
                  <c:v>21.991818742996799</c:v>
                </c:pt>
                <c:pt idx="104">
                  <c:v>22.0446317907831</c:v>
                </c:pt>
                <c:pt idx="105">
                  <c:v>22.097398972478199</c:v>
                </c:pt>
                <c:pt idx="106">
                  <c:v>22.148319490713401</c:v>
                </c:pt>
                <c:pt idx="107">
                  <c:v>22.200550795056099</c:v>
                </c:pt>
                <c:pt idx="108">
                  <c:v>22.2518811968304</c:v>
                </c:pt>
                <c:pt idx="109">
                  <c:v>22.3016724581686</c:v>
                </c:pt>
                <c:pt idx="110">
                  <c:v>22.352696699558098</c:v>
                </c:pt>
                <c:pt idx="111">
                  <c:v>22.398562790629899</c:v>
                </c:pt>
                <c:pt idx="112">
                  <c:v>22.449615455020901</c:v>
                </c:pt>
                <c:pt idx="113">
                  <c:v>22.497214029654501</c:v>
                </c:pt>
                <c:pt idx="114">
                  <c:v>22.545783670312499</c:v>
                </c:pt>
                <c:pt idx="115">
                  <c:v>22.591734711484001</c:v>
                </c:pt>
                <c:pt idx="116">
                  <c:v>22.640730563310498</c:v>
                </c:pt>
                <c:pt idx="117">
                  <c:v>22.687894743185499</c:v>
                </c:pt>
                <c:pt idx="118">
                  <c:v>22.735429135562999</c:v>
                </c:pt>
                <c:pt idx="119">
                  <c:v>22.7818912866625</c:v>
                </c:pt>
                <c:pt idx="120">
                  <c:v>22.8281577778856</c:v>
                </c:pt>
                <c:pt idx="121">
                  <c:v>22.873605070240099</c:v>
                </c:pt>
                <c:pt idx="122">
                  <c:v>22.918772492117</c:v>
                </c:pt>
                <c:pt idx="123">
                  <c:v>22.963328680024699</c:v>
                </c:pt>
                <c:pt idx="124">
                  <c:v>23.007539718412399</c:v>
                </c:pt>
                <c:pt idx="125">
                  <c:v>23.0503307607176</c:v>
                </c:pt>
                <c:pt idx="126">
                  <c:v>23.093659172933901</c:v>
                </c:pt>
                <c:pt idx="127">
                  <c:v>23.1349360414385</c:v>
                </c:pt>
                <c:pt idx="128">
                  <c:v>23.177335977510399</c:v>
                </c:pt>
                <c:pt idx="129">
                  <c:v>23.218115816512402</c:v>
                </c:pt>
                <c:pt idx="130">
                  <c:v>23.257775504843501</c:v>
                </c:pt>
                <c:pt idx="131">
                  <c:v>23.2978559450092</c:v>
                </c:pt>
                <c:pt idx="132">
                  <c:v>23.336798171654898</c:v>
                </c:pt>
                <c:pt idx="133">
                  <c:v>23.375648923644</c:v>
                </c:pt>
                <c:pt idx="134">
                  <c:v>23.413698132918402</c:v>
                </c:pt>
                <c:pt idx="135">
                  <c:v>23.451254800347499</c:v>
                </c:pt>
                <c:pt idx="136">
                  <c:v>23.4882794560382</c:v>
                </c:pt>
                <c:pt idx="137">
                  <c:v>23.5247569747056</c:v>
                </c:pt>
                <c:pt idx="138">
                  <c:v>23.5608675561914</c:v>
                </c:pt>
                <c:pt idx="139">
                  <c:v>23.596320594828299</c:v>
                </c:pt>
                <c:pt idx="140">
                  <c:v>23.630391352420499</c:v>
                </c:pt>
                <c:pt idx="141">
                  <c:v>23.664939286078901</c:v>
                </c:pt>
                <c:pt idx="142">
                  <c:v>23.698859543540799</c:v>
                </c:pt>
                <c:pt idx="143">
                  <c:v>23.7323408501796</c:v>
                </c:pt>
                <c:pt idx="144">
                  <c:v>23.765539440421701</c:v>
                </c:pt>
                <c:pt idx="145">
                  <c:v>23.799482819345901</c:v>
                </c:pt>
                <c:pt idx="146">
                  <c:v>23.832500064311901</c:v>
                </c:pt>
                <c:pt idx="147">
                  <c:v>23.865863777232502</c:v>
                </c:pt>
                <c:pt idx="148">
                  <c:v>23.897291089760898</c:v>
                </c:pt>
                <c:pt idx="149">
                  <c:v>23.929291080770099</c:v>
                </c:pt>
                <c:pt idx="150">
                  <c:v>23.9600775882442</c:v>
                </c:pt>
                <c:pt idx="151">
                  <c:v>23.9909531782844</c:v>
                </c:pt>
                <c:pt idx="152">
                  <c:v>24.021408550614701</c:v>
                </c:pt>
                <c:pt idx="153">
                  <c:v>24.0517000241334</c:v>
                </c:pt>
                <c:pt idx="154">
                  <c:v>24.081063238149099</c:v>
                </c:pt>
                <c:pt idx="155">
                  <c:v>24.110579813222699</c:v>
                </c:pt>
                <c:pt idx="156">
                  <c:v>24.1398677423953</c:v>
                </c:pt>
                <c:pt idx="157">
                  <c:v>24.1684600068583</c:v>
                </c:pt>
                <c:pt idx="158">
                  <c:v>24.1973068799538</c:v>
                </c:pt>
                <c:pt idx="159">
                  <c:v>24.225643510152</c:v>
                </c:pt>
                <c:pt idx="160">
                  <c:v>24.253975175117802</c:v>
                </c:pt>
                <c:pt idx="161">
                  <c:v>24.281967743887201</c:v>
                </c:pt>
                <c:pt idx="162">
                  <c:v>24.309830827437001</c:v>
                </c:pt>
                <c:pt idx="163">
                  <c:v>24.3369483196042</c:v>
                </c:pt>
                <c:pt idx="164">
                  <c:v>24.364338443666799</c:v>
                </c:pt>
                <c:pt idx="165">
                  <c:v>24.3912445556312</c:v>
                </c:pt>
                <c:pt idx="166">
                  <c:v>24.4182352582887</c:v>
                </c:pt>
                <c:pt idx="167">
                  <c:v>24.444880652550999</c:v>
                </c:pt>
                <c:pt idx="168">
                  <c:v>24.4714245537347</c:v>
                </c:pt>
                <c:pt idx="169">
                  <c:v>24.496743798398899</c:v>
                </c:pt>
                <c:pt idx="170">
                  <c:v>24.523201890899902</c:v>
                </c:pt>
                <c:pt idx="171">
                  <c:v>24.548113188976401</c:v>
                </c:pt>
                <c:pt idx="172">
                  <c:v>24.574170713181999</c:v>
                </c:pt>
                <c:pt idx="173">
                  <c:v>24.599821855326802</c:v>
                </c:pt>
                <c:pt idx="174">
                  <c:v>24.625189217284198</c:v>
                </c:pt>
                <c:pt idx="175">
                  <c:v>24.650684188803599</c:v>
                </c:pt>
                <c:pt idx="176">
                  <c:v>24.675844545168001</c:v>
                </c:pt>
                <c:pt idx="177">
                  <c:v>24.700764700393801</c:v>
                </c:pt>
                <c:pt idx="178">
                  <c:v>24.7255991775172</c:v>
                </c:pt>
                <c:pt idx="179">
                  <c:v>24.750112247123798</c:v>
                </c:pt>
                <c:pt idx="180">
                  <c:v>24.774518787758002</c:v>
                </c:pt>
                <c:pt idx="181">
                  <c:v>24.798687928870599</c:v>
                </c:pt>
                <c:pt idx="182">
                  <c:v>24.822241734616</c:v>
                </c:pt>
                <c:pt idx="183">
                  <c:v>24.845989560652001</c:v>
                </c:pt>
                <c:pt idx="184">
                  <c:v>24.869551176905901</c:v>
                </c:pt>
                <c:pt idx="185">
                  <c:v>24.892918428078101</c:v>
                </c:pt>
                <c:pt idx="186">
                  <c:v>24.915799174568001</c:v>
                </c:pt>
                <c:pt idx="187">
                  <c:v>24.938862138399099</c:v>
                </c:pt>
                <c:pt idx="188">
                  <c:v>24.961860354589</c:v>
                </c:pt>
                <c:pt idx="189">
                  <c:v>24.984433520467299</c:v>
                </c:pt>
                <c:pt idx="190">
                  <c:v>25.0067431861216</c:v>
                </c:pt>
                <c:pt idx="191">
                  <c:v>25.028847166705599</c:v>
                </c:pt>
                <c:pt idx="192">
                  <c:v>25.050744260284802</c:v>
                </c:pt>
                <c:pt idx="193">
                  <c:v>25.072271098061002</c:v>
                </c:pt>
                <c:pt idx="194">
                  <c:v>25.0938327969595</c:v>
                </c:pt>
                <c:pt idx="195">
                  <c:v>25.1148691799626</c:v>
                </c:pt>
                <c:pt idx="196">
                  <c:v>25.135976451506401</c:v>
                </c:pt>
                <c:pt idx="197">
                  <c:v>25.1585659280858</c:v>
                </c:pt>
                <c:pt idx="198">
                  <c:v>25.1788655163217</c:v>
                </c:pt>
                <c:pt idx="199">
                  <c:v>25.2004373743837</c:v>
                </c:pt>
                <c:pt idx="200">
                  <c:v>25.219424800383699</c:v>
                </c:pt>
                <c:pt idx="201">
                  <c:v>25.240067315306899</c:v>
                </c:pt>
                <c:pt idx="202">
                  <c:v>25.259639636766799</c:v>
                </c:pt>
                <c:pt idx="203">
                  <c:v>25.279596817004201</c:v>
                </c:pt>
                <c:pt idx="204">
                  <c:v>25.299138514530402</c:v>
                </c:pt>
                <c:pt idx="205">
                  <c:v>25.318590471105502</c:v>
                </c:pt>
                <c:pt idx="206">
                  <c:v>25.337827675240199</c:v>
                </c:pt>
                <c:pt idx="207">
                  <c:v>25.356842841177201</c:v>
                </c:pt>
                <c:pt idx="208">
                  <c:v>25.3756619770401</c:v>
                </c:pt>
                <c:pt idx="209">
                  <c:v>25.3944596634657</c:v>
                </c:pt>
                <c:pt idx="210">
                  <c:v>25.412932147082</c:v>
                </c:pt>
                <c:pt idx="211">
                  <c:v>25.431062657153401</c:v>
                </c:pt>
                <c:pt idx="212">
                  <c:v>25.449134798727702</c:v>
                </c:pt>
                <c:pt idx="213">
                  <c:v>25.4669569759326</c:v>
                </c:pt>
                <c:pt idx="214">
                  <c:v>25.484600408950701</c:v>
                </c:pt>
                <c:pt idx="215">
                  <c:v>25.5020522348273</c:v>
                </c:pt>
                <c:pt idx="216">
                  <c:v>25.5193079139421</c:v>
                </c:pt>
                <c:pt idx="217">
                  <c:v>25.536304317366898</c:v>
                </c:pt>
                <c:pt idx="218">
                  <c:v>25.552337464270799</c:v>
                </c:pt>
                <c:pt idx="219">
                  <c:v>25.569216514494901</c:v>
                </c:pt>
                <c:pt idx="220">
                  <c:v>25.5854805382005</c:v>
                </c:pt>
                <c:pt idx="221">
                  <c:v>25.601838940736499</c:v>
                </c:pt>
                <c:pt idx="222">
                  <c:v>25.617639361967399</c:v>
                </c:pt>
                <c:pt idx="223">
                  <c:v>25.633763715703701</c:v>
                </c:pt>
                <c:pt idx="224">
                  <c:v>25.649561425006901</c:v>
                </c:pt>
                <c:pt idx="225">
                  <c:v>25.665116863404499</c:v>
                </c:pt>
                <c:pt idx="226">
                  <c:v>25.6805622549284</c:v>
                </c:pt>
                <c:pt idx="227">
                  <c:v>25.695611982160401</c:v>
                </c:pt>
                <c:pt idx="228">
                  <c:v>25.711082503563901</c:v>
                </c:pt>
                <c:pt idx="229">
                  <c:v>25.726065228676202</c:v>
                </c:pt>
                <c:pt idx="230">
                  <c:v>25.741448273847698</c:v>
                </c:pt>
                <c:pt idx="231">
                  <c:v>25.756228330821699</c:v>
                </c:pt>
                <c:pt idx="232">
                  <c:v>25.771149129291899</c:v>
                </c:pt>
                <c:pt idx="233">
                  <c:v>25.785720212240498</c:v>
                </c:pt>
                <c:pt idx="234">
                  <c:v>25.800203957420901</c:v>
                </c:pt>
                <c:pt idx="235">
                  <c:v>25.814580190861001</c:v>
                </c:pt>
                <c:pt idx="236">
                  <c:v>25.828615687789799</c:v>
                </c:pt>
                <c:pt idx="237">
                  <c:v>25.842877639975701</c:v>
                </c:pt>
                <c:pt idx="238">
                  <c:v>25.856682839384199</c:v>
                </c:pt>
                <c:pt idx="239">
                  <c:v>25.870605079316299</c:v>
                </c:pt>
                <c:pt idx="240">
                  <c:v>25.884238650534702</c:v>
                </c:pt>
                <c:pt idx="241">
                  <c:v>25.897846358123701</c:v>
                </c:pt>
                <c:pt idx="242">
                  <c:v>25.911262371935599</c:v>
                </c:pt>
                <c:pt idx="243">
                  <c:v>25.924626641084501</c:v>
                </c:pt>
                <c:pt idx="244">
                  <c:v>25.937831137080199</c:v>
                </c:pt>
                <c:pt idx="245">
                  <c:v>25.950954096651301</c:v>
                </c:pt>
                <c:pt idx="246">
                  <c:v>25.963834790740599</c:v>
                </c:pt>
                <c:pt idx="247">
                  <c:v>25.976727888818299</c:v>
                </c:pt>
                <c:pt idx="248">
                  <c:v>25.989338906924299</c:v>
                </c:pt>
                <c:pt idx="249">
                  <c:v>26.0020550310178</c:v>
                </c:pt>
                <c:pt idx="250">
                  <c:v>26.014574604266802</c:v>
                </c:pt>
                <c:pt idx="251">
                  <c:v>26.026647603471801</c:v>
                </c:pt>
                <c:pt idx="252">
                  <c:v>26.038985687908799</c:v>
                </c:pt>
                <c:pt idx="253">
                  <c:v>26.051232781645201</c:v>
                </c:pt>
                <c:pt idx="254">
                  <c:v>26.0633779465056</c:v>
                </c:pt>
                <c:pt idx="255">
                  <c:v>26.075615223591701</c:v>
                </c:pt>
                <c:pt idx="256">
                  <c:v>26.087593600632001</c:v>
                </c:pt>
                <c:pt idx="257">
                  <c:v>26.099453838045399</c:v>
                </c:pt>
                <c:pt idx="258">
                  <c:v>26.111247294324599</c:v>
                </c:pt>
                <c:pt idx="259">
                  <c:v>26.122913953982401</c:v>
                </c:pt>
                <c:pt idx="260">
                  <c:v>26.134504182138599</c:v>
                </c:pt>
                <c:pt idx="261">
                  <c:v>26.1460852805263</c:v>
                </c:pt>
                <c:pt idx="262">
                  <c:v>26.1574745001633</c:v>
                </c:pt>
                <c:pt idx="263">
                  <c:v>26.168854419315199</c:v>
                </c:pt>
                <c:pt idx="264">
                  <c:v>26.180073088342301</c:v>
                </c:pt>
                <c:pt idx="265">
                  <c:v>26.191253941851901</c:v>
                </c:pt>
                <c:pt idx="266">
                  <c:v>26.2023030392298</c:v>
                </c:pt>
                <c:pt idx="267">
                  <c:v>26.213296806702701</c:v>
                </c:pt>
                <c:pt idx="268">
                  <c:v>26.224193513874201</c:v>
                </c:pt>
                <c:pt idx="269">
                  <c:v>26.235007880413399</c:v>
                </c:pt>
                <c:pt idx="270">
                  <c:v>26.2457193989549</c:v>
                </c:pt>
                <c:pt idx="271">
                  <c:v>26.256391776806598</c:v>
                </c:pt>
                <c:pt idx="272">
                  <c:v>26.266782923325199</c:v>
                </c:pt>
                <c:pt idx="273">
                  <c:v>26.2772904830763</c:v>
                </c:pt>
                <c:pt idx="274">
                  <c:v>26.2876855497172</c:v>
                </c:pt>
                <c:pt idx="275">
                  <c:v>26.297954000213601</c:v>
                </c:pt>
                <c:pt idx="276">
                  <c:v>26.307957545092101</c:v>
                </c:pt>
                <c:pt idx="277">
                  <c:v>26.3181766433189</c:v>
                </c:pt>
                <c:pt idx="278">
                  <c:v>26.328123227994102</c:v>
                </c:pt>
                <c:pt idx="279">
                  <c:v>26.3383220522201</c:v>
                </c:pt>
                <c:pt idx="280">
                  <c:v>26.348011068901101</c:v>
                </c:pt>
                <c:pt idx="281">
                  <c:v>26.357915438435501</c:v>
                </c:pt>
                <c:pt idx="282">
                  <c:v>26.3675683088269</c:v>
                </c:pt>
                <c:pt idx="283">
                  <c:v>26.3772572349055</c:v>
                </c:pt>
                <c:pt idx="284">
                  <c:v>26.386792284267099</c:v>
                </c:pt>
                <c:pt idx="285">
                  <c:v>26.396332606697499</c:v>
                </c:pt>
                <c:pt idx="286">
                  <c:v>26.4058081402539</c:v>
                </c:pt>
                <c:pt idx="287">
                  <c:v>26.415193031217999</c:v>
                </c:pt>
                <c:pt idx="288">
                  <c:v>26.424529774453202</c:v>
                </c:pt>
                <c:pt idx="289">
                  <c:v>26.4337834649493</c:v>
                </c:pt>
                <c:pt idx="290">
                  <c:v>26.442985896989601</c:v>
                </c:pt>
                <c:pt idx="291">
                  <c:v>26.4520794445448</c:v>
                </c:pt>
                <c:pt idx="292">
                  <c:v>26.461136069496</c:v>
                </c:pt>
                <c:pt idx="293">
                  <c:v>26.470253132217099</c:v>
                </c:pt>
                <c:pt idx="294">
                  <c:v>26.4791809455226</c:v>
                </c:pt>
                <c:pt idx="295">
                  <c:v>26.488016354762198</c:v>
                </c:pt>
                <c:pt idx="296">
                  <c:v>26.496842420169301</c:v>
                </c:pt>
                <c:pt idx="297">
                  <c:v>26.505537673500498</c:v>
                </c:pt>
                <c:pt idx="298">
                  <c:v>26.514260644032799</c:v>
                </c:pt>
                <c:pt idx="299">
                  <c:v>26.5228604579871</c:v>
                </c:pt>
                <c:pt idx="300">
                  <c:v>26.531443690619799</c:v>
                </c:pt>
                <c:pt idx="301">
                  <c:v>26.539936728821601</c:v>
                </c:pt>
                <c:pt idx="302">
                  <c:v>26.548383009540402</c:v>
                </c:pt>
                <c:pt idx="303">
                  <c:v>26.556780989088999</c:v>
                </c:pt>
                <c:pt idx="304">
                  <c:v>26.565104877320799</c:v>
                </c:pt>
                <c:pt idx="305">
                  <c:v>26.573384880584999</c:v>
                </c:pt>
                <c:pt idx="306">
                  <c:v>26.581592038560199</c:v>
                </c:pt>
                <c:pt idx="307">
                  <c:v>26.589766375123101</c:v>
                </c:pt>
                <c:pt idx="308">
                  <c:v>26.597927354297699</c:v>
                </c:pt>
                <c:pt idx="309">
                  <c:v>26.6059925421904</c:v>
                </c:pt>
                <c:pt idx="310">
                  <c:v>26.614016512553398</c:v>
                </c:pt>
                <c:pt idx="311">
                  <c:v>26.621969527330499</c:v>
                </c:pt>
                <c:pt idx="312">
                  <c:v>26.629854611410099</c:v>
                </c:pt>
                <c:pt idx="313">
                  <c:v>26.637687508982999</c:v>
                </c:pt>
                <c:pt idx="314">
                  <c:v>26.6468298035097</c:v>
                </c:pt>
                <c:pt idx="315">
                  <c:v>26.652890139646299</c:v>
                </c:pt>
                <c:pt idx="316">
                  <c:v>26.661611262060401</c:v>
                </c:pt>
                <c:pt idx="317">
                  <c:v>26.668322030136402</c:v>
                </c:pt>
                <c:pt idx="318">
                  <c:v>26.676236147252499</c:v>
                </c:pt>
                <c:pt idx="319">
                  <c:v>26.683577877512398</c:v>
                </c:pt>
                <c:pt idx="320">
                  <c:v>26.691080056596899</c:v>
                </c:pt>
                <c:pt idx="321">
                  <c:v>26.698481661738299</c:v>
                </c:pt>
                <c:pt idx="322">
                  <c:v>26.707181786886</c:v>
                </c:pt>
                <c:pt idx="323">
                  <c:v>26.714192259557102</c:v>
                </c:pt>
                <c:pt idx="324">
                  <c:v>26.72217673666</c:v>
                </c:pt>
                <c:pt idx="325">
                  <c:v>26.727802449073501</c:v>
                </c:pt>
                <c:pt idx="326">
                  <c:v>26.736908832210698</c:v>
                </c:pt>
                <c:pt idx="327">
                  <c:v>26.741618596873899</c:v>
                </c:pt>
                <c:pt idx="328">
                  <c:v>26.749901602188899</c:v>
                </c:pt>
                <c:pt idx="329">
                  <c:v>26.755988796499199</c:v>
                </c:pt>
                <c:pt idx="330">
                  <c:v>26.763251040863899</c:v>
                </c:pt>
                <c:pt idx="331">
                  <c:v>26.771457010412501</c:v>
                </c:pt>
                <c:pt idx="332">
                  <c:v>26.7779869637485</c:v>
                </c:pt>
                <c:pt idx="333">
                  <c:v>26.785494694266401</c:v>
                </c:pt>
                <c:pt idx="334">
                  <c:v>26.790664313497199</c:v>
                </c:pt>
                <c:pt idx="335">
                  <c:v>26.799166418229799</c:v>
                </c:pt>
                <c:pt idx="336">
                  <c:v>26.804847396786599</c:v>
                </c:pt>
                <c:pt idx="337">
                  <c:v>26.812215247832199</c:v>
                </c:pt>
                <c:pt idx="338">
                  <c:v>26.8185489383002</c:v>
                </c:pt>
                <c:pt idx="339">
                  <c:v>26.8251945385047</c:v>
                </c:pt>
                <c:pt idx="340">
                  <c:v>26.831678286126699</c:v>
                </c:pt>
                <c:pt idx="341">
                  <c:v>26.838110688945999</c:v>
                </c:pt>
                <c:pt idx="342">
                  <c:v>26.8445600527156</c:v>
                </c:pt>
                <c:pt idx="343">
                  <c:v>26.8508845733515</c:v>
                </c:pt>
                <c:pt idx="344">
                  <c:v>26.857233962434599</c:v>
                </c:pt>
                <c:pt idx="345">
                  <c:v>26.8634943367319</c:v>
                </c:pt>
                <c:pt idx="346">
                  <c:v>26.869741012447999</c:v>
                </c:pt>
                <c:pt idx="347">
                  <c:v>26.8759199147317</c:v>
                </c:pt>
                <c:pt idx="348">
                  <c:v>26.8820815791439</c:v>
                </c:pt>
                <c:pt idx="349">
                  <c:v>26.888171957940799</c:v>
                </c:pt>
                <c:pt idx="350">
                  <c:v>26.8942313307112</c:v>
                </c:pt>
                <c:pt idx="351">
                  <c:v>26.900375781399301</c:v>
                </c:pt>
                <c:pt idx="352">
                  <c:v>26.906363388870201</c:v>
                </c:pt>
                <c:pt idx="353">
                  <c:v>26.912361410394201</c:v>
                </c:pt>
                <c:pt idx="354">
                  <c:v>26.9182881244489</c:v>
                </c:pt>
                <c:pt idx="355">
                  <c:v>26.924186202766101</c:v>
                </c:pt>
                <c:pt idx="356">
                  <c:v>26.930035545032201</c:v>
                </c:pt>
                <c:pt idx="357">
                  <c:v>26.935836150674799</c:v>
                </c:pt>
                <c:pt idx="358">
                  <c:v>26.941601951654299</c:v>
                </c:pt>
                <c:pt idx="359">
                  <c:v>26.947313448443101</c:v>
                </c:pt>
                <c:pt idx="360">
                  <c:v>26.9530167882494</c:v>
                </c:pt>
                <c:pt idx="361">
                  <c:v>26.958652842976299</c:v>
                </c:pt>
                <c:pt idx="362">
                  <c:v>26.964255741969499</c:v>
                </c:pt>
                <c:pt idx="363">
                  <c:v>26.9698136482404</c:v>
                </c:pt>
                <c:pt idx="364">
                  <c:v>26.975332394105902</c:v>
                </c:pt>
                <c:pt idx="365">
                  <c:v>26.98081632585</c:v>
                </c:pt>
                <c:pt idx="366">
                  <c:v>26.986258215393001</c:v>
                </c:pt>
                <c:pt idx="367">
                  <c:v>26.991666642333499</c:v>
                </c:pt>
                <c:pt idx="368">
                  <c:v>26.9970462505492</c:v>
                </c:pt>
                <c:pt idx="369">
                  <c:v>27.002372243119201</c:v>
                </c:pt>
                <c:pt idx="370">
                  <c:v>27.007674120792199</c:v>
                </c:pt>
                <c:pt idx="371">
                  <c:v>27.0129291813513</c:v>
                </c:pt>
                <c:pt idx="372">
                  <c:v>27.018151732898499</c:v>
                </c:pt>
                <c:pt idx="373">
                  <c:v>27.023475002436999</c:v>
                </c:pt>
                <c:pt idx="374">
                  <c:v>27.0286503328119</c:v>
                </c:pt>
                <c:pt idx="375">
                  <c:v>27.0337144357743</c:v>
                </c:pt>
                <c:pt idx="376">
                  <c:v>27.0388009454628</c:v>
                </c:pt>
                <c:pt idx="377">
                  <c:v>27.0438809227504</c:v>
                </c:pt>
                <c:pt idx="378">
                  <c:v>27.0489057979065</c:v>
                </c:pt>
                <c:pt idx="379">
                  <c:v>27.053889163116899</c:v>
                </c:pt>
                <c:pt idx="380">
                  <c:v>27.058838415121201</c:v>
                </c:pt>
                <c:pt idx="381">
                  <c:v>27.063754321163898</c:v>
                </c:pt>
                <c:pt idx="382">
                  <c:v>27.0686373798838</c:v>
                </c:pt>
                <c:pt idx="383">
                  <c:v>27.073487551867899</c:v>
                </c:pt>
                <c:pt idx="384">
                  <c:v>27.078300982319501</c:v>
                </c:pt>
                <c:pt idx="385">
                  <c:v>27.0830854102466</c:v>
                </c:pt>
                <c:pt idx="386">
                  <c:v>27.087839018342802</c:v>
                </c:pt>
                <c:pt idx="387">
                  <c:v>27.092547071081899</c:v>
                </c:pt>
                <c:pt idx="388">
                  <c:v>27.0972263053064</c:v>
                </c:pt>
                <c:pt idx="389">
                  <c:v>27.101869730224799</c:v>
                </c:pt>
                <c:pt idx="390">
                  <c:v>27.1064846016037</c:v>
                </c:pt>
                <c:pt idx="391">
                  <c:v>27.111049998549699</c:v>
                </c:pt>
                <c:pt idx="392">
                  <c:v>27.115599653697799</c:v>
                </c:pt>
                <c:pt idx="393">
                  <c:v>27.120110289260602</c:v>
                </c:pt>
                <c:pt idx="394">
                  <c:v>27.124569565758598</c:v>
                </c:pt>
                <c:pt idx="395">
                  <c:v>27.129025199555301</c:v>
                </c:pt>
                <c:pt idx="396">
                  <c:v>27.133439573908799</c:v>
                </c:pt>
                <c:pt idx="397">
                  <c:v>27.1378138584436</c:v>
                </c:pt>
                <c:pt idx="398">
                  <c:v>27.142176154762598</c:v>
                </c:pt>
                <c:pt idx="399">
                  <c:v>27.146489886764101</c:v>
                </c:pt>
                <c:pt idx="400">
                  <c:v>27.150783073666201</c:v>
                </c:pt>
                <c:pt idx="401">
                  <c:v>27.155109624574401</c:v>
                </c:pt>
                <c:pt idx="402">
                  <c:v>27.159328545036299</c:v>
                </c:pt>
                <c:pt idx="403">
                  <c:v>27.163574388569501</c:v>
                </c:pt>
                <c:pt idx="404">
                  <c:v>27.1677394093083</c:v>
                </c:pt>
                <c:pt idx="405">
                  <c:v>27.171899173400199</c:v>
                </c:pt>
                <c:pt idx="406">
                  <c:v>27.176017557555198</c:v>
                </c:pt>
                <c:pt idx="407">
                  <c:v>27.180111323078599</c:v>
                </c:pt>
                <c:pt idx="408">
                  <c:v>27.1841685400499</c:v>
                </c:pt>
                <c:pt idx="409">
                  <c:v>27.188205527394299</c:v>
                </c:pt>
                <c:pt idx="410">
                  <c:v>27.192206290946899</c:v>
                </c:pt>
                <c:pt idx="411">
                  <c:v>27.196183148309</c:v>
                </c:pt>
                <c:pt idx="412">
                  <c:v>27.200130459792899</c:v>
                </c:pt>
                <c:pt idx="413">
                  <c:v>27.204051471512098</c:v>
                </c:pt>
                <c:pt idx="414">
                  <c:v>27.207939714758499</c:v>
                </c:pt>
                <c:pt idx="415">
                  <c:v>27.2118052277639</c:v>
                </c:pt>
                <c:pt idx="416">
                  <c:v>27.215635558064001</c:v>
                </c:pt>
                <c:pt idx="417">
                  <c:v>27.2194432204526</c:v>
                </c:pt>
                <c:pt idx="418">
                  <c:v>27.223220001717301</c:v>
                </c:pt>
                <c:pt idx="419">
                  <c:v>27.2269694430748</c:v>
                </c:pt>
                <c:pt idx="420">
                  <c:v>27.230696826576199</c:v>
                </c:pt>
                <c:pt idx="421">
                  <c:v>27.234392637928998</c:v>
                </c:pt>
                <c:pt idx="422">
                  <c:v>27.238078328639201</c:v>
                </c:pt>
                <c:pt idx="423">
                  <c:v>27.241716015657499</c:v>
                </c:pt>
                <c:pt idx="424">
                  <c:v>27.245349359434599</c:v>
                </c:pt>
                <c:pt idx="425">
                  <c:v>27.248918297269501</c:v>
                </c:pt>
                <c:pt idx="426">
                  <c:v>27.25248043725</c:v>
                </c:pt>
                <c:pt idx="427">
                  <c:v>27.2560406956059</c:v>
                </c:pt>
                <c:pt idx="428">
                  <c:v>27.259575122333199</c:v>
                </c:pt>
                <c:pt idx="429">
                  <c:v>27.263085131762899</c:v>
                </c:pt>
                <c:pt idx="430">
                  <c:v>27.266572687288601</c:v>
                </c:pt>
                <c:pt idx="431">
                  <c:v>27.270038636983202</c:v>
                </c:pt>
                <c:pt idx="432">
                  <c:v>27.273482057840599</c:v>
                </c:pt>
                <c:pt idx="433">
                  <c:v>27.2768962547716</c:v>
                </c:pt>
                <c:pt idx="434">
                  <c:v>27.280286822864198</c:v>
                </c:pt>
                <c:pt idx="435">
                  <c:v>27.283664585110898</c:v>
                </c:pt>
                <c:pt idx="436">
                  <c:v>27.287012029938101</c:v>
                </c:pt>
                <c:pt idx="437">
                  <c:v>27.2903482268866</c:v>
                </c:pt>
                <c:pt idx="438">
                  <c:v>27.293648523072701</c:v>
                </c:pt>
                <c:pt idx="439">
                  <c:v>27.296936160060199</c:v>
                </c:pt>
                <c:pt idx="440">
                  <c:v>27.3001977717492</c:v>
                </c:pt>
                <c:pt idx="441">
                  <c:v>27.303368897176799</c:v>
                </c:pt>
                <c:pt idx="442">
                  <c:v>27.306583415502899</c:v>
                </c:pt>
                <c:pt idx="443">
                  <c:v>27.3097696106801</c:v>
                </c:pt>
                <c:pt idx="444">
                  <c:v>27.3129491871391</c:v>
                </c:pt>
                <c:pt idx="445">
                  <c:v>27.3161537189117</c:v>
                </c:pt>
                <c:pt idx="446">
                  <c:v>27.319222444359202</c:v>
                </c:pt>
                <c:pt idx="447">
                  <c:v>27.322133255510899</c:v>
                </c:pt>
                <c:pt idx="448">
                  <c:v>27.325268972941799</c:v>
                </c:pt>
                <c:pt idx="449">
                  <c:v>27.328201693484001</c:v>
                </c:pt>
                <c:pt idx="450">
                  <c:v>27.3312511741495</c:v>
                </c:pt>
                <c:pt idx="451">
                  <c:v>27.3342001014042</c:v>
                </c:pt>
                <c:pt idx="452">
                  <c:v>27.337189996510599</c:v>
                </c:pt>
                <c:pt idx="453">
                  <c:v>27.340132352851899</c:v>
                </c:pt>
                <c:pt idx="454">
                  <c:v>27.343071270148499</c:v>
                </c:pt>
                <c:pt idx="455">
                  <c:v>27.345917668797501</c:v>
                </c:pt>
                <c:pt idx="456">
                  <c:v>27.348819705589801</c:v>
                </c:pt>
                <c:pt idx="457">
                  <c:v>27.351747005534499</c:v>
                </c:pt>
                <c:pt idx="458">
                  <c:v>27.354625037710999</c:v>
                </c:pt>
                <c:pt idx="459">
                  <c:v>27.357413319506101</c:v>
                </c:pt>
                <c:pt idx="460">
                  <c:v>27.3602314647163</c:v>
                </c:pt>
                <c:pt idx="461">
                  <c:v>27.363102978657501</c:v>
                </c:pt>
                <c:pt idx="462">
                  <c:v>27.3659031726054</c:v>
                </c:pt>
                <c:pt idx="463">
                  <c:v>27.368676968993999</c:v>
                </c:pt>
                <c:pt idx="464">
                  <c:v>27.3714526557333</c:v>
                </c:pt>
                <c:pt idx="465">
                  <c:v>27.3741674383364</c:v>
                </c:pt>
                <c:pt idx="466">
                  <c:v>27.377030790237701</c:v>
                </c:pt>
                <c:pt idx="467">
                  <c:v>27.379695023799801</c:v>
                </c:pt>
                <c:pt idx="468">
                  <c:v>27.3824289914003</c:v>
                </c:pt>
                <c:pt idx="469">
                  <c:v>27.385106113119502</c:v>
                </c:pt>
                <c:pt idx="470">
                  <c:v>27.387762422791699</c:v>
                </c:pt>
                <c:pt idx="471">
                  <c:v>27.390474754350301</c:v>
                </c:pt>
                <c:pt idx="472">
                  <c:v>27.393046742973802</c:v>
                </c:pt>
                <c:pt idx="473">
                  <c:v>27.3956751344415</c:v>
                </c:pt>
                <c:pt idx="474">
                  <c:v>27.398249081084298</c:v>
                </c:pt>
                <c:pt idx="475">
                  <c:v>27.400819536177899</c:v>
                </c:pt>
                <c:pt idx="476">
                  <c:v>27.403367384611901</c:v>
                </c:pt>
                <c:pt idx="477">
                  <c:v>27.4059083746541</c:v>
                </c:pt>
                <c:pt idx="478">
                  <c:v>27.4084248151078</c:v>
                </c:pt>
                <c:pt idx="479">
                  <c:v>27.4109272927113</c:v>
                </c:pt>
                <c:pt idx="480">
                  <c:v>27.4134148342985</c:v>
                </c:pt>
                <c:pt idx="481">
                  <c:v>27.4158757588276</c:v>
                </c:pt>
                <c:pt idx="482">
                  <c:v>27.418329536062299</c:v>
                </c:pt>
                <c:pt idx="483">
                  <c:v>27.4207709941135</c:v>
                </c:pt>
                <c:pt idx="484">
                  <c:v>27.423190333600001</c:v>
                </c:pt>
                <c:pt idx="485">
                  <c:v>27.425599692389302</c:v>
                </c:pt>
                <c:pt idx="486">
                  <c:v>27.427989678002799</c:v>
                </c:pt>
                <c:pt idx="487">
                  <c:v>27.430365889516199</c:v>
                </c:pt>
                <c:pt idx="488">
                  <c:v>27.432718783637199</c:v>
                </c:pt>
                <c:pt idx="489">
                  <c:v>27.435070691366299</c:v>
                </c:pt>
                <c:pt idx="490">
                  <c:v>27.4373931150886</c:v>
                </c:pt>
                <c:pt idx="491">
                  <c:v>27.439706702737901</c:v>
                </c:pt>
                <c:pt idx="492">
                  <c:v>27.4420037944267</c:v>
                </c:pt>
                <c:pt idx="493">
                  <c:v>27.4442877410834</c:v>
                </c:pt>
                <c:pt idx="494">
                  <c:v>27.446554890181801</c:v>
                </c:pt>
                <c:pt idx="495">
                  <c:v>27.448807645007498</c:v>
                </c:pt>
                <c:pt idx="496">
                  <c:v>27.4510429386483</c:v>
                </c:pt>
                <c:pt idx="497">
                  <c:v>27.453262684519899</c:v>
                </c:pt>
                <c:pt idx="498">
                  <c:v>27.455476948748601</c:v>
                </c:pt>
                <c:pt idx="499">
                  <c:v>27.4576608364119</c:v>
                </c:pt>
                <c:pt idx="500">
                  <c:v>27.459839871440099</c:v>
                </c:pt>
                <c:pt idx="501">
                  <c:v>27.4619976934862</c:v>
                </c:pt>
                <c:pt idx="502">
                  <c:v>27.4641454029111</c:v>
                </c:pt>
                <c:pt idx="503">
                  <c:v>27.466275268172701</c:v>
                </c:pt>
                <c:pt idx="504">
                  <c:v>27.4683901905608</c:v>
                </c:pt>
                <c:pt idx="505">
                  <c:v>27.4704862042835</c:v>
                </c:pt>
                <c:pt idx="506">
                  <c:v>27.4725845743516</c:v>
                </c:pt>
                <c:pt idx="507">
                  <c:v>27.474655032005</c:v>
                </c:pt>
                <c:pt idx="508">
                  <c:v>27.476711562066502</c:v>
                </c:pt>
                <c:pt idx="509">
                  <c:v>27.478769795946999</c:v>
                </c:pt>
                <c:pt idx="510">
                  <c:v>27.480804040873601</c:v>
                </c:pt>
                <c:pt idx="511">
                  <c:v>27.482817067220299</c:v>
                </c:pt>
                <c:pt idx="512">
                  <c:v>27.484834075708999</c:v>
                </c:pt>
                <c:pt idx="513">
                  <c:v>27.486825964418699</c:v>
                </c:pt>
                <c:pt idx="514">
                  <c:v>27.488805400404999</c:v>
                </c:pt>
                <c:pt idx="515">
                  <c:v>27.490780871077</c:v>
                </c:pt>
                <c:pt idx="516">
                  <c:v>27.492747079895899</c:v>
                </c:pt>
                <c:pt idx="517">
                  <c:v>27.494679791522898</c:v>
                </c:pt>
                <c:pt idx="518">
                  <c:v>27.496616781192198</c:v>
                </c:pt>
                <c:pt idx="519">
                  <c:v>27.4985314063041</c:v>
                </c:pt>
                <c:pt idx="520">
                  <c:v>27.500445280695399</c:v>
                </c:pt>
                <c:pt idx="521">
                  <c:v>27.502336248264001</c:v>
                </c:pt>
                <c:pt idx="522">
                  <c:v>27.504226129692199</c:v>
                </c:pt>
                <c:pt idx="523">
                  <c:v>27.5060937059202</c:v>
                </c:pt>
                <c:pt idx="524">
                  <c:v>27.507953339968601</c:v>
                </c:pt>
                <c:pt idx="525">
                  <c:v>27.509801225501899</c:v>
                </c:pt>
                <c:pt idx="526">
                  <c:v>27.511640218588699</c:v>
                </c:pt>
                <c:pt idx="527">
                  <c:v>27.513462610719699</c:v>
                </c:pt>
                <c:pt idx="528">
                  <c:v>27.5152774677716</c:v>
                </c:pt>
                <c:pt idx="529">
                  <c:v>27.517080638026499</c:v>
                </c:pt>
                <c:pt idx="530">
                  <c:v>27.518870966317301</c:v>
                </c:pt>
                <c:pt idx="531">
                  <c:v>27.520647193210198</c:v>
                </c:pt>
                <c:pt idx="532">
                  <c:v>27.522414808954899</c:v>
                </c:pt>
                <c:pt idx="533">
                  <c:v>27.524168241758801</c:v>
                </c:pt>
                <c:pt idx="534">
                  <c:v>27.5259125035764</c:v>
                </c:pt>
                <c:pt idx="535">
                  <c:v>27.527603086225501</c:v>
                </c:pt>
                <c:pt idx="536">
                  <c:v>27.5293502731679</c:v>
                </c:pt>
                <c:pt idx="537">
                  <c:v>27.531147704351401</c:v>
                </c:pt>
                <c:pt idx="538">
                  <c:v>27.5328287233304</c:v>
                </c:pt>
                <c:pt idx="539">
                  <c:v>27.53458689132</c:v>
                </c:pt>
                <c:pt idx="540">
                  <c:v>27.536271063780099</c:v>
                </c:pt>
                <c:pt idx="541">
                  <c:v>27.537973686669002</c:v>
                </c:pt>
                <c:pt idx="542">
                  <c:v>27.539645413270499</c:v>
                </c:pt>
                <c:pt idx="543">
                  <c:v>27.541319383822501</c:v>
                </c:pt>
                <c:pt idx="544">
                  <c:v>27.5429738033577</c:v>
                </c:pt>
                <c:pt idx="545">
                  <c:v>27.5446142184338</c:v>
                </c:pt>
                <c:pt idx="546">
                  <c:v>27.546248799464401</c:v>
                </c:pt>
                <c:pt idx="547">
                  <c:v>27.547872449825999</c:v>
                </c:pt>
                <c:pt idx="548">
                  <c:v>27.549484120022701</c:v>
                </c:pt>
                <c:pt idx="549">
                  <c:v>27.551089274480201</c:v>
                </c:pt>
                <c:pt idx="550">
                  <c:v>27.552676605954399</c:v>
                </c:pt>
                <c:pt idx="551">
                  <c:v>27.5542567062671</c:v>
                </c:pt>
                <c:pt idx="552">
                  <c:v>27.555828569760202</c:v>
                </c:pt>
                <c:pt idx="553">
                  <c:v>27.5586677624662</c:v>
                </c:pt>
                <c:pt idx="554">
                  <c:v>27.559996488552599</c:v>
                </c:pt>
                <c:pt idx="555">
                  <c:v>27.561774921905101</c:v>
                </c:pt>
                <c:pt idx="556">
                  <c:v>27.563257025612199</c:v>
                </c:pt>
                <c:pt idx="557">
                  <c:v>27.5647855836818</c:v>
                </c:pt>
                <c:pt idx="558">
                  <c:v>27.566297497293</c:v>
                </c:pt>
                <c:pt idx="559">
                  <c:v>27.5677816340649</c:v>
                </c:pt>
                <c:pt idx="560">
                  <c:v>27.569276068556899</c:v>
                </c:pt>
                <c:pt idx="561">
                  <c:v>27.572146316877301</c:v>
                </c:pt>
                <c:pt idx="562">
                  <c:v>27.573384751233</c:v>
                </c:pt>
                <c:pt idx="563">
                  <c:v>27.575220185340498</c:v>
                </c:pt>
                <c:pt idx="564">
                  <c:v>27.576620025106799</c:v>
                </c:pt>
                <c:pt idx="565">
                  <c:v>27.578139729973199</c:v>
                </c:pt>
                <c:pt idx="566">
                  <c:v>27.579591012566901</c:v>
                </c:pt>
                <c:pt idx="567">
                  <c:v>27.581039260179899</c:v>
                </c:pt>
                <c:pt idx="568">
                  <c:v>27.582477630452299</c:v>
                </c:pt>
                <c:pt idx="569">
                  <c:v>27.585389729378299</c:v>
                </c:pt>
                <c:pt idx="570">
                  <c:v>27.586511028750198</c:v>
                </c:pt>
                <c:pt idx="571">
                  <c:v>27.588285372938099</c:v>
                </c:pt>
                <c:pt idx="572">
                  <c:v>27.589616797462099</c:v>
                </c:pt>
                <c:pt idx="573">
                  <c:v>27.5910278155811</c:v>
                </c:pt>
                <c:pt idx="574">
                  <c:v>27.592416751309599</c:v>
                </c:pt>
                <c:pt idx="575">
                  <c:v>27.5937898506644</c:v>
                </c:pt>
                <c:pt idx="576">
                  <c:v>27.595145920710699</c:v>
                </c:pt>
                <c:pt idx="577">
                  <c:v>27.596514115305901</c:v>
                </c:pt>
                <c:pt idx="578">
                  <c:v>27.597850893464798</c:v>
                </c:pt>
                <c:pt idx="579">
                  <c:v>27.599199854177002</c:v>
                </c:pt>
                <c:pt idx="580">
                  <c:v>27.600526664720299</c:v>
                </c:pt>
                <c:pt idx="581">
                  <c:v>27.601846571192901</c:v>
                </c:pt>
                <c:pt idx="582">
                  <c:v>27.6031596582684</c:v>
                </c:pt>
                <c:pt idx="583">
                  <c:v>27.604466745688999</c:v>
                </c:pt>
                <c:pt idx="584">
                  <c:v>27.605762709089898</c:v>
                </c:pt>
                <c:pt idx="585">
                  <c:v>27.607051437912599</c:v>
                </c:pt>
                <c:pt idx="586">
                  <c:v>27.608336927123201</c:v>
                </c:pt>
                <c:pt idx="587">
                  <c:v>27.609607274605601</c:v>
                </c:pt>
                <c:pt idx="588">
                  <c:v>27.610870545231801</c:v>
                </c:pt>
                <c:pt idx="589">
                  <c:v>27.6121316948092</c:v>
                </c:pt>
                <c:pt idx="590">
                  <c:v>27.613378993251899</c:v>
                </c:pt>
                <c:pt idx="591">
                  <c:v>27.6146161311034</c:v>
                </c:pt>
                <c:pt idx="592">
                  <c:v>27.6158528136129</c:v>
                </c:pt>
                <c:pt idx="593">
                  <c:v>27.617077652813599</c:v>
                </c:pt>
                <c:pt idx="594">
                  <c:v>27.618300480832001</c:v>
                </c:pt>
                <c:pt idx="595">
                  <c:v>27.619508232717401</c:v>
                </c:pt>
                <c:pt idx="596">
                  <c:v>27.6207167727915</c:v>
                </c:pt>
                <c:pt idx="597">
                  <c:v>27.621915863932202</c:v>
                </c:pt>
                <c:pt idx="598">
                  <c:v>27.623107334926399</c:v>
                </c:pt>
                <c:pt idx="599">
                  <c:v>27.624297966149399</c:v>
                </c:pt>
                <c:pt idx="600">
                  <c:v>27.625466267529401</c:v>
                </c:pt>
                <c:pt idx="601">
                  <c:v>27.626640715372201</c:v>
                </c:pt>
                <c:pt idx="602">
                  <c:v>27.627792001356099</c:v>
                </c:pt>
                <c:pt idx="603">
                  <c:v>27.6289580609509</c:v>
                </c:pt>
                <c:pt idx="604">
                  <c:v>27.630106384975601</c:v>
                </c:pt>
                <c:pt idx="605">
                  <c:v>27.631255105623499</c:v>
                </c:pt>
                <c:pt idx="606">
                  <c:v>27.632390823525199</c:v>
                </c:pt>
                <c:pt idx="607">
                  <c:v>27.633523722897799</c:v>
                </c:pt>
                <c:pt idx="608">
                  <c:v>27.634648603959899</c:v>
                </c:pt>
                <c:pt idx="609">
                  <c:v>27.6357695353603</c:v>
                </c:pt>
                <c:pt idx="610">
                  <c:v>27.636878801084801</c:v>
                </c:pt>
                <c:pt idx="611">
                  <c:v>27.6379867526509</c:v>
                </c:pt>
                <c:pt idx="612">
                  <c:v>27.6390833898867</c:v>
                </c:pt>
                <c:pt idx="613">
                  <c:v>27.640180155741401</c:v>
                </c:pt>
                <c:pt idx="614">
                  <c:v>27.641263250677099</c:v>
                </c:pt>
                <c:pt idx="615">
                  <c:v>27.642346990904802</c:v>
                </c:pt>
                <c:pt idx="616">
                  <c:v>27.643417643867501</c:v>
                </c:pt>
                <c:pt idx="617">
                  <c:v>27.644484978341101</c:v>
                </c:pt>
                <c:pt idx="618">
                  <c:v>27.645548489238401</c:v>
                </c:pt>
                <c:pt idx="619">
                  <c:v>27.646602556387801</c:v>
                </c:pt>
                <c:pt idx="620">
                  <c:v>27.647647502999501</c:v>
                </c:pt>
                <c:pt idx="621">
                  <c:v>27.6486896196385</c:v>
                </c:pt>
                <c:pt idx="622">
                  <c:v>27.6497289974733</c:v>
                </c:pt>
                <c:pt idx="623">
                  <c:v>27.650761293576998</c:v>
                </c:pt>
                <c:pt idx="624">
                  <c:v>27.651789607888901</c:v>
                </c:pt>
                <c:pt idx="625">
                  <c:v>27.652801083355399</c:v>
                </c:pt>
                <c:pt idx="626">
                  <c:v>27.653812729171101</c:v>
                </c:pt>
                <c:pt idx="627">
                  <c:v>27.654829523933</c:v>
                </c:pt>
                <c:pt idx="628">
                  <c:v>27.65582924281</c:v>
                </c:pt>
                <c:pt idx="629">
                  <c:v>27.656820350485599</c:v>
                </c:pt>
                <c:pt idx="630">
                  <c:v>27.657808971757799</c:v>
                </c:pt>
                <c:pt idx="631">
                  <c:v>27.658795234632102</c:v>
                </c:pt>
                <c:pt idx="632">
                  <c:v>27.659776346481301</c:v>
                </c:pt>
                <c:pt idx="633">
                  <c:v>27.660748512554299</c:v>
                </c:pt>
                <c:pt idx="634">
                  <c:v>27.6617211755601</c:v>
                </c:pt>
                <c:pt idx="635">
                  <c:v>27.6626811619224</c:v>
                </c:pt>
                <c:pt idx="636">
                  <c:v>27.663636040740201</c:v>
                </c:pt>
                <c:pt idx="637">
                  <c:v>27.664596044883499</c:v>
                </c:pt>
                <c:pt idx="638">
                  <c:v>27.665535104749399</c:v>
                </c:pt>
                <c:pt idx="639">
                  <c:v>27.666483365679301</c:v>
                </c:pt>
                <c:pt idx="640">
                  <c:v>27.6674147010248</c:v>
                </c:pt>
                <c:pt idx="641">
                  <c:v>27.668350705662199</c:v>
                </c:pt>
                <c:pt idx="642">
                  <c:v>27.669274846052598</c:v>
                </c:pt>
                <c:pt idx="643">
                  <c:v>27.670192461886799</c:v>
                </c:pt>
                <c:pt idx="644">
                  <c:v>27.6711139685017</c:v>
                </c:pt>
                <c:pt idx="645">
                  <c:v>27.6720217003224</c:v>
                </c:pt>
                <c:pt idx="646">
                  <c:v>27.6729236111548</c:v>
                </c:pt>
                <c:pt idx="647">
                  <c:v>27.673827614855</c:v>
                </c:pt>
                <c:pt idx="648">
                  <c:v>27.674722768818199</c:v>
                </c:pt>
                <c:pt idx="649">
                  <c:v>27.6756091084942</c:v>
                </c:pt>
                <c:pt idx="650">
                  <c:v>27.676497819315401</c:v>
                </c:pt>
                <c:pt idx="651">
                  <c:v>27.677373454348601</c:v>
                </c:pt>
                <c:pt idx="652">
                  <c:v>27.678253599376099</c:v>
                </c:pt>
                <c:pt idx="653">
                  <c:v>27.679125191358398</c:v>
                </c:pt>
                <c:pt idx="654">
                  <c:v>27.679987615154101</c:v>
                </c:pt>
                <c:pt idx="655">
                  <c:v>27.680850646889699</c:v>
                </c:pt>
                <c:pt idx="656">
                  <c:v>27.6817041077888</c:v>
                </c:pt>
                <c:pt idx="657">
                  <c:v>27.6825579249019</c:v>
                </c:pt>
                <c:pt idx="658">
                  <c:v>27.683403299620501</c:v>
                </c:pt>
                <c:pt idx="659">
                  <c:v>27.684249814041699</c:v>
                </c:pt>
                <c:pt idx="660">
                  <c:v>27.685081467729798</c:v>
                </c:pt>
                <c:pt idx="661">
                  <c:v>27.685918400630701</c:v>
                </c:pt>
                <c:pt idx="662">
                  <c:v>27.686742249602101</c:v>
                </c:pt>
                <c:pt idx="663">
                  <c:v>27.687570231968799</c:v>
                </c:pt>
                <c:pt idx="664">
                  <c:v>27.688385836469099</c:v>
                </c:pt>
                <c:pt idx="665">
                  <c:v>27.6891999807304</c:v>
                </c:pt>
                <c:pt idx="666">
                  <c:v>27.6900081534828</c:v>
                </c:pt>
                <c:pt idx="667">
                  <c:v>27.690820357755999</c:v>
                </c:pt>
                <c:pt idx="668">
                  <c:v>27.6916212879119</c:v>
                </c:pt>
                <c:pt idx="669">
                  <c:v>27.6924121189918</c:v>
                </c:pt>
                <c:pt idx="670">
                  <c:v>27.6932093486101</c:v>
                </c:pt>
                <c:pt idx="671">
                  <c:v>27.693998403286098</c:v>
                </c:pt>
                <c:pt idx="672">
                  <c:v>27.694780065637602</c:v>
                </c:pt>
                <c:pt idx="673">
                  <c:v>27.695564641765198</c:v>
                </c:pt>
                <c:pt idx="674">
                  <c:v>27.6963364982869</c:v>
                </c:pt>
                <c:pt idx="675">
                  <c:v>27.697109006383702</c:v>
                </c:pt>
                <c:pt idx="676">
                  <c:v>27.6978825143051</c:v>
                </c:pt>
                <c:pt idx="677">
                  <c:v>27.6986418951501</c:v>
                </c:pt>
                <c:pt idx="678">
                  <c:v>27.699400103390001</c:v>
                </c:pt>
                <c:pt idx="679">
                  <c:v>27.700156056329501</c:v>
                </c:pt>
                <c:pt idx="680">
                  <c:v>27.700905687371701</c:v>
                </c:pt>
                <c:pt idx="681">
                  <c:v>27.701656865182802</c:v>
                </c:pt>
                <c:pt idx="682">
                  <c:v>27.702400050844499</c:v>
                </c:pt>
                <c:pt idx="683">
                  <c:v>27.703135610322001</c:v>
                </c:pt>
                <c:pt idx="684">
                  <c:v>27.703875834837799</c:v>
                </c:pt>
                <c:pt idx="685">
                  <c:v>27.704604423896701</c:v>
                </c:pt>
                <c:pt idx="686">
                  <c:v>27.705332165304402</c:v>
                </c:pt>
                <c:pt idx="687">
                  <c:v>27.7060569664641</c:v>
                </c:pt>
                <c:pt idx="688">
                  <c:v>27.7067774820385</c:v>
                </c:pt>
                <c:pt idx="689">
                  <c:v>27.707487483826799</c:v>
                </c:pt>
                <c:pt idx="690">
                  <c:v>27.708203839819301</c:v>
                </c:pt>
                <c:pt idx="691">
                  <c:v>27.708912998026399</c:v>
                </c:pt>
                <c:pt idx="692">
                  <c:v>27.709612645669502</c:v>
                </c:pt>
                <c:pt idx="693">
                  <c:v>27.710317500841299</c:v>
                </c:pt>
                <c:pt idx="694">
                  <c:v>27.711009806624201</c:v>
                </c:pt>
                <c:pt idx="695">
                  <c:v>27.711705945831898</c:v>
                </c:pt>
                <c:pt idx="696">
                  <c:v>27.712390997758199</c:v>
                </c:pt>
                <c:pt idx="697">
                  <c:v>27.713078653057401</c:v>
                </c:pt>
                <c:pt idx="698">
                  <c:v>27.713759561379199</c:v>
                </c:pt>
                <c:pt idx="699">
                  <c:v>27.714437439240101</c:v>
                </c:pt>
                <c:pt idx="700">
                  <c:v>27.715117397371099</c:v>
                </c:pt>
                <c:pt idx="701">
                  <c:v>27.7157818637539</c:v>
                </c:pt>
                <c:pt idx="702">
                  <c:v>27.716451727589099</c:v>
                </c:pt>
                <c:pt idx="703">
                  <c:v>27.717113845069601</c:v>
                </c:pt>
                <c:pt idx="704">
                  <c:v>27.717779970136501</c:v>
                </c:pt>
                <c:pt idx="705">
                  <c:v>27.718432620373001</c:v>
                </c:pt>
                <c:pt idx="706">
                  <c:v>27.7190875333511</c:v>
                </c:pt>
                <c:pt idx="707">
                  <c:v>27.719742516279201</c:v>
                </c:pt>
                <c:pt idx="708">
                  <c:v>27.720384446795698</c:v>
                </c:pt>
                <c:pt idx="709">
                  <c:v>27.7210293574392</c:v>
                </c:pt>
                <c:pt idx="710">
                  <c:v>27.721666083194101</c:v>
                </c:pt>
                <c:pt idx="711">
                  <c:v>27.722309418862999</c:v>
                </c:pt>
                <c:pt idx="712">
                  <c:v>27.7229365226348</c:v>
                </c:pt>
                <c:pt idx="713">
                  <c:v>27.723567067157902</c:v>
                </c:pt>
                <c:pt idx="714">
                  <c:v>27.7241964262255</c:v>
                </c:pt>
                <c:pt idx="715">
                  <c:v>27.724818917566299</c:v>
                </c:pt>
                <c:pt idx="716">
                  <c:v>27.725435246644</c:v>
                </c:pt>
                <c:pt idx="717">
                  <c:v>27.726053755634901</c:v>
                </c:pt>
                <c:pt idx="718">
                  <c:v>27.726670094300701</c:v>
                </c:pt>
                <c:pt idx="719">
                  <c:v>27.727276371984299</c:v>
                </c:pt>
                <c:pt idx="720">
                  <c:v>27.727887605090299</c:v>
                </c:pt>
                <c:pt idx="721">
                  <c:v>27.728489642817699</c:v>
                </c:pt>
                <c:pt idx="722">
                  <c:v>27.729086031600001</c:v>
                </c:pt>
                <c:pt idx="723">
                  <c:v>27.729692968096401</c:v>
                </c:pt>
                <c:pt idx="724">
                  <c:v>27.730275526790699</c:v>
                </c:pt>
                <c:pt idx="725">
                  <c:v>27.7308737974232</c:v>
                </c:pt>
                <c:pt idx="726">
                  <c:v>27.731462332125801</c:v>
                </c:pt>
                <c:pt idx="727">
                  <c:v>27.732047620326199</c:v>
                </c:pt>
                <c:pt idx="728">
                  <c:v>27.732628039305698</c:v>
                </c:pt>
                <c:pt idx="729">
                  <c:v>27.733206680720102</c:v>
                </c:pt>
                <c:pt idx="730">
                  <c:v>27.7337831889527</c:v>
                </c:pt>
                <c:pt idx="731">
                  <c:v>27.7343537252214</c:v>
                </c:pt>
                <c:pt idx="732">
                  <c:v>27.734929190599701</c:v>
                </c:pt>
                <c:pt idx="733">
                  <c:v>27.735492651530802</c:v>
                </c:pt>
                <c:pt idx="734">
                  <c:v>27.7360561954345</c:v>
                </c:pt>
                <c:pt idx="735">
                  <c:v>27.736625618973001</c:v>
                </c:pt>
                <c:pt idx="736">
                  <c:v>27.737177938083299</c:v>
                </c:pt>
                <c:pt idx="737">
                  <c:v>27.737735597741299</c:v>
                </c:pt>
                <c:pt idx="738">
                  <c:v>27.738286022978102</c:v>
                </c:pt>
                <c:pt idx="739">
                  <c:v>27.7388406707644</c:v>
                </c:pt>
                <c:pt idx="740">
                  <c:v>27.7393861627218</c:v>
                </c:pt>
                <c:pt idx="741">
                  <c:v>27.739928038959199</c:v>
                </c:pt>
                <c:pt idx="742">
                  <c:v>27.740470709087099</c:v>
                </c:pt>
                <c:pt idx="743">
                  <c:v>27.741010636948701</c:v>
                </c:pt>
                <c:pt idx="744">
                  <c:v>27.741544431516001</c:v>
                </c:pt>
                <c:pt idx="745">
                  <c:v>27.742076008352601</c:v>
                </c:pt>
                <c:pt idx="746">
                  <c:v>27.742612531038301</c:v>
                </c:pt>
                <c:pt idx="747">
                  <c:v>27.7431392589754</c:v>
                </c:pt>
                <c:pt idx="748">
                  <c:v>27.743661627504999</c:v>
                </c:pt>
                <c:pt idx="749">
                  <c:v>27.744186274700301</c:v>
                </c:pt>
                <c:pt idx="750">
                  <c:v>27.7447040890038</c:v>
                </c:pt>
                <c:pt idx="751">
                  <c:v>27.745223331071699</c:v>
                </c:pt>
                <c:pt idx="752">
                  <c:v>27.745725738337999</c:v>
                </c:pt>
                <c:pt idx="753">
                  <c:v>27.746242893972799</c:v>
                </c:pt>
                <c:pt idx="754">
                  <c:v>27.746751577842701</c:v>
                </c:pt>
                <c:pt idx="755">
                  <c:v>27.7472516603207</c:v>
                </c:pt>
                <c:pt idx="756">
                  <c:v>27.747760793481302</c:v>
                </c:pt>
                <c:pt idx="757">
                  <c:v>27.748263414762299</c:v>
                </c:pt>
                <c:pt idx="758">
                  <c:v>27.748760072178801</c:v>
                </c:pt>
                <c:pt idx="759">
                  <c:v>27.7492599127986</c:v>
                </c:pt>
                <c:pt idx="760">
                  <c:v>27.749748935482799</c:v>
                </c:pt>
                <c:pt idx="761">
                  <c:v>27.750245897688799</c:v>
                </c:pt>
                <c:pt idx="762">
                  <c:v>27.750731371953002</c:v>
                </c:pt>
                <c:pt idx="763">
                  <c:v>27.751220364144999</c:v>
                </c:pt>
                <c:pt idx="764">
                  <c:v>27.751702393229198</c:v>
                </c:pt>
                <c:pt idx="765">
                  <c:v>27.7521872281167</c:v>
                </c:pt>
                <c:pt idx="766">
                  <c:v>27.752663571050402</c:v>
                </c:pt>
                <c:pt idx="767">
                  <c:v>27.753141829931099</c:v>
                </c:pt>
                <c:pt idx="768">
                  <c:v>27.753615940248999</c:v>
                </c:pt>
                <c:pt idx="769">
                  <c:v>27.754085956939399</c:v>
                </c:pt>
                <c:pt idx="770">
                  <c:v>27.7545600183111</c:v>
                </c:pt>
                <c:pt idx="771">
                  <c:v>27.755025381123499</c:v>
                </c:pt>
                <c:pt idx="772">
                  <c:v>27.755494905620601</c:v>
                </c:pt>
                <c:pt idx="773">
                  <c:v>27.755953906927001</c:v>
                </c:pt>
                <c:pt idx="774">
                  <c:v>27.756415538068101</c:v>
                </c:pt>
                <c:pt idx="775">
                  <c:v>27.756872309200801</c:v>
                </c:pt>
                <c:pt idx="776">
                  <c:v>27.7573258906225</c:v>
                </c:pt>
                <c:pt idx="777">
                  <c:v>27.7577827648267</c:v>
                </c:pt>
                <c:pt idx="778">
                  <c:v>27.7582288901548</c:v>
                </c:pt>
                <c:pt idx="779">
                  <c:v>27.758681538686901</c:v>
                </c:pt>
                <c:pt idx="780">
                  <c:v>27.759126701307999</c:v>
                </c:pt>
                <c:pt idx="781">
                  <c:v>27.759571656563999</c:v>
                </c:pt>
                <c:pt idx="782">
                  <c:v>27.760012322484599</c:v>
                </c:pt>
                <c:pt idx="783">
                  <c:v>27.760457234045202</c:v>
                </c:pt>
                <c:pt idx="784">
                  <c:v>27.760890025615598</c:v>
                </c:pt>
                <c:pt idx="785">
                  <c:v>27.761329628818299</c:v>
                </c:pt>
                <c:pt idx="786">
                  <c:v>27.761762019328501</c:v>
                </c:pt>
                <c:pt idx="787">
                  <c:v>27.762193230601699</c:v>
                </c:pt>
                <c:pt idx="788">
                  <c:v>27.7626204405883</c:v>
                </c:pt>
                <c:pt idx="789">
                  <c:v>27.763049735792201</c:v>
                </c:pt>
                <c:pt idx="790">
                  <c:v>27.7634707258992</c:v>
                </c:pt>
                <c:pt idx="791">
                  <c:v>27.763902551738099</c:v>
                </c:pt>
                <c:pt idx="792">
                  <c:v>27.764316236629199</c:v>
                </c:pt>
                <c:pt idx="793">
                  <c:v>27.7647384992617</c:v>
                </c:pt>
                <c:pt idx="794">
                  <c:v>27.765156760501601</c:v>
                </c:pt>
                <c:pt idx="795">
                  <c:v>27.765565069979498</c:v>
                </c:pt>
                <c:pt idx="796">
                  <c:v>27.7659843694016</c:v>
                </c:pt>
                <c:pt idx="797">
                  <c:v>27.766386919044201</c:v>
                </c:pt>
                <c:pt idx="798">
                  <c:v>27.766804620049399</c:v>
                </c:pt>
                <c:pt idx="799">
                  <c:v>27.7672043866236</c:v>
                </c:pt>
                <c:pt idx="800">
                  <c:v>27.767612034900001</c:v>
                </c:pt>
                <c:pt idx="801">
                  <c:v>27.7680094539161</c:v>
                </c:pt>
                <c:pt idx="802">
                  <c:v>27.768416378165899</c:v>
                </c:pt>
                <c:pt idx="803">
                  <c:v>27.768809525292301</c:v>
                </c:pt>
                <c:pt idx="804">
                  <c:v>27.769211226769102</c:v>
                </c:pt>
                <c:pt idx="805">
                  <c:v>27.769605399353299</c:v>
                </c:pt>
                <c:pt idx="806">
                  <c:v>27.7699979057973</c:v>
                </c:pt>
                <c:pt idx="807">
                  <c:v>27.770387362958399</c:v>
                </c:pt>
                <c:pt idx="808">
                  <c:v>27.7707794038472</c:v>
                </c:pt>
                <c:pt idx="809">
                  <c:v>27.7711657298372</c:v>
                </c:pt>
                <c:pt idx="810">
                  <c:v>27.771552066300899</c:v>
                </c:pt>
                <c:pt idx="811">
                  <c:v>27.771933587983099</c:v>
                </c:pt>
                <c:pt idx="812">
                  <c:v>27.7723148998586</c:v>
                </c:pt>
                <c:pt idx="813">
                  <c:v>27.772697268441298</c:v>
                </c:pt>
                <c:pt idx="814">
                  <c:v>27.773071970146301</c:v>
                </c:pt>
                <c:pt idx="815">
                  <c:v>27.773443614185499</c:v>
                </c:pt>
                <c:pt idx="816">
                  <c:v>27.773822434587299</c:v>
                </c:pt>
                <c:pt idx="817">
                  <c:v>27.7741924801972</c:v>
                </c:pt>
                <c:pt idx="818">
                  <c:v>27.7745627351098</c:v>
                </c:pt>
                <c:pt idx="819">
                  <c:v>27.774931304287101</c:v>
                </c:pt>
                <c:pt idx="820">
                  <c:v>27.7753021309559</c:v>
                </c:pt>
                <c:pt idx="821">
                  <c:v>27.775660962288701</c:v>
                </c:pt>
                <c:pt idx="822">
                  <c:v>27.776029812758502</c:v>
                </c:pt>
                <c:pt idx="823">
                  <c:v>27.776387236833699</c:v>
                </c:pt>
                <c:pt idx="824">
                  <c:v>27.776748983074</c:v>
                </c:pt>
                <c:pt idx="825">
                  <c:v>27.7771041628624</c:v>
                </c:pt>
                <c:pt idx="826">
                  <c:v>27.7774606012619</c:v>
                </c:pt>
                <c:pt idx="827">
                  <c:v>27.777815957706899</c:v>
                </c:pt>
                <c:pt idx="828">
                  <c:v>27.778167907123098</c:v>
                </c:pt>
                <c:pt idx="829">
                  <c:v>27.778521487370899</c:v>
                </c:pt>
                <c:pt idx="830">
                  <c:v>27.7788699489906</c:v>
                </c:pt>
                <c:pt idx="831">
                  <c:v>27.779215702057598</c:v>
                </c:pt>
                <c:pt idx="832">
                  <c:v>27.779562758870899</c:v>
                </c:pt>
                <c:pt idx="833">
                  <c:v>27.7799068273603</c:v>
                </c:pt>
                <c:pt idx="834">
                  <c:v>27.7802474108612</c:v>
                </c:pt>
                <c:pt idx="835">
                  <c:v>27.780588555570699</c:v>
                </c:pt>
                <c:pt idx="836">
                  <c:v>27.780928670743702</c:v>
                </c:pt>
                <c:pt idx="837">
                  <c:v>27.781260468533102</c:v>
                </c:pt>
                <c:pt idx="838">
                  <c:v>27.781600607372201</c:v>
                </c:pt>
                <c:pt idx="839">
                  <c:v>27.7819376214802</c:v>
                </c:pt>
                <c:pt idx="840">
                  <c:v>27.783619132440801</c:v>
                </c:pt>
                <c:pt idx="841">
                  <c:v>27.7837223114851</c:v>
                </c:pt>
                <c:pt idx="842">
                  <c:v>27.784349354563201</c:v>
                </c:pt>
                <c:pt idx="843">
                  <c:v>27.784619277978798</c:v>
                </c:pt>
                <c:pt idx="844">
                  <c:v>27.784982303885901</c:v>
                </c:pt>
                <c:pt idx="845">
                  <c:v>27.7853078427759</c:v>
                </c:pt>
                <c:pt idx="846">
                  <c:v>27.785636576613101</c:v>
                </c:pt>
                <c:pt idx="847">
                  <c:v>27.785961204477001</c:v>
                </c:pt>
                <c:pt idx="848">
                  <c:v>27.7862820295612</c:v>
                </c:pt>
                <c:pt idx="849">
                  <c:v>27.786603776090999</c:v>
                </c:pt>
                <c:pt idx="850">
                  <c:v>27.7869233801223</c:v>
                </c:pt>
                <c:pt idx="851">
                  <c:v>27.787244283352901</c:v>
                </c:pt>
                <c:pt idx="852">
                  <c:v>27.787555611806699</c:v>
                </c:pt>
                <c:pt idx="853">
                  <c:v>27.7878739755498</c:v>
                </c:pt>
                <c:pt idx="854">
                  <c:v>27.788182931731999</c:v>
                </c:pt>
                <c:pt idx="855">
                  <c:v>27.788494806191</c:v>
                </c:pt>
                <c:pt idx="856">
                  <c:v>27.7888032684181</c:v>
                </c:pt>
                <c:pt idx="857">
                  <c:v>27.789110477626298</c:v>
                </c:pt>
                <c:pt idx="858">
                  <c:v>27.789419258566699</c:v>
                </c:pt>
                <c:pt idx="859">
                  <c:v>27.789723570041701</c:v>
                </c:pt>
                <c:pt idx="860">
                  <c:v>27.7900285940309</c:v>
                </c:pt>
                <c:pt idx="861">
                  <c:v>27.790333077021302</c:v>
                </c:pt>
                <c:pt idx="862">
                  <c:v>27.790634207492399</c:v>
                </c:pt>
                <c:pt idx="863">
                  <c:v>27.790939723995901</c:v>
                </c:pt>
                <c:pt idx="864">
                  <c:v>27.7912378919481</c:v>
                </c:pt>
                <c:pt idx="865">
                  <c:v>27.791529926326401</c:v>
                </c:pt>
                <c:pt idx="866">
                  <c:v>27.791829497132699</c:v>
                </c:pt>
                <c:pt idx="867">
                  <c:v>27.792117473367</c:v>
                </c:pt>
                <c:pt idx="868">
                  <c:v>27.792412548870999</c:v>
                </c:pt>
                <c:pt idx="869">
                  <c:v>27.792704566655399</c:v>
                </c:pt>
                <c:pt idx="870">
                  <c:v>27.7929901097101</c:v>
                </c:pt>
                <c:pt idx="871">
                  <c:v>27.793277127699501</c:v>
                </c:pt>
                <c:pt idx="872">
                  <c:v>27.7935654312233</c:v>
                </c:pt>
                <c:pt idx="873">
                  <c:v>27.793851346954199</c:v>
                </c:pt>
                <c:pt idx="874">
                  <c:v>27.794133407954799</c:v>
                </c:pt>
                <c:pt idx="875">
                  <c:v>27.794417384363101</c:v>
                </c:pt>
                <c:pt idx="876">
                  <c:v>27.7946995032516</c:v>
                </c:pt>
                <c:pt idx="877">
                  <c:v>27.794972115661601</c:v>
                </c:pt>
                <c:pt idx="878">
                  <c:v>27.795259546025299</c:v>
                </c:pt>
                <c:pt idx="879">
                  <c:v>27.795533392117498</c:v>
                </c:pt>
                <c:pt idx="880">
                  <c:v>27.795808952370098</c:v>
                </c:pt>
                <c:pt idx="881">
                  <c:v>27.796083704510099</c:v>
                </c:pt>
                <c:pt idx="882">
                  <c:v>27.7963587177066</c:v>
                </c:pt>
                <c:pt idx="883">
                  <c:v>27.796625958386301</c:v>
                </c:pt>
                <c:pt idx="884">
                  <c:v>27.796901446260001</c:v>
                </c:pt>
                <c:pt idx="885">
                  <c:v>27.797163986064799</c:v>
                </c:pt>
                <c:pt idx="886">
                  <c:v>27.797438245227099</c:v>
                </c:pt>
                <c:pt idx="887">
                  <c:v>27.7977037239108</c:v>
                </c:pt>
                <c:pt idx="888">
                  <c:v>27.7979656324149</c:v>
                </c:pt>
                <c:pt idx="889">
                  <c:v>27.798232538786799</c:v>
                </c:pt>
                <c:pt idx="890">
                  <c:v>27.798493315987798</c:v>
                </c:pt>
                <c:pt idx="891">
                  <c:v>27.798753734935499</c:v>
                </c:pt>
                <c:pt idx="892">
                  <c:v>27.799016265512499</c:v>
                </c:pt>
                <c:pt idx="893">
                  <c:v>27.799272451466301</c:v>
                </c:pt>
                <c:pt idx="894">
                  <c:v>27.799528248889899</c:v>
                </c:pt>
                <c:pt idx="895">
                  <c:v>27.799789806501501</c:v>
                </c:pt>
                <c:pt idx="896">
                  <c:v>27.800040831450399</c:v>
                </c:pt>
                <c:pt idx="897">
                  <c:v>27.8002976258324</c:v>
                </c:pt>
                <c:pt idx="898">
                  <c:v>27.8005512560892</c:v>
                </c:pt>
                <c:pt idx="899">
                  <c:v>27.8008017546729</c:v>
                </c:pt>
                <c:pt idx="900">
                  <c:v>27.801053833853398</c:v>
                </c:pt>
                <c:pt idx="901">
                  <c:v>27.801303478031301</c:v>
                </c:pt>
                <c:pt idx="902">
                  <c:v>27.801555117523499</c:v>
                </c:pt>
                <c:pt idx="903">
                  <c:v>27.801792872537401</c:v>
                </c:pt>
                <c:pt idx="904">
                  <c:v>27.802045864272099</c:v>
                </c:pt>
                <c:pt idx="905">
                  <c:v>27.802287938425401</c:v>
                </c:pt>
                <c:pt idx="906">
                  <c:v>27.802531865614998</c:v>
                </c:pt>
                <c:pt idx="907">
                  <c:v>27.802772663683101</c:v>
                </c:pt>
                <c:pt idx="908">
                  <c:v>27.803020098831102</c:v>
                </c:pt>
                <c:pt idx="909">
                  <c:v>27.803254970058301</c:v>
                </c:pt>
                <c:pt idx="910">
                  <c:v>27.8034968338143</c:v>
                </c:pt>
                <c:pt idx="911">
                  <c:v>27.8037309547828</c:v>
                </c:pt>
                <c:pt idx="912">
                  <c:v>27.803759437533301</c:v>
                </c:pt>
                <c:pt idx="913">
                  <c:v>27.8039688336148</c:v>
                </c:pt>
                <c:pt idx="914">
                  <c:v>27.804171094810201</c:v>
                </c:pt>
                <c:pt idx="915">
                  <c:v>27.8044031746557</c:v>
                </c:pt>
                <c:pt idx="916">
                  <c:v>27.804620916490698</c:v>
                </c:pt>
                <c:pt idx="917">
                  <c:v>27.8048496932328</c:v>
                </c:pt>
                <c:pt idx="918">
                  <c:v>27.805075039813001</c:v>
                </c:pt>
                <c:pt idx="919">
                  <c:v>27.8052962929264</c:v>
                </c:pt>
                <c:pt idx="920">
                  <c:v>27.805521944256199</c:v>
                </c:pt>
                <c:pt idx="921">
                  <c:v>27.805743842710701</c:v>
                </c:pt>
                <c:pt idx="922">
                  <c:v>27.805965771153598</c:v>
                </c:pt>
                <c:pt idx="923">
                  <c:v>27.806184987143599</c:v>
                </c:pt>
                <c:pt idx="924">
                  <c:v>27.806403548083299</c:v>
                </c:pt>
                <c:pt idx="925">
                  <c:v>27.806621981941401</c:v>
                </c:pt>
                <c:pt idx="926">
                  <c:v>27.8068413535002</c:v>
                </c:pt>
                <c:pt idx="927">
                  <c:v>27.807058643447998</c:v>
                </c:pt>
                <c:pt idx="928">
                  <c:v>27.807273222367002</c:v>
                </c:pt>
                <c:pt idx="929">
                  <c:v>27.8074868974815</c:v>
                </c:pt>
                <c:pt idx="930">
                  <c:v>27.807698122687</c:v>
                </c:pt>
                <c:pt idx="931">
                  <c:v>27.807914532633699</c:v>
                </c:pt>
                <c:pt idx="932">
                  <c:v>27.808123411351598</c:v>
                </c:pt>
                <c:pt idx="933">
                  <c:v>27.808334179852</c:v>
                </c:pt>
                <c:pt idx="934">
                  <c:v>27.8085406973853</c:v>
                </c:pt>
                <c:pt idx="935">
                  <c:v>27.8087546175088</c:v>
                </c:pt>
                <c:pt idx="936">
                  <c:v>27.808959096391501</c:v>
                </c:pt>
                <c:pt idx="937">
                  <c:v>27.809168371087299</c:v>
                </c:pt>
                <c:pt idx="938">
                  <c:v>27.809371599266399</c:v>
                </c:pt>
                <c:pt idx="939">
                  <c:v>27.809574534189501</c:v>
                </c:pt>
                <c:pt idx="940">
                  <c:v>27.809780265136599</c:v>
                </c:pt>
                <c:pt idx="941">
                  <c:v>27.809984080428301</c:v>
                </c:pt>
                <c:pt idx="942">
                  <c:v>27.810187470999999</c:v>
                </c:pt>
                <c:pt idx="943">
                  <c:v>27.810384621883099</c:v>
                </c:pt>
                <c:pt idx="944">
                  <c:v>27.8105859629209</c:v>
                </c:pt>
                <c:pt idx="945">
                  <c:v>27.8107886047591</c:v>
                </c:pt>
                <c:pt idx="946">
                  <c:v>27.810986876536099</c:v>
                </c:pt>
                <c:pt idx="947">
                  <c:v>27.811181001069802</c:v>
                </c:pt>
                <c:pt idx="948">
                  <c:v>27.811382633669101</c:v>
                </c:pt>
                <c:pt idx="949">
                  <c:v>27.811572084694301</c:v>
                </c:pt>
                <c:pt idx="950">
                  <c:v>27.8117715789035</c:v>
                </c:pt>
                <c:pt idx="951">
                  <c:v>27.8119626518438</c:v>
                </c:pt>
                <c:pt idx="952">
                  <c:v>27.812160208681899</c:v>
                </c:pt>
                <c:pt idx="953">
                  <c:v>27.812344356278501</c:v>
                </c:pt>
                <c:pt idx="954">
                  <c:v>27.8125435383648</c:v>
                </c:pt>
                <c:pt idx="955">
                  <c:v>27.812727827877001</c:v>
                </c:pt>
                <c:pt idx="956">
                  <c:v>27.812918706958101</c:v>
                </c:pt>
                <c:pt idx="957">
                  <c:v>27.8131102930619</c:v>
                </c:pt>
                <c:pt idx="958">
                  <c:v>27.813295762193398</c:v>
                </c:pt>
                <c:pt idx="959">
                  <c:v>27.813486563254699</c:v>
                </c:pt>
                <c:pt idx="960">
                  <c:v>27.8136646204558</c:v>
                </c:pt>
                <c:pt idx="961">
                  <c:v>27.813858856637601</c:v>
                </c:pt>
                <c:pt idx="962">
                  <c:v>27.814038693427499</c:v>
                </c:pt>
                <c:pt idx="963">
                  <c:v>27.814223019230301</c:v>
                </c:pt>
                <c:pt idx="964">
                  <c:v>27.814403535069001</c:v>
                </c:pt>
                <c:pt idx="965">
                  <c:v>27.814587765056999</c:v>
                </c:pt>
                <c:pt idx="966">
                  <c:v>27.814770685431899</c:v>
                </c:pt>
                <c:pt idx="967">
                  <c:v>27.814945079048801</c:v>
                </c:pt>
                <c:pt idx="968">
                  <c:v>27.815128102586598</c:v>
                </c:pt>
                <c:pt idx="969">
                  <c:v>27.815306627511202</c:v>
                </c:pt>
                <c:pt idx="970">
                  <c:v>27.815483465565901</c:v>
                </c:pt>
                <c:pt idx="971">
                  <c:v>27.815661920602398</c:v>
                </c:pt>
                <c:pt idx="972">
                  <c:v>27.815834813090699</c:v>
                </c:pt>
                <c:pt idx="973">
                  <c:v>27.816012678627899</c:v>
                </c:pt>
                <c:pt idx="974">
                  <c:v>27.816189506447898</c:v>
                </c:pt>
                <c:pt idx="975">
                  <c:v>27.8163594968401</c:v>
                </c:pt>
                <c:pt idx="976">
                  <c:v>27.8165376367824</c:v>
                </c:pt>
                <c:pt idx="977">
                  <c:v>27.8167023277331</c:v>
                </c:pt>
                <c:pt idx="978">
                  <c:v>27.8168792828683</c:v>
                </c:pt>
                <c:pt idx="979">
                  <c:v>27.817046334020201</c:v>
                </c:pt>
                <c:pt idx="980">
                  <c:v>27.817222332704901</c:v>
                </c:pt>
                <c:pt idx="981">
                  <c:v>27.8173897400466</c:v>
                </c:pt>
                <c:pt idx="982">
                  <c:v>27.817555407498698</c:v>
                </c:pt>
                <c:pt idx="983">
                  <c:v>27.817724741973201</c:v>
                </c:pt>
                <c:pt idx="984">
                  <c:v>27.817892957391699</c:v>
                </c:pt>
                <c:pt idx="985">
                  <c:v>27.818057538888802</c:v>
                </c:pt>
                <c:pt idx="986">
                  <c:v>27.818224960003501</c:v>
                </c:pt>
                <c:pt idx="987">
                  <c:v>27.818391537183398</c:v>
                </c:pt>
                <c:pt idx="988">
                  <c:v>27.8185519518725</c:v>
                </c:pt>
                <c:pt idx="989">
                  <c:v>27.818717109195099</c:v>
                </c:pt>
                <c:pt idx="990">
                  <c:v>27.8188738552718</c:v>
                </c:pt>
                <c:pt idx="991">
                  <c:v>27.819041792730498</c:v>
                </c:pt>
                <c:pt idx="992">
                  <c:v>27.819206605594001</c:v>
                </c:pt>
                <c:pt idx="993">
                  <c:v>27.8193619321002</c:v>
                </c:pt>
                <c:pt idx="994">
                  <c:v>27.819526397522601</c:v>
                </c:pt>
                <c:pt idx="995">
                  <c:v>27.819681412173999</c:v>
                </c:pt>
                <c:pt idx="996">
                  <c:v>27.819845738535701</c:v>
                </c:pt>
                <c:pt idx="997">
                  <c:v>27.8199981232633</c:v>
                </c:pt>
                <c:pt idx="998">
                  <c:v>27.820155350006399</c:v>
                </c:pt>
                <c:pt idx="999">
                  <c:v>27.820313430041999</c:v>
                </c:pt>
                <c:pt idx="1000">
                  <c:v>27.8204687955044</c:v>
                </c:pt>
                <c:pt idx="1001">
                  <c:v>27.820623844251301</c:v>
                </c:pt>
                <c:pt idx="1002">
                  <c:v>27.820774333828499</c:v>
                </c:pt>
                <c:pt idx="1003">
                  <c:v>27.820931148627601</c:v>
                </c:pt>
                <c:pt idx="1004">
                  <c:v>27.821081322731899</c:v>
                </c:pt>
                <c:pt idx="1005">
                  <c:v>27.821233570526701</c:v>
                </c:pt>
                <c:pt idx="1006">
                  <c:v>27.821382772469899</c:v>
                </c:pt>
                <c:pt idx="1007">
                  <c:v>27.8215412044358</c:v>
                </c:pt>
                <c:pt idx="1008">
                  <c:v>27.821682417962201</c:v>
                </c:pt>
                <c:pt idx="1009">
                  <c:v>27.821835446980501</c:v>
                </c:pt>
                <c:pt idx="1010">
                  <c:v>27.821983011095799</c:v>
                </c:pt>
                <c:pt idx="1011">
                  <c:v>27.822134734536501</c:v>
                </c:pt>
                <c:pt idx="1012">
                  <c:v>27.822277509374899</c:v>
                </c:pt>
                <c:pt idx="1013">
                  <c:v>27.8224291221591</c:v>
                </c:pt>
                <c:pt idx="1014">
                  <c:v>27.822573682896699</c:v>
                </c:pt>
                <c:pt idx="1015">
                  <c:v>27.822715250023101</c:v>
                </c:pt>
                <c:pt idx="1016">
                  <c:v>27.8228659234526</c:v>
                </c:pt>
                <c:pt idx="1017">
                  <c:v>27.823008314712499</c:v>
                </c:pt>
                <c:pt idx="1018">
                  <c:v>27.823148374958201</c:v>
                </c:pt>
                <c:pt idx="1019">
                  <c:v>27.823296087463302</c:v>
                </c:pt>
                <c:pt idx="1020">
                  <c:v>27.8234351098045</c:v>
                </c:pt>
                <c:pt idx="1021">
                  <c:v>27.823582486580399</c:v>
                </c:pt>
                <c:pt idx="1022">
                  <c:v>27.823719606290702</c:v>
                </c:pt>
                <c:pt idx="1023">
                  <c:v>27.8238562229728</c:v>
                </c:pt>
                <c:pt idx="1024">
                  <c:v>27.8240047524157</c:v>
                </c:pt>
                <c:pt idx="1025">
                  <c:v>27.824136173212001</c:v>
                </c:pt>
                <c:pt idx="1026">
                  <c:v>27.824278415380999</c:v>
                </c:pt>
                <c:pt idx="1027">
                  <c:v>27.8244148542259</c:v>
                </c:pt>
                <c:pt idx="1028">
                  <c:v>27.824551448604598</c:v>
                </c:pt>
                <c:pt idx="1029">
                  <c:v>27.824686003156099</c:v>
                </c:pt>
                <c:pt idx="1030">
                  <c:v>27.824823718669599</c:v>
                </c:pt>
                <c:pt idx="1031">
                  <c:v>27.824962693112699</c:v>
                </c:pt>
                <c:pt idx="1032">
                  <c:v>27.825091224408499</c:v>
                </c:pt>
                <c:pt idx="1033">
                  <c:v>27.825230417168399</c:v>
                </c:pt>
                <c:pt idx="1034">
                  <c:v>27.825359084630399</c:v>
                </c:pt>
                <c:pt idx="1035">
                  <c:v>27.825497079186398</c:v>
                </c:pt>
                <c:pt idx="1036">
                  <c:v>27.825625439118799</c:v>
                </c:pt>
                <c:pt idx="1037">
                  <c:v>27.8257622248702</c:v>
                </c:pt>
                <c:pt idx="1038">
                  <c:v>27.825889275638598</c:v>
                </c:pt>
                <c:pt idx="1039">
                  <c:v>27.8260226002037</c:v>
                </c:pt>
                <c:pt idx="1040">
                  <c:v>27.826153371009902</c:v>
                </c:pt>
                <c:pt idx="1041">
                  <c:v>27.826282125870801</c:v>
                </c:pt>
                <c:pt idx="1042">
                  <c:v>27.826411386513598</c:v>
                </c:pt>
                <c:pt idx="1043">
                  <c:v>27.826538790922999</c:v>
                </c:pt>
                <c:pt idx="1044">
                  <c:v>27.826667742361199</c:v>
                </c:pt>
                <c:pt idx="1045">
                  <c:v>27.826798055859602</c:v>
                </c:pt>
                <c:pt idx="1046">
                  <c:v>27.826925963826099</c:v>
                </c:pt>
                <c:pt idx="1047">
                  <c:v>27.827044760911502</c:v>
                </c:pt>
                <c:pt idx="1048">
                  <c:v>27.827175880452799</c:v>
                </c:pt>
                <c:pt idx="1049">
                  <c:v>27.8273001037463</c:v>
                </c:pt>
                <c:pt idx="1050">
                  <c:v>27.827426615618801</c:v>
                </c:pt>
                <c:pt idx="1051">
                  <c:v>27.827550478049201</c:v>
                </c:pt>
                <c:pt idx="1052">
                  <c:v>27.8276693674615</c:v>
                </c:pt>
                <c:pt idx="1053">
                  <c:v>27.827797820824401</c:v>
                </c:pt>
                <c:pt idx="1054">
                  <c:v>27.827917183981601</c:v>
                </c:pt>
                <c:pt idx="1055">
                  <c:v>27.828040386108398</c:v>
                </c:pt>
                <c:pt idx="1056">
                  <c:v>27.828161404448501</c:v>
                </c:pt>
                <c:pt idx="1057">
                  <c:v>27.828282020238898</c:v>
                </c:pt>
                <c:pt idx="1058">
                  <c:v>27.8284035906951</c:v>
                </c:pt>
                <c:pt idx="1059">
                  <c:v>27.828519376464499</c:v>
                </c:pt>
                <c:pt idx="1060">
                  <c:v>27.828644645090499</c:v>
                </c:pt>
                <c:pt idx="1061">
                  <c:v>27.828758163405301</c:v>
                </c:pt>
                <c:pt idx="1062">
                  <c:v>27.828877037301801</c:v>
                </c:pt>
                <c:pt idx="1063">
                  <c:v>27.828992097611099</c:v>
                </c:pt>
                <c:pt idx="1064">
                  <c:v>27.829111514881198</c:v>
                </c:pt>
                <c:pt idx="1065">
                  <c:v>27.829229170937001</c:v>
                </c:pt>
                <c:pt idx="1066">
                  <c:v>27.829346191552499</c:v>
                </c:pt>
                <c:pt idx="1067">
                  <c:v>27.829458786808601</c:v>
                </c:pt>
                <c:pt idx="1068">
                  <c:v>27.829576238057999</c:v>
                </c:pt>
                <c:pt idx="1069">
                  <c:v>27.8296926405006</c:v>
                </c:pt>
                <c:pt idx="1070">
                  <c:v>27.829802508175899</c:v>
                </c:pt>
                <c:pt idx="1071">
                  <c:v>27.829921932252201</c:v>
                </c:pt>
                <c:pt idx="1072">
                  <c:v>27.830029857028201</c:v>
                </c:pt>
                <c:pt idx="1073">
                  <c:v>27.830141229090199</c:v>
                </c:pt>
                <c:pt idx="1074">
                  <c:v>27.830256060994301</c:v>
                </c:pt>
                <c:pt idx="1075">
                  <c:v>27.830368044753001</c:v>
                </c:pt>
                <c:pt idx="1076">
                  <c:v>27.830475828861498</c:v>
                </c:pt>
                <c:pt idx="1077">
                  <c:v>27.8305912100043</c:v>
                </c:pt>
                <c:pt idx="1078">
                  <c:v>27.830698917160699</c:v>
                </c:pt>
                <c:pt idx="1079">
                  <c:v>27.830808544038</c:v>
                </c:pt>
                <c:pt idx="1080">
                  <c:v>27.8309167902264</c:v>
                </c:pt>
                <c:pt idx="1081">
                  <c:v>27.831027499002602</c:v>
                </c:pt>
                <c:pt idx="1082">
                  <c:v>27.831134589583598</c:v>
                </c:pt>
                <c:pt idx="1083">
                  <c:v>27.831243671606199</c:v>
                </c:pt>
                <c:pt idx="1084">
                  <c:v>27.831349124562799</c:v>
                </c:pt>
                <c:pt idx="1085">
                  <c:v>27.831456180829299</c:v>
                </c:pt>
                <c:pt idx="1086">
                  <c:v>27.8315620994595</c:v>
                </c:pt>
                <c:pt idx="1087">
                  <c:v>27.831675071686199</c:v>
                </c:pt>
                <c:pt idx="1088">
                  <c:v>27.831773449582499</c:v>
                </c:pt>
                <c:pt idx="1089">
                  <c:v>27.831877134196599</c:v>
                </c:pt>
                <c:pt idx="1090">
                  <c:v>27.831981433523101</c:v>
                </c:pt>
                <c:pt idx="1091">
                  <c:v>27.832090458052399</c:v>
                </c:pt>
                <c:pt idx="1092">
                  <c:v>27.832193800802798</c:v>
                </c:pt>
                <c:pt idx="1093">
                  <c:v>27.8322931973455</c:v>
                </c:pt>
                <c:pt idx="1094">
                  <c:v>27.832397865159599</c:v>
                </c:pt>
                <c:pt idx="1095">
                  <c:v>27.832501588458602</c:v>
                </c:pt>
                <c:pt idx="1096">
                  <c:v>27.832604588970302</c:v>
                </c:pt>
                <c:pt idx="1097">
                  <c:v>27.832704958862099</c:v>
                </c:pt>
                <c:pt idx="1098">
                  <c:v>27.832800327556299</c:v>
                </c:pt>
                <c:pt idx="1099">
                  <c:v>27.832908036588002</c:v>
                </c:pt>
                <c:pt idx="1100">
                  <c:v>27.833003920949501</c:v>
                </c:pt>
                <c:pt idx="1101">
                  <c:v>27.833104014152401</c:v>
                </c:pt>
                <c:pt idx="1102">
                  <c:v>27.833203858698202</c:v>
                </c:pt>
                <c:pt idx="1103">
                  <c:v>27.833301760807402</c:v>
                </c:pt>
                <c:pt idx="1104">
                  <c:v>27.833398435391999</c:v>
                </c:pt>
                <c:pt idx="1105">
                  <c:v>27.833496802086</c:v>
                </c:pt>
                <c:pt idx="1106">
                  <c:v>27.833595353640298</c:v>
                </c:pt>
                <c:pt idx="1107">
                  <c:v>27.833694285746201</c:v>
                </c:pt>
                <c:pt idx="1108">
                  <c:v>27.833790757617699</c:v>
                </c:pt>
                <c:pt idx="1109">
                  <c:v>27.833880880343798</c:v>
                </c:pt>
                <c:pt idx="1110">
                  <c:v>27.833984621451702</c:v>
                </c:pt>
                <c:pt idx="1111">
                  <c:v>27.834072409119202</c:v>
                </c:pt>
                <c:pt idx="1112">
                  <c:v>27.834172012686299</c:v>
                </c:pt>
                <c:pt idx="1113">
                  <c:v>27.834264048764801</c:v>
                </c:pt>
                <c:pt idx="1114">
                  <c:v>27.834355608949501</c:v>
                </c:pt>
                <c:pt idx="1115">
                  <c:v>27.8344521745591</c:v>
                </c:pt>
                <c:pt idx="1116">
                  <c:v>27.834545240301502</c:v>
                </c:pt>
                <c:pt idx="1117">
                  <c:v>27.834643282918901</c:v>
                </c:pt>
                <c:pt idx="1118">
                  <c:v>27.834728822674599</c:v>
                </c:pt>
                <c:pt idx="1119">
                  <c:v>27.834822492529199</c:v>
                </c:pt>
                <c:pt idx="1120">
                  <c:v>27.834918442246199</c:v>
                </c:pt>
                <c:pt idx="1121">
                  <c:v>27.835003320400801</c:v>
                </c:pt>
                <c:pt idx="1122">
                  <c:v>27.835098707158402</c:v>
                </c:pt>
                <c:pt idx="1123">
                  <c:v>27.835189351657299</c:v>
                </c:pt>
                <c:pt idx="1124">
                  <c:v>27.835274966804899</c:v>
                </c:pt>
                <c:pt idx="1125">
                  <c:v>27.835370360254199</c:v>
                </c:pt>
                <c:pt idx="1126">
                  <c:v>27.835460266029301</c:v>
                </c:pt>
                <c:pt idx="1127">
                  <c:v>27.835547771279501</c:v>
                </c:pt>
                <c:pt idx="1128">
                  <c:v>27.8356362820833</c:v>
                </c:pt>
                <c:pt idx="1129">
                  <c:v>27.8357228477253</c:v>
                </c:pt>
                <c:pt idx="1130">
                  <c:v>27.8358108730386</c:v>
                </c:pt>
                <c:pt idx="1131">
                  <c:v>27.835899663303699</c:v>
                </c:pt>
                <c:pt idx="1132">
                  <c:v>27.835988437380301</c:v>
                </c:pt>
                <c:pt idx="1133">
                  <c:v>27.836071773306902</c:v>
                </c:pt>
                <c:pt idx="1134">
                  <c:v>27.8361578201072</c:v>
                </c:pt>
                <c:pt idx="1135">
                  <c:v>27.836246965438701</c:v>
                </c:pt>
                <c:pt idx="1136">
                  <c:v>27.8363273739741</c:v>
                </c:pt>
                <c:pt idx="1137">
                  <c:v>27.836416708622799</c:v>
                </c:pt>
                <c:pt idx="1138">
                  <c:v>27.836500560435301</c:v>
                </c:pt>
                <c:pt idx="1139">
                  <c:v>27.836583726561599</c:v>
                </c:pt>
                <c:pt idx="1140">
                  <c:v>27.836667063589299</c:v>
                </c:pt>
                <c:pt idx="1141">
                  <c:v>27.836751114737599</c:v>
                </c:pt>
                <c:pt idx="1142">
                  <c:v>27.836835100680599</c:v>
                </c:pt>
                <c:pt idx="1143">
                  <c:v>27.8369175450323</c:v>
                </c:pt>
                <c:pt idx="1144">
                  <c:v>27.8370004474978</c:v>
                </c:pt>
                <c:pt idx="1145">
                  <c:v>27.837079251721999</c:v>
                </c:pt>
                <c:pt idx="1146">
                  <c:v>27.837167167650101</c:v>
                </c:pt>
                <c:pt idx="1147">
                  <c:v>27.837249243597501</c:v>
                </c:pt>
                <c:pt idx="1148">
                  <c:v>27.837328113885601</c:v>
                </c:pt>
                <c:pt idx="1149">
                  <c:v>27.8374072446653</c:v>
                </c:pt>
                <c:pt idx="1150">
                  <c:v>27.837488211937899</c:v>
                </c:pt>
                <c:pt idx="1151">
                  <c:v>27.837567813506698</c:v>
                </c:pt>
                <c:pt idx="1152">
                  <c:v>27.837651041983602</c:v>
                </c:pt>
                <c:pt idx="1153">
                  <c:v>27.837725421042901</c:v>
                </c:pt>
                <c:pt idx="1154">
                  <c:v>27.837807796638199</c:v>
                </c:pt>
                <c:pt idx="1155">
                  <c:v>27.837887222577798</c:v>
                </c:pt>
                <c:pt idx="1156">
                  <c:v>27.837963661343199</c:v>
                </c:pt>
                <c:pt idx="1157">
                  <c:v>27.838038892089699</c:v>
                </c:pt>
                <c:pt idx="1158">
                  <c:v>27.8381194237842</c:v>
                </c:pt>
                <c:pt idx="1159">
                  <c:v>27.838194308985901</c:v>
                </c:pt>
                <c:pt idx="1160">
                  <c:v>27.838275051038298</c:v>
                </c:pt>
                <c:pt idx="1161">
                  <c:v>27.838348580792399</c:v>
                </c:pt>
                <c:pt idx="1162">
                  <c:v>27.838427240229201</c:v>
                </c:pt>
                <c:pt idx="1163">
                  <c:v>27.838501196116098</c:v>
                </c:pt>
                <c:pt idx="1164">
                  <c:v>27.838577714985899</c:v>
                </c:pt>
                <c:pt idx="1165">
                  <c:v>27.8386560646879</c:v>
                </c:pt>
                <c:pt idx="1166">
                  <c:v>27.838729090209299</c:v>
                </c:pt>
                <c:pt idx="1167">
                  <c:v>27.838808265870998</c:v>
                </c:pt>
                <c:pt idx="1168">
                  <c:v>27.838880505051801</c:v>
                </c:pt>
                <c:pt idx="1169">
                  <c:v>27.838954086650599</c:v>
                </c:pt>
                <c:pt idx="1170">
                  <c:v>27.839029317819101</c:v>
                </c:pt>
                <c:pt idx="1171">
                  <c:v>27.844227170304237</c:v>
                </c:pt>
                <c:pt idx="1172">
                  <c:v>27.844373780121224</c:v>
                </c:pt>
                <c:pt idx="1173">
                  <c:v>27.844520265004395</c:v>
                </c:pt>
                <c:pt idx="1174">
                  <c:v>27.844666625166493</c:v>
                </c:pt>
                <c:pt idx="1175">
                  <c:v>27.844812860819719</c:v>
                </c:pt>
                <c:pt idx="1176">
                  <c:v>27.844958972175732</c:v>
                </c:pt>
                <c:pt idx="1177">
                  <c:v>27.845104959445649</c:v>
                </c:pt>
                <c:pt idx="1178">
                  <c:v>27.845250822840061</c:v>
                </c:pt>
                <c:pt idx="1179">
                  <c:v>27.845396562569011</c:v>
                </c:pt>
                <c:pt idx="1180">
                  <c:v>27.845542178842013</c:v>
                </c:pt>
                <c:pt idx="1181">
                  <c:v>27.845687671868049</c:v>
                </c:pt>
                <c:pt idx="1182">
                  <c:v>27.84583304185557</c:v>
                </c:pt>
                <c:pt idx="1183">
                  <c:v>27.8459782890125</c:v>
                </c:pt>
                <c:pt idx="1184">
                  <c:v>27.846123413546238</c:v>
                </c:pt>
                <c:pt idx="1185">
                  <c:v>27.846268415663648</c:v>
                </c:pt>
                <c:pt idx="1186">
                  <c:v>27.846413295571086</c:v>
                </c:pt>
                <c:pt idx="1187">
                  <c:v>27.846558053474379</c:v>
                </c:pt>
                <c:pt idx="1188">
                  <c:v>27.84670268957883</c:v>
                </c:pt>
                <c:pt idx="1189">
                  <c:v>27.846847204089233</c:v>
                </c:pt>
                <c:pt idx="1190">
                  <c:v>27.846991597209858</c:v>
                </c:pt>
                <c:pt idx="1191">
                  <c:v>27.84713586914447</c:v>
                </c:pt>
                <c:pt idx="1192">
                  <c:v>27.847280020096314</c:v>
                </c:pt>
                <c:pt idx="1193">
                  <c:v>27.847424050268124</c:v>
                </c:pt>
                <c:pt idx="1194">
                  <c:v>27.847567959862129</c:v>
                </c:pt>
                <c:pt idx="1195">
                  <c:v>27.847711749080048</c:v>
                </c:pt>
                <c:pt idx="1196">
                  <c:v>27.847855418123096</c:v>
                </c:pt>
                <c:pt idx="1197">
                  <c:v>27.84799896719198</c:v>
                </c:pt>
                <c:pt idx="1198">
                  <c:v>27.848142396486907</c:v>
                </c:pt>
                <c:pt idx="1199">
                  <c:v>27.848285706207587</c:v>
                </c:pt>
                <c:pt idx="1200">
                  <c:v>27.848428896553227</c:v>
                </c:pt>
                <c:pt idx="1201">
                  <c:v>27.848571967722535</c:v>
                </c:pt>
                <c:pt idx="1202">
                  <c:v>27.848714919913725</c:v>
                </c:pt>
                <c:pt idx="1203">
                  <c:v>27.848857753324516</c:v>
                </c:pt>
                <c:pt idx="1204">
                  <c:v>27.849000468152141</c:v>
                </c:pt>
                <c:pt idx="1205">
                  <c:v>27.849143064593335</c:v>
                </c:pt>
                <c:pt idx="1206">
                  <c:v>27.849285542844342</c:v>
                </c:pt>
                <c:pt idx="1207">
                  <c:v>27.849427903100924</c:v>
                </c:pt>
                <c:pt idx="1208">
                  <c:v>27.849570145558356</c:v>
                </c:pt>
                <c:pt idx="1209">
                  <c:v>27.84971227041143</c:v>
                </c:pt>
                <c:pt idx="1210">
                  <c:v>27.849854277854451</c:v>
                </c:pt>
                <c:pt idx="1211">
                  <c:v>27.849996168081244</c:v>
                </c:pt>
                <c:pt idx="1212">
                  <c:v>27.850137941285155</c:v>
                </c:pt>
                <c:pt idx="1213">
                  <c:v>27.850279597659053</c:v>
                </c:pt>
                <c:pt idx="1214">
                  <c:v>27.850421137395333</c:v>
                </c:pt>
                <c:pt idx="1215">
                  <c:v>27.850562560685908</c:v>
                </c:pt>
                <c:pt idx="1216">
                  <c:v>27.850703867722228</c:v>
                </c:pt>
                <c:pt idx="1217">
                  <c:v>27.850845058695256</c:v>
                </c:pt>
                <c:pt idx="1218">
                  <c:v>27.850986133795502</c:v>
                </c:pt>
                <c:pt idx="1219">
                  <c:v>27.851127093212991</c:v>
                </c:pt>
                <c:pt idx="1220">
                  <c:v>27.851267937137298</c:v>
                </c:pt>
                <c:pt idx="1221">
                  <c:v>27.851408665757521</c:v>
                </c:pt>
                <c:pt idx="1222">
                  <c:v>27.851549279262294</c:v>
                </c:pt>
                <c:pt idx="1223">
                  <c:v>27.851689777839791</c:v>
                </c:pt>
                <c:pt idx="1224">
                  <c:v>27.851830161677729</c:v>
                </c:pt>
                <c:pt idx="1225">
                  <c:v>27.851970430963355</c:v>
                </c:pt>
                <c:pt idx="1226">
                  <c:v>27.852110585883473</c:v>
                </c:pt>
                <c:pt idx="1227">
                  <c:v>27.852250626624414</c:v>
                </c:pt>
                <c:pt idx="1228">
                  <c:v>27.852390553372068</c:v>
                </c:pt>
                <c:pt idx="1229">
                  <c:v>27.852530366311861</c:v>
                </c:pt>
                <c:pt idx="1230">
                  <c:v>27.852670065628772</c:v>
                </c:pt>
                <c:pt idx="1231">
                  <c:v>27.852809651507329</c:v>
                </c:pt>
                <c:pt idx="1232">
                  <c:v>27.852949124131612</c:v>
                </c:pt>
                <c:pt idx="1233">
                  <c:v>27.853088483685255</c:v>
                </c:pt>
                <c:pt idx="1234">
                  <c:v>27.853227730351435</c:v>
                </c:pt>
                <c:pt idx="1235">
                  <c:v>27.853366864312893</c:v>
                </c:pt>
                <c:pt idx="1236">
                  <c:v>27.853505885751929</c:v>
                </c:pt>
                <c:pt idx="1237">
                  <c:v>27.853644794850396</c:v>
                </c:pt>
                <c:pt idx="1238">
                  <c:v>27.853783591789711</c:v>
                </c:pt>
                <c:pt idx="1239">
                  <c:v>27.853922276750843</c:v>
                </c:pt>
                <c:pt idx="1240">
                  <c:v>27.854060849914333</c:v>
                </c:pt>
                <c:pt idx="1241">
                  <c:v>27.854199311460277</c:v>
                </c:pt>
                <c:pt idx="1242">
                  <c:v>27.854337661568351</c:v>
                </c:pt>
                <c:pt idx="1243">
                  <c:v>27.854475900417778</c:v>
                </c:pt>
                <c:pt idx="1244">
                  <c:v>27.854614028187363</c:v>
                </c:pt>
                <c:pt idx="1245">
                  <c:v>27.854752045055477</c:v>
                </c:pt>
                <c:pt idx="1246">
                  <c:v>27.854889951200057</c:v>
                </c:pt>
                <c:pt idx="1247">
                  <c:v>27.855027746798616</c:v>
                </c:pt>
                <c:pt idx="1248">
                  <c:v>27.855165432028244</c:v>
                </c:pt>
                <c:pt idx="1249">
                  <c:v>27.855303007065597</c:v>
                </c:pt>
                <c:pt idx="1250">
                  <c:v>27.855440472086919</c:v>
                </c:pt>
                <c:pt idx="1251">
                  <c:v>27.855577827268018</c:v>
                </c:pt>
                <c:pt idx="1252">
                  <c:v>27.855715072784289</c:v>
                </c:pt>
                <c:pt idx="1253">
                  <c:v>27.85585220881071</c:v>
                </c:pt>
                <c:pt idx="1254">
                  <c:v>27.855989235521829</c:v>
                </c:pt>
                <c:pt idx="1255">
                  <c:v>27.856126153091793</c:v>
                </c:pt>
                <c:pt idx="1256">
                  <c:v>27.856262961694316</c:v>
                </c:pt>
                <c:pt idx="1257">
                  <c:v>27.856399661502714</c:v>
                </c:pt>
                <c:pt idx="1258">
                  <c:v>27.856536252689875</c:v>
                </c:pt>
                <c:pt idx="1259">
                  <c:v>27.856672735428287</c:v>
                </c:pt>
                <c:pt idx="1260">
                  <c:v>27.856809109890023</c:v>
                </c:pt>
                <c:pt idx="1261">
                  <c:v>27.856945376246738</c:v>
                </c:pt>
                <c:pt idx="1262">
                  <c:v>27.8570815346697</c:v>
                </c:pt>
                <c:pt idx="1263">
                  <c:v>27.857217585329749</c:v>
                </c:pt>
                <c:pt idx="1264">
                  <c:v>27.857353528397333</c:v>
                </c:pt>
                <c:pt idx="1265">
                  <c:v>27.857489364042486</c:v>
                </c:pt>
                <c:pt idx="1266">
                  <c:v>27.857625092434851</c:v>
                </c:pt>
                <c:pt idx="1267">
                  <c:v>27.857760713743662</c:v>
                </c:pt>
                <c:pt idx="1268">
                  <c:v>27.857896228137751</c:v>
                </c:pt>
                <c:pt idx="1269">
                  <c:v>27.858031635785554</c:v>
                </c:pt>
                <c:pt idx="1270">
                  <c:v>27.858166936855113</c:v>
                </c:pt>
                <c:pt idx="1271">
                  <c:v>27.858302131514069</c:v>
                </c:pt>
                <c:pt idx="1272">
                  <c:v>27.858437219929666</c:v>
                </c:pt>
                <c:pt idx="1273">
                  <c:v>27.858572202268757</c:v>
                </c:pt>
                <c:pt idx="1274">
                  <c:v>27.858707078697801</c:v>
                </c:pt>
                <c:pt idx="1275">
                  <c:v>27.85884184938287</c:v>
                </c:pt>
                <c:pt idx="1276">
                  <c:v>27.85897651448964</c:v>
                </c:pt>
                <c:pt idx="1277">
                  <c:v>27.859111074183399</c:v>
                </c:pt>
                <c:pt idx="1278">
                  <c:v>27.859245528629049</c:v>
                </c:pt>
                <c:pt idx="1279">
                  <c:v>27.859379877991103</c:v>
                </c:pt>
                <c:pt idx="1280">
                  <c:v>27.859514122433694</c:v>
                </c:pt>
                <c:pt idx="1281">
                  <c:v>27.859648262120562</c:v>
                </c:pt>
                <c:pt idx="1282">
                  <c:v>27.859782297215073</c:v>
                </c:pt>
                <c:pt idx="1283">
                  <c:v>27.859916227880202</c:v>
                </c:pt>
                <c:pt idx="1284">
                  <c:v>27.860050054278553</c:v>
                </c:pt>
                <c:pt idx="1285">
                  <c:v>27.860183776572345</c:v>
                </c:pt>
                <c:pt idx="1286">
                  <c:v>27.860317394923417</c:v>
                </c:pt>
                <c:pt idx="1287">
                  <c:v>27.860450909493235</c:v>
                </c:pt>
                <c:pt idx="1288">
                  <c:v>27.860584320442889</c:v>
                </c:pt>
                <c:pt idx="1289">
                  <c:v>27.860717627933088</c:v>
                </c:pt>
                <c:pt idx="1290">
                  <c:v>27.860850832124179</c:v>
                </c:pt>
                <c:pt idx="1291">
                  <c:v>27.860983933176122</c:v>
                </c:pt>
                <c:pt idx="1292">
                  <c:v>27.861116931248521</c:v>
                </c:pt>
                <c:pt idx="1293">
                  <c:v>27.8612498265006</c:v>
                </c:pt>
                <c:pt idx="1294">
                  <c:v>27.861382619091213</c:v>
                </c:pt>
                <c:pt idx="1295">
                  <c:v>27.861515309178849</c:v>
                </c:pt>
                <c:pt idx="1296">
                  <c:v>27.861647896921635</c:v>
                </c:pt>
                <c:pt idx="1297">
                  <c:v>27.861780382477324</c:v>
                </c:pt>
                <c:pt idx="1298">
                  <c:v>27.861912766003314</c:v>
                </c:pt>
                <c:pt idx="1299">
                  <c:v>27.862045047656629</c:v>
                </c:pt>
                <c:pt idx="1300">
                  <c:v>27.862177227593936</c:v>
                </c:pt>
                <c:pt idx="1301">
                  <c:v>27.862309305971543</c:v>
                </c:pt>
                <c:pt idx="1302">
                  <c:v>27.862441282945397</c:v>
                </c:pt>
                <c:pt idx="1303">
                  <c:v>27.862573158671083</c:v>
                </c:pt>
                <c:pt idx="1304">
                  <c:v>27.862704933303828</c:v>
                </c:pt>
                <c:pt idx="1305">
                  <c:v>27.862836606998506</c:v>
                </c:pt>
                <c:pt idx="1306">
                  <c:v>27.862968179909636</c:v>
                </c:pt>
                <c:pt idx="1307">
                  <c:v>27.86309965219138</c:v>
                </c:pt>
                <c:pt idx="1308">
                  <c:v>27.863231023997546</c:v>
                </c:pt>
                <c:pt idx="1309">
                  <c:v>27.863362295481586</c:v>
                </c:pt>
                <c:pt idx="1310">
                  <c:v>27.863493466796612</c:v>
                </c:pt>
                <c:pt idx="1311">
                  <c:v>27.863624538095376</c:v>
                </c:pt>
                <c:pt idx="1312">
                  <c:v>27.863755509530282</c:v>
                </c:pt>
                <c:pt idx="1313">
                  <c:v>27.863886381253391</c:v>
                </c:pt>
                <c:pt idx="1314">
                  <c:v>27.864017153416412</c:v>
                </c:pt>
                <c:pt idx="1315">
                  <c:v>27.864147826170708</c:v>
                </c:pt>
                <c:pt idx="1316">
                  <c:v>27.864278399667299</c:v>
                </c:pt>
                <c:pt idx="1317">
                  <c:v>27.864408874056867</c:v>
                </c:pt>
                <c:pt idx="1318">
                  <c:v>27.864539249489734</c:v>
                </c:pt>
                <c:pt idx="1319">
                  <c:v>27.864669526115904</c:v>
                </c:pt>
                <c:pt idx="1320">
                  <c:v>27.864799704085016</c:v>
                </c:pt>
                <c:pt idx="1321">
                  <c:v>27.864929783546387</c:v>
                </c:pt>
                <c:pt idx="1322">
                  <c:v>27.86505976464899</c:v>
                </c:pt>
                <c:pt idx="1323">
                  <c:v>27.865189647541452</c:v>
                </c:pt>
                <c:pt idx="1324">
                  <c:v>27.865319432372079</c:v>
                </c:pt>
                <c:pt idx="1325">
                  <c:v>27.865449119288833</c:v>
                </c:pt>
                <c:pt idx="1326">
                  <c:v>27.865578708439333</c:v>
                </c:pt>
                <c:pt idx="1327">
                  <c:v>27.865708199970879</c:v>
                </c:pt>
                <c:pt idx="1328">
                  <c:v>27.865837594030431</c:v>
                </c:pt>
                <c:pt idx="1329">
                  <c:v>27.865966890764621</c:v>
                </c:pt>
                <c:pt idx="1330">
                  <c:v>27.866096090319743</c:v>
                </c:pt>
                <c:pt idx="1331">
                  <c:v>27.866225192841771</c:v>
                </c:pt>
                <c:pt idx="1332">
                  <c:v>27.866354198476344</c:v>
                </c:pt>
                <c:pt idx="1333">
                  <c:v>27.866483107368772</c:v>
                </c:pt>
                <c:pt idx="1334">
                  <c:v>27.866611919664049</c:v>
                </c:pt>
                <c:pt idx="1335">
                  <c:v>27.866740635506826</c:v>
                </c:pt>
                <c:pt idx="1336">
                  <c:v>27.866869255041447</c:v>
                </c:pt>
                <c:pt idx="1337">
                  <c:v>27.866997778411921</c:v>
                </c:pt>
                <c:pt idx="1338">
                  <c:v>27.867126205761934</c:v>
                </c:pt>
                <c:pt idx="1339">
                  <c:v>27.86725453723486</c:v>
                </c:pt>
                <c:pt idx="1340">
                  <c:v>27.867382772973741</c:v>
                </c:pt>
                <c:pt idx="1341">
                  <c:v>27.867510913121308</c:v>
                </c:pt>
                <c:pt idx="1342">
                  <c:v>27.867638957819963</c:v>
                </c:pt>
                <c:pt idx="1343">
                  <c:v>27.867766907211802</c:v>
                </c:pt>
                <c:pt idx="1344">
                  <c:v>27.867894761438599</c:v>
                </c:pt>
                <c:pt idx="1345">
                  <c:v>27.868022520641802</c:v>
                </c:pt>
                <c:pt idx="1346">
                  <c:v>27.868150184962559</c:v>
                </c:pt>
                <c:pt idx="1347">
                  <c:v>27.868277754541698</c:v>
                </c:pt>
                <c:pt idx="1348">
                  <c:v>27.86840522951973</c:v>
                </c:pt>
                <c:pt idx="1349">
                  <c:v>27.868532610036858</c:v>
                </c:pt>
                <c:pt idx="1350">
                  <c:v>27.868659896232977</c:v>
                </c:pt>
                <c:pt idx="1351">
                  <c:v>27.868787088247657</c:v>
                </c:pt>
                <c:pt idx="1352">
                  <c:v>27.868914186220174</c:v>
                </c:pt>
                <c:pt idx="1353">
                  <c:v>27.86904119028949</c:v>
                </c:pt>
                <c:pt idx="1354">
                  <c:v>27.869168100594258</c:v>
                </c:pt>
                <c:pt idx="1355">
                  <c:v>27.869294917272825</c:v>
                </c:pt>
                <c:pt idx="1356">
                  <c:v>27.86942164046323</c:v>
                </c:pt>
                <c:pt idx="1357">
                  <c:v>27.869548270303209</c:v>
                </c:pt>
                <c:pt idx="1358">
                  <c:v>27.869674806930195</c:v>
                </c:pt>
                <c:pt idx="1359">
                  <c:v>27.869801250481316</c:v>
                </c:pt>
                <c:pt idx="1360">
                  <c:v>27.869927601093401</c:v>
                </c:pt>
                <c:pt idx="1361">
                  <c:v>27.87005385890297</c:v>
                </c:pt>
                <c:pt idx="1362">
                  <c:v>27.870180024046245</c:v>
                </c:pt>
                <c:pt idx="1363">
                  <c:v>27.870306096659156</c:v>
                </c:pt>
                <c:pt idx="1364">
                  <c:v>27.870432076877329</c:v>
                </c:pt>
                <c:pt idx="1365">
                  <c:v>27.870557964836085</c:v>
                </c:pt>
                <c:pt idx="1366">
                  <c:v>27.87068376067046</c:v>
                </c:pt>
                <c:pt idx="1367">
                  <c:v>27.870809464515183</c:v>
                </c:pt>
                <c:pt idx="1368">
                  <c:v>27.870935076504693</c:v>
                </c:pt>
                <c:pt idx="1369">
                  <c:v>27.871060596773141</c:v>
                </c:pt>
                <c:pt idx="1370">
                  <c:v>27.871186025454371</c:v>
                </c:pt>
                <c:pt idx="1371">
                  <c:v>27.871311362681944</c:v>
                </c:pt>
                <c:pt idx="1372">
                  <c:v>27.871436608589125</c:v>
                </c:pt>
                <c:pt idx="1373">
                  <c:v>27.871561763308886</c:v>
                </c:pt>
                <c:pt idx="1374">
                  <c:v>27.871686826973914</c:v>
                </c:pt>
                <c:pt idx="1375">
                  <c:v>27.871811799716603</c:v>
                </c:pt>
                <c:pt idx="1376">
                  <c:v>27.871936681669062</c:v>
                </c:pt>
                <c:pt idx="1377">
                  <c:v>27.872061472963111</c:v>
                </c:pt>
                <c:pt idx="1378">
                  <c:v>27.872186173730277</c:v>
                </c:pt>
                <c:pt idx="1379">
                  <c:v>27.872310784101806</c:v>
                </c:pt>
                <c:pt idx="1380">
                  <c:v>27.872435304208665</c:v>
                </c:pt>
                <c:pt idx="1381">
                  <c:v>27.872559734181522</c:v>
                </c:pt>
                <c:pt idx="1382">
                  <c:v>27.872684074150779</c:v>
                </c:pt>
                <c:pt idx="1383">
                  <c:v>27.872808324246538</c:v>
                </c:pt>
                <c:pt idx="1384">
                  <c:v>27.872932484598632</c:v>
                </c:pt>
                <c:pt idx="1385">
                  <c:v>27.873056555336603</c:v>
                </c:pt>
                <c:pt idx="1386">
                  <c:v>27.873180536589725</c:v>
                </c:pt>
                <c:pt idx="1387">
                  <c:v>27.873304428486978</c:v>
                </c:pt>
                <c:pt idx="1388">
                  <c:v>27.873428231157074</c:v>
                </c:pt>
                <c:pt idx="1389">
                  <c:v>27.873551944728447</c:v>
                </c:pt>
                <c:pt idx="1390">
                  <c:v>27.873675569329244</c:v>
                </c:pt>
                <c:pt idx="1391">
                  <c:v>27.873799105087343</c:v>
                </c:pt>
                <c:pt idx="1392">
                  <c:v>27.873922552130352</c:v>
                </c:pt>
                <c:pt idx="1393">
                  <c:v>27.87404591058559</c:v>
                </c:pt>
                <c:pt idx="1394">
                  <c:v>27.874169180580115</c:v>
                </c:pt>
                <c:pt idx="1395">
                  <c:v>27.874292362240709</c:v>
                </c:pt>
                <c:pt idx="1396">
                  <c:v>27.874415455693871</c:v>
                </c:pt>
                <c:pt idx="1397">
                  <c:v>27.874538461065846</c:v>
                </c:pt>
                <c:pt idx="1398">
                  <c:v>27.874661378482596</c:v>
                </c:pt>
                <c:pt idx="1399">
                  <c:v>27.874784208069816</c:v>
                </c:pt>
                <c:pt idx="1400">
                  <c:v>27.87490694995293</c:v>
                </c:pt>
                <c:pt idx="1401">
                  <c:v>27.875029604257101</c:v>
                </c:pt>
                <c:pt idx="1402">
                  <c:v>27.87515217110721</c:v>
                </c:pt>
                <c:pt idx="1403">
                  <c:v>27.87527465062789</c:v>
                </c:pt>
                <c:pt idx="1404">
                  <c:v>27.87539704294349</c:v>
                </c:pt>
                <c:pt idx="1405">
                  <c:v>27.875519348178106</c:v>
                </c:pt>
                <c:pt idx="1406">
                  <c:v>27.87564156645556</c:v>
                </c:pt>
                <c:pt idx="1407">
                  <c:v>27.875763697899419</c:v>
                </c:pt>
                <c:pt idx="1408">
                  <c:v>27.875885742632981</c:v>
                </c:pt>
                <c:pt idx="1409">
                  <c:v>27.876007700779279</c:v>
                </c:pt>
                <c:pt idx="1410">
                  <c:v>27.876129572461096</c:v>
                </c:pt>
                <c:pt idx="1411">
                  <c:v>27.876251357800939</c:v>
                </c:pt>
                <c:pt idx="1412">
                  <c:v>27.876373056921064</c:v>
                </c:pt>
                <c:pt idx="1413">
                  <c:v>27.876494669943469</c:v>
                </c:pt>
                <c:pt idx="1414">
                  <c:v>27.87661619698989</c:v>
                </c:pt>
                <c:pt idx="1415">
                  <c:v>27.876737638181801</c:v>
                </c:pt>
                <c:pt idx="1416">
                  <c:v>27.876858993640422</c:v>
                </c:pt>
                <c:pt idx="1417">
                  <c:v>27.876980263486722</c:v>
                </c:pt>
                <c:pt idx="1418">
                  <c:v>27.877101447841405</c:v>
                </c:pt>
                <c:pt idx="1419">
                  <c:v>27.877222546824925</c:v>
                </c:pt>
                <c:pt idx="1420">
                  <c:v>27.877343560557485</c:v>
                </c:pt>
                <c:pt idx="1421">
                  <c:v>27.877464489159024</c:v>
                </c:pt>
                <c:pt idx="1422">
                  <c:v>27.877585332749238</c:v>
                </c:pt>
                <c:pt idx="1423">
                  <c:v>27.877706091447564</c:v>
                </c:pt>
                <c:pt idx="1424">
                  <c:v>27.877826765373193</c:v>
                </c:pt>
                <c:pt idx="1425">
                  <c:v>27.877947354645062</c:v>
                </c:pt>
                <c:pt idx="1426">
                  <c:v>27.878067859381858</c:v>
                </c:pt>
                <c:pt idx="1427">
                  <c:v>27.87818827970202</c:v>
                </c:pt>
                <c:pt idx="1428">
                  <c:v>27.878308615723736</c:v>
                </c:pt>
                <c:pt idx="1429">
                  <c:v>27.878428867564946</c:v>
                </c:pt>
                <c:pt idx="1430">
                  <c:v>27.878549035343344</c:v>
                </c:pt>
                <c:pt idx="1431">
                  <c:v>27.878669119176379</c:v>
                </c:pt>
                <c:pt idx="1432">
                  <c:v>27.878789119181253</c:v>
                </c:pt>
                <c:pt idx="1433">
                  <c:v>27.878909035474919</c:v>
                </c:pt>
                <c:pt idx="1434">
                  <c:v>27.879028868174089</c:v>
                </c:pt>
                <c:pt idx="1435">
                  <c:v>27.879148617395231</c:v>
                </c:pt>
                <c:pt idx="1436">
                  <c:v>27.879268283254572</c:v>
                </c:pt>
                <c:pt idx="1437">
                  <c:v>27.87938786586809</c:v>
                </c:pt>
                <c:pt idx="1438">
                  <c:v>27.879507365351525</c:v>
                </c:pt>
                <c:pt idx="1439">
                  <c:v>27.879626781820377</c:v>
                </c:pt>
                <c:pt idx="1440">
                  <c:v>27.879746115389903</c:v>
                </c:pt>
                <c:pt idx="1441">
                  <c:v>27.879865366175125</c:v>
                </c:pt>
                <c:pt idx="1442">
                  <c:v>27.879984534290813</c:v>
                </c:pt>
                <c:pt idx="1443">
                  <c:v>27.880103619851518</c:v>
                </c:pt>
                <c:pt idx="1444">
                  <c:v>27.880222622971534</c:v>
                </c:pt>
                <c:pt idx="1445">
                  <c:v>27.880341543764931</c:v>
                </c:pt>
                <c:pt idx="1446">
                  <c:v>27.880460382345536</c:v>
                </c:pt>
                <c:pt idx="1447">
                  <c:v>27.880579138826942</c:v>
                </c:pt>
                <c:pt idx="1448">
                  <c:v>27.880697813322509</c:v>
                </c:pt>
                <c:pt idx="1449">
                  <c:v>27.880816405945357</c:v>
                </c:pt>
                <c:pt idx="1450">
                  <c:v>27.880934916808375</c:v>
                </c:pt>
                <c:pt idx="1451">
                  <c:v>27.88105334602422</c:v>
                </c:pt>
                <c:pt idx="1452">
                  <c:v>27.881171693705316</c:v>
                </c:pt>
                <c:pt idx="1453">
                  <c:v>27.881289959963848</c:v>
                </c:pt>
                <c:pt idx="1454">
                  <c:v>27.881408144911784</c:v>
                </c:pt>
                <c:pt idx="1455">
                  <c:v>27.881526248660848</c:v>
                </c:pt>
                <c:pt idx="1456">
                  <c:v>27.881644271322536</c:v>
                </c:pt>
                <c:pt idx="1457">
                  <c:v>27.881762213008123</c:v>
                </c:pt>
                <c:pt idx="1458">
                  <c:v>27.881880073828647</c:v>
                </c:pt>
                <c:pt idx="1459">
                  <c:v>27.881997853894919</c:v>
                </c:pt>
                <c:pt idx="1460">
                  <c:v>27.882115553317526</c:v>
                </c:pt>
                <c:pt idx="1461">
                  <c:v>27.882233172206821</c:v>
                </c:pt>
                <c:pt idx="1462">
                  <c:v>27.882350710672938</c:v>
                </c:pt>
                <c:pt idx="1463">
                  <c:v>27.882468168825785</c:v>
                </c:pt>
                <c:pt idx="1464">
                  <c:v>27.882585546775033</c:v>
                </c:pt>
                <c:pt idx="1465">
                  <c:v>27.882702844630149</c:v>
                </c:pt>
                <c:pt idx="1466">
                  <c:v>27.882820062500357</c:v>
                </c:pt>
                <c:pt idx="1467">
                  <c:v>27.882937200494666</c:v>
                </c:pt>
                <c:pt idx="1468">
                  <c:v>27.883054258721867</c:v>
                </c:pt>
                <c:pt idx="1469">
                  <c:v>27.883171237290519</c:v>
                </c:pt>
                <c:pt idx="1470">
                  <c:v>27.883288136308963</c:v>
                </c:pt>
                <c:pt idx="1471">
                  <c:v>27.883404955885325</c:v>
                </c:pt>
                <c:pt idx="1472">
                  <c:v>27.883521696127502</c:v>
                </c:pt>
                <c:pt idx="1473">
                  <c:v>27.883638357143177</c:v>
                </c:pt>
                <c:pt idx="1474">
                  <c:v>27.883754939039811</c:v>
                </c:pt>
                <c:pt idx="1475">
                  <c:v>27.883871441924654</c:v>
                </c:pt>
                <c:pt idx="1476">
                  <c:v>27.883987865904722</c:v>
                </c:pt>
                <c:pt idx="1477">
                  <c:v>27.884104211086825</c:v>
                </c:pt>
                <c:pt idx="1478">
                  <c:v>27.884220477577561</c:v>
                </c:pt>
                <c:pt idx="1479">
                  <c:v>27.884336665483303</c:v>
                </c:pt>
                <c:pt idx="1480">
                  <c:v>27.884452774910208</c:v>
                </c:pt>
                <c:pt idx="1481">
                  <c:v>27.884568805964225</c:v>
                </c:pt>
                <c:pt idx="1482">
                  <c:v>27.884684758751085</c:v>
                </c:pt>
                <c:pt idx="1483">
                  <c:v>27.884800633376301</c:v>
                </c:pt>
                <c:pt idx="1484">
                  <c:v>27.884916429945179</c:v>
                </c:pt>
                <c:pt idx="1485">
                  <c:v>27.885032148562811</c:v>
                </c:pt>
                <c:pt idx="1486">
                  <c:v>27.885167055234906</c:v>
                </c:pt>
                <c:pt idx="1487">
                  <c:v>27.885301856115618</c:v>
                </c:pt>
                <c:pt idx="1488">
                  <c:v>27.885436551370731</c:v>
                </c:pt>
                <c:pt idx="1489">
                  <c:v>27.885571141165649</c:v>
                </c:pt>
                <c:pt idx="1490">
                  <c:v>27.885705625665384</c:v>
                </c:pt>
                <c:pt idx="1491">
                  <c:v>27.885840005034559</c:v>
                </c:pt>
                <c:pt idx="1492">
                  <c:v>27.885974279437413</c:v>
                </c:pt>
                <c:pt idx="1493">
                  <c:v>27.886108449037803</c:v>
                </c:pt>
                <c:pt idx="1494">
                  <c:v>27.886242513999196</c:v>
                </c:pt>
                <c:pt idx="1495">
                  <c:v>27.886376474484685</c:v>
                </c:pt>
                <c:pt idx="1496">
                  <c:v>27.886510330656975</c:v>
                </c:pt>
                <c:pt idx="1497">
                  <c:v>27.886644082678394</c:v>
                </c:pt>
                <c:pt idx="1498">
                  <c:v>27.886777730710897</c:v>
                </c:pt>
                <c:pt idx="1499">
                  <c:v>27.886911274916049</c:v>
                </c:pt>
                <c:pt idx="1500">
                  <c:v>27.887044715455048</c:v>
                </c:pt>
                <c:pt idx="1501">
                  <c:v>27.887178052488714</c:v>
                </c:pt>
                <c:pt idx="1502">
                  <c:v>27.887311286177496</c:v>
                </c:pt>
                <c:pt idx="1503">
                  <c:v>27.887444416681468</c:v>
                </c:pt>
                <c:pt idx="1504">
                  <c:v>27.887577444160332</c:v>
                </c:pt>
                <c:pt idx="1505">
                  <c:v>27.887710368773416</c:v>
                </c:pt>
                <c:pt idx="1506">
                  <c:v>27.887843190679689</c:v>
                </c:pt>
                <c:pt idx="1507">
                  <c:v>27.887975910037738</c:v>
                </c:pt>
                <c:pt idx="1508">
                  <c:v>27.888108527005798</c:v>
                </c:pt>
                <c:pt idx="1509">
                  <c:v>27.888241041741725</c:v>
                </c:pt>
                <c:pt idx="1510">
                  <c:v>27.88837345440302</c:v>
                </c:pt>
                <c:pt idx="1511">
                  <c:v>27.88850576514681</c:v>
                </c:pt>
                <c:pt idx="1512">
                  <c:v>27.888637974129871</c:v>
                </c:pt>
                <c:pt idx="1513">
                  <c:v>27.888770081508607</c:v>
                </c:pt>
                <c:pt idx="1514">
                  <c:v>27.888902087439071</c:v>
                </c:pt>
                <c:pt idx="1515">
                  <c:v>27.889033992076946</c:v>
                </c:pt>
                <c:pt idx="1516">
                  <c:v>27.889165795577572</c:v>
                </c:pt>
                <c:pt idx="1517">
                  <c:v>27.889297498095917</c:v>
                </c:pt>
                <c:pt idx="1518">
                  <c:v>27.8894290997866</c:v>
                </c:pt>
                <c:pt idx="1519">
                  <c:v>27.88956060080389</c:v>
                </c:pt>
                <c:pt idx="1520">
                  <c:v>27.889692001301686</c:v>
                </c:pt>
                <c:pt idx="1521">
                  <c:v>27.889823301433555</c:v>
                </c:pt>
                <c:pt idx="1522">
                  <c:v>27.889954501352697</c:v>
                </c:pt>
                <c:pt idx="1523">
                  <c:v>27.890085601211968</c:v>
                </c:pt>
                <c:pt idx="1524">
                  <c:v>27.890216601163875</c:v>
                </c:pt>
                <c:pt idx="1525">
                  <c:v>27.890347501360573</c:v>
                </c:pt>
                <c:pt idx="1526">
                  <c:v>27.890478301953873</c:v>
                </c:pt>
                <c:pt idx="1527">
                  <c:v>27.890609003095236</c:v>
                </c:pt>
                <c:pt idx="1528">
                  <c:v>27.890739604935785</c:v>
                </c:pt>
                <c:pt idx="1529">
                  <c:v>27.890870107626288</c:v>
                </c:pt>
                <c:pt idx="1530">
                  <c:v>27.891000511317181</c:v>
                </c:pt>
                <c:pt idx="1531">
                  <c:v>27.891130816158551</c:v>
                </c:pt>
                <c:pt idx="1532">
                  <c:v>27.891261022300142</c:v>
                </c:pt>
                <c:pt idx="1533">
                  <c:v>27.891391129891367</c:v>
                </c:pt>
                <c:pt idx="1534">
                  <c:v>27.891521139081295</c:v>
                </c:pt>
                <c:pt idx="1535">
                  <c:v>27.891651050018652</c:v>
                </c:pt>
                <c:pt idx="1536">
                  <c:v>27.891780862851832</c:v>
                </c:pt>
                <c:pt idx="1537">
                  <c:v>27.8919105777289</c:v>
                </c:pt>
                <c:pt idx="1538">
                  <c:v>27.89204019479757</c:v>
                </c:pt>
                <c:pt idx="1539">
                  <c:v>27.892169714205238</c:v>
                </c:pt>
                <c:pt idx="1540">
                  <c:v>27.892299136098956</c:v>
                </c:pt>
                <c:pt idx="1541">
                  <c:v>27.892428460625446</c:v>
                </c:pt>
                <c:pt idx="1542">
                  <c:v>27.892557687931109</c:v>
                </c:pt>
                <c:pt idx="1543">
                  <c:v>27.892686818162005</c:v>
                </c:pt>
                <c:pt idx="1544">
                  <c:v>27.892815851463865</c:v>
                </c:pt>
                <c:pt idx="1545">
                  <c:v>27.892944787982099</c:v>
                </c:pt>
                <c:pt idx="1546">
                  <c:v>27.893073627861785</c:v>
                </c:pt>
                <c:pt idx="1547">
                  <c:v>27.893202371247678</c:v>
                </c:pt>
                <c:pt idx="1548">
                  <c:v>27.893331018284204</c:v>
                </c:pt>
                <c:pt idx="1549">
                  <c:v>27.893459569115471</c:v>
                </c:pt>
                <c:pt idx="1550">
                  <c:v>27.893588023885261</c:v>
                </c:pt>
                <c:pt idx="1551">
                  <c:v>27.893716382737029</c:v>
                </c:pt>
                <c:pt idx="1552">
                  <c:v>27.893844645813918</c:v>
                </c:pt>
                <c:pt idx="1553">
                  <c:v>27.893972813258745</c:v>
                </c:pt>
                <c:pt idx="1554">
                  <c:v>27.894100885214005</c:v>
                </c:pt>
                <c:pt idx="1555">
                  <c:v>27.894228861821883</c:v>
                </c:pt>
                <c:pt idx="1556">
                  <c:v>27.894356743224243</c:v>
                </c:pt>
                <c:pt idx="1557">
                  <c:v>27.894484529562629</c:v>
                </c:pt>
                <c:pt idx="1558">
                  <c:v>27.894612220978274</c:v>
                </c:pt>
                <c:pt idx="1559">
                  <c:v>27.894739817612095</c:v>
                </c:pt>
                <c:pt idx="1560">
                  <c:v>27.894867319604696</c:v>
                </c:pt>
                <c:pt idx="1561">
                  <c:v>27.894994727096368</c:v>
                </c:pt>
                <c:pt idx="1562">
                  <c:v>27.895122040227086</c:v>
                </c:pt>
                <c:pt idx="1563">
                  <c:v>27.895249259136527</c:v>
                </c:pt>
                <c:pt idx="1564">
                  <c:v>27.895376383964042</c:v>
                </c:pt>
                <c:pt idx="1565">
                  <c:v>27.89550341484868</c:v>
                </c:pt>
                <c:pt idx="1566">
                  <c:v>27.895630351929189</c:v>
                </c:pt>
                <c:pt idx="1567">
                  <c:v>27.895757195344</c:v>
                </c:pt>
                <c:pt idx="1568">
                  <c:v>27.89588394523124</c:v>
                </c:pt>
                <c:pt idx="1569">
                  <c:v>27.896010601728733</c:v>
                </c:pt>
                <c:pt idx="1570">
                  <c:v>27.896137164974</c:v>
                </c:pt>
                <c:pt idx="1571">
                  <c:v>27.896263635104251</c:v>
                </c:pt>
                <c:pt idx="1572">
                  <c:v>27.896390012256401</c:v>
                </c:pt>
                <c:pt idx="1573">
                  <c:v>27.896516296567061</c:v>
                </c:pt>
                <c:pt idx="1574">
                  <c:v>27.896642488172539</c:v>
                </c:pt>
                <c:pt idx="1575">
                  <c:v>27.896768587208847</c:v>
                </c:pt>
                <c:pt idx="1576">
                  <c:v>27.896894593811691</c:v>
                </c:pt>
                <c:pt idx="1577">
                  <c:v>27.897020508116491</c:v>
                </c:pt>
                <c:pt idx="1578">
                  <c:v>27.897146330258355</c:v>
                </c:pt>
                <c:pt idx="1579">
                  <c:v>27.897272060372103</c:v>
                </c:pt>
                <c:pt idx="1580">
                  <c:v>27.897397698592265</c:v>
                </c:pt>
                <c:pt idx="1581">
                  <c:v>27.897523245053058</c:v>
                </c:pt>
                <c:pt idx="1582">
                  <c:v>27.897648699888425</c:v>
                </c:pt>
                <c:pt idx="1583">
                  <c:v>27.897774063232003</c:v>
                </c:pt>
                <c:pt idx="1584">
                  <c:v>27.89789933521714</c:v>
                </c:pt>
                <c:pt idx="1585">
                  <c:v>27.8980245159769</c:v>
                </c:pt>
                <c:pt idx="1586">
                  <c:v>27.898149605644043</c:v>
                </c:pt>
                <c:pt idx="1587">
                  <c:v>27.898274604351052</c:v>
                </c:pt>
                <c:pt idx="1588">
                  <c:v>27.898399512230114</c:v>
                </c:pt>
                <c:pt idx="1589">
                  <c:v>27.898524329413132</c:v>
                </c:pt>
                <c:pt idx="1590">
                  <c:v>27.898649056031715</c:v>
                </c:pt>
                <c:pt idx="1591">
                  <c:v>27.898773692217194</c:v>
                </c:pt>
                <c:pt idx="1592">
                  <c:v>27.898898238100614</c:v>
                </c:pt>
                <c:pt idx="1593">
                  <c:v>27.899022693812725</c:v>
                </c:pt>
                <c:pt idx="1594">
                  <c:v>27.899147059484008</c:v>
                </c:pt>
                <c:pt idx="1595">
                  <c:v>27.899271335244649</c:v>
                </c:pt>
                <c:pt idx="1596">
                  <c:v>27.899395521224559</c:v>
                </c:pt>
                <c:pt idx="1597">
                  <c:v>27.899519617553363</c:v>
                </c:pt>
                <c:pt idx="1598">
                  <c:v>27.899643624360412</c:v>
                </c:pt>
                <c:pt idx="1599">
                  <c:v>27.899767541774768</c:v>
                </c:pt>
                <c:pt idx="1600">
                  <c:v>27.899891369925221</c:v>
                </c:pt>
                <c:pt idx="1601">
                  <c:v>27.900015108940281</c:v>
                </c:pt>
                <c:pt idx="1602">
                  <c:v>27.900138758948181</c:v>
                </c:pt>
                <c:pt idx="1603">
                  <c:v>27.90026232007688</c:v>
                </c:pt>
                <c:pt idx="1604">
                  <c:v>27.900385792454053</c:v>
                </c:pt>
                <c:pt idx="1605">
                  <c:v>27.900509176207105</c:v>
                </c:pt>
                <c:pt idx="1606">
                  <c:v>27.900632471463172</c:v>
                </c:pt>
                <c:pt idx="1607">
                  <c:v>27.90075567834911</c:v>
                </c:pt>
                <c:pt idx="1608">
                  <c:v>27.900878796991506</c:v>
                </c:pt>
                <c:pt idx="1609">
                  <c:v>27.901001827516669</c:v>
                </c:pt>
                <c:pt idx="1610">
                  <c:v>27.901124770050647</c:v>
                </c:pt>
                <c:pt idx="1611">
                  <c:v>27.901247624719208</c:v>
                </c:pt>
                <c:pt idx="1612">
                  <c:v>27.901370391647855</c:v>
                </c:pt>
                <c:pt idx="1613">
                  <c:v>27.901493070961823</c:v>
                </c:pt>
                <c:pt idx="1614">
                  <c:v>27.901615662786082</c:v>
                </c:pt>
                <c:pt idx="1615">
                  <c:v>27.901738167245327</c:v>
                </c:pt>
                <c:pt idx="1616">
                  <c:v>27.901860584463989</c:v>
                </c:pt>
                <c:pt idx="1617">
                  <c:v>27.90198291456624</c:v>
                </c:pt>
                <c:pt idx="1618">
                  <c:v>27.90210515767598</c:v>
                </c:pt>
                <c:pt idx="1619">
                  <c:v>27.902227313916843</c:v>
                </c:pt>
                <c:pt idx="1620">
                  <c:v>27.902349383412208</c:v>
                </c:pt>
                <c:pt idx="1621">
                  <c:v>27.902471366285187</c:v>
                </c:pt>
                <c:pt idx="1622">
                  <c:v>27.902593262658627</c:v>
                </c:pt>
              </c:numCache>
            </c:numRef>
          </c:yVal>
          <c:smooth val="0"/>
        </c:ser>
        <c:ser>
          <c:idx val="1"/>
          <c:order val="1"/>
          <c:tx>
            <c:v>nddl MC</c:v>
          </c:tx>
          <c:spPr>
            <a:ln w="38100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[Data_resuME_3Modèles_final.xlsx]DynamRot_AM!$A$2:$A$2500</c:f>
              <c:numCache>
                <c:formatCode>General</c:formatCode>
                <c:ptCount val="2499"/>
                <c:pt idx="0">
                  <c:v>0</c:v>
                </c:pt>
                <c:pt idx="1">
                  <c:v>0.9</c:v>
                </c:pt>
                <c:pt idx="2">
                  <c:v>1.7</c:v>
                </c:pt>
                <c:pt idx="3">
                  <c:v>2.6</c:v>
                </c:pt>
                <c:pt idx="4">
                  <c:v>3.4</c:v>
                </c:pt>
                <c:pt idx="5">
                  <c:v>4.3</c:v>
                </c:pt>
                <c:pt idx="6">
                  <c:v>5.0999999999999996</c:v>
                </c:pt>
                <c:pt idx="7">
                  <c:v>6</c:v>
                </c:pt>
                <c:pt idx="8">
                  <c:v>6.9</c:v>
                </c:pt>
                <c:pt idx="9">
                  <c:v>7.7</c:v>
                </c:pt>
                <c:pt idx="10">
                  <c:v>8.6</c:v>
                </c:pt>
                <c:pt idx="11">
                  <c:v>9.4</c:v>
                </c:pt>
                <c:pt idx="12">
                  <c:v>10.3</c:v>
                </c:pt>
                <c:pt idx="13">
                  <c:v>11.1</c:v>
                </c:pt>
                <c:pt idx="14">
                  <c:v>12</c:v>
                </c:pt>
                <c:pt idx="15">
                  <c:v>12.9</c:v>
                </c:pt>
                <c:pt idx="16">
                  <c:v>13.7</c:v>
                </c:pt>
                <c:pt idx="17">
                  <c:v>14.6</c:v>
                </c:pt>
                <c:pt idx="18">
                  <c:v>15.4</c:v>
                </c:pt>
                <c:pt idx="19">
                  <c:v>16.3</c:v>
                </c:pt>
                <c:pt idx="20">
                  <c:v>17.100000000000001</c:v>
                </c:pt>
                <c:pt idx="21">
                  <c:v>18</c:v>
                </c:pt>
                <c:pt idx="22">
                  <c:v>18.899999999999999</c:v>
                </c:pt>
                <c:pt idx="23">
                  <c:v>19.7</c:v>
                </c:pt>
                <c:pt idx="24">
                  <c:v>20.6</c:v>
                </c:pt>
                <c:pt idx="25">
                  <c:v>21.4</c:v>
                </c:pt>
                <c:pt idx="26">
                  <c:v>22.3</c:v>
                </c:pt>
                <c:pt idx="27">
                  <c:v>23.1</c:v>
                </c:pt>
                <c:pt idx="28">
                  <c:v>24</c:v>
                </c:pt>
                <c:pt idx="29">
                  <c:v>24.9</c:v>
                </c:pt>
                <c:pt idx="30">
                  <c:v>25.7</c:v>
                </c:pt>
                <c:pt idx="31">
                  <c:v>26.6</c:v>
                </c:pt>
                <c:pt idx="32">
                  <c:v>27.4</c:v>
                </c:pt>
                <c:pt idx="33">
                  <c:v>28.3</c:v>
                </c:pt>
                <c:pt idx="34">
                  <c:v>29.1</c:v>
                </c:pt>
                <c:pt idx="35">
                  <c:v>30</c:v>
                </c:pt>
                <c:pt idx="36">
                  <c:v>30.9</c:v>
                </c:pt>
                <c:pt idx="37">
                  <c:v>31.7</c:v>
                </c:pt>
                <c:pt idx="38">
                  <c:v>32.6</c:v>
                </c:pt>
                <c:pt idx="39">
                  <c:v>33.4</c:v>
                </c:pt>
                <c:pt idx="40">
                  <c:v>34.299999999999997</c:v>
                </c:pt>
                <c:pt idx="41">
                  <c:v>35.1</c:v>
                </c:pt>
                <c:pt idx="42">
                  <c:v>36</c:v>
                </c:pt>
                <c:pt idx="43">
                  <c:v>36.9</c:v>
                </c:pt>
                <c:pt idx="44">
                  <c:v>37.700000000000003</c:v>
                </c:pt>
                <c:pt idx="45">
                  <c:v>38.6</c:v>
                </c:pt>
                <c:pt idx="46">
                  <c:v>39.4</c:v>
                </c:pt>
                <c:pt idx="47">
                  <c:v>40.299999999999997</c:v>
                </c:pt>
                <c:pt idx="48">
                  <c:v>41.1</c:v>
                </c:pt>
                <c:pt idx="49">
                  <c:v>42</c:v>
                </c:pt>
                <c:pt idx="50">
                  <c:v>42.9</c:v>
                </c:pt>
                <c:pt idx="51">
                  <c:v>43.7</c:v>
                </c:pt>
                <c:pt idx="52">
                  <c:v>44.6</c:v>
                </c:pt>
                <c:pt idx="53">
                  <c:v>45.4</c:v>
                </c:pt>
                <c:pt idx="54">
                  <c:v>46.3</c:v>
                </c:pt>
                <c:pt idx="55">
                  <c:v>47.1</c:v>
                </c:pt>
                <c:pt idx="56">
                  <c:v>48</c:v>
                </c:pt>
                <c:pt idx="57">
                  <c:v>48.9</c:v>
                </c:pt>
                <c:pt idx="58">
                  <c:v>49.7</c:v>
                </c:pt>
                <c:pt idx="59">
                  <c:v>50.6</c:v>
                </c:pt>
                <c:pt idx="60">
                  <c:v>51.4</c:v>
                </c:pt>
                <c:pt idx="61">
                  <c:v>52.3</c:v>
                </c:pt>
                <c:pt idx="62">
                  <c:v>53.1</c:v>
                </c:pt>
                <c:pt idx="63">
                  <c:v>54</c:v>
                </c:pt>
                <c:pt idx="64">
                  <c:v>54.9</c:v>
                </c:pt>
                <c:pt idx="65">
                  <c:v>55.7</c:v>
                </c:pt>
                <c:pt idx="66">
                  <c:v>56.6</c:v>
                </c:pt>
                <c:pt idx="67">
                  <c:v>57.4</c:v>
                </c:pt>
                <c:pt idx="68">
                  <c:v>58.3</c:v>
                </c:pt>
                <c:pt idx="69">
                  <c:v>59.1</c:v>
                </c:pt>
                <c:pt idx="70">
                  <c:v>60</c:v>
                </c:pt>
                <c:pt idx="71">
                  <c:v>60.9</c:v>
                </c:pt>
                <c:pt idx="72">
                  <c:v>61.7</c:v>
                </c:pt>
                <c:pt idx="73">
                  <c:v>62.6</c:v>
                </c:pt>
                <c:pt idx="74">
                  <c:v>63.4</c:v>
                </c:pt>
                <c:pt idx="75">
                  <c:v>64.3</c:v>
                </c:pt>
                <c:pt idx="76">
                  <c:v>65.099999999999994</c:v>
                </c:pt>
                <c:pt idx="77">
                  <c:v>66</c:v>
                </c:pt>
                <c:pt idx="78">
                  <c:v>66.900000000000006</c:v>
                </c:pt>
                <c:pt idx="79">
                  <c:v>67.7</c:v>
                </c:pt>
                <c:pt idx="80">
                  <c:v>68.599999999999994</c:v>
                </c:pt>
                <c:pt idx="81">
                  <c:v>69.400000000000006</c:v>
                </c:pt>
                <c:pt idx="82">
                  <c:v>70.3</c:v>
                </c:pt>
                <c:pt idx="83">
                  <c:v>71.099999999999994</c:v>
                </c:pt>
                <c:pt idx="84">
                  <c:v>72</c:v>
                </c:pt>
                <c:pt idx="85">
                  <c:v>72.900000000000006</c:v>
                </c:pt>
                <c:pt idx="86">
                  <c:v>73.7</c:v>
                </c:pt>
                <c:pt idx="87">
                  <c:v>74.599999999999994</c:v>
                </c:pt>
                <c:pt idx="88">
                  <c:v>75.400000000000006</c:v>
                </c:pt>
                <c:pt idx="89">
                  <c:v>76.3</c:v>
                </c:pt>
                <c:pt idx="90">
                  <c:v>77.099999999999994</c:v>
                </c:pt>
                <c:pt idx="91">
                  <c:v>78</c:v>
                </c:pt>
                <c:pt idx="92">
                  <c:v>78.900000000000006</c:v>
                </c:pt>
                <c:pt idx="93">
                  <c:v>79.7</c:v>
                </c:pt>
                <c:pt idx="94">
                  <c:v>80.599999999999994</c:v>
                </c:pt>
                <c:pt idx="95">
                  <c:v>81.400000000000006</c:v>
                </c:pt>
                <c:pt idx="96">
                  <c:v>82.3</c:v>
                </c:pt>
                <c:pt idx="97">
                  <c:v>83.1</c:v>
                </c:pt>
                <c:pt idx="98">
                  <c:v>84</c:v>
                </c:pt>
                <c:pt idx="99">
                  <c:v>84.9</c:v>
                </c:pt>
                <c:pt idx="100">
                  <c:v>85.7</c:v>
                </c:pt>
                <c:pt idx="101">
                  <c:v>86.6</c:v>
                </c:pt>
                <c:pt idx="102">
                  <c:v>87.4</c:v>
                </c:pt>
                <c:pt idx="103">
                  <c:v>88.3</c:v>
                </c:pt>
                <c:pt idx="104">
                  <c:v>89.1</c:v>
                </c:pt>
                <c:pt idx="105">
                  <c:v>90</c:v>
                </c:pt>
                <c:pt idx="106">
                  <c:v>90.9</c:v>
                </c:pt>
                <c:pt idx="107">
                  <c:v>91.7</c:v>
                </c:pt>
                <c:pt idx="108">
                  <c:v>92.6</c:v>
                </c:pt>
                <c:pt idx="109">
                  <c:v>93.4</c:v>
                </c:pt>
                <c:pt idx="110">
                  <c:v>94.3</c:v>
                </c:pt>
                <c:pt idx="111">
                  <c:v>95.1</c:v>
                </c:pt>
                <c:pt idx="112">
                  <c:v>96</c:v>
                </c:pt>
                <c:pt idx="113">
                  <c:v>96.9</c:v>
                </c:pt>
                <c:pt idx="114">
                  <c:v>97.7</c:v>
                </c:pt>
                <c:pt idx="115">
                  <c:v>98.6</c:v>
                </c:pt>
                <c:pt idx="116">
                  <c:v>99.4</c:v>
                </c:pt>
                <c:pt idx="117">
                  <c:v>100.3</c:v>
                </c:pt>
                <c:pt idx="118">
                  <c:v>101.1</c:v>
                </c:pt>
                <c:pt idx="119">
                  <c:v>102</c:v>
                </c:pt>
                <c:pt idx="120">
                  <c:v>102.9</c:v>
                </c:pt>
                <c:pt idx="121">
                  <c:v>103.7</c:v>
                </c:pt>
                <c:pt idx="122">
                  <c:v>104.6</c:v>
                </c:pt>
                <c:pt idx="123">
                  <c:v>105.4</c:v>
                </c:pt>
                <c:pt idx="124">
                  <c:v>106.3</c:v>
                </c:pt>
                <c:pt idx="125">
                  <c:v>107.1</c:v>
                </c:pt>
                <c:pt idx="126">
                  <c:v>108</c:v>
                </c:pt>
                <c:pt idx="127">
                  <c:v>108.9</c:v>
                </c:pt>
                <c:pt idx="128">
                  <c:v>109.7</c:v>
                </c:pt>
                <c:pt idx="129">
                  <c:v>110.6</c:v>
                </c:pt>
                <c:pt idx="130">
                  <c:v>111.4</c:v>
                </c:pt>
                <c:pt idx="131">
                  <c:v>112.3</c:v>
                </c:pt>
                <c:pt idx="132">
                  <c:v>113.1</c:v>
                </c:pt>
                <c:pt idx="133">
                  <c:v>114</c:v>
                </c:pt>
                <c:pt idx="134">
                  <c:v>114.9</c:v>
                </c:pt>
                <c:pt idx="135">
                  <c:v>115.7</c:v>
                </c:pt>
                <c:pt idx="136">
                  <c:v>116.6</c:v>
                </c:pt>
                <c:pt idx="137">
                  <c:v>117.4</c:v>
                </c:pt>
                <c:pt idx="138">
                  <c:v>118.3</c:v>
                </c:pt>
                <c:pt idx="139">
                  <c:v>119.1</c:v>
                </c:pt>
                <c:pt idx="140">
                  <c:v>120</c:v>
                </c:pt>
                <c:pt idx="141">
                  <c:v>120.9</c:v>
                </c:pt>
                <c:pt idx="142">
                  <c:v>121.7</c:v>
                </c:pt>
                <c:pt idx="143">
                  <c:v>122.6</c:v>
                </c:pt>
                <c:pt idx="144">
                  <c:v>123.4</c:v>
                </c:pt>
                <c:pt idx="145">
                  <c:v>124.3</c:v>
                </c:pt>
                <c:pt idx="146">
                  <c:v>125.1</c:v>
                </c:pt>
                <c:pt idx="147">
                  <c:v>126</c:v>
                </c:pt>
                <c:pt idx="148">
                  <c:v>126.9</c:v>
                </c:pt>
                <c:pt idx="149">
                  <c:v>127.7</c:v>
                </c:pt>
                <c:pt idx="150">
                  <c:v>128.6</c:v>
                </c:pt>
                <c:pt idx="151">
                  <c:v>129.4</c:v>
                </c:pt>
                <c:pt idx="152">
                  <c:v>130.30000000000001</c:v>
                </c:pt>
                <c:pt idx="153">
                  <c:v>131.1</c:v>
                </c:pt>
                <c:pt idx="154">
                  <c:v>132</c:v>
                </c:pt>
                <c:pt idx="155">
                  <c:v>132.9</c:v>
                </c:pt>
                <c:pt idx="156">
                  <c:v>133.69999999999999</c:v>
                </c:pt>
                <c:pt idx="157">
                  <c:v>134.6</c:v>
                </c:pt>
                <c:pt idx="158">
                  <c:v>135.4</c:v>
                </c:pt>
                <c:pt idx="159">
                  <c:v>136.30000000000001</c:v>
                </c:pt>
                <c:pt idx="160">
                  <c:v>137.1</c:v>
                </c:pt>
                <c:pt idx="161">
                  <c:v>138</c:v>
                </c:pt>
                <c:pt idx="162">
                  <c:v>138.9</c:v>
                </c:pt>
                <c:pt idx="163">
                  <c:v>139.69999999999999</c:v>
                </c:pt>
                <c:pt idx="164">
                  <c:v>140.6</c:v>
                </c:pt>
                <c:pt idx="165">
                  <c:v>141.4</c:v>
                </c:pt>
                <c:pt idx="166">
                  <c:v>142.30000000000001</c:v>
                </c:pt>
                <c:pt idx="167">
                  <c:v>143.1</c:v>
                </c:pt>
                <c:pt idx="168">
                  <c:v>144</c:v>
                </c:pt>
                <c:pt idx="169">
                  <c:v>144.9</c:v>
                </c:pt>
                <c:pt idx="170">
                  <c:v>145.69999999999999</c:v>
                </c:pt>
                <c:pt idx="171">
                  <c:v>146.6</c:v>
                </c:pt>
                <c:pt idx="172">
                  <c:v>147.4</c:v>
                </c:pt>
                <c:pt idx="173">
                  <c:v>148.30000000000001</c:v>
                </c:pt>
                <c:pt idx="174">
                  <c:v>149.1</c:v>
                </c:pt>
                <c:pt idx="175">
                  <c:v>150</c:v>
                </c:pt>
                <c:pt idx="176">
                  <c:v>150.9</c:v>
                </c:pt>
                <c:pt idx="177">
                  <c:v>151.69999999999999</c:v>
                </c:pt>
                <c:pt idx="178">
                  <c:v>152.6</c:v>
                </c:pt>
                <c:pt idx="179">
                  <c:v>153.4</c:v>
                </c:pt>
                <c:pt idx="180">
                  <c:v>154.30000000000001</c:v>
                </c:pt>
                <c:pt idx="181">
                  <c:v>155.1</c:v>
                </c:pt>
                <c:pt idx="182">
                  <c:v>156</c:v>
                </c:pt>
                <c:pt idx="183">
                  <c:v>156.9</c:v>
                </c:pt>
                <c:pt idx="184">
                  <c:v>157.69999999999999</c:v>
                </c:pt>
                <c:pt idx="185">
                  <c:v>158.6</c:v>
                </c:pt>
                <c:pt idx="186">
                  <c:v>159.4</c:v>
                </c:pt>
                <c:pt idx="187">
                  <c:v>160.30000000000001</c:v>
                </c:pt>
                <c:pt idx="188">
                  <c:v>161.1</c:v>
                </c:pt>
                <c:pt idx="189">
                  <c:v>162</c:v>
                </c:pt>
                <c:pt idx="190">
                  <c:v>162.9</c:v>
                </c:pt>
                <c:pt idx="191">
                  <c:v>163.69999999999999</c:v>
                </c:pt>
                <c:pt idx="192">
                  <c:v>164.6</c:v>
                </c:pt>
                <c:pt idx="193">
                  <c:v>165.4</c:v>
                </c:pt>
                <c:pt idx="194">
                  <c:v>166.3</c:v>
                </c:pt>
                <c:pt idx="195">
                  <c:v>167.1</c:v>
                </c:pt>
                <c:pt idx="196">
                  <c:v>168</c:v>
                </c:pt>
                <c:pt idx="197">
                  <c:v>168.9</c:v>
                </c:pt>
                <c:pt idx="198">
                  <c:v>169.7</c:v>
                </c:pt>
                <c:pt idx="199">
                  <c:v>170.6</c:v>
                </c:pt>
                <c:pt idx="200">
                  <c:v>171.4</c:v>
                </c:pt>
                <c:pt idx="201">
                  <c:v>172.3</c:v>
                </c:pt>
                <c:pt idx="202">
                  <c:v>173.1</c:v>
                </c:pt>
                <c:pt idx="203">
                  <c:v>174</c:v>
                </c:pt>
                <c:pt idx="204">
                  <c:v>174.9</c:v>
                </c:pt>
                <c:pt idx="205">
                  <c:v>175.7</c:v>
                </c:pt>
                <c:pt idx="206">
                  <c:v>176.6</c:v>
                </c:pt>
                <c:pt idx="207">
                  <c:v>177.4</c:v>
                </c:pt>
                <c:pt idx="208">
                  <c:v>178.3</c:v>
                </c:pt>
                <c:pt idx="209">
                  <c:v>179.1</c:v>
                </c:pt>
                <c:pt idx="210">
                  <c:v>180</c:v>
                </c:pt>
                <c:pt idx="211">
                  <c:v>180.9</c:v>
                </c:pt>
                <c:pt idx="212">
                  <c:v>181.7</c:v>
                </c:pt>
                <c:pt idx="213">
                  <c:v>182.6</c:v>
                </c:pt>
                <c:pt idx="214">
                  <c:v>183.4</c:v>
                </c:pt>
                <c:pt idx="215">
                  <c:v>184.3</c:v>
                </c:pt>
                <c:pt idx="216">
                  <c:v>185.1</c:v>
                </c:pt>
                <c:pt idx="217">
                  <c:v>186</c:v>
                </c:pt>
                <c:pt idx="218">
                  <c:v>186.9</c:v>
                </c:pt>
                <c:pt idx="219">
                  <c:v>187.7</c:v>
                </c:pt>
                <c:pt idx="220">
                  <c:v>188.6</c:v>
                </c:pt>
                <c:pt idx="221">
                  <c:v>189.4</c:v>
                </c:pt>
                <c:pt idx="222">
                  <c:v>190.3</c:v>
                </c:pt>
                <c:pt idx="223">
                  <c:v>191.1</c:v>
                </c:pt>
                <c:pt idx="224">
                  <c:v>192</c:v>
                </c:pt>
                <c:pt idx="225">
                  <c:v>192.9</c:v>
                </c:pt>
                <c:pt idx="226">
                  <c:v>193.7</c:v>
                </c:pt>
                <c:pt idx="227">
                  <c:v>194.6</c:v>
                </c:pt>
                <c:pt idx="228">
                  <c:v>195.4</c:v>
                </c:pt>
                <c:pt idx="229">
                  <c:v>196.3</c:v>
                </c:pt>
                <c:pt idx="230">
                  <c:v>197.1</c:v>
                </c:pt>
                <c:pt idx="231">
                  <c:v>198</c:v>
                </c:pt>
                <c:pt idx="232">
                  <c:v>198.9</c:v>
                </c:pt>
                <c:pt idx="233">
                  <c:v>199.7</c:v>
                </c:pt>
                <c:pt idx="234">
                  <c:v>200.6</c:v>
                </c:pt>
                <c:pt idx="235">
                  <c:v>201.4</c:v>
                </c:pt>
                <c:pt idx="236">
                  <c:v>202.3</c:v>
                </c:pt>
                <c:pt idx="237">
                  <c:v>203.1</c:v>
                </c:pt>
                <c:pt idx="238">
                  <c:v>204</c:v>
                </c:pt>
                <c:pt idx="239">
                  <c:v>204.9</c:v>
                </c:pt>
                <c:pt idx="240">
                  <c:v>205.7</c:v>
                </c:pt>
                <c:pt idx="241">
                  <c:v>206.6</c:v>
                </c:pt>
                <c:pt idx="242">
                  <c:v>207.4</c:v>
                </c:pt>
                <c:pt idx="243">
                  <c:v>208.3</c:v>
                </c:pt>
                <c:pt idx="244">
                  <c:v>209.1</c:v>
                </c:pt>
                <c:pt idx="245">
                  <c:v>210</c:v>
                </c:pt>
                <c:pt idx="246">
                  <c:v>210.9</c:v>
                </c:pt>
                <c:pt idx="247">
                  <c:v>211.7</c:v>
                </c:pt>
                <c:pt idx="248">
                  <c:v>212.6</c:v>
                </c:pt>
                <c:pt idx="249">
                  <c:v>213.4</c:v>
                </c:pt>
                <c:pt idx="250">
                  <c:v>214.3</c:v>
                </c:pt>
                <c:pt idx="251">
                  <c:v>215.1</c:v>
                </c:pt>
                <c:pt idx="252">
                  <c:v>216</c:v>
                </c:pt>
                <c:pt idx="253">
                  <c:v>216.9</c:v>
                </c:pt>
                <c:pt idx="254">
                  <c:v>217.7</c:v>
                </c:pt>
                <c:pt idx="255">
                  <c:v>218.6</c:v>
                </c:pt>
                <c:pt idx="256">
                  <c:v>219.4</c:v>
                </c:pt>
                <c:pt idx="257">
                  <c:v>220.3</c:v>
                </c:pt>
                <c:pt idx="258">
                  <c:v>221.1</c:v>
                </c:pt>
                <c:pt idx="259">
                  <c:v>222</c:v>
                </c:pt>
                <c:pt idx="260">
                  <c:v>222.9</c:v>
                </c:pt>
                <c:pt idx="261">
                  <c:v>223.7</c:v>
                </c:pt>
                <c:pt idx="262">
                  <c:v>224.6</c:v>
                </c:pt>
                <c:pt idx="263">
                  <c:v>225.4</c:v>
                </c:pt>
                <c:pt idx="264">
                  <c:v>226.3</c:v>
                </c:pt>
                <c:pt idx="265">
                  <c:v>227.1</c:v>
                </c:pt>
                <c:pt idx="266">
                  <c:v>228</c:v>
                </c:pt>
                <c:pt idx="267">
                  <c:v>228.9</c:v>
                </c:pt>
                <c:pt idx="268">
                  <c:v>229.7</c:v>
                </c:pt>
                <c:pt idx="269">
                  <c:v>230.6</c:v>
                </c:pt>
                <c:pt idx="270">
                  <c:v>231.4</c:v>
                </c:pt>
                <c:pt idx="271">
                  <c:v>232.3</c:v>
                </c:pt>
                <c:pt idx="272">
                  <c:v>233.1</c:v>
                </c:pt>
                <c:pt idx="273">
                  <c:v>234</c:v>
                </c:pt>
                <c:pt idx="274">
                  <c:v>234.9</c:v>
                </c:pt>
                <c:pt idx="275">
                  <c:v>235.7</c:v>
                </c:pt>
                <c:pt idx="276">
                  <c:v>236.6</c:v>
                </c:pt>
                <c:pt idx="277">
                  <c:v>237.4</c:v>
                </c:pt>
                <c:pt idx="278">
                  <c:v>238.3</c:v>
                </c:pt>
                <c:pt idx="279">
                  <c:v>239.1</c:v>
                </c:pt>
                <c:pt idx="280">
                  <c:v>240</c:v>
                </c:pt>
                <c:pt idx="281">
                  <c:v>240.9</c:v>
                </c:pt>
                <c:pt idx="282">
                  <c:v>241.7</c:v>
                </c:pt>
                <c:pt idx="283">
                  <c:v>242.6</c:v>
                </c:pt>
                <c:pt idx="284">
                  <c:v>243.4</c:v>
                </c:pt>
                <c:pt idx="285">
                  <c:v>244.3</c:v>
                </c:pt>
                <c:pt idx="286">
                  <c:v>245.1</c:v>
                </c:pt>
                <c:pt idx="287">
                  <c:v>246</c:v>
                </c:pt>
                <c:pt idx="288">
                  <c:v>246.9</c:v>
                </c:pt>
                <c:pt idx="289">
                  <c:v>247.7</c:v>
                </c:pt>
                <c:pt idx="290">
                  <c:v>248.6</c:v>
                </c:pt>
                <c:pt idx="291">
                  <c:v>249.4</c:v>
                </c:pt>
                <c:pt idx="292">
                  <c:v>250.3</c:v>
                </c:pt>
                <c:pt idx="293">
                  <c:v>251.1</c:v>
                </c:pt>
                <c:pt idx="294">
                  <c:v>252</c:v>
                </c:pt>
                <c:pt idx="295">
                  <c:v>252.9</c:v>
                </c:pt>
                <c:pt idx="296">
                  <c:v>253.7</c:v>
                </c:pt>
                <c:pt idx="297">
                  <c:v>254.6</c:v>
                </c:pt>
                <c:pt idx="298">
                  <c:v>255.4</c:v>
                </c:pt>
                <c:pt idx="299">
                  <c:v>256.3</c:v>
                </c:pt>
                <c:pt idx="300">
                  <c:v>257.10000000000002</c:v>
                </c:pt>
                <c:pt idx="301">
                  <c:v>258</c:v>
                </c:pt>
                <c:pt idx="302">
                  <c:v>258.89999999999998</c:v>
                </c:pt>
                <c:pt idx="303">
                  <c:v>259.7</c:v>
                </c:pt>
                <c:pt idx="304">
                  <c:v>260.60000000000002</c:v>
                </c:pt>
                <c:pt idx="305">
                  <c:v>261.39999999999998</c:v>
                </c:pt>
                <c:pt idx="306">
                  <c:v>262.3</c:v>
                </c:pt>
                <c:pt idx="307">
                  <c:v>263.10000000000002</c:v>
                </c:pt>
                <c:pt idx="308">
                  <c:v>264</c:v>
                </c:pt>
                <c:pt idx="309">
                  <c:v>264.89999999999998</c:v>
                </c:pt>
                <c:pt idx="310">
                  <c:v>265.7</c:v>
                </c:pt>
                <c:pt idx="311">
                  <c:v>266.60000000000002</c:v>
                </c:pt>
                <c:pt idx="312">
                  <c:v>267.39999999999998</c:v>
                </c:pt>
                <c:pt idx="313">
                  <c:v>268.3</c:v>
                </c:pt>
                <c:pt idx="314">
                  <c:v>269.10000000000002</c:v>
                </c:pt>
                <c:pt idx="315">
                  <c:v>270</c:v>
                </c:pt>
                <c:pt idx="316">
                  <c:v>270.89999999999998</c:v>
                </c:pt>
                <c:pt idx="317">
                  <c:v>271.7</c:v>
                </c:pt>
                <c:pt idx="318">
                  <c:v>272.60000000000002</c:v>
                </c:pt>
                <c:pt idx="319">
                  <c:v>273.39999999999998</c:v>
                </c:pt>
                <c:pt idx="320">
                  <c:v>274.3</c:v>
                </c:pt>
                <c:pt idx="321">
                  <c:v>275.10000000000002</c:v>
                </c:pt>
                <c:pt idx="322">
                  <c:v>276</c:v>
                </c:pt>
                <c:pt idx="323">
                  <c:v>276.89999999999998</c:v>
                </c:pt>
                <c:pt idx="324">
                  <c:v>277.7</c:v>
                </c:pt>
                <c:pt idx="325">
                  <c:v>278.60000000000002</c:v>
                </c:pt>
                <c:pt idx="326">
                  <c:v>279.39999999999998</c:v>
                </c:pt>
                <c:pt idx="327">
                  <c:v>280.3</c:v>
                </c:pt>
                <c:pt idx="328">
                  <c:v>281.10000000000002</c:v>
                </c:pt>
                <c:pt idx="329">
                  <c:v>282</c:v>
                </c:pt>
                <c:pt idx="330">
                  <c:v>282.89999999999998</c:v>
                </c:pt>
                <c:pt idx="331">
                  <c:v>283.7</c:v>
                </c:pt>
                <c:pt idx="332">
                  <c:v>284.60000000000002</c:v>
                </c:pt>
                <c:pt idx="333">
                  <c:v>285.39999999999998</c:v>
                </c:pt>
                <c:pt idx="334">
                  <c:v>286.3</c:v>
                </c:pt>
                <c:pt idx="335">
                  <c:v>287.10000000000002</c:v>
                </c:pt>
                <c:pt idx="336">
                  <c:v>288</c:v>
                </c:pt>
                <c:pt idx="337">
                  <c:v>288.89999999999998</c:v>
                </c:pt>
                <c:pt idx="338">
                  <c:v>289.7</c:v>
                </c:pt>
                <c:pt idx="339">
                  <c:v>290.60000000000002</c:v>
                </c:pt>
                <c:pt idx="340">
                  <c:v>291.39999999999998</c:v>
                </c:pt>
                <c:pt idx="341">
                  <c:v>292.3</c:v>
                </c:pt>
                <c:pt idx="342">
                  <c:v>293.10000000000002</c:v>
                </c:pt>
                <c:pt idx="343">
                  <c:v>294</c:v>
                </c:pt>
                <c:pt idx="344">
                  <c:v>294.89999999999998</c:v>
                </c:pt>
                <c:pt idx="345">
                  <c:v>295.7</c:v>
                </c:pt>
                <c:pt idx="346">
                  <c:v>296.60000000000002</c:v>
                </c:pt>
                <c:pt idx="347">
                  <c:v>297.39999999999998</c:v>
                </c:pt>
                <c:pt idx="348">
                  <c:v>298.3</c:v>
                </c:pt>
                <c:pt idx="349">
                  <c:v>299.10000000000002</c:v>
                </c:pt>
                <c:pt idx="350">
                  <c:v>300</c:v>
                </c:pt>
                <c:pt idx="351">
                  <c:v>300.89999999999998</c:v>
                </c:pt>
                <c:pt idx="352">
                  <c:v>301.7</c:v>
                </c:pt>
                <c:pt idx="353">
                  <c:v>302.60000000000002</c:v>
                </c:pt>
                <c:pt idx="354">
                  <c:v>303.39999999999998</c:v>
                </c:pt>
                <c:pt idx="355">
                  <c:v>304.3</c:v>
                </c:pt>
                <c:pt idx="356">
                  <c:v>305.10000000000002</c:v>
                </c:pt>
                <c:pt idx="357">
                  <c:v>306</c:v>
                </c:pt>
                <c:pt idx="358">
                  <c:v>306.89999999999998</c:v>
                </c:pt>
                <c:pt idx="359">
                  <c:v>307.7</c:v>
                </c:pt>
                <c:pt idx="360">
                  <c:v>308.60000000000002</c:v>
                </c:pt>
                <c:pt idx="361">
                  <c:v>309.39999999999998</c:v>
                </c:pt>
                <c:pt idx="362">
                  <c:v>310.3</c:v>
                </c:pt>
                <c:pt idx="363">
                  <c:v>311.10000000000002</c:v>
                </c:pt>
                <c:pt idx="364">
                  <c:v>312</c:v>
                </c:pt>
                <c:pt idx="365">
                  <c:v>312.89999999999998</c:v>
                </c:pt>
                <c:pt idx="366">
                  <c:v>313.7</c:v>
                </c:pt>
                <c:pt idx="367">
                  <c:v>314.60000000000002</c:v>
                </c:pt>
                <c:pt idx="368">
                  <c:v>315.39999999999998</c:v>
                </c:pt>
                <c:pt idx="369">
                  <c:v>316.3</c:v>
                </c:pt>
                <c:pt idx="370">
                  <c:v>317.10000000000002</c:v>
                </c:pt>
                <c:pt idx="371">
                  <c:v>318</c:v>
                </c:pt>
                <c:pt idx="372">
                  <c:v>318.89999999999998</c:v>
                </c:pt>
                <c:pt idx="373">
                  <c:v>319.7</c:v>
                </c:pt>
                <c:pt idx="374">
                  <c:v>320.60000000000002</c:v>
                </c:pt>
                <c:pt idx="375">
                  <c:v>321.39999999999998</c:v>
                </c:pt>
                <c:pt idx="376">
                  <c:v>322.3</c:v>
                </c:pt>
                <c:pt idx="377">
                  <c:v>323.10000000000002</c:v>
                </c:pt>
                <c:pt idx="378">
                  <c:v>324</c:v>
                </c:pt>
                <c:pt idx="379">
                  <c:v>324.89999999999998</c:v>
                </c:pt>
                <c:pt idx="380">
                  <c:v>325.7</c:v>
                </c:pt>
                <c:pt idx="381">
                  <c:v>326.60000000000002</c:v>
                </c:pt>
                <c:pt idx="382">
                  <c:v>327.39999999999998</c:v>
                </c:pt>
                <c:pt idx="383">
                  <c:v>328.3</c:v>
                </c:pt>
                <c:pt idx="384">
                  <c:v>329.1</c:v>
                </c:pt>
                <c:pt idx="385">
                  <c:v>330</c:v>
                </c:pt>
                <c:pt idx="386">
                  <c:v>330.9</c:v>
                </c:pt>
                <c:pt idx="387">
                  <c:v>331.7</c:v>
                </c:pt>
                <c:pt idx="388">
                  <c:v>332.6</c:v>
                </c:pt>
                <c:pt idx="389">
                  <c:v>333.4</c:v>
                </c:pt>
                <c:pt idx="390">
                  <c:v>334.3</c:v>
                </c:pt>
                <c:pt idx="391">
                  <c:v>335.1</c:v>
                </c:pt>
                <c:pt idx="392">
                  <c:v>336</c:v>
                </c:pt>
                <c:pt idx="393">
                  <c:v>336.9</c:v>
                </c:pt>
                <c:pt idx="394">
                  <c:v>337.7</c:v>
                </c:pt>
                <c:pt idx="395">
                  <c:v>338.6</c:v>
                </c:pt>
                <c:pt idx="396">
                  <c:v>339.4</c:v>
                </c:pt>
                <c:pt idx="397">
                  <c:v>340.3</c:v>
                </c:pt>
                <c:pt idx="398">
                  <c:v>341.1</c:v>
                </c:pt>
                <c:pt idx="399">
                  <c:v>342</c:v>
                </c:pt>
                <c:pt idx="400">
                  <c:v>342.9</c:v>
                </c:pt>
                <c:pt idx="401">
                  <c:v>343.7</c:v>
                </c:pt>
                <c:pt idx="402">
                  <c:v>344.6</c:v>
                </c:pt>
                <c:pt idx="403">
                  <c:v>345.4</c:v>
                </c:pt>
                <c:pt idx="404">
                  <c:v>346.3</c:v>
                </c:pt>
                <c:pt idx="405">
                  <c:v>347.1</c:v>
                </c:pt>
                <c:pt idx="406">
                  <c:v>348</c:v>
                </c:pt>
                <c:pt idx="407">
                  <c:v>348.9</c:v>
                </c:pt>
                <c:pt idx="408">
                  <c:v>349.7</c:v>
                </c:pt>
                <c:pt idx="409">
                  <c:v>350.6</c:v>
                </c:pt>
                <c:pt idx="410">
                  <c:v>351.4</c:v>
                </c:pt>
                <c:pt idx="411">
                  <c:v>352.3</c:v>
                </c:pt>
                <c:pt idx="412">
                  <c:v>353.1</c:v>
                </c:pt>
                <c:pt idx="413">
                  <c:v>354</c:v>
                </c:pt>
                <c:pt idx="414">
                  <c:v>354.9</c:v>
                </c:pt>
                <c:pt idx="415">
                  <c:v>355.7</c:v>
                </c:pt>
                <c:pt idx="416">
                  <c:v>356.6</c:v>
                </c:pt>
                <c:pt idx="417">
                  <c:v>357.4</c:v>
                </c:pt>
                <c:pt idx="418">
                  <c:v>358.3</c:v>
                </c:pt>
                <c:pt idx="419">
                  <c:v>359.1</c:v>
                </c:pt>
                <c:pt idx="420">
                  <c:v>360</c:v>
                </c:pt>
                <c:pt idx="421">
                  <c:v>360.9</c:v>
                </c:pt>
                <c:pt idx="422">
                  <c:v>361.7</c:v>
                </c:pt>
                <c:pt idx="423">
                  <c:v>362.6</c:v>
                </c:pt>
                <c:pt idx="424">
                  <c:v>363.4</c:v>
                </c:pt>
                <c:pt idx="425">
                  <c:v>364.3</c:v>
                </c:pt>
                <c:pt idx="426">
                  <c:v>365.1</c:v>
                </c:pt>
                <c:pt idx="427">
                  <c:v>366</c:v>
                </c:pt>
                <c:pt idx="428">
                  <c:v>366.9</c:v>
                </c:pt>
                <c:pt idx="429">
                  <c:v>367.7</c:v>
                </c:pt>
                <c:pt idx="430">
                  <c:v>368.6</c:v>
                </c:pt>
                <c:pt idx="431">
                  <c:v>369.4</c:v>
                </c:pt>
                <c:pt idx="432">
                  <c:v>370.3</c:v>
                </c:pt>
                <c:pt idx="433">
                  <c:v>371.1</c:v>
                </c:pt>
                <c:pt idx="434">
                  <c:v>372</c:v>
                </c:pt>
                <c:pt idx="435">
                  <c:v>372.9</c:v>
                </c:pt>
                <c:pt idx="436">
                  <c:v>373.7</c:v>
                </c:pt>
                <c:pt idx="437">
                  <c:v>374.6</c:v>
                </c:pt>
                <c:pt idx="438">
                  <c:v>375.4</c:v>
                </c:pt>
                <c:pt idx="439">
                  <c:v>376.3</c:v>
                </c:pt>
                <c:pt idx="440">
                  <c:v>377.1</c:v>
                </c:pt>
                <c:pt idx="441">
                  <c:v>378</c:v>
                </c:pt>
                <c:pt idx="442">
                  <c:v>378.9</c:v>
                </c:pt>
                <c:pt idx="443">
                  <c:v>379.7</c:v>
                </c:pt>
                <c:pt idx="444">
                  <c:v>380.6</c:v>
                </c:pt>
                <c:pt idx="445">
                  <c:v>381.4</c:v>
                </c:pt>
                <c:pt idx="446">
                  <c:v>382.3</c:v>
                </c:pt>
                <c:pt idx="447">
                  <c:v>383.1</c:v>
                </c:pt>
                <c:pt idx="448">
                  <c:v>384</c:v>
                </c:pt>
                <c:pt idx="449">
                  <c:v>384.9</c:v>
                </c:pt>
                <c:pt idx="450">
                  <c:v>385.7</c:v>
                </c:pt>
                <c:pt idx="451">
                  <c:v>386.6</c:v>
                </c:pt>
                <c:pt idx="452">
                  <c:v>387.4</c:v>
                </c:pt>
                <c:pt idx="453">
                  <c:v>388.3</c:v>
                </c:pt>
                <c:pt idx="454">
                  <c:v>389.1</c:v>
                </c:pt>
                <c:pt idx="455">
                  <c:v>390</c:v>
                </c:pt>
                <c:pt idx="456">
                  <c:v>390.9</c:v>
                </c:pt>
                <c:pt idx="457">
                  <c:v>391.7</c:v>
                </c:pt>
                <c:pt idx="458">
                  <c:v>392.6</c:v>
                </c:pt>
                <c:pt idx="459">
                  <c:v>393.4</c:v>
                </c:pt>
                <c:pt idx="460">
                  <c:v>394.3</c:v>
                </c:pt>
                <c:pt idx="461">
                  <c:v>395.1</c:v>
                </c:pt>
                <c:pt idx="462">
                  <c:v>396</c:v>
                </c:pt>
                <c:pt idx="463">
                  <c:v>396.9</c:v>
                </c:pt>
                <c:pt idx="464">
                  <c:v>397.7</c:v>
                </c:pt>
                <c:pt idx="465">
                  <c:v>398.6</c:v>
                </c:pt>
                <c:pt idx="466">
                  <c:v>399.4</c:v>
                </c:pt>
                <c:pt idx="467">
                  <c:v>400.3</c:v>
                </c:pt>
                <c:pt idx="468">
                  <c:v>401.1</c:v>
                </c:pt>
                <c:pt idx="469">
                  <c:v>402</c:v>
                </c:pt>
                <c:pt idx="470">
                  <c:v>402.9</c:v>
                </c:pt>
                <c:pt idx="471">
                  <c:v>403.7</c:v>
                </c:pt>
                <c:pt idx="472">
                  <c:v>404.6</c:v>
                </c:pt>
                <c:pt idx="473">
                  <c:v>405.4</c:v>
                </c:pt>
                <c:pt idx="474">
                  <c:v>406.3</c:v>
                </c:pt>
                <c:pt idx="475">
                  <c:v>407.1</c:v>
                </c:pt>
                <c:pt idx="476">
                  <c:v>408</c:v>
                </c:pt>
                <c:pt idx="477">
                  <c:v>408.9</c:v>
                </c:pt>
                <c:pt idx="478">
                  <c:v>409.7</c:v>
                </c:pt>
                <c:pt idx="479">
                  <c:v>410.6</c:v>
                </c:pt>
                <c:pt idx="480">
                  <c:v>411.4</c:v>
                </c:pt>
                <c:pt idx="481">
                  <c:v>412.3</c:v>
                </c:pt>
                <c:pt idx="482">
                  <c:v>413.1</c:v>
                </c:pt>
                <c:pt idx="483">
                  <c:v>414</c:v>
                </c:pt>
                <c:pt idx="484">
                  <c:v>414.9</c:v>
                </c:pt>
                <c:pt idx="485">
                  <c:v>415.7</c:v>
                </c:pt>
                <c:pt idx="486">
                  <c:v>416.6</c:v>
                </c:pt>
                <c:pt idx="487">
                  <c:v>417.4</c:v>
                </c:pt>
                <c:pt idx="488">
                  <c:v>418.3</c:v>
                </c:pt>
                <c:pt idx="489">
                  <c:v>419.1</c:v>
                </c:pt>
                <c:pt idx="490">
                  <c:v>420</c:v>
                </c:pt>
                <c:pt idx="491">
                  <c:v>420.9</c:v>
                </c:pt>
                <c:pt idx="492">
                  <c:v>421.7</c:v>
                </c:pt>
                <c:pt idx="493">
                  <c:v>422.6</c:v>
                </c:pt>
                <c:pt idx="494">
                  <c:v>423.4</c:v>
                </c:pt>
                <c:pt idx="495">
                  <c:v>424.3</c:v>
                </c:pt>
                <c:pt idx="496">
                  <c:v>425.1</c:v>
                </c:pt>
                <c:pt idx="497">
                  <c:v>426</c:v>
                </c:pt>
                <c:pt idx="498">
                  <c:v>426.9</c:v>
                </c:pt>
                <c:pt idx="499">
                  <c:v>427.7</c:v>
                </c:pt>
                <c:pt idx="500">
                  <c:v>428.6</c:v>
                </c:pt>
                <c:pt idx="501">
                  <c:v>429.4</c:v>
                </c:pt>
                <c:pt idx="502">
                  <c:v>430.3</c:v>
                </c:pt>
                <c:pt idx="503">
                  <c:v>431.1</c:v>
                </c:pt>
                <c:pt idx="504">
                  <c:v>432</c:v>
                </c:pt>
                <c:pt idx="505">
                  <c:v>432.9</c:v>
                </c:pt>
                <c:pt idx="506">
                  <c:v>433.7</c:v>
                </c:pt>
                <c:pt idx="507">
                  <c:v>434.6</c:v>
                </c:pt>
                <c:pt idx="508">
                  <c:v>435.4</c:v>
                </c:pt>
                <c:pt idx="509">
                  <c:v>436.3</c:v>
                </c:pt>
                <c:pt idx="510">
                  <c:v>437.1</c:v>
                </c:pt>
                <c:pt idx="511">
                  <c:v>438</c:v>
                </c:pt>
                <c:pt idx="512">
                  <c:v>438.9</c:v>
                </c:pt>
                <c:pt idx="513">
                  <c:v>439.7</c:v>
                </c:pt>
                <c:pt idx="514">
                  <c:v>440.6</c:v>
                </c:pt>
                <c:pt idx="515">
                  <c:v>441.4</c:v>
                </c:pt>
                <c:pt idx="516">
                  <c:v>442.3</c:v>
                </c:pt>
                <c:pt idx="517">
                  <c:v>443.1</c:v>
                </c:pt>
                <c:pt idx="518">
                  <c:v>444</c:v>
                </c:pt>
                <c:pt idx="519">
                  <c:v>444.9</c:v>
                </c:pt>
                <c:pt idx="520">
                  <c:v>445.7</c:v>
                </c:pt>
                <c:pt idx="521">
                  <c:v>446.6</c:v>
                </c:pt>
                <c:pt idx="522">
                  <c:v>447.4</c:v>
                </c:pt>
                <c:pt idx="523">
                  <c:v>448.3</c:v>
                </c:pt>
                <c:pt idx="524">
                  <c:v>449.1</c:v>
                </c:pt>
                <c:pt idx="525">
                  <c:v>450</c:v>
                </c:pt>
                <c:pt idx="526">
                  <c:v>450.9</c:v>
                </c:pt>
                <c:pt idx="527">
                  <c:v>451.7</c:v>
                </c:pt>
                <c:pt idx="528">
                  <c:v>452.6</c:v>
                </c:pt>
                <c:pt idx="529">
                  <c:v>453.4</c:v>
                </c:pt>
                <c:pt idx="530">
                  <c:v>454.3</c:v>
                </c:pt>
                <c:pt idx="531">
                  <c:v>455.1</c:v>
                </c:pt>
                <c:pt idx="532">
                  <c:v>456</c:v>
                </c:pt>
                <c:pt idx="533">
                  <c:v>456.9</c:v>
                </c:pt>
                <c:pt idx="534">
                  <c:v>457.7</c:v>
                </c:pt>
                <c:pt idx="535">
                  <c:v>458.6</c:v>
                </c:pt>
                <c:pt idx="536">
                  <c:v>459.4</c:v>
                </c:pt>
                <c:pt idx="537">
                  <c:v>460.3</c:v>
                </c:pt>
                <c:pt idx="538">
                  <c:v>461.1</c:v>
                </c:pt>
                <c:pt idx="539">
                  <c:v>462</c:v>
                </c:pt>
                <c:pt idx="540">
                  <c:v>462.9</c:v>
                </c:pt>
                <c:pt idx="541">
                  <c:v>463.7</c:v>
                </c:pt>
                <c:pt idx="542">
                  <c:v>464.6</c:v>
                </c:pt>
                <c:pt idx="543">
                  <c:v>465.4</c:v>
                </c:pt>
                <c:pt idx="544">
                  <c:v>466.3</c:v>
                </c:pt>
                <c:pt idx="545">
                  <c:v>467.1</c:v>
                </c:pt>
                <c:pt idx="546">
                  <c:v>468</c:v>
                </c:pt>
                <c:pt idx="547">
                  <c:v>468.9</c:v>
                </c:pt>
                <c:pt idx="548">
                  <c:v>469.7</c:v>
                </c:pt>
                <c:pt idx="549">
                  <c:v>470.6</c:v>
                </c:pt>
                <c:pt idx="550">
                  <c:v>471.4</c:v>
                </c:pt>
                <c:pt idx="551">
                  <c:v>472.3</c:v>
                </c:pt>
                <c:pt idx="552">
                  <c:v>473.1</c:v>
                </c:pt>
                <c:pt idx="553">
                  <c:v>474</c:v>
                </c:pt>
                <c:pt idx="554">
                  <c:v>474.9</c:v>
                </c:pt>
                <c:pt idx="555">
                  <c:v>475.7</c:v>
                </c:pt>
                <c:pt idx="556">
                  <c:v>476.6</c:v>
                </c:pt>
                <c:pt idx="557">
                  <c:v>477.4</c:v>
                </c:pt>
                <c:pt idx="558">
                  <c:v>478.3</c:v>
                </c:pt>
                <c:pt idx="559">
                  <c:v>479.1</c:v>
                </c:pt>
                <c:pt idx="560">
                  <c:v>480</c:v>
                </c:pt>
                <c:pt idx="561">
                  <c:v>480.9</c:v>
                </c:pt>
                <c:pt idx="562">
                  <c:v>481.7</c:v>
                </c:pt>
                <c:pt idx="563">
                  <c:v>482.6</c:v>
                </c:pt>
                <c:pt idx="564">
                  <c:v>483.4</c:v>
                </c:pt>
                <c:pt idx="565">
                  <c:v>484.3</c:v>
                </c:pt>
                <c:pt idx="566">
                  <c:v>485.1</c:v>
                </c:pt>
                <c:pt idx="567">
                  <c:v>486</c:v>
                </c:pt>
                <c:pt idx="568">
                  <c:v>486.9</c:v>
                </c:pt>
                <c:pt idx="569">
                  <c:v>487.7</c:v>
                </c:pt>
                <c:pt idx="570">
                  <c:v>488.6</c:v>
                </c:pt>
                <c:pt idx="571">
                  <c:v>489.4</c:v>
                </c:pt>
                <c:pt idx="572">
                  <c:v>490.3</c:v>
                </c:pt>
                <c:pt idx="573">
                  <c:v>491.1</c:v>
                </c:pt>
                <c:pt idx="574">
                  <c:v>492</c:v>
                </c:pt>
                <c:pt idx="575">
                  <c:v>492.9</c:v>
                </c:pt>
                <c:pt idx="576">
                  <c:v>493.7</c:v>
                </c:pt>
                <c:pt idx="577">
                  <c:v>494.6</c:v>
                </c:pt>
                <c:pt idx="578">
                  <c:v>495.4</c:v>
                </c:pt>
                <c:pt idx="579">
                  <c:v>496.3</c:v>
                </c:pt>
                <c:pt idx="580">
                  <c:v>497.1</c:v>
                </c:pt>
                <c:pt idx="581">
                  <c:v>498</c:v>
                </c:pt>
                <c:pt idx="582">
                  <c:v>498.9</c:v>
                </c:pt>
                <c:pt idx="583">
                  <c:v>499.7</c:v>
                </c:pt>
                <c:pt idx="584">
                  <c:v>500.6</c:v>
                </c:pt>
                <c:pt idx="585">
                  <c:v>501.4</c:v>
                </c:pt>
                <c:pt idx="586">
                  <c:v>502.3</c:v>
                </c:pt>
                <c:pt idx="587">
                  <c:v>503.1</c:v>
                </c:pt>
                <c:pt idx="588">
                  <c:v>504</c:v>
                </c:pt>
                <c:pt idx="589">
                  <c:v>504.9</c:v>
                </c:pt>
                <c:pt idx="590">
                  <c:v>505.7</c:v>
                </c:pt>
                <c:pt idx="591">
                  <c:v>506.6</c:v>
                </c:pt>
                <c:pt idx="592">
                  <c:v>507.4</c:v>
                </c:pt>
                <c:pt idx="593">
                  <c:v>508.3</c:v>
                </c:pt>
                <c:pt idx="594">
                  <c:v>509.1</c:v>
                </c:pt>
                <c:pt idx="595">
                  <c:v>510</c:v>
                </c:pt>
                <c:pt idx="596">
                  <c:v>510.9</c:v>
                </c:pt>
                <c:pt idx="597">
                  <c:v>511.7</c:v>
                </c:pt>
                <c:pt idx="598">
                  <c:v>512.6</c:v>
                </c:pt>
                <c:pt idx="599">
                  <c:v>513.4</c:v>
                </c:pt>
                <c:pt idx="600">
                  <c:v>514.29999999999995</c:v>
                </c:pt>
                <c:pt idx="601">
                  <c:v>515.1</c:v>
                </c:pt>
                <c:pt idx="602">
                  <c:v>516</c:v>
                </c:pt>
                <c:pt idx="603">
                  <c:v>516.9</c:v>
                </c:pt>
                <c:pt idx="604">
                  <c:v>517.70000000000005</c:v>
                </c:pt>
                <c:pt idx="605">
                  <c:v>518.6</c:v>
                </c:pt>
                <c:pt idx="606">
                  <c:v>519.4</c:v>
                </c:pt>
                <c:pt idx="607">
                  <c:v>520.29999999999995</c:v>
                </c:pt>
                <c:pt idx="608">
                  <c:v>521.1</c:v>
                </c:pt>
                <c:pt idx="609">
                  <c:v>522</c:v>
                </c:pt>
                <c:pt idx="610">
                  <c:v>522.9</c:v>
                </c:pt>
                <c:pt idx="611">
                  <c:v>523.70000000000005</c:v>
                </c:pt>
                <c:pt idx="612">
                  <c:v>524.6</c:v>
                </c:pt>
                <c:pt idx="613">
                  <c:v>525.4</c:v>
                </c:pt>
                <c:pt idx="614">
                  <c:v>526.29999999999995</c:v>
                </c:pt>
                <c:pt idx="615">
                  <c:v>527.1</c:v>
                </c:pt>
                <c:pt idx="616">
                  <c:v>528</c:v>
                </c:pt>
                <c:pt idx="617">
                  <c:v>528.9</c:v>
                </c:pt>
                <c:pt idx="618">
                  <c:v>529.70000000000005</c:v>
                </c:pt>
                <c:pt idx="619">
                  <c:v>530.6</c:v>
                </c:pt>
                <c:pt idx="620">
                  <c:v>531.4</c:v>
                </c:pt>
                <c:pt idx="621">
                  <c:v>532.29999999999995</c:v>
                </c:pt>
                <c:pt idx="622">
                  <c:v>533.1</c:v>
                </c:pt>
                <c:pt idx="623">
                  <c:v>534</c:v>
                </c:pt>
                <c:pt idx="624">
                  <c:v>534.9</c:v>
                </c:pt>
                <c:pt idx="625">
                  <c:v>535.70000000000005</c:v>
                </c:pt>
                <c:pt idx="626">
                  <c:v>536.6</c:v>
                </c:pt>
                <c:pt idx="627">
                  <c:v>537.4</c:v>
                </c:pt>
                <c:pt idx="628">
                  <c:v>538.29999999999995</c:v>
                </c:pt>
                <c:pt idx="629">
                  <c:v>539.1</c:v>
                </c:pt>
                <c:pt idx="630">
                  <c:v>540</c:v>
                </c:pt>
                <c:pt idx="631">
                  <c:v>540.9</c:v>
                </c:pt>
                <c:pt idx="632">
                  <c:v>541.70000000000005</c:v>
                </c:pt>
                <c:pt idx="633">
                  <c:v>542.6</c:v>
                </c:pt>
                <c:pt idx="634">
                  <c:v>543.4</c:v>
                </c:pt>
                <c:pt idx="635">
                  <c:v>544.29999999999995</c:v>
                </c:pt>
                <c:pt idx="636">
                  <c:v>545.1</c:v>
                </c:pt>
                <c:pt idx="637">
                  <c:v>546</c:v>
                </c:pt>
                <c:pt idx="638">
                  <c:v>546.9</c:v>
                </c:pt>
                <c:pt idx="639">
                  <c:v>547.70000000000005</c:v>
                </c:pt>
                <c:pt idx="640">
                  <c:v>548.6</c:v>
                </c:pt>
                <c:pt idx="641">
                  <c:v>549.4</c:v>
                </c:pt>
                <c:pt idx="642">
                  <c:v>550.29999999999995</c:v>
                </c:pt>
                <c:pt idx="643">
                  <c:v>551.1</c:v>
                </c:pt>
                <c:pt idx="644">
                  <c:v>552</c:v>
                </c:pt>
                <c:pt idx="645">
                  <c:v>552.9</c:v>
                </c:pt>
                <c:pt idx="646">
                  <c:v>553.70000000000005</c:v>
                </c:pt>
                <c:pt idx="647">
                  <c:v>554.6</c:v>
                </c:pt>
                <c:pt idx="648">
                  <c:v>555.4</c:v>
                </c:pt>
                <c:pt idx="649">
                  <c:v>556.29999999999995</c:v>
                </c:pt>
                <c:pt idx="650">
                  <c:v>557.1</c:v>
                </c:pt>
                <c:pt idx="651">
                  <c:v>558</c:v>
                </c:pt>
                <c:pt idx="652">
                  <c:v>558.9</c:v>
                </c:pt>
                <c:pt idx="653">
                  <c:v>559.70000000000005</c:v>
                </c:pt>
                <c:pt idx="654">
                  <c:v>560.6</c:v>
                </c:pt>
                <c:pt idx="655">
                  <c:v>561.4</c:v>
                </c:pt>
                <c:pt idx="656">
                  <c:v>562.29999999999995</c:v>
                </c:pt>
                <c:pt idx="657">
                  <c:v>563.1</c:v>
                </c:pt>
                <c:pt idx="658">
                  <c:v>564</c:v>
                </c:pt>
                <c:pt idx="659">
                  <c:v>564.9</c:v>
                </c:pt>
                <c:pt idx="660">
                  <c:v>565.70000000000005</c:v>
                </c:pt>
                <c:pt idx="661">
                  <c:v>566.6</c:v>
                </c:pt>
                <c:pt idx="662">
                  <c:v>567.4</c:v>
                </c:pt>
                <c:pt idx="663">
                  <c:v>568.29999999999995</c:v>
                </c:pt>
                <c:pt idx="664">
                  <c:v>569.1</c:v>
                </c:pt>
                <c:pt idx="665">
                  <c:v>570</c:v>
                </c:pt>
                <c:pt idx="666">
                  <c:v>570.9</c:v>
                </c:pt>
                <c:pt idx="667">
                  <c:v>571.70000000000005</c:v>
                </c:pt>
                <c:pt idx="668">
                  <c:v>572.6</c:v>
                </c:pt>
                <c:pt idx="669">
                  <c:v>573.4</c:v>
                </c:pt>
                <c:pt idx="670">
                  <c:v>574.29999999999995</c:v>
                </c:pt>
                <c:pt idx="671">
                  <c:v>575.1</c:v>
                </c:pt>
                <c:pt idx="672">
                  <c:v>576</c:v>
                </c:pt>
                <c:pt idx="673">
                  <c:v>576.9</c:v>
                </c:pt>
                <c:pt idx="674">
                  <c:v>577.70000000000005</c:v>
                </c:pt>
                <c:pt idx="675">
                  <c:v>578.6</c:v>
                </c:pt>
                <c:pt idx="676">
                  <c:v>579.4</c:v>
                </c:pt>
                <c:pt idx="677">
                  <c:v>580.29999999999995</c:v>
                </c:pt>
                <c:pt idx="678">
                  <c:v>581.1</c:v>
                </c:pt>
                <c:pt idx="679">
                  <c:v>582</c:v>
                </c:pt>
                <c:pt idx="680">
                  <c:v>582.9</c:v>
                </c:pt>
                <c:pt idx="681">
                  <c:v>583.70000000000005</c:v>
                </c:pt>
                <c:pt idx="682">
                  <c:v>584.6</c:v>
                </c:pt>
                <c:pt idx="683">
                  <c:v>585.4</c:v>
                </c:pt>
                <c:pt idx="684">
                  <c:v>586.29999999999995</c:v>
                </c:pt>
                <c:pt idx="685">
                  <c:v>587.1</c:v>
                </c:pt>
                <c:pt idx="686">
                  <c:v>588</c:v>
                </c:pt>
                <c:pt idx="687">
                  <c:v>588.9</c:v>
                </c:pt>
                <c:pt idx="688">
                  <c:v>589.70000000000005</c:v>
                </c:pt>
                <c:pt idx="689">
                  <c:v>590.6</c:v>
                </c:pt>
                <c:pt idx="690">
                  <c:v>591.4</c:v>
                </c:pt>
                <c:pt idx="691">
                  <c:v>592.29999999999995</c:v>
                </c:pt>
                <c:pt idx="692">
                  <c:v>593.1</c:v>
                </c:pt>
                <c:pt idx="693">
                  <c:v>594</c:v>
                </c:pt>
                <c:pt idx="694">
                  <c:v>594.9</c:v>
                </c:pt>
                <c:pt idx="695">
                  <c:v>595.70000000000005</c:v>
                </c:pt>
                <c:pt idx="696">
                  <c:v>596.6</c:v>
                </c:pt>
                <c:pt idx="697">
                  <c:v>597.4</c:v>
                </c:pt>
                <c:pt idx="698">
                  <c:v>598.29999999999995</c:v>
                </c:pt>
                <c:pt idx="699">
                  <c:v>599.1</c:v>
                </c:pt>
                <c:pt idx="700">
                  <c:v>600</c:v>
                </c:pt>
                <c:pt idx="701">
                  <c:v>600.9</c:v>
                </c:pt>
                <c:pt idx="702">
                  <c:v>601.70000000000005</c:v>
                </c:pt>
                <c:pt idx="703">
                  <c:v>602.6</c:v>
                </c:pt>
                <c:pt idx="704">
                  <c:v>603.4</c:v>
                </c:pt>
                <c:pt idx="705">
                  <c:v>604.29999999999995</c:v>
                </c:pt>
                <c:pt idx="706">
                  <c:v>605.1</c:v>
                </c:pt>
                <c:pt idx="707">
                  <c:v>606</c:v>
                </c:pt>
                <c:pt idx="708">
                  <c:v>606.9</c:v>
                </c:pt>
                <c:pt idx="709">
                  <c:v>607.70000000000005</c:v>
                </c:pt>
                <c:pt idx="710">
                  <c:v>608.6</c:v>
                </c:pt>
                <c:pt idx="711">
                  <c:v>609.4</c:v>
                </c:pt>
                <c:pt idx="712">
                  <c:v>610.29999999999995</c:v>
                </c:pt>
                <c:pt idx="713">
                  <c:v>611.1</c:v>
                </c:pt>
                <c:pt idx="714">
                  <c:v>612</c:v>
                </c:pt>
                <c:pt idx="715">
                  <c:v>612.9</c:v>
                </c:pt>
                <c:pt idx="716">
                  <c:v>613.70000000000005</c:v>
                </c:pt>
                <c:pt idx="717">
                  <c:v>614.6</c:v>
                </c:pt>
                <c:pt idx="718">
                  <c:v>615.4</c:v>
                </c:pt>
                <c:pt idx="719">
                  <c:v>616.29999999999995</c:v>
                </c:pt>
                <c:pt idx="720">
                  <c:v>617.1</c:v>
                </c:pt>
                <c:pt idx="721">
                  <c:v>618</c:v>
                </c:pt>
                <c:pt idx="722">
                  <c:v>618.9</c:v>
                </c:pt>
                <c:pt idx="723">
                  <c:v>619.70000000000005</c:v>
                </c:pt>
                <c:pt idx="724">
                  <c:v>620.6</c:v>
                </c:pt>
                <c:pt idx="725">
                  <c:v>621.4</c:v>
                </c:pt>
                <c:pt idx="726">
                  <c:v>622.29999999999995</c:v>
                </c:pt>
                <c:pt idx="727">
                  <c:v>623.1</c:v>
                </c:pt>
                <c:pt idx="728">
                  <c:v>624</c:v>
                </c:pt>
                <c:pt idx="729">
                  <c:v>624.9</c:v>
                </c:pt>
                <c:pt idx="730">
                  <c:v>625.70000000000005</c:v>
                </c:pt>
                <c:pt idx="731">
                  <c:v>626.6</c:v>
                </c:pt>
                <c:pt idx="732">
                  <c:v>627.4</c:v>
                </c:pt>
                <c:pt idx="733">
                  <c:v>628.29999999999995</c:v>
                </c:pt>
                <c:pt idx="734">
                  <c:v>629.1</c:v>
                </c:pt>
                <c:pt idx="735">
                  <c:v>630</c:v>
                </c:pt>
                <c:pt idx="736">
                  <c:v>630.9</c:v>
                </c:pt>
                <c:pt idx="737">
                  <c:v>631.70000000000005</c:v>
                </c:pt>
                <c:pt idx="738">
                  <c:v>632.6</c:v>
                </c:pt>
                <c:pt idx="739">
                  <c:v>633.4</c:v>
                </c:pt>
                <c:pt idx="740">
                  <c:v>634.29999999999995</c:v>
                </c:pt>
                <c:pt idx="741">
                  <c:v>635.1</c:v>
                </c:pt>
                <c:pt idx="742">
                  <c:v>636</c:v>
                </c:pt>
                <c:pt idx="743">
                  <c:v>636.9</c:v>
                </c:pt>
                <c:pt idx="744">
                  <c:v>637.70000000000005</c:v>
                </c:pt>
                <c:pt idx="745">
                  <c:v>638.6</c:v>
                </c:pt>
                <c:pt idx="746">
                  <c:v>639.4</c:v>
                </c:pt>
                <c:pt idx="747">
                  <c:v>640.29999999999995</c:v>
                </c:pt>
                <c:pt idx="748">
                  <c:v>641.1</c:v>
                </c:pt>
                <c:pt idx="749">
                  <c:v>642</c:v>
                </c:pt>
                <c:pt idx="750">
                  <c:v>642.9</c:v>
                </c:pt>
                <c:pt idx="751">
                  <c:v>643.70000000000005</c:v>
                </c:pt>
                <c:pt idx="752">
                  <c:v>644.6</c:v>
                </c:pt>
                <c:pt idx="753">
                  <c:v>645.4</c:v>
                </c:pt>
                <c:pt idx="754">
                  <c:v>646.29999999999995</c:v>
                </c:pt>
                <c:pt idx="755">
                  <c:v>647.1</c:v>
                </c:pt>
                <c:pt idx="756">
                  <c:v>648</c:v>
                </c:pt>
                <c:pt idx="757">
                  <c:v>648.9</c:v>
                </c:pt>
                <c:pt idx="758">
                  <c:v>649.70000000000005</c:v>
                </c:pt>
                <c:pt idx="759">
                  <c:v>650.6</c:v>
                </c:pt>
                <c:pt idx="760">
                  <c:v>651.4</c:v>
                </c:pt>
                <c:pt idx="761">
                  <c:v>652.29999999999995</c:v>
                </c:pt>
                <c:pt idx="762">
                  <c:v>653.1</c:v>
                </c:pt>
                <c:pt idx="763">
                  <c:v>654</c:v>
                </c:pt>
                <c:pt idx="764">
                  <c:v>654.9</c:v>
                </c:pt>
                <c:pt idx="765">
                  <c:v>655.7</c:v>
                </c:pt>
                <c:pt idx="766">
                  <c:v>656.6</c:v>
                </c:pt>
                <c:pt idx="767">
                  <c:v>657.4</c:v>
                </c:pt>
                <c:pt idx="768">
                  <c:v>658.3</c:v>
                </c:pt>
                <c:pt idx="769">
                  <c:v>659.1</c:v>
                </c:pt>
                <c:pt idx="770">
                  <c:v>660</c:v>
                </c:pt>
                <c:pt idx="771">
                  <c:v>660.9</c:v>
                </c:pt>
                <c:pt idx="772">
                  <c:v>661.7</c:v>
                </c:pt>
                <c:pt idx="773">
                  <c:v>662.6</c:v>
                </c:pt>
                <c:pt idx="774">
                  <c:v>663.4</c:v>
                </c:pt>
                <c:pt idx="775">
                  <c:v>664.3</c:v>
                </c:pt>
                <c:pt idx="776">
                  <c:v>665.1</c:v>
                </c:pt>
                <c:pt idx="777">
                  <c:v>666</c:v>
                </c:pt>
                <c:pt idx="778">
                  <c:v>666.9</c:v>
                </c:pt>
                <c:pt idx="779">
                  <c:v>667.7</c:v>
                </c:pt>
                <c:pt idx="780">
                  <c:v>668.6</c:v>
                </c:pt>
                <c:pt idx="781">
                  <c:v>669.4</c:v>
                </c:pt>
                <c:pt idx="782">
                  <c:v>670.3</c:v>
                </c:pt>
                <c:pt idx="783">
                  <c:v>671.1</c:v>
                </c:pt>
                <c:pt idx="784">
                  <c:v>672</c:v>
                </c:pt>
                <c:pt idx="785">
                  <c:v>672.9</c:v>
                </c:pt>
                <c:pt idx="786">
                  <c:v>673.7</c:v>
                </c:pt>
                <c:pt idx="787">
                  <c:v>674.6</c:v>
                </c:pt>
                <c:pt idx="788">
                  <c:v>675.4</c:v>
                </c:pt>
                <c:pt idx="789">
                  <c:v>676.3</c:v>
                </c:pt>
                <c:pt idx="790">
                  <c:v>677.1</c:v>
                </c:pt>
                <c:pt idx="791">
                  <c:v>678</c:v>
                </c:pt>
                <c:pt idx="792">
                  <c:v>678.9</c:v>
                </c:pt>
                <c:pt idx="793">
                  <c:v>679.7</c:v>
                </c:pt>
                <c:pt idx="794">
                  <c:v>680.6</c:v>
                </c:pt>
                <c:pt idx="795">
                  <c:v>681.4</c:v>
                </c:pt>
                <c:pt idx="796">
                  <c:v>682.3</c:v>
                </c:pt>
                <c:pt idx="797">
                  <c:v>683.1</c:v>
                </c:pt>
                <c:pt idx="798">
                  <c:v>684</c:v>
                </c:pt>
                <c:pt idx="799">
                  <c:v>684.9</c:v>
                </c:pt>
                <c:pt idx="800">
                  <c:v>685.7</c:v>
                </c:pt>
                <c:pt idx="801">
                  <c:v>686.6</c:v>
                </c:pt>
                <c:pt idx="802">
                  <c:v>687.4</c:v>
                </c:pt>
                <c:pt idx="803">
                  <c:v>688.3</c:v>
                </c:pt>
                <c:pt idx="804">
                  <c:v>689.1</c:v>
                </c:pt>
                <c:pt idx="805">
                  <c:v>690</c:v>
                </c:pt>
                <c:pt idx="806">
                  <c:v>690.9</c:v>
                </c:pt>
                <c:pt idx="807">
                  <c:v>691.7</c:v>
                </c:pt>
                <c:pt idx="808">
                  <c:v>692.6</c:v>
                </c:pt>
                <c:pt idx="809">
                  <c:v>693.4</c:v>
                </c:pt>
                <c:pt idx="810">
                  <c:v>694.3</c:v>
                </c:pt>
                <c:pt idx="811">
                  <c:v>695.1</c:v>
                </c:pt>
                <c:pt idx="812">
                  <c:v>696</c:v>
                </c:pt>
                <c:pt idx="813">
                  <c:v>696.9</c:v>
                </c:pt>
                <c:pt idx="814">
                  <c:v>697.7</c:v>
                </c:pt>
                <c:pt idx="815">
                  <c:v>698.6</c:v>
                </c:pt>
                <c:pt idx="816">
                  <c:v>699.4</c:v>
                </c:pt>
                <c:pt idx="817">
                  <c:v>700.3</c:v>
                </c:pt>
                <c:pt idx="818">
                  <c:v>701.1</c:v>
                </c:pt>
                <c:pt idx="819">
                  <c:v>702</c:v>
                </c:pt>
                <c:pt idx="820">
                  <c:v>702.9</c:v>
                </c:pt>
                <c:pt idx="821">
                  <c:v>703.7</c:v>
                </c:pt>
                <c:pt idx="822">
                  <c:v>704.6</c:v>
                </c:pt>
                <c:pt idx="823">
                  <c:v>705.4</c:v>
                </c:pt>
                <c:pt idx="824">
                  <c:v>706.3</c:v>
                </c:pt>
                <c:pt idx="825">
                  <c:v>707.1</c:v>
                </c:pt>
                <c:pt idx="826">
                  <c:v>708</c:v>
                </c:pt>
                <c:pt idx="827">
                  <c:v>708.9</c:v>
                </c:pt>
                <c:pt idx="828">
                  <c:v>709.7</c:v>
                </c:pt>
                <c:pt idx="829">
                  <c:v>710.6</c:v>
                </c:pt>
                <c:pt idx="830">
                  <c:v>711.4</c:v>
                </c:pt>
                <c:pt idx="831">
                  <c:v>712.3</c:v>
                </c:pt>
                <c:pt idx="832">
                  <c:v>713.1</c:v>
                </c:pt>
                <c:pt idx="833">
                  <c:v>714</c:v>
                </c:pt>
                <c:pt idx="834">
                  <c:v>714.9</c:v>
                </c:pt>
                <c:pt idx="835">
                  <c:v>715.7</c:v>
                </c:pt>
                <c:pt idx="836">
                  <c:v>716.6</c:v>
                </c:pt>
                <c:pt idx="837">
                  <c:v>717.4</c:v>
                </c:pt>
                <c:pt idx="838">
                  <c:v>718.3</c:v>
                </c:pt>
                <c:pt idx="839">
                  <c:v>719.1</c:v>
                </c:pt>
                <c:pt idx="840">
                  <c:v>720</c:v>
                </c:pt>
                <c:pt idx="841">
                  <c:v>720.9</c:v>
                </c:pt>
                <c:pt idx="842">
                  <c:v>721.7</c:v>
                </c:pt>
                <c:pt idx="843">
                  <c:v>722.6</c:v>
                </c:pt>
                <c:pt idx="844">
                  <c:v>723.4</c:v>
                </c:pt>
                <c:pt idx="845">
                  <c:v>724.3</c:v>
                </c:pt>
                <c:pt idx="846">
                  <c:v>725.1</c:v>
                </c:pt>
                <c:pt idx="847">
                  <c:v>726</c:v>
                </c:pt>
                <c:pt idx="848">
                  <c:v>726.9</c:v>
                </c:pt>
                <c:pt idx="849">
                  <c:v>727.7</c:v>
                </c:pt>
                <c:pt idx="850">
                  <c:v>728.6</c:v>
                </c:pt>
                <c:pt idx="851">
                  <c:v>729.4</c:v>
                </c:pt>
                <c:pt idx="852">
                  <c:v>730.3</c:v>
                </c:pt>
                <c:pt idx="853">
                  <c:v>731.1</c:v>
                </c:pt>
                <c:pt idx="854">
                  <c:v>732</c:v>
                </c:pt>
                <c:pt idx="855">
                  <c:v>732.9</c:v>
                </c:pt>
                <c:pt idx="856">
                  <c:v>733.7</c:v>
                </c:pt>
                <c:pt idx="857">
                  <c:v>734.6</c:v>
                </c:pt>
                <c:pt idx="858">
                  <c:v>735.4</c:v>
                </c:pt>
                <c:pt idx="859">
                  <c:v>736.3</c:v>
                </c:pt>
                <c:pt idx="860">
                  <c:v>737.1</c:v>
                </c:pt>
                <c:pt idx="861">
                  <c:v>738</c:v>
                </c:pt>
                <c:pt idx="862">
                  <c:v>738.9</c:v>
                </c:pt>
                <c:pt idx="863">
                  <c:v>739.7</c:v>
                </c:pt>
                <c:pt idx="864">
                  <c:v>740.6</c:v>
                </c:pt>
                <c:pt idx="865">
                  <c:v>741.4</c:v>
                </c:pt>
                <c:pt idx="866">
                  <c:v>742.3</c:v>
                </c:pt>
                <c:pt idx="867">
                  <c:v>743.1</c:v>
                </c:pt>
                <c:pt idx="868">
                  <c:v>744</c:v>
                </c:pt>
                <c:pt idx="869">
                  <c:v>744.9</c:v>
                </c:pt>
                <c:pt idx="870">
                  <c:v>745.7</c:v>
                </c:pt>
                <c:pt idx="871">
                  <c:v>746.6</c:v>
                </c:pt>
                <c:pt idx="872">
                  <c:v>747.4</c:v>
                </c:pt>
                <c:pt idx="873">
                  <c:v>748.3</c:v>
                </c:pt>
                <c:pt idx="874">
                  <c:v>749.1</c:v>
                </c:pt>
                <c:pt idx="875">
                  <c:v>750</c:v>
                </c:pt>
                <c:pt idx="876">
                  <c:v>750.9</c:v>
                </c:pt>
                <c:pt idx="877">
                  <c:v>751.7</c:v>
                </c:pt>
                <c:pt idx="878">
                  <c:v>752.6</c:v>
                </c:pt>
                <c:pt idx="879">
                  <c:v>753.4</c:v>
                </c:pt>
                <c:pt idx="880">
                  <c:v>754.3</c:v>
                </c:pt>
                <c:pt idx="881">
                  <c:v>755.1</c:v>
                </c:pt>
                <c:pt idx="882">
                  <c:v>756</c:v>
                </c:pt>
                <c:pt idx="883">
                  <c:v>756.9</c:v>
                </c:pt>
                <c:pt idx="884">
                  <c:v>757.7</c:v>
                </c:pt>
                <c:pt idx="885">
                  <c:v>758.6</c:v>
                </c:pt>
                <c:pt idx="886">
                  <c:v>759.4</c:v>
                </c:pt>
                <c:pt idx="887">
                  <c:v>760.3</c:v>
                </c:pt>
                <c:pt idx="888">
                  <c:v>761.1</c:v>
                </c:pt>
                <c:pt idx="889">
                  <c:v>762</c:v>
                </c:pt>
                <c:pt idx="890">
                  <c:v>762.9</c:v>
                </c:pt>
                <c:pt idx="891">
                  <c:v>763.7</c:v>
                </c:pt>
                <c:pt idx="892">
                  <c:v>764.6</c:v>
                </c:pt>
                <c:pt idx="893">
                  <c:v>765.4</c:v>
                </c:pt>
                <c:pt idx="894">
                  <c:v>766.3</c:v>
                </c:pt>
                <c:pt idx="895">
                  <c:v>767.1</c:v>
                </c:pt>
                <c:pt idx="896">
                  <c:v>768</c:v>
                </c:pt>
                <c:pt idx="897">
                  <c:v>768.9</c:v>
                </c:pt>
                <c:pt idx="898">
                  <c:v>769.7</c:v>
                </c:pt>
                <c:pt idx="899">
                  <c:v>770.6</c:v>
                </c:pt>
                <c:pt idx="900">
                  <c:v>771.4</c:v>
                </c:pt>
                <c:pt idx="901">
                  <c:v>772.3</c:v>
                </c:pt>
                <c:pt idx="902">
                  <c:v>773.1</c:v>
                </c:pt>
                <c:pt idx="903">
                  <c:v>774</c:v>
                </c:pt>
                <c:pt idx="904">
                  <c:v>774.9</c:v>
                </c:pt>
                <c:pt idx="905">
                  <c:v>775.7</c:v>
                </c:pt>
                <c:pt idx="906">
                  <c:v>776.6</c:v>
                </c:pt>
                <c:pt idx="907">
                  <c:v>777.4</c:v>
                </c:pt>
                <c:pt idx="908">
                  <c:v>778.3</c:v>
                </c:pt>
                <c:pt idx="909">
                  <c:v>779.1</c:v>
                </c:pt>
                <c:pt idx="910">
                  <c:v>780</c:v>
                </c:pt>
                <c:pt idx="911">
                  <c:v>780.9</c:v>
                </c:pt>
                <c:pt idx="912">
                  <c:v>781.7</c:v>
                </c:pt>
                <c:pt idx="913">
                  <c:v>782.6</c:v>
                </c:pt>
                <c:pt idx="914">
                  <c:v>783.4</c:v>
                </c:pt>
                <c:pt idx="915">
                  <c:v>784.3</c:v>
                </c:pt>
                <c:pt idx="916">
                  <c:v>785.1</c:v>
                </c:pt>
                <c:pt idx="917">
                  <c:v>786</c:v>
                </c:pt>
                <c:pt idx="918">
                  <c:v>786.9</c:v>
                </c:pt>
                <c:pt idx="919">
                  <c:v>787.7</c:v>
                </c:pt>
                <c:pt idx="920">
                  <c:v>788.6</c:v>
                </c:pt>
                <c:pt idx="921">
                  <c:v>789.4</c:v>
                </c:pt>
                <c:pt idx="922">
                  <c:v>790.3</c:v>
                </c:pt>
                <c:pt idx="923">
                  <c:v>791.1</c:v>
                </c:pt>
                <c:pt idx="924">
                  <c:v>792</c:v>
                </c:pt>
                <c:pt idx="925">
                  <c:v>792.9</c:v>
                </c:pt>
                <c:pt idx="926">
                  <c:v>793.7</c:v>
                </c:pt>
                <c:pt idx="927">
                  <c:v>794.6</c:v>
                </c:pt>
                <c:pt idx="928">
                  <c:v>795.4</c:v>
                </c:pt>
                <c:pt idx="929">
                  <c:v>796.3</c:v>
                </c:pt>
                <c:pt idx="930">
                  <c:v>797.1</c:v>
                </c:pt>
                <c:pt idx="931">
                  <c:v>798</c:v>
                </c:pt>
                <c:pt idx="932">
                  <c:v>798.9</c:v>
                </c:pt>
                <c:pt idx="933">
                  <c:v>799.7</c:v>
                </c:pt>
                <c:pt idx="934">
                  <c:v>800.6</c:v>
                </c:pt>
                <c:pt idx="935">
                  <c:v>801.4</c:v>
                </c:pt>
                <c:pt idx="936">
                  <c:v>802.3</c:v>
                </c:pt>
                <c:pt idx="937">
                  <c:v>803.1</c:v>
                </c:pt>
                <c:pt idx="938">
                  <c:v>804</c:v>
                </c:pt>
                <c:pt idx="939">
                  <c:v>804.9</c:v>
                </c:pt>
                <c:pt idx="940">
                  <c:v>805.7</c:v>
                </c:pt>
                <c:pt idx="941">
                  <c:v>806.6</c:v>
                </c:pt>
                <c:pt idx="942">
                  <c:v>807.4</c:v>
                </c:pt>
                <c:pt idx="943">
                  <c:v>808.3</c:v>
                </c:pt>
                <c:pt idx="944">
                  <c:v>809.1</c:v>
                </c:pt>
                <c:pt idx="945">
                  <c:v>810</c:v>
                </c:pt>
                <c:pt idx="946">
                  <c:v>810.9</c:v>
                </c:pt>
                <c:pt idx="947">
                  <c:v>811.7</c:v>
                </c:pt>
                <c:pt idx="948">
                  <c:v>812.6</c:v>
                </c:pt>
                <c:pt idx="949">
                  <c:v>813.4</c:v>
                </c:pt>
                <c:pt idx="950">
                  <c:v>814.3</c:v>
                </c:pt>
                <c:pt idx="951">
                  <c:v>815.1</c:v>
                </c:pt>
                <c:pt idx="952">
                  <c:v>816</c:v>
                </c:pt>
                <c:pt idx="953">
                  <c:v>816.9</c:v>
                </c:pt>
                <c:pt idx="954">
                  <c:v>817.7</c:v>
                </c:pt>
                <c:pt idx="955">
                  <c:v>818.6</c:v>
                </c:pt>
                <c:pt idx="956">
                  <c:v>819.4</c:v>
                </c:pt>
                <c:pt idx="957">
                  <c:v>820.3</c:v>
                </c:pt>
                <c:pt idx="958">
                  <c:v>821.1</c:v>
                </c:pt>
                <c:pt idx="959">
                  <c:v>822</c:v>
                </c:pt>
                <c:pt idx="960">
                  <c:v>822.9</c:v>
                </c:pt>
                <c:pt idx="961">
                  <c:v>823.7</c:v>
                </c:pt>
                <c:pt idx="962">
                  <c:v>824.6</c:v>
                </c:pt>
                <c:pt idx="963">
                  <c:v>825.4</c:v>
                </c:pt>
                <c:pt idx="964">
                  <c:v>826.3</c:v>
                </c:pt>
                <c:pt idx="965">
                  <c:v>827.1</c:v>
                </c:pt>
                <c:pt idx="966">
                  <c:v>828</c:v>
                </c:pt>
                <c:pt idx="967">
                  <c:v>828.9</c:v>
                </c:pt>
                <c:pt idx="968">
                  <c:v>829.7</c:v>
                </c:pt>
                <c:pt idx="969">
                  <c:v>830.6</c:v>
                </c:pt>
                <c:pt idx="970">
                  <c:v>831.4</c:v>
                </c:pt>
                <c:pt idx="971">
                  <c:v>832.3</c:v>
                </c:pt>
                <c:pt idx="972">
                  <c:v>833.1</c:v>
                </c:pt>
                <c:pt idx="973">
                  <c:v>834</c:v>
                </c:pt>
                <c:pt idx="974">
                  <c:v>834.9</c:v>
                </c:pt>
                <c:pt idx="975">
                  <c:v>835.7</c:v>
                </c:pt>
                <c:pt idx="976">
                  <c:v>836.6</c:v>
                </c:pt>
                <c:pt idx="977">
                  <c:v>837.4</c:v>
                </c:pt>
                <c:pt idx="978">
                  <c:v>838.3</c:v>
                </c:pt>
                <c:pt idx="979">
                  <c:v>839.1</c:v>
                </c:pt>
                <c:pt idx="980">
                  <c:v>840</c:v>
                </c:pt>
                <c:pt idx="981">
                  <c:v>840.9</c:v>
                </c:pt>
                <c:pt idx="982">
                  <c:v>841.7</c:v>
                </c:pt>
                <c:pt idx="983">
                  <c:v>842.6</c:v>
                </c:pt>
                <c:pt idx="984">
                  <c:v>843.4</c:v>
                </c:pt>
                <c:pt idx="985">
                  <c:v>844.3</c:v>
                </c:pt>
                <c:pt idx="986">
                  <c:v>845.1</c:v>
                </c:pt>
                <c:pt idx="987">
                  <c:v>846</c:v>
                </c:pt>
                <c:pt idx="988">
                  <c:v>846.9</c:v>
                </c:pt>
                <c:pt idx="989">
                  <c:v>847.7</c:v>
                </c:pt>
                <c:pt idx="990">
                  <c:v>848.6</c:v>
                </c:pt>
                <c:pt idx="991">
                  <c:v>849.4</c:v>
                </c:pt>
                <c:pt idx="992">
                  <c:v>850.3</c:v>
                </c:pt>
                <c:pt idx="993">
                  <c:v>851.1</c:v>
                </c:pt>
                <c:pt idx="994">
                  <c:v>852</c:v>
                </c:pt>
                <c:pt idx="995">
                  <c:v>852.9</c:v>
                </c:pt>
                <c:pt idx="996">
                  <c:v>853.7</c:v>
                </c:pt>
                <c:pt idx="997">
                  <c:v>854.6</c:v>
                </c:pt>
                <c:pt idx="998">
                  <c:v>855.4</c:v>
                </c:pt>
                <c:pt idx="999">
                  <c:v>856.3</c:v>
                </c:pt>
                <c:pt idx="1000">
                  <c:v>857.1</c:v>
                </c:pt>
                <c:pt idx="1001">
                  <c:v>858</c:v>
                </c:pt>
                <c:pt idx="1002">
                  <c:v>858.9</c:v>
                </c:pt>
                <c:pt idx="1003">
                  <c:v>859.7</c:v>
                </c:pt>
                <c:pt idx="1004">
                  <c:v>860.6</c:v>
                </c:pt>
                <c:pt idx="1005">
                  <c:v>861.4</c:v>
                </c:pt>
                <c:pt idx="1006">
                  <c:v>862.3</c:v>
                </c:pt>
                <c:pt idx="1007">
                  <c:v>863.1</c:v>
                </c:pt>
                <c:pt idx="1008">
                  <c:v>864</c:v>
                </c:pt>
                <c:pt idx="1009">
                  <c:v>864.9</c:v>
                </c:pt>
                <c:pt idx="1010">
                  <c:v>865.7</c:v>
                </c:pt>
                <c:pt idx="1011">
                  <c:v>866.6</c:v>
                </c:pt>
                <c:pt idx="1012">
                  <c:v>867.4</c:v>
                </c:pt>
                <c:pt idx="1013">
                  <c:v>868.3</c:v>
                </c:pt>
                <c:pt idx="1014">
                  <c:v>869.1</c:v>
                </c:pt>
                <c:pt idx="1015">
                  <c:v>870</c:v>
                </c:pt>
                <c:pt idx="1016">
                  <c:v>870.9</c:v>
                </c:pt>
                <c:pt idx="1017">
                  <c:v>871.7</c:v>
                </c:pt>
                <c:pt idx="1018">
                  <c:v>872.6</c:v>
                </c:pt>
                <c:pt idx="1019">
                  <c:v>873.4</c:v>
                </c:pt>
                <c:pt idx="1020">
                  <c:v>874.3</c:v>
                </c:pt>
                <c:pt idx="1021">
                  <c:v>875.1</c:v>
                </c:pt>
                <c:pt idx="1022">
                  <c:v>876</c:v>
                </c:pt>
                <c:pt idx="1023">
                  <c:v>876.9</c:v>
                </c:pt>
                <c:pt idx="1024">
                  <c:v>877.7</c:v>
                </c:pt>
                <c:pt idx="1025">
                  <c:v>878.6</c:v>
                </c:pt>
                <c:pt idx="1026">
                  <c:v>879.4</c:v>
                </c:pt>
                <c:pt idx="1027">
                  <c:v>880.3</c:v>
                </c:pt>
                <c:pt idx="1028">
                  <c:v>881.1</c:v>
                </c:pt>
                <c:pt idx="1029">
                  <c:v>882</c:v>
                </c:pt>
                <c:pt idx="1030">
                  <c:v>882.9</c:v>
                </c:pt>
                <c:pt idx="1031">
                  <c:v>883.7</c:v>
                </c:pt>
                <c:pt idx="1032">
                  <c:v>884.6</c:v>
                </c:pt>
                <c:pt idx="1033">
                  <c:v>885.4</c:v>
                </c:pt>
                <c:pt idx="1034">
                  <c:v>886.3</c:v>
                </c:pt>
                <c:pt idx="1035">
                  <c:v>887.1</c:v>
                </c:pt>
                <c:pt idx="1036">
                  <c:v>888</c:v>
                </c:pt>
                <c:pt idx="1037">
                  <c:v>888.9</c:v>
                </c:pt>
                <c:pt idx="1038">
                  <c:v>889.7</c:v>
                </c:pt>
                <c:pt idx="1039">
                  <c:v>890.6</c:v>
                </c:pt>
                <c:pt idx="1040">
                  <c:v>891.4</c:v>
                </c:pt>
                <c:pt idx="1041">
                  <c:v>892.3</c:v>
                </c:pt>
                <c:pt idx="1042">
                  <c:v>893.1</c:v>
                </c:pt>
                <c:pt idx="1043">
                  <c:v>894</c:v>
                </c:pt>
                <c:pt idx="1044">
                  <c:v>894.9</c:v>
                </c:pt>
                <c:pt idx="1045">
                  <c:v>895.7</c:v>
                </c:pt>
                <c:pt idx="1046">
                  <c:v>896.6</c:v>
                </c:pt>
                <c:pt idx="1047">
                  <c:v>897.4</c:v>
                </c:pt>
                <c:pt idx="1048">
                  <c:v>898.3</c:v>
                </c:pt>
                <c:pt idx="1049">
                  <c:v>899.1</c:v>
                </c:pt>
                <c:pt idx="1050">
                  <c:v>900</c:v>
                </c:pt>
                <c:pt idx="1051">
                  <c:v>900.9</c:v>
                </c:pt>
                <c:pt idx="1052">
                  <c:v>901.7</c:v>
                </c:pt>
                <c:pt idx="1053">
                  <c:v>902.6</c:v>
                </c:pt>
                <c:pt idx="1054">
                  <c:v>903.4</c:v>
                </c:pt>
                <c:pt idx="1055">
                  <c:v>904.3</c:v>
                </c:pt>
                <c:pt idx="1056">
                  <c:v>905.1</c:v>
                </c:pt>
                <c:pt idx="1057">
                  <c:v>906</c:v>
                </c:pt>
                <c:pt idx="1058">
                  <c:v>906.9</c:v>
                </c:pt>
                <c:pt idx="1059">
                  <c:v>907.7</c:v>
                </c:pt>
                <c:pt idx="1060">
                  <c:v>908.6</c:v>
                </c:pt>
                <c:pt idx="1061">
                  <c:v>909.4</c:v>
                </c:pt>
                <c:pt idx="1062">
                  <c:v>910.3</c:v>
                </c:pt>
                <c:pt idx="1063">
                  <c:v>911.1</c:v>
                </c:pt>
                <c:pt idx="1064">
                  <c:v>912</c:v>
                </c:pt>
                <c:pt idx="1065">
                  <c:v>912.9</c:v>
                </c:pt>
                <c:pt idx="1066">
                  <c:v>913.7</c:v>
                </c:pt>
                <c:pt idx="1067">
                  <c:v>914.6</c:v>
                </c:pt>
                <c:pt idx="1068">
                  <c:v>915.4</c:v>
                </c:pt>
                <c:pt idx="1069">
                  <c:v>916.3</c:v>
                </c:pt>
                <c:pt idx="1070">
                  <c:v>917.1</c:v>
                </c:pt>
                <c:pt idx="1071">
                  <c:v>918</c:v>
                </c:pt>
                <c:pt idx="1072">
                  <c:v>918.9</c:v>
                </c:pt>
                <c:pt idx="1073">
                  <c:v>919.7</c:v>
                </c:pt>
                <c:pt idx="1074">
                  <c:v>920.6</c:v>
                </c:pt>
                <c:pt idx="1075">
                  <c:v>921.4</c:v>
                </c:pt>
                <c:pt idx="1076">
                  <c:v>922.3</c:v>
                </c:pt>
                <c:pt idx="1077">
                  <c:v>923.1</c:v>
                </c:pt>
                <c:pt idx="1078">
                  <c:v>924</c:v>
                </c:pt>
                <c:pt idx="1079">
                  <c:v>924.9</c:v>
                </c:pt>
                <c:pt idx="1080">
                  <c:v>925.7</c:v>
                </c:pt>
                <c:pt idx="1081">
                  <c:v>926.6</c:v>
                </c:pt>
                <c:pt idx="1082">
                  <c:v>927.4</c:v>
                </c:pt>
                <c:pt idx="1083">
                  <c:v>928.3</c:v>
                </c:pt>
                <c:pt idx="1084">
                  <c:v>929.1</c:v>
                </c:pt>
                <c:pt idx="1085">
                  <c:v>930</c:v>
                </c:pt>
                <c:pt idx="1086">
                  <c:v>930.9</c:v>
                </c:pt>
                <c:pt idx="1087">
                  <c:v>931.7</c:v>
                </c:pt>
                <c:pt idx="1088">
                  <c:v>932.6</c:v>
                </c:pt>
                <c:pt idx="1089">
                  <c:v>933.4</c:v>
                </c:pt>
                <c:pt idx="1090">
                  <c:v>934.3</c:v>
                </c:pt>
                <c:pt idx="1091">
                  <c:v>935.1</c:v>
                </c:pt>
                <c:pt idx="1092">
                  <c:v>936</c:v>
                </c:pt>
                <c:pt idx="1093">
                  <c:v>936.9</c:v>
                </c:pt>
                <c:pt idx="1094">
                  <c:v>937.7</c:v>
                </c:pt>
                <c:pt idx="1095">
                  <c:v>938.6</c:v>
                </c:pt>
                <c:pt idx="1096">
                  <c:v>939.4</c:v>
                </c:pt>
                <c:pt idx="1097">
                  <c:v>940.3</c:v>
                </c:pt>
                <c:pt idx="1098">
                  <c:v>941.1</c:v>
                </c:pt>
                <c:pt idx="1099">
                  <c:v>942</c:v>
                </c:pt>
                <c:pt idx="1100">
                  <c:v>942.9</c:v>
                </c:pt>
                <c:pt idx="1101">
                  <c:v>943.7</c:v>
                </c:pt>
                <c:pt idx="1102">
                  <c:v>944.6</c:v>
                </c:pt>
                <c:pt idx="1103">
                  <c:v>945.4</c:v>
                </c:pt>
                <c:pt idx="1104">
                  <c:v>946.3</c:v>
                </c:pt>
                <c:pt idx="1105">
                  <c:v>947.1</c:v>
                </c:pt>
                <c:pt idx="1106">
                  <c:v>948</c:v>
                </c:pt>
                <c:pt idx="1107">
                  <c:v>948.9</c:v>
                </c:pt>
                <c:pt idx="1108">
                  <c:v>949.7</c:v>
                </c:pt>
                <c:pt idx="1109">
                  <c:v>950.6</c:v>
                </c:pt>
                <c:pt idx="1110">
                  <c:v>951.4</c:v>
                </c:pt>
                <c:pt idx="1111">
                  <c:v>952.3</c:v>
                </c:pt>
                <c:pt idx="1112">
                  <c:v>953.1</c:v>
                </c:pt>
                <c:pt idx="1113">
                  <c:v>954</c:v>
                </c:pt>
                <c:pt idx="1114">
                  <c:v>954.9</c:v>
                </c:pt>
                <c:pt idx="1115">
                  <c:v>955.7</c:v>
                </c:pt>
                <c:pt idx="1116">
                  <c:v>956.6</c:v>
                </c:pt>
                <c:pt idx="1117">
                  <c:v>957.4</c:v>
                </c:pt>
                <c:pt idx="1118">
                  <c:v>958.3</c:v>
                </c:pt>
                <c:pt idx="1119">
                  <c:v>959.14341736694598</c:v>
                </c:pt>
                <c:pt idx="1120">
                  <c:v>960.00056745278698</c:v>
                </c:pt>
                <c:pt idx="1121">
                  <c:v>960.85771753862798</c:v>
                </c:pt>
                <c:pt idx="1122">
                  <c:v>961.71486762446898</c:v>
                </c:pt>
                <c:pt idx="1123">
                  <c:v>962.57201771030998</c:v>
                </c:pt>
                <c:pt idx="1124">
                  <c:v>963.42916779614995</c:v>
                </c:pt>
                <c:pt idx="1125">
                  <c:v>964.28631788199095</c:v>
                </c:pt>
                <c:pt idx="1126">
                  <c:v>965.14346796783195</c:v>
                </c:pt>
                <c:pt idx="1127">
                  <c:v>966.00061805367295</c:v>
                </c:pt>
                <c:pt idx="1128">
                  <c:v>966.85776813951304</c:v>
                </c:pt>
                <c:pt idx="1129">
                  <c:v>967.71491822535404</c:v>
                </c:pt>
                <c:pt idx="1130">
                  <c:v>968.57206831119504</c:v>
                </c:pt>
                <c:pt idx="1131">
                  <c:v>969.42921839703604</c:v>
                </c:pt>
                <c:pt idx="1132">
                  <c:v>970.28636848287704</c:v>
                </c:pt>
                <c:pt idx="1133">
                  <c:v>971.14351856871701</c:v>
                </c:pt>
                <c:pt idx="1134">
                  <c:v>972.00066865455801</c:v>
                </c:pt>
                <c:pt idx="1135">
                  <c:v>972.85781874039901</c:v>
                </c:pt>
                <c:pt idx="1136">
                  <c:v>973.71496882624001</c:v>
                </c:pt>
                <c:pt idx="1137">
                  <c:v>974.57211891208101</c:v>
                </c:pt>
                <c:pt idx="1138">
                  <c:v>975.42926899792099</c:v>
                </c:pt>
                <c:pt idx="1139">
                  <c:v>976.28641908376198</c:v>
                </c:pt>
                <c:pt idx="1140">
                  <c:v>977.14356916960298</c:v>
                </c:pt>
                <c:pt idx="1141">
                  <c:v>978.00071925544398</c:v>
                </c:pt>
                <c:pt idx="1142">
                  <c:v>978.85786934128396</c:v>
                </c:pt>
                <c:pt idx="1143">
                  <c:v>979.71501942712496</c:v>
                </c:pt>
                <c:pt idx="1144">
                  <c:v>980.57216951296596</c:v>
                </c:pt>
                <c:pt idx="1145">
                  <c:v>981.42931959880696</c:v>
                </c:pt>
                <c:pt idx="1146">
                  <c:v>982.28646968464795</c:v>
                </c:pt>
                <c:pt idx="1147">
                  <c:v>983.14361977048804</c:v>
                </c:pt>
                <c:pt idx="1148">
                  <c:v>984.00076985632904</c:v>
                </c:pt>
                <c:pt idx="1149">
                  <c:v>984.85791994217004</c:v>
                </c:pt>
                <c:pt idx="1150">
                  <c:v>985.71507002801104</c:v>
                </c:pt>
                <c:pt idx="1151">
                  <c:v>986.57222011385204</c:v>
                </c:pt>
                <c:pt idx="1152">
                  <c:v>987.42937019969202</c:v>
                </c:pt>
                <c:pt idx="1153">
                  <c:v>988.28652028553302</c:v>
                </c:pt>
                <c:pt idx="1154">
                  <c:v>989.14367037137401</c:v>
                </c:pt>
                <c:pt idx="1155">
                  <c:v>990.00082045721501</c:v>
                </c:pt>
                <c:pt idx="1156">
                  <c:v>990.85797054305601</c:v>
                </c:pt>
                <c:pt idx="1157">
                  <c:v>991.71512062889599</c:v>
                </c:pt>
                <c:pt idx="1158">
                  <c:v>992.57227071473699</c:v>
                </c:pt>
                <c:pt idx="1159">
                  <c:v>993.42942080057799</c:v>
                </c:pt>
                <c:pt idx="1160">
                  <c:v>994.28657088641899</c:v>
                </c:pt>
                <c:pt idx="1161">
                  <c:v>995.14372097225896</c:v>
                </c:pt>
                <c:pt idx="1162">
                  <c:v>996.00087105809996</c:v>
                </c:pt>
                <c:pt idx="1163">
                  <c:v>996.85802114394096</c:v>
                </c:pt>
                <c:pt idx="1164">
                  <c:v>997.71517122978196</c:v>
                </c:pt>
                <c:pt idx="1165">
                  <c:v>998.57232131562296</c:v>
                </c:pt>
                <c:pt idx="1166">
                  <c:v>999.42947140146305</c:v>
                </c:pt>
                <c:pt idx="1167">
                  <c:v>1000.2866214873</c:v>
                </c:pt>
                <c:pt idx="1168">
                  <c:v>1001.14377157315</c:v>
                </c:pt>
                <c:pt idx="1169">
                  <c:v>1002.00092165899</c:v>
                </c:pt>
                <c:pt idx="1170">
                  <c:v>1002.85807174483</c:v>
                </c:pt>
                <c:pt idx="1171">
                  <c:v>1003.71522183067</c:v>
                </c:pt>
                <c:pt idx="1172">
                  <c:v>1004.57237191651</c:v>
                </c:pt>
                <c:pt idx="1173">
                  <c:v>1005.42952200235</c:v>
                </c:pt>
                <c:pt idx="1174">
                  <c:v>1006.28667208819</c:v>
                </c:pt>
                <c:pt idx="1175">
                  <c:v>1007.14382217403</c:v>
                </c:pt>
                <c:pt idx="1176">
                  <c:v>1008.00097225987</c:v>
                </c:pt>
                <c:pt idx="1177">
                  <c:v>1008.8581223457099</c:v>
                </c:pt>
                <c:pt idx="1178">
                  <c:v>1009.71527243155</c:v>
                </c:pt>
                <c:pt idx="1179">
                  <c:v>1010.57242251739</c:v>
                </c:pt>
                <c:pt idx="1180">
                  <c:v>1011.42957260323</c:v>
                </c:pt>
                <c:pt idx="1181">
                  <c:v>1012.28672268908</c:v>
                </c:pt>
                <c:pt idx="1182">
                  <c:v>1013.1438727749201</c:v>
                </c:pt>
                <c:pt idx="1183">
                  <c:v>1014.00102286076</c:v>
                </c:pt>
                <c:pt idx="1184">
                  <c:v>1014.8581729466</c:v>
                </c:pt>
                <c:pt idx="1185">
                  <c:v>1015.71532303244</c:v>
                </c:pt>
                <c:pt idx="1186">
                  <c:v>1016.57247311828</c:v>
                </c:pt>
                <c:pt idx="1187">
                  <c:v>1017.42962320412</c:v>
                </c:pt>
                <c:pt idx="1188">
                  <c:v>1018.28677328996</c:v>
                </c:pt>
                <c:pt idx="1189">
                  <c:v>1019.1439233758</c:v>
                </c:pt>
                <c:pt idx="1190">
                  <c:v>1020.00107346164</c:v>
                </c:pt>
                <c:pt idx="1191">
                  <c:v>1020.85822354748</c:v>
                </c:pt>
                <c:pt idx="1192">
                  <c:v>1021.71537363332</c:v>
                </c:pt>
                <c:pt idx="1193">
                  <c:v>1022.57252371917</c:v>
                </c:pt>
                <c:pt idx="1194">
                  <c:v>1023.42967380501</c:v>
                </c:pt>
                <c:pt idx="1195">
                  <c:v>1024.28682389085</c:v>
                </c:pt>
                <c:pt idx="1196">
                  <c:v>1025.1439739766899</c:v>
                </c:pt>
                <c:pt idx="1197">
                  <c:v>1026.0011240625299</c:v>
                </c:pt>
                <c:pt idx="1198">
                  <c:v>1026.8582741483699</c:v>
                </c:pt>
                <c:pt idx="1199">
                  <c:v>1027.7154242342101</c:v>
                </c:pt>
                <c:pt idx="1200">
                  <c:v>1028.5725743200501</c:v>
                </c:pt>
                <c:pt idx="1201">
                  <c:v>1029.4297244058901</c:v>
                </c:pt>
                <c:pt idx="1202">
                  <c:v>1030.28687449173</c:v>
                </c:pt>
                <c:pt idx="1203">
                  <c:v>1031.14402457757</c:v>
                </c:pt>
                <c:pt idx="1204">
                  <c:v>1032.00117466341</c:v>
                </c:pt>
                <c:pt idx="1205">
                  <c:v>1032.85832474925</c:v>
                </c:pt>
                <c:pt idx="1206">
                  <c:v>1033.7154748350999</c:v>
                </c:pt>
                <c:pt idx="1207">
                  <c:v>1034.5726249209399</c:v>
                </c:pt>
                <c:pt idx="1208">
                  <c:v>1035.4297750067799</c:v>
                </c:pt>
                <c:pt idx="1209">
                  <c:v>1036.2869250926201</c:v>
                </c:pt>
                <c:pt idx="1210">
                  <c:v>1037.1440751784601</c:v>
                </c:pt>
                <c:pt idx="1211">
                  <c:v>1038.0012252643</c:v>
                </c:pt>
                <c:pt idx="1212">
                  <c:v>1038.85837535014</c:v>
                </c:pt>
                <c:pt idx="1213">
                  <c:v>1039.71552543598</c:v>
                </c:pt>
                <c:pt idx="1214">
                  <c:v>1040.57267552182</c:v>
                </c:pt>
                <c:pt idx="1215">
                  <c:v>1041.42982560766</c:v>
                </c:pt>
                <c:pt idx="1216">
                  <c:v>1042.2869756934999</c:v>
                </c:pt>
                <c:pt idx="1217">
                  <c:v>1043.1441257793399</c:v>
                </c:pt>
                <c:pt idx="1218">
                  <c:v>1044.0012758651801</c:v>
                </c:pt>
                <c:pt idx="1219">
                  <c:v>1044.8584259510301</c:v>
                </c:pt>
                <c:pt idx="1220">
                  <c:v>1045.7155760368701</c:v>
                </c:pt>
                <c:pt idx="1221">
                  <c:v>1046.57272612271</c:v>
                </c:pt>
                <c:pt idx="1222">
                  <c:v>1047.42987620855</c:v>
                </c:pt>
                <c:pt idx="1223">
                  <c:v>1048.28702629439</c:v>
                </c:pt>
                <c:pt idx="1224">
                  <c:v>1049.14417638023</c:v>
                </c:pt>
                <c:pt idx="1225">
                  <c:v>1050.0013264660699</c:v>
                </c:pt>
                <c:pt idx="1226">
                  <c:v>1050.8584765519099</c:v>
                </c:pt>
                <c:pt idx="1227">
                  <c:v>1051.7156266377499</c:v>
                </c:pt>
                <c:pt idx="1228">
                  <c:v>1052.5727767235901</c:v>
                </c:pt>
                <c:pt idx="1229">
                  <c:v>1053.4299268094301</c:v>
                </c:pt>
                <c:pt idx="1230">
                  <c:v>1054.28707689527</c:v>
                </c:pt>
                <c:pt idx="1231">
                  <c:v>1055.14422698112</c:v>
                </c:pt>
                <c:pt idx="1232">
                  <c:v>1056.00137706696</c:v>
                </c:pt>
                <c:pt idx="1233">
                  <c:v>1056.8585271528</c:v>
                </c:pt>
                <c:pt idx="1234">
                  <c:v>1057.71567723864</c:v>
                </c:pt>
                <c:pt idx="1235">
                  <c:v>1058.5728273244799</c:v>
                </c:pt>
                <c:pt idx="1236">
                  <c:v>1059.4299774103199</c:v>
                </c:pt>
                <c:pt idx="1237">
                  <c:v>1060.2871274961601</c:v>
                </c:pt>
                <c:pt idx="1238">
                  <c:v>1061.1442775820001</c:v>
                </c:pt>
                <c:pt idx="1239">
                  <c:v>1062.0014276678401</c:v>
                </c:pt>
                <c:pt idx="1240">
                  <c:v>1062.85857775368</c:v>
                </c:pt>
                <c:pt idx="1241">
                  <c:v>1063.71572783952</c:v>
                </c:pt>
                <c:pt idx="1242">
                  <c:v>1064.57287792536</c:v>
                </c:pt>
                <c:pt idx="1243">
                  <c:v>1065.4300280112</c:v>
                </c:pt>
                <c:pt idx="1244">
                  <c:v>1066.2871780970499</c:v>
                </c:pt>
                <c:pt idx="1245">
                  <c:v>1067.1443281828899</c:v>
                </c:pt>
                <c:pt idx="1246">
                  <c:v>1068.0014782687299</c:v>
                </c:pt>
                <c:pt idx="1247">
                  <c:v>1068.8586283545701</c:v>
                </c:pt>
                <c:pt idx="1248">
                  <c:v>1069.7157784404101</c:v>
                </c:pt>
                <c:pt idx="1249">
                  <c:v>1070.5729285262501</c:v>
                </c:pt>
                <c:pt idx="1250">
                  <c:v>1071.43007861209</c:v>
                </c:pt>
                <c:pt idx="1251">
                  <c:v>1072.28722869793</c:v>
                </c:pt>
                <c:pt idx="1252">
                  <c:v>1073.14437878377</c:v>
                </c:pt>
                <c:pt idx="1253">
                  <c:v>1074.00152886961</c:v>
                </c:pt>
                <c:pt idx="1254">
                  <c:v>1074.8586789554499</c:v>
                </c:pt>
                <c:pt idx="1255">
                  <c:v>1075.7158290412899</c:v>
                </c:pt>
                <c:pt idx="1256">
                  <c:v>1076.5729791271301</c:v>
                </c:pt>
                <c:pt idx="1257">
                  <c:v>1077.4301292129801</c:v>
                </c:pt>
                <c:pt idx="1258">
                  <c:v>1078.2872792988201</c:v>
                </c:pt>
                <c:pt idx="1259">
                  <c:v>1079.14442938466</c:v>
                </c:pt>
                <c:pt idx="1260">
                  <c:v>1080.0015794705</c:v>
                </c:pt>
                <c:pt idx="1261">
                  <c:v>1080.85872955634</c:v>
                </c:pt>
                <c:pt idx="1262">
                  <c:v>1081.71587964218</c:v>
                </c:pt>
                <c:pt idx="1263">
                  <c:v>1082.5730297280199</c:v>
                </c:pt>
                <c:pt idx="1264">
                  <c:v>1083.4301798138599</c:v>
                </c:pt>
                <c:pt idx="1265">
                  <c:v>1084.2873298996999</c:v>
                </c:pt>
                <c:pt idx="1266">
                  <c:v>1085.1444799855401</c:v>
                </c:pt>
                <c:pt idx="1267">
                  <c:v>1086.0016300713801</c:v>
                </c:pt>
                <c:pt idx="1268">
                  <c:v>1086.8587801572201</c:v>
                </c:pt>
                <c:pt idx="1269">
                  <c:v>1087.71593024307</c:v>
                </c:pt>
                <c:pt idx="1270">
                  <c:v>1088.57308032891</c:v>
                </c:pt>
                <c:pt idx="1271">
                  <c:v>1089.43023041475</c:v>
                </c:pt>
                <c:pt idx="1272">
                  <c:v>1090.28738050059</c:v>
                </c:pt>
                <c:pt idx="1273">
                  <c:v>1091.1445305864299</c:v>
                </c:pt>
                <c:pt idx="1274">
                  <c:v>1092.0016806722699</c:v>
                </c:pt>
                <c:pt idx="1275">
                  <c:v>1092.8588307581099</c:v>
                </c:pt>
                <c:pt idx="1276">
                  <c:v>1093.7159808439501</c:v>
                </c:pt>
                <c:pt idx="1277">
                  <c:v>1094.5731309297901</c:v>
                </c:pt>
                <c:pt idx="1278">
                  <c:v>1095.43028101563</c:v>
                </c:pt>
                <c:pt idx="1279">
                  <c:v>1096.28743110147</c:v>
                </c:pt>
                <c:pt idx="1280">
                  <c:v>1097.14458118731</c:v>
                </c:pt>
                <c:pt idx="1281">
                  <c:v>1098.00173127315</c:v>
                </c:pt>
                <c:pt idx="1282">
                  <c:v>1098.858881359</c:v>
                </c:pt>
                <c:pt idx="1283">
                  <c:v>1099.7160314448399</c:v>
                </c:pt>
                <c:pt idx="1284">
                  <c:v>1100.5731815306799</c:v>
                </c:pt>
                <c:pt idx="1285">
                  <c:v>1101.4303316165201</c:v>
                </c:pt>
                <c:pt idx="1286">
                  <c:v>1102.2874817023601</c:v>
                </c:pt>
                <c:pt idx="1287">
                  <c:v>1103.1446317882001</c:v>
                </c:pt>
                <c:pt idx="1288">
                  <c:v>1104.00178187404</c:v>
                </c:pt>
                <c:pt idx="1289">
                  <c:v>1104.85893195988</c:v>
                </c:pt>
                <c:pt idx="1290">
                  <c:v>1105.71608204572</c:v>
                </c:pt>
                <c:pt idx="1291">
                  <c:v>1106.57323213156</c:v>
                </c:pt>
                <c:pt idx="1292">
                  <c:v>1107.4303822173999</c:v>
                </c:pt>
                <c:pt idx="1293">
                  <c:v>1108.2875323032399</c:v>
                </c:pt>
                <c:pt idx="1294">
                  <c:v>1109.1446823890799</c:v>
                </c:pt>
                <c:pt idx="1295">
                  <c:v>1110.0018324749301</c:v>
                </c:pt>
                <c:pt idx="1296">
                  <c:v>1110.8589825607701</c:v>
                </c:pt>
                <c:pt idx="1297">
                  <c:v>1111.71613264661</c:v>
                </c:pt>
                <c:pt idx="1298">
                  <c:v>1112.57328273245</c:v>
                </c:pt>
                <c:pt idx="1299">
                  <c:v>1113.43043281829</c:v>
                </c:pt>
                <c:pt idx="1300">
                  <c:v>1114.28758290413</c:v>
                </c:pt>
                <c:pt idx="1301">
                  <c:v>1115.14473298997</c:v>
                </c:pt>
                <c:pt idx="1302">
                  <c:v>1116.0018830758099</c:v>
                </c:pt>
                <c:pt idx="1303">
                  <c:v>1116.8590331616499</c:v>
                </c:pt>
                <c:pt idx="1304">
                  <c:v>1117.7161832474901</c:v>
                </c:pt>
                <c:pt idx="1305">
                  <c:v>1118.5733333333301</c:v>
                </c:pt>
                <c:pt idx="1306">
                  <c:v>1119.4304834191701</c:v>
                </c:pt>
                <c:pt idx="1307">
                  <c:v>1120.28763350502</c:v>
                </c:pt>
                <c:pt idx="1308">
                  <c:v>1121.14478359086</c:v>
                </c:pt>
                <c:pt idx="1309">
                  <c:v>1122.0019336767</c:v>
                </c:pt>
                <c:pt idx="1310">
                  <c:v>1122.85908376254</c:v>
                </c:pt>
                <c:pt idx="1311">
                  <c:v>1123.7162338483799</c:v>
                </c:pt>
                <c:pt idx="1312">
                  <c:v>1124.5733839342199</c:v>
                </c:pt>
                <c:pt idx="1313">
                  <c:v>1125.4305340200599</c:v>
                </c:pt>
                <c:pt idx="1314">
                  <c:v>1126.2876841059001</c:v>
                </c:pt>
                <c:pt idx="1315">
                  <c:v>1127.1448341917401</c:v>
                </c:pt>
                <c:pt idx="1316">
                  <c:v>1128.00198427758</c:v>
                </c:pt>
                <c:pt idx="1317">
                  <c:v>1128.85913436342</c:v>
                </c:pt>
                <c:pt idx="1318">
                  <c:v>1129.71628444926</c:v>
                </c:pt>
                <c:pt idx="1319">
                  <c:v>1130.5734345351</c:v>
                </c:pt>
                <c:pt idx="1320">
                  <c:v>1131.43058462095</c:v>
                </c:pt>
                <c:pt idx="1321">
                  <c:v>1132.2877347067899</c:v>
                </c:pt>
                <c:pt idx="1322">
                  <c:v>1133.1448847926299</c:v>
                </c:pt>
                <c:pt idx="1323">
                  <c:v>1134.0020348784701</c:v>
                </c:pt>
                <c:pt idx="1324">
                  <c:v>1134.8591849643101</c:v>
                </c:pt>
                <c:pt idx="1325">
                  <c:v>1135.7163350501501</c:v>
                </c:pt>
                <c:pt idx="1326">
                  <c:v>1136.57348513599</c:v>
                </c:pt>
                <c:pt idx="1327">
                  <c:v>1137.43063522183</c:v>
                </c:pt>
                <c:pt idx="1328">
                  <c:v>1138.28778530767</c:v>
                </c:pt>
                <c:pt idx="1329">
                  <c:v>1139.14493539351</c:v>
                </c:pt>
                <c:pt idx="1330">
                  <c:v>1140.0020854793499</c:v>
                </c:pt>
                <c:pt idx="1331">
                  <c:v>1140.8592355651899</c:v>
                </c:pt>
                <c:pt idx="1332">
                  <c:v>1141.7163856510299</c:v>
                </c:pt>
                <c:pt idx="1333">
                  <c:v>1142.5735357368801</c:v>
                </c:pt>
                <c:pt idx="1334">
                  <c:v>1143.4306858227201</c:v>
                </c:pt>
                <c:pt idx="1335">
                  <c:v>1144.2878359085601</c:v>
                </c:pt>
                <c:pt idx="1336">
                  <c:v>1145.1449859944</c:v>
                </c:pt>
                <c:pt idx="1337">
                  <c:v>1146.00213608024</c:v>
                </c:pt>
                <c:pt idx="1338">
                  <c:v>1146.85928616608</c:v>
                </c:pt>
                <c:pt idx="1339">
                  <c:v>1147.71643625192</c:v>
                </c:pt>
                <c:pt idx="1340">
                  <c:v>1148.5735863377599</c:v>
                </c:pt>
                <c:pt idx="1341">
                  <c:v>1149.4307364235999</c:v>
                </c:pt>
                <c:pt idx="1342">
                  <c:v>1150.2878865094401</c:v>
                </c:pt>
                <c:pt idx="1343">
                  <c:v>1151.1450365952801</c:v>
                </c:pt>
                <c:pt idx="1344">
                  <c:v>1152.0021866811201</c:v>
                </c:pt>
                <c:pt idx="1345">
                  <c:v>1152.85933676696</c:v>
                </c:pt>
                <c:pt idx="1346">
                  <c:v>1153.71648685281</c:v>
                </c:pt>
                <c:pt idx="1347">
                  <c:v>1154.57363693865</c:v>
                </c:pt>
                <c:pt idx="1348">
                  <c:v>1155.43078702449</c:v>
                </c:pt>
                <c:pt idx="1349">
                  <c:v>1156.2879371103299</c:v>
                </c:pt>
                <c:pt idx="1350">
                  <c:v>1157.1450871961699</c:v>
                </c:pt>
                <c:pt idx="1351">
                  <c:v>1158.0022372820099</c:v>
                </c:pt>
                <c:pt idx="1352">
                  <c:v>1158.8593873678501</c:v>
                </c:pt>
                <c:pt idx="1353">
                  <c:v>1159.7165374536901</c:v>
                </c:pt>
                <c:pt idx="1354">
                  <c:v>1160.5736875395301</c:v>
                </c:pt>
                <c:pt idx="1355">
                  <c:v>1161.43083762537</c:v>
                </c:pt>
                <c:pt idx="1356">
                  <c:v>1162.28798771121</c:v>
                </c:pt>
                <c:pt idx="1357">
                  <c:v>1163.14513779705</c:v>
                </c:pt>
                <c:pt idx="1358">
                  <c:v>1164.0022878829</c:v>
                </c:pt>
                <c:pt idx="1359">
                  <c:v>1164.8594379687399</c:v>
                </c:pt>
                <c:pt idx="1360">
                  <c:v>1165.7165880545799</c:v>
                </c:pt>
                <c:pt idx="1361">
                  <c:v>1166.5737381404199</c:v>
                </c:pt>
                <c:pt idx="1362">
                  <c:v>1167.4308882262601</c:v>
                </c:pt>
                <c:pt idx="1363">
                  <c:v>1168.2880383121001</c:v>
                </c:pt>
                <c:pt idx="1364">
                  <c:v>1169.14518839794</c:v>
                </c:pt>
                <c:pt idx="1365">
                  <c:v>1170.00233848378</c:v>
                </c:pt>
                <c:pt idx="1366">
                  <c:v>1170.85948856962</c:v>
                </c:pt>
                <c:pt idx="1367">
                  <c:v>1171.71663865546</c:v>
                </c:pt>
                <c:pt idx="1368">
                  <c:v>1172.5737887412999</c:v>
                </c:pt>
                <c:pt idx="1369">
                  <c:v>1173.4309388271399</c:v>
                </c:pt>
                <c:pt idx="1370">
                  <c:v>1174.2880889129799</c:v>
                </c:pt>
                <c:pt idx="1371">
                  <c:v>1175.1452389988301</c:v>
                </c:pt>
                <c:pt idx="1372">
                  <c:v>1176.0023890846701</c:v>
                </c:pt>
                <c:pt idx="1373">
                  <c:v>1176.8595391705101</c:v>
                </c:pt>
                <c:pt idx="1374">
                  <c:v>1177.71668925635</c:v>
                </c:pt>
                <c:pt idx="1375">
                  <c:v>1178.57383934219</c:v>
                </c:pt>
                <c:pt idx="1376">
                  <c:v>1179.43098942803</c:v>
                </c:pt>
                <c:pt idx="1377">
                  <c:v>1180.28813951387</c:v>
                </c:pt>
                <c:pt idx="1378">
                  <c:v>1181.1452895997099</c:v>
                </c:pt>
                <c:pt idx="1379">
                  <c:v>1182.0024396855499</c:v>
                </c:pt>
                <c:pt idx="1380">
                  <c:v>1182.8595897713899</c:v>
                </c:pt>
                <c:pt idx="1381">
                  <c:v>1183.7167398572301</c:v>
                </c:pt>
                <c:pt idx="1382">
                  <c:v>1184.5738899430701</c:v>
                </c:pt>
                <c:pt idx="1383">
                  <c:v>1185.43104002891</c:v>
                </c:pt>
                <c:pt idx="1384">
                  <c:v>1186.28819011476</c:v>
                </c:pt>
                <c:pt idx="1385">
                  <c:v>1187.1453402006</c:v>
                </c:pt>
                <c:pt idx="1386">
                  <c:v>1188.00249028644</c:v>
                </c:pt>
                <c:pt idx="1387">
                  <c:v>1188.85964037228</c:v>
                </c:pt>
                <c:pt idx="1388">
                  <c:v>1189.7167904581199</c:v>
                </c:pt>
                <c:pt idx="1389">
                  <c:v>1190.5739405439599</c:v>
                </c:pt>
                <c:pt idx="1390">
                  <c:v>1191.4310906298001</c:v>
                </c:pt>
                <c:pt idx="1391">
                  <c:v>1192.2882407156401</c:v>
                </c:pt>
                <c:pt idx="1392">
                  <c:v>1193.1453908014801</c:v>
                </c:pt>
                <c:pt idx="1393">
                  <c:v>1194.00254088732</c:v>
                </c:pt>
                <c:pt idx="1394">
                  <c:v>1194.85969097316</c:v>
                </c:pt>
                <c:pt idx="1395">
                  <c:v>1195.716841059</c:v>
                </c:pt>
                <c:pt idx="1396">
                  <c:v>1196.57399114485</c:v>
                </c:pt>
                <c:pt idx="1397">
                  <c:v>1197.4311412306899</c:v>
                </c:pt>
                <c:pt idx="1398">
                  <c:v>1198.2882913165299</c:v>
                </c:pt>
                <c:pt idx="1399">
                  <c:v>1199.1454414023699</c:v>
                </c:pt>
                <c:pt idx="1400">
                  <c:v>1200.0025914882101</c:v>
                </c:pt>
                <c:pt idx="1401">
                  <c:v>1200.8597415740501</c:v>
                </c:pt>
                <c:pt idx="1402">
                  <c:v>1201.7168916598901</c:v>
                </c:pt>
                <c:pt idx="1403">
                  <c:v>1202.57404174573</c:v>
                </c:pt>
                <c:pt idx="1404">
                  <c:v>1203.43119183157</c:v>
                </c:pt>
                <c:pt idx="1405">
                  <c:v>1204.28834191741</c:v>
                </c:pt>
                <c:pt idx="1406">
                  <c:v>1205.14549200325</c:v>
                </c:pt>
                <c:pt idx="1407">
                  <c:v>1206.0026420890899</c:v>
                </c:pt>
                <c:pt idx="1408">
                  <c:v>1206.8597921749299</c:v>
                </c:pt>
                <c:pt idx="1409">
                  <c:v>1207.7169422607799</c:v>
                </c:pt>
                <c:pt idx="1410">
                  <c:v>1208.5740923466201</c:v>
                </c:pt>
                <c:pt idx="1411">
                  <c:v>1209.4312424324601</c:v>
                </c:pt>
                <c:pt idx="1412">
                  <c:v>1210.2883925183</c:v>
                </c:pt>
                <c:pt idx="1413">
                  <c:v>1211.14554260414</c:v>
                </c:pt>
                <c:pt idx="1414">
                  <c:v>1212.00269268998</c:v>
                </c:pt>
                <c:pt idx="1415">
                  <c:v>1212.85984277582</c:v>
                </c:pt>
                <c:pt idx="1416">
                  <c:v>1213.7169928616599</c:v>
                </c:pt>
                <c:pt idx="1417">
                  <c:v>1214.5741429474999</c:v>
                </c:pt>
                <c:pt idx="1418">
                  <c:v>1215.4312930333399</c:v>
                </c:pt>
                <c:pt idx="1419">
                  <c:v>1216.2884431191801</c:v>
                </c:pt>
                <c:pt idx="1420">
                  <c:v>1217.1455932050201</c:v>
                </c:pt>
                <c:pt idx="1421">
                  <c:v>1218.0027432908601</c:v>
                </c:pt>
                <c:pt idx="1422">
                  <c:v>1218.85989337671</c:v>
                </c:pt>
                <c:pt idx="1423">
                  <c:v>1219.71704346255</c:v>
                </c:pt>
                <c:pt idx="1424">
                  <c:v>1220.57419354839</c:v>
                </c:pt>
                <c:pt idx="1425">
                  <c:v>1221.43134363423</c:v>
                </c:pt>
                <c:pt idx="1426">
                  <c:v>1222.2884937200699</c:v>
                </c:pt>
                <c:pt idx="1427">
                  <c:v>1223.1456438059099</c:v>
                </c:pt>
                <c:pt idx="1428">
                  <c:v>1224.0027938917499</c:v>
                </c:pt>
                <c:pt idx="1429">
                  <c:v>1224.8599439775901</c:v>
                </c:pt>
                <c:pt idx="1430">
                  <c:v>1225.7170940634301</c:v>
                </c:pt>
                <c:pt idx="1431">
                  <c:v>1226.57424414927</c:v>
                </c:pt>
                <c:pt idx="1432">
                  <c:v>1227.43139423511</c:v>
                </c:pt>
                <c:pt idx="1433">
                  <c:v>1228.28854432095</c:v>
                </c:pt>
                <c:pt idx="1434">
                  <c:v>1229.1456944068</c:v>
                </c:pt>
                <c:pt idx="1435">
                  <c:v>1230.00284449264</c:v>
                </c:pt>
                <c:pt idx="1436">
                  <c:v>1230.8599945784799</c:v>
                </c:pt>
                <c:pt idx="1437">
                  <c:v>1231.7171446643199</c:v>
                </c:pt>
                <c:pt idx="1438">
                  <c:v>1232.5742947501601</c:v>
                </c:pt>
                <c:pt idx="1439">
                  <c:v>1233.4314448360001</c:v>
                </c:pt>
                <c:pt idx="1440">
                  <c:v>1234.2885949218401</c:v>
                </c:pt>
                <c:pt idx="1441">
                  <c:v>1235.14574500768</c:v>
                </c:pt>
                <c:pt idx="1442">
                  <c:v>1236.00289509352</c:v>
                </c:pt>
                <c:pt idx="1443">
                  <c:v>1236.86004517936</c:v>
                </c:pt>
                <c:pt idx="1444">
                  <c:v>1237.7171952652</c:v>
                </c:pt>
                <c:pt idx="1445">
                  <c:v>1238.5743453510399</c:v>
                </c:pt>
                <c:pt idx="1446">
                  <c:v>1239.4314954368799</c:v>
                </c:pt>
                <c:pt idx="1447">
                  <c:v>1240.2886455227299</c:v>
                </c:pt>
                <c:pt idx="1448">
                  <c:v>1241.1457956085701</c:v>
                </c:pt>
                <c:pt idx="1449">
                  <c:v>1242.0029456944101</c:v>
                </c:pt>
                <c:pt idx="1450">
                  <c:v>1242.86009578025</c:v>
                </c:pt>
                <c:pt idx="1451">
                  <c:v>1243.71724586609</c:v>
                </c:pt>
                <c:pt idx="1452">
                  <c:v>1244.57439595193</c:v>
                </c:pt>
                <c:pt idx="1453">
                  <c:v>1245.43154603777</c:v>
                </c:pt>
                <c:pt idx="1454">
                  <c:v>1246.28869612361</c:v>
                </c:pt>
                <c:pt idx="1455">
                  <c:v>1247.1458462094499</c:v>
                </c:pt>
                <c:pt idx="1456">
                  <c:v>1248.0029962952899</c:v>
                </c:pt>
                <c:pt idx="1457">
                  <c:v>1248.8601463811301</c:v>
                </c:pt>
                <c:pt idx="1458">
                  <c:v>1249.7172964669701</c:v>
                </c:pt>
                <c:pt idx="1459">
                  <c:v>1250.5744465528101</c:v>
                </c:pt>
                <c:pt idx="1460">
                  <c:v>1251.43159663866</c:v>
                </c:pt>
                <c:pt idx="1461">
                  <c:v>1252.2887467245</c:v>
                </c:pt>
                <c:pt idx="1462">
                  <c:v>1253.14589681034</c:v>
                </c:pt>
                <c:pt idx="1463">
                  <c:v>1254.00304689618</c:v>
                </c:pt>
                <c:pt idx="1464">
                  <c:v>1254.8601969820199</c:v>
                </c:pt>
                <c:pt idx="1465">
                  <c:v>1255.7173470678599</c:v>
                </c:pt>
                <c:pt idx="1466">
                  <c:v>1256.5744971536999</c:v>
                </c:pt>
                <c:pt idx="1467">
                  <c:v>1257.4316472395401</c:v>
                </c:pt>
                <c:pt idx="1468">
                  <c:v>1258.2887973253801</c:v>
                </c:pt>
                <c:pt idx="1469">
                  <c:v>1259.14594741122</c:v>
                </c:pt>
                <c:pt idx="1470">
                  <c:v>1260.00309749706</c:v>
                </c:pt>
                <c:pt idx="1471">
                  <c:v>1260.8602475829</c:v>
                </c:pt>
                <c:pt idx="1472">
                  <c:v>1261.71739766875</c:v>
                </c:pt>
                <c:pt idx="1473">
                  <c:v>1262.57454775459</c:v>
                </c:pt>
                <c:pt idx="1474">
                  <c:v>1263.4316978404299</c:v>
                </c:pt>
                <c:pt idx="1475">
                  <c:v>1264.2888479262699</c:v>
                </c:pt>
                <c:pt idx="1476">
                  <c:v>1265.1459980121101</c:v>
                </c:pt>
                <c:pt idx="1477">
                  <c:v>1266.0031480979501</c:v>
                </c:pt>
                <c:pt idx="1478">
                  <c:v>1266.8602981837901</c:v>
                </c:pt>
                <c:pt idx="1479">
                  <c:v>1267.71744826963</c:v>
                </c:pt>
                <c:pt idx="1480">
                  <c:v>1268.57459835547</c:v>
                </c:pt>
                <c:pt idx="1481">
                  <c:v>1269.43174844131</c:v>
                </c:pt>
                <c:pt idx="1482">
                  <c:v>1270.28889852715</c:v>
                </c:pt>
                <c:pt idx="1483">
                  <c:v>1271.1460486129899</c:v>
                </c:pt>
                <c:pt idx="1484">
                  <c:v>1272.0031986988299</c:v>
                </c:pt>
                <c:pt idx="1485">
                  <c:v>1272.8603487846799</c:v>
                </c:pt>
                <c:pt idx="1486">
                  <c:v>1273.7174988705201</c:v>
                </c:pt>
                <c:pt idx="1487">
                  <c:v>1274.5746489563601</c:v>
                </c:pt>
                <c:pt idx="1488">
                  <c:v>1275.4317990422001</c:v>
                </c:pt>
                <c:pt idx="1489">
                  <c:v>1276.28894912804</c:v>
                </c:pt>
                <c:pt idx="1490">
                  <c:v>1277.14609921388</c:v>
                </c:pt>
                <c:pt idx="1491">
                  <c:v>1278.00324929972</c:v>
                </c:pt>
                <c:pt idx="1492">
                  <c:v>1278.86039938556</c:v>
                </c:pt>
                <c:pt idx="1493">
                  <c:v>1279.7175494713999</c:v>
                </c:pt>
                <c:pt idx="1494">
                  <c:v>1280.5746995572399</c:v>
                </c:pt>
                <c:pt idx="1495">
                  <c:v>1281.4318496430801</c:v>
                </c:pt>
                <c:pt idx="1496">
                  <c:v>1282.2889997289201</c:v>
                </c:pt>
                <c:pt idx="1497">
                  <c:v>1283.1461498147601</c:v>
                </c:pt>
                <c:pt idx="1498">
                  <c:v>1284.00329990061</c:v>
                </c:pt>
                <c:pt idx="1499">
                  <c:v>1284.86044998645</c:v>
                </c:pt>
                <c:pt idx="1500">
                  <c:v>1285.71760007229</c:v>
                </c:pt>
                <c:pt idx="1501">
                  <c:v>1286.57475015813</c:v>
                </c:pt>
                <c:pt idx="1502">
                  <c:v>1287.4319002439699</c:v>
                </c:pt>
                <c:pt idx="1503">
                  <c:v>1288.2890503298099</c:v>
                </c:pt>
                <c:pt idx="1504">
                  <c:v>1289.1462004156499</c:v>
                </c:pt>
                <c:pt idx="1505">
                  <c:v>1290.0033505014901</c:v>
                </c:pt>
                <c:pt idx="1506">
                  <c:v>1290.8605005873301</c:v>
                </c:pt>
                <c:pt idx="1507">
                  <c:v>1291.7176506731701</c:v>
                </c:pt>
                <c:pt idx="1508">
                  <c:v>1292.57480075901</c:v>
                </c:pt>
                <c:pt idx="1509">
                  <c:v>1293.43195084485</c:v>
                </c:pt>
                <c:pt idx="1510">
                  <c:v>1294.2891009307</c:v>
                </c:pt>
                <c:pt idx="1511">
                  <c:v>1295.14625101654</c:v>
                </c:pt>
                <c:pt idx="1512">
                  <c:v>1296.0034011023799</c:v>
                </c:pt>
                <c:pt idx="1513">
                  <c:v>1296.8605511882199</c:v>
                </c:pt>
                <c:pt idx="1514">
                  <c:v>1297.7177012740599</c:v>
                </c:pt>
                <c:pt idx="1515">
                  <c:v>1298.5748513599001</c:v>
                </c:pt>
                <c:pt idx="1516">
                  <c:v>1299.4320014457401</c:v>
                </c:pt>
                <c:pt idx="1517">
                  <c:v>1300.28915153158</c:v>
                </c:pt>
                <c:pt idx="1518">
                  <c:v>1301.14630161742</c:v>
                </c:pt>
                <c:pt idx="1519">
                  <c:v>1302.00345170326</c:v>
                </c:pt>
                <c:pt idx="1520">
                  <c:v>1302.8606017891</c:v>
                </c:pt>
                <c:pt idx="1521">
                  <c:v>1303.7177518749399</c:v>
                </c:pt>
                <c:pt idx="1522">
                  <c:v>1304.5749019607799</c:v>
                </c:pt>
                <c:pt idx="1523">
                  <c:v>1305.4320520466299</c:v>
                </c:pt>
                <c:pt idx="1524">
                  <c:v>1306.2892021324701</c:v>
                </c:pt>
                <c:pt idx="1525">
                  <c:v>1307.1463522183101</c:v>
                </c:pt>
                <c:pt idx="1526">
                  <c:v>1308.0035023041501</c:v>
                </c:pt>
                <c:pt idx="1527">
                  <c:v>1308.86065238999</c:v>
                </c:pt>
                <c:pt idx="1528">
                  <c:v>1309.71780247583</c:v>
                </c:pt>
                <c:pt idx="1529">
                  <c:v>1310.57495256167</c:v>
                </c:pt>
                <c:pt idx="1530">
                  <c:v>1311.43210264751</c:v>
                </c:pt>
                <c:pt idx="1531">
                  <c:v>1312.2892527333499</c:v>
                </c:pt>
                <c:pt idx="1532">
                  <c:v>1313.1464028191899</c:v>
                </c:pt>
                <c:pt idx="1533">
                  <c:v>1314.0035529050299</c:v>
                </c:pt>
                <c:pt idx="1534">
                  <c:v>1314.8607029908701</c:v>
                </c:pt>
                <c:pt idx="1535">
                  <c:v>1315.7178530767101</c:v>
                </c:pt>
                <c:pt idx="1536">
                  <c:v>1316.5750031625601</c:v>
                </c:pt>
                <c:pt idx="1537">
                  <c:v>1317.4321532484</c:v>
                </c:pt>
                <c:pt idx="1538">
                  <c:v>1318.28930333424</c:v>
                </c:pt>
                <c:pt idx="1539">
                  <c:v>1319.14645342008</c:v>
                </c:pt>
                <c:pt idx="1540">
                  <c:v>1320.00360350592</c:v>
                </c:pt>
                <c:pt idx="1541">
                  <c:v>1320.8607535917599</c:v>
                </c:pt>
                <c:pt idx="1542">
                  <c:v>1321.7179036775999</c:v>
                </c:pt>
                <c:pt idx="1543">
                  <c:v>1322.5750537634401</c:v>
                </c:pt>
                <c:pt idx="1544">
                  <c:v>1323.4322038492801</c:v>
                </c:pt>
                <c:pt idx="1545">
                  <c:v>1324.2893539351201</c:v>
                </c:pt>
                <c:pt idx="1546">
                  <c:v>1325.14650402096</c:v>
                </c:pt>
                <c:pt idx="1547">
                  <c:v>1326.0036541068</c:v>
                </c:pt>
                <c:pt idx="1548">
                  <c:v>1326.86080419264</c:v>
                </c:pt>
                <c:pt idx="1549">
                  <c:v>1327.71795427849</c:v>
                </c:pt>
                <c:pt idx="1550">
                  <c:v>1328.5751043643299</c:v>
                </c:pt>
                <c:pt idx="1551">
                  <c:v>1329.4322544501699</c:v>
                </c:pt>
                <c:pt idx="1552">
                  <c:v>1330.2894045360099</c:v>
                </c:pt>
                <c:pt idx="1553">
                  <c:v>1331.1465546218501</c:v>
                </c:pt>
                <c:pt idx="1554">
                  <c:v>1332.0037047076901</c:v>
                </c:pt>
                <c:pt idx="1555">
                  <c:v>1332.8608547935301</c:v>
                </c:pt>
                <c:pt idx="1556">
                  <c:v>1333.71800487937</c:v>
                </c:pt>
                <c:pt idx="1557">
                  <c:v>1334.57515496521</c:v>
                </c:pt>
                <c:pt idx="1558">
                  <c:v>1335.43230505105</c:v>
                </c:pt>
                <c:pt idx="1559">
                  <c:v>1336.28945513689</c:v>
                </c:pt>
                <c:pt idx="1560">
                  <c:v>1337.1466052227299</c:v>
                </c:pt>
                <c:pt idx="1561">
                  <c:v>1338.0037553085799</c:v>
                </c:pt>
                <c:pt idx="1562">
                  <c:v>1338.8609053944199</c:v>
                </c:pt>
                <c:pt idx="1563">
                  <c:v>1339.7180554802601</c:v>
                </c:pt>
                <c:pt idx="1564">
                  <c:v>1340.5752055661001</c:v>
                </c:pt>
                <c:pt idx="1565">
                  <c:v>1341.43235565194</c:v>
                </c:pt>
                <c:pt idx="1566">
                  <c:v>1342.28950573778</c:v>
                </c:pt>
                <c:pt idx="1567">
                  <c:v>1343.14665582362</c:v>
                </c:pt>
                <c:pt idx="1568">
                  <c:v>1344.00380590946</c:v>
                </c:pt>
                <c:pt idx="1569">
                  <c:v>1344.8609559952999</c:v>
                </c:pt>
                <c:pt idx="1570">
                  <c:v>1345.7181060811399</c:v>
                </c:pt>
                <c:pt idx="1571">
                  <c:v>1346.5752561669799</c:v>
                </c:pt>
                <c:pt idx="1572">
                  <c:v>1347.4324062528201</c:v>
                </c:pt>
                <c:pt idx="1573">
                  <c:v>1348.2895563386601</c:v>
                </c:pt>
                <c:pt idx="1574">
                  <c:v>1349.1467064245101</c:v>
                </c:pt>
                <c:pt idx="1575">
                  <c:v>1350.00385651035</c:v>
                </c:pt>
                <c:pt idx="1576">
                  <c:v>1350.86100659619</c:v>
                </c:pt>
                <c:pt idx="1577">
                  <c:v>1351.71815668203</c:v>
                </c:pt>
                <c:pt idx="1578">
                  <c:v>1352.57530676787</c:v>
                </c:pt>
                <c:pt idx="1579">
                  <c:v>1353.4324568537099</c:v>
                </c:pt>
                <c:pt idx="1580">
                  <c:v>1354.2896069395499</c:v>
                </c:pt>
                <c:pt idx="1581">
                  <c:v>1355.1467570253899</c:v>
                </c:pt>
                <c:pt idx="1582">
                  <c:v>1356.0039071112301</c:v>
                </c:pt>
                <c:pt idx="1583">
                  <c:v>1356.8610571970701</c:v>
                </c:pt>
                <c:pt idx="1584">
                  <c:v>1357.71820728291</c:v>
                </c:pt>
                <c:pt idx="1585">
                  <c:v>1358.57535736875</c:v>
                </c:pt>
                <c:pt idx="1586">
                  <c:v>1359.43250745459</c:v>
                </c:pt>
                <c:pt idx="1587">
                  <c:v>1360.28965754044</c:v>
                </c:pt>
                <c:pt idx="1588">
                  <c:v>1361.14680762628</c:v>
                </c:pt>
                <c:pt idx="1589">
                  <c:v>1362.0039577121199</c:v>
                </c:pt>
                <c:pt idx="1590">
                  <c:v>1362.8611077979599</c:v>
                </c:pt>
                <c:pt idx="1591">
                  <c:v>1363.7182578838001</c:v>
                </c:pt>
                <c:pt idx="1592">
                  <c:v>1364.5754079696401</c:v>
                </c:pt>
                <c:pt idx="1593">
                  <c:v>1365.4325580554801</c:v>
                </c:pt>
                <c:pt idx="1594">
                  <c:v>1366.28970814132</c:v>
                </c:pt>
                <c:pt idx="1595">
                  <c:v>1367.14685822716</c:v>
                </c:pt>
                <c:pt idx="1596">
                  <c:v>1368.004008313</c:v>
                </c:pt>
                <c:pt idx="1597">
                  <c:v>1368.86115839884</c:v>
                </c:pt>
                <c:pt idx="1598">
                  <c:v>1369.7183084846799</c:v>
                </c:pt>
                <c:pt idx="1599">
                  <c:v>1370.5754585705299</c:v>
                </c:pt>
                <c:pt idx="1600">
                  <c:v>1371.4326086563699</c:v>
                </c:pt>
                <c:pt idx="1601">
                  <c:v>1372.2897587422101</c:v>
                </c:pt>
                <c:pt idx="1602">
                  <c:v>1373.1469088280501</c:v>
                </c:pt>
                <c:pt idx="1603">
                  <c:v>1374.00405891389</c:v>
                </c:pt>
                <c:pt idx="1604">
                  <c:v>1374.86120899973</c:v>
                </c:pt>
                <c:pt idx="1605">
                  <c:v>1375.71835908557</c:v>
                </c:pt>
                <c:pt idx="1606">
                  <c:v>1376.57550917141</c:v>
                </c:pt>
                <c:pt idx="1607">
                  <c:v>1377.43265925725</c:v>
                </c:pt>
                <c:pt idx="1608">
                  <c:v>1378.2898093430899</c:v>
                </c:pt>
                <c:pt idx="1609">
                  <c:v>1379.1469594289299</c:v>
                </c:pt>
                <c:pt idx="1610">
                  <c:v>1380.0041095147701</c:v>
                </c:pt>
                <c:pt idx="1611">
                  <c:v>1380.8612596006101</c:v>
                </c:pt>
                <c:pt idx="1612">
                  <c:v>1381.7184096864601</c:v>
                </c:pt>
                <c:pt idx="1613">
                  <c:v>1382.5755597723</c:v>
                </c:pt>
                <c:pt idx="1614">
                  <c:v>1383.43270985814</c:v>
                </c:pt>
                <c:pt idx="1615">
                  <c:v>1384.28985994398</c:v>
                </c:pt>
                <c:pt idx="1616">
                  <c:v>1385.14701002982</c:v>
                </c:pt>
                <c:pt idx="1617">
                  <c:v>1386.0041601156599</c:v>
                </c:pt>
                <c:pt idx="1618">
                  <c:v>1386.8613102014999</c:v>
                </c:pt>
                <c:pt idx="1619">
                  <c:v>1387.7184602873399</c:v>
                </c:pt>
                <c:pt idx="1620">
                  <c:v>1388.5756103731801</c:v>
                </c:pt>
                <c:pt idx="1621">
                  <c:v>1389.4327604590201</c:v>
                </c:pt>
                <c:pt idx="1622">
                  <c:v>1390.28991054486</c:v>
                </c:pt>
                <c:pt idx="1623">
                  <c:v>1391.1470606307</c:v>
                </c:pt>
                <c:pt idx="1624">
                  <c:v>1392.00421071654</c:v>
                </c:pt>
                <c:pt idx="1625">
                  <c:v>1392.86136080239</c:v>
                </c:pt>
                <c:pt idx="1626">
                  <c:v>1393.71851088823</c:v>
                </c:pt>
                <c:pt idx="1627">
                  <c:v>1394.5756609740699</c:v>
                </c:pt>
                <c:pt idx="1628">
                  <c:v>1395.4328110599099</c:v>
                </c:pt>
                <c:pt idx="1629">
                  <c:v>1396.2899611457501</c:v>
                </c:pt>
                <c:pt idx="1630">
                  <c:v>1397.1471112315901</c:v>
                </c:pt>
                <c:pt idx="1631">
                  <c:v>1398.0042613174301</c:v>
                </c:pt>
                <c:pt idx="1632">
                  <c:v>1398.86141140327</c:v>
                </c:pt>
                <c:pt idx="1633">
                  <c:v>1399.71856148911</c:v>
                </c:pt>
                <c:pt idx="1634">
                  <c:v>1400.57571157495</c:v>
                </c:pt>
                <c:pt idx="1635">
                  <c:v>1401.43286166079</c:v>
                </c:pt>
                <c:pt idx="1636">
                  <c:v>1402.2900117466299</c:v>
                </c:pt>
                <c:pt idx="1637">
                  <c:v>1403.1471618324799</c:v>
                </c:pt>
                <c:pt idx="1638">
                  <c:v>1404.0043119183199</c:v>
                </c:pt>
                <c:pt idx="1639">
                  <c:v>1404.8614620041601</c:v>
                </c:pt>
                <c:pt idx="1640">
                  <c:v>1405.7186120900001</c:v>
                </c:pt>
                <c:pt idx="1641">
                  <c:v>1406.5757621758401</c:v>
                </c:pt>
                <c:pt idx="1642">
                  <c:v>1407.43291226168</c:v>
                </c:pt>
                <c:pt idx="1643">
                  <c:v>1408.29006234752</c:v>
                </c:pt>
                <c:pt idx="1644">
                  <c:v>1409.14721243336</c:v>
                </c:pt>
                <c:pt idx="1645">
                  <c:v>1410.0043625192</c:v>
                </c:pt>
                <c:pt idx="1646">
                  <c:v>1410.8615126050399</c:v>
                </c:pt>
                <c:pt idx="1647">
                  <c:v>1411.7186626908799</c:v>
                </c:pt>
                <c:pt idx="1648">
                  <c:v>1412.5758127767201</c:v>
                </c:pt>
                <c:pt idx="1649">
                  <c:v>1413.4329628625601</c:v>
                </c:pt>
                <c:pt idx="1650">
                  <c:v>1414.2901129484101</c:v>
                </c:pt>
                <c:pt idx="1651">
                  <c:v>1415.14726303425</c:v>
                </c:pt>
                <c:pt idx="1652">
                  <c:v>1416.00441312009</c:v>
                </c:pt>
                <c:pt idx="1653">
                  <c:v>1416.86156320593</c:v>
                </c:pt>
                <c:pt idx="1654">
                  <c:v>1417.71871329177</c:v>
                </c:pt>
                <c:pt idx="1655">
                  <c:v>1418.5758633776099</c:v>
                </c:pt>
                <c:pt idx="1656">
                  <c:v>1419.4330134634499</c:v>
                </c:pt>
                <c:pt idx="1657">
                  <c:v>1420.2901635492899</c:v>
                </c:pt>
                <c:pt idx="1658">
                  <c:v>1421.1473136351301</c:v>
                </c:pt>
                <c:pt idx="1659">
                  <c:v>1422.0044637209701</c:v>
                </c:pt>
                <c:pt idx="1660">
                  <c:v>1422.8616138068101</c:v>
                </c:pt>
                <c:pt idx="1661">
                  <c:v>1423.71876389265</c:v>
                </c:pt>
                <c:pt idx="1662">
                  <c:v>1424.57591397849</c:v>
                </c:pt>
                <c:pt idx="1663">
                  <c:v>1425.43306406434</c:v>
                </c:pt>
                <c:pt idx="1664">
                  <c:v>1426.29021415018</c:v>
                </c:pt>
                <c:pt idx="1665">
                  <c:v>1427.1473642360199</c:v>
                </c:pt>
                <c:pt idx="1666">
                  <c:v>1428.0045143218599</c:v>
                </c:pt>
                <c:pt idx="1667">
                  <c:v>1428.8616644076999</c:v>
                </c:pt>
                <c:pt idx="1668">
                  <c:v>1429.7188144935401</c:v>
                </c:pt>
                <c:pt idx="1669">
                  <c:v>1430.5759645793801</c:v>
                </c:pt>
                <c:pt idx="1670">
                  <c:v>1431.43311466522</c:v>
                </c:pt>
                <c:pt idx="1671">
                  <c:v>1432.29026475106</c:v>
                </c:pt>
                <c:pt idx="1672">
                  <c:v>1433.1474148369</c:v>
                </c:pt>
                <c:pt idx="1673">
                  <c:v>1434.00456492274</c:v>
                </c:pt>
                <c:pt idx="1674">
                  <c:v>1434.8617150085799</c:v>
                </c:pt>
                <c:pt idx="1675">
                  <c:v>1435.7188650944299</c:v>
                </c:pt>
                <c:pt idx="1676">
                  <c:v>1436.5760151802699</c:v>
                </c:pt>
                <c:pt idx="1677">
                  <c:v>1437.4331652661101</c:v>
                </c:pt>
                <c:pt idx="1678">
                  <c:v>1438.2903153519501</c:v>
                </c:pt>
                <c:pt idx="1679">
                  <c:v>1439.1474654377901</c:v>
                </c:pt>
                <c:pt idx="1680">
                  <c:v>1440.00461552363</c:v>
                </c:pt>
                <c:pt idx="1681">
                  <c:v>1440.86176560947</c:v>
                </c:pt>
                <c:pt idx="1682">
                  <c:v>1441.71891569531</c:v>
                </c:pt>
                <c:pt idx="1683">
                  <c:v>1442.57606578115</c:v>
                </c:pt>
                <c:pt idx="1684">
                  <c:v>1443.4332158669899</c:v>
                </c:pt>
                <c:pt idx="1685">
                  <c:v>1444.2903659528299</c:v>
                </c:pt>
                <c:pt idx="1686">
                  <c:v>1445.1475160386699</c:v>
                </c:pt>
                <c:pt idx="1687">
                  <c:v>1446.0046661245101</c:v>
                </c:pt>
                <c:pt idx="1688">
                  <c:v>1446.8618162103601</c:v>
                </c:pt>
                <c:pt idx="1689">
                  <c:v>1447.7189662962001</c:v>
                </c:pt>
                <c:pt idx="1690">
                  <c:v>1448.57611638204</c:v>
                </c:pt>
                <c:pt idx="1691">
                  <c:v>1449.43326646788</c:v>
                </c:pt>
                <c:pt idx="1692">
                  <c:v>1450.29041655372</c:v>
                </c:pt>
                <c:pt idx="1693">
                  <c:v>1451.14756663956</c:v>
                </c:pt>
                <c:pt idx="1694">
                  <c:v>1452.0047167253999</c:v>
                </c:pt>
                <c:pt idx="1695">
                  <c:v>1452.8618668112399</c:v>
                </c:pt>
                <c:pt idx="1696">
                  <c:v>1453.7190168970801</c:v>
                </c:pt>
                <c:pt idx="1697">
                  <c:v>1454.5761669829201</c:v>
                </c:pt>
                <c:pt idx="1698">
                  <c:v>1455.4333170687601</c:v>
                </c:pt>
              </c:numCache>
            </c:numRef>
          </c:xVal>
          <c:yVal>
            <c:numRef>
              <c:f>[Data_resuME_3Modèles_final.xlsx]DynamRot_AM!$B$2:$B$2500</c:f>
              <c:numCache>
                <c:formatCode>General</c:formatCode>
                <c:ptCount val="2499"/>
                <c:pt idx="0">
                  <c:v>11</c:v>
                </c:pt>
                <c:pt idx="1">
                  <c:v>11.2</c:v>
                </c:pt>
                <c:pt idx="2">
                  <c:v>11.4</c:v>
                </c:pt>
                <c:pt idx="3">
                  <c:v>11.6</c:v>
                </c:pt>
                <c:pt idx="4">
                  <c:v>11.8</c:v>
                </c:pt>
                <c:pt idx="5">
                  <c:v>12</c:v>
                </c:pt>
                <c:pt idx="6">
                  <c:v>12.2</c:v>
                </c:pt>
                <c:pt idx="7">
                  <c:v>12.3</c:v>
                </c:pt>
                <c:pt idx="8">
                  <c:v>12.5</c:v>
                </c:pt>
                <c:pt idx="9">
                  <c:v>12.7</c:v>
                </c:pt>
                <c:pt idx="10">
                  <c:v>12.9</c:v>
                </c:pt>
                <c:pt idx="11">
                  <c:v>13.1</c:v>
                </c:pt>
                <c:pt idx="12">
                  <c:v>13.3</c:v>
                </c:pt>
                <c:pt idx="13">
                  <c:v>13.5</c:v>
                </c:pt>
                <c:pt idx="14">
                  <c:v>13.7</c:v>
                </c:pt>
                <c:pt idx="15">
                  <c:v>13.9</c:v>
                </c:pt>
                <c:pt idx="16">
                  <c:v>14.1</c:v>
                </c:pt>
                <c:pt idx="17">
                  <c:v>14.2</c:v>
                </c:pt>
                <c:pt idx="18">
                  <c:v>14.4</c:v>
                </c:pt>
                <c:pt idx="19">
                  <c:v>14.6</c:v>
                </c:pt>
                <c:pt idx="20">
                  <c:v>14.8</c:v>
                </c:pt>
                <c:pt idx="21">
                  <c:v>15</c:v>
                </c:pt>
                <c:pt idx="22">
                  <c:v>15.1</c:v>
                </c:pt>
                <c:pt idx="23">
                  <c:v>15.3</c:v>
                </c:pt>
                <c:pt idx="24">
                  <c:v>15.5</c:v>
                </c:pt>
                <c:pt idx="25">
                  <c:v>15.6</c:v>
                </c:pt>
                <c:pt idx="26">
                  <c:v>15.8</c:v>
                </c:pt>
                <c:pt idx="27">
                  <c:v>16</c:v>
                </c:pt>
                <c:pt idx="28">
                  <c:v>16.100000000000001</c:v>
                </c:pt>
                <c:pt idx="29">
                  <c:v>16.3</c:v>
                </c:pt>
                <c:pt idx="30">
                  <c:v>16.399999999999999</c:v>
                </c:pt>
                <c:pt idx="31">
                  <c:v>16.600000000000001</c:v>
                </c:pt>
                <c:pt idx="32">
                  <c:v>16.8</c:v>
                </c:pt>
                <c:pt idx="33">
                  <c:v>16.899999999999999</c:v>
                </c:pt>
                <c:pt idx="34">
                  <c:v>17.100000000000001</c:v>
                </c:pt>
                <c:pt idx="35">
                  <c:v>17.2</c:v>
                </c:pt>
                <c:pt idx="36">
                  <c:v>17.3</c:v>
                </c:pt>
                <c:pt idx="37">
                  <c:v>17.5</c:v>
                </c:pt>
                <c:pt idx="38">
                  <c:v>17.600000000000001</c:v>
                </c:pt>
                <c:pt idx="39">
                  <c:v>17.8</c:v>
                </c:pt>
                <c:pt idx="40">
                  <c:v>17.899999999999999</c:v>
                </c:pt>
                <c:pt idx="41">
                  <c:v>18</c:v>
                </c:pt>
                <c:pt idx="42">
                  <c:v>18.2</c:v>
                </c:pt>
                <c:pt idx="43">
                  <c:v>18.3</c:v>
                </c:pt>
                <c:pt idx="44">
                  <c:v>18.399999999999999</c:v>
                </c:pt>
                <c:pt idx="45">
                  <c:v>18.5</c:v>
                </c:pt>
                <c:pt idx="46">
                  <c:v>18.7</c:v>
                </c:pt>
                <c:pt idx="47">
                  <c:v>18.8</c:v>
                </c:pt>
                <c:pt idx="48">
                  <c:v>18.899999999999999</c:v>
                </c:pt>
                <c:pt idx="49">
                  <c:v>19</c:v>
                </c:pt>
                <c:pt idx="50">
                  <c:v>19.100000000000001</c:v>
                </c:pt>
                <c:pt idx="51">
                  <c:v>19.2</c:v>
                </c:pt>
                <c:pt idx="52">
                  <c:v>19.3</c:v>
                </c:pt>
                <c:pt idx="53">
                  <c:v>19.5</c:v>
                </c:pt>
                <c:pt idx="54">
                  <c:v>19.600000000000001</c:v>
                </c:pt>
                <c:pt idx="55">
                  <c:v>19.7</c:v>
                </c:pt>
                <c:pt idx="56">
                  <c:v>19.8</c:v>
                </c:pt>
                <c:pt idx="57">
                  <c:v>19.899999999999999</c:v>
                </c:pt>
                <c:pt idx="58">
                  <c:v>20</c:v>
                </c:pt>
                <c:pt idx="59">
                  <c:v>20.100000000000001</c:v>
                </c:pt>
                <c:pt idx="60">
                  <c:v>20.2</c:v>
                </c:pt>
                <c:pt idx="61">
                  <c:v>20.3</c:v>
                </c:pt>
                <c:pt idx="62">
                  <c:v>20.399999999999999</c:v>
                </c:pt>
                <c:pt idx="63">
                  <c:v>20.5</c:v>
                </c:pt>
                <c:pt idx="64">
                  <c:v>20.5</c:v>
                </c:pt>
                <c:pt idx="65">
                  <c:v>20.6</c:v>
                </c:pt>
                <c:pt idx="66">
                  <c:v>20.7</c:v>
                </c:pt>
                <c:pt idx="67">
                  <c:v>20.8</c:v>
                </c:pt>
                <c:pt idx="68">
                  <c:v>20.9</c:v>
                </c:pt>
                <c:pt idx="69">
                  <c:v>21</c:v>
                </c:pt>
                <c:pt idx="70">
                  <c:v>21.1</c:v>
                </c:pt>
                <c:pt idx="71">
                  <c:v>21.2</c:v>
                </c:pt>
                <c:pt idx="72">
                  <c:v>21.2</c:v>
                </c:pt>
                <c:pt idx="73">
                  <c:v>21.3</c:v>
                </c:pt>
                <c:pt idx="74">
                  <c:v>21.4</c:v>
                </c:pt>
                <c:pt idx="75">
                  <c:v>21.5</c:v>
                </c:pt>
                <c:pt idx="76">
                  <c:v>21.6</c:v>
                </c:pt>
                <c:pt idx="77">
                  <c:v>21.6</c:v>
                </c:pt>
                <c:pt idx="78">
                  <c:v>21.7</c:v>
                </c:pt>
                <c:pt idx="79">
                  <c:v>21.8</c:v>
                </c:pt>
                <c:pt idx="80">
                  <c:v>21.9</c:v>
                </c:pt>
                <c:pt idx="81">
                  <c:v>21.9</c:v>
                </c:pt>
                <c:pt idx="82">
                  <c:v>22</c:v>
                </c:pt>
                <c:pt idx="83">
                  <c:v>22.1</c:v>
                </c:pt>
                <c:pt idx="84">
                  <c:v>22.2</c:v>
                </c:pt>
                <c:pt idx="85">
                  <c:v>22.2</c:v>
                </c:pt>
                <c:pt idx="86">
                  <c:v>22.3</c:v>
                </c:pt>
                <c:pt idx="87">
                  <c:v>22.4</c:v>
                </c:pt>
                <c:pt idx="88">
                  <c:v>22.4</c:v>
                </c:pt>
                <c:pt idx="89">
                  <c:v>22.5</c:v>
                </c:pt>
                <c:pt idx="90">
                  <c:v>22.6</c:v>
                </c:pt>
                <c:pt idx="91">
                  <c:v>22.6</c:v>
                </c:pt>
                <c:pt idx="92">
                  <c:v>22.7</c:v>
                </c:pt>
                <c:pt idx="93">
                  <c:v>22.8</c:v>
                </c:pt>
                <c:pt idx="94">
                  <c:v>22.8</c:v>
                </c:pt>
                <c:pt idx="95">
                  <c:v>22.9</c:v>
                </c:pt>
                <c:pt idx="96">
                  <c:v>22.9</c:v>
                </c:pt>
                <c:pt idx="97">
                  <c:v>23</c:v>
                </c:pt>
                <c:pt idx="98">
                  <c:v>23.1</c:v>
                </c:pt>
                <c:pt idx="99">
                  <c:v>23.1</c:v>
                </c:pt>
                <c:pt idx="100">
                  <c:v>23.2</c:v>
                </c:pt>
                <c:pt idx="101">
                  <c:v>23.2</c:v>
                </c:pt>
                <c:pt idx="102">
                  <c:v>23.3</c:v>
                </c:pt>
                <c:pt idx="103">
                  <c:v>23.3</c:v>
                </c:pt>
                <c:pt idx="104">
                  <c:v>23.4</c:v>
                </c:pt>
                <c:pt idx="105">
                  <c:v>23.5</c:v>
                </c:pt>
                <c:pt idx="106">
                  <c:v>23.5</c:v>
                </c:pt>
                <c:pt idx="107">
                  <c:v>23.6</c:v>
                </c:pt>
                <c:pt idx="108">
                  <c:v>23.6</c:v>
                </c:pt>
                <c:pt idx="109">
                  <c:v>23.7</c:v>
                </c:pt>
                <c:pt idx="110">
                  <c:v>23.7</c:v>
                </c:pt>
                <c:pt idx="111">
                  <c:v>23.8</c:v>
                </c:pt>
                <c:pt idx="112">
                  <c:v>23.8</c:v>
                </c:pt>
                <c:pt idx="113">
                  <c:v>23.9</c:v>
                </c:pt>
                <c:pt idx="114">
                  <c:v>23.9</c:v>
                </c:pt>
                <c:pt idx="115">
                  <c:v>23.9</c:v>
                </c:pt>
                <c:pt idx="116">
                  <c:v>24</c:v>
                </c:pt>
                <c:pt idx="117">
                  <c:v>24</c:v>
                </c:pt>
                <c:pt idx="118">
                  <c:v>24.1</c:v>
                </c:pt>
                <c:pt idx="119">
                  <c:v>24.1</c:v>
                </c:pt>
                <c:pt idx="120">
                  <c:v>24.2</c:v>
                </c:pt>
                <c:pt idx="121">
                  <c:v>24.2</c:v>
                </c:pt>
                <c:pt idx="122">
                  <c:v>24.3</c:v>
                </c:pt>
                <c:pt idx="123">
                  <c:v>24.3</c:v>
                </c:pt>
                <c:pt idx="124">
                  <c:v>24.3</c:v>
                </c:pt>
                <c:pt idx="125">
                  <c:v>24.4</c:v>
                </c:pt>
                <c:pt idx="126">
                  <c:v>24.4</c:v>
                </c:pt>
                <c:pt idx="127">
                  <c:v>24.5</c:v>
                </c:pt>
                <c:pt idx="128">
                  <c:v>24.5</c:v>
                </c:pt>
                <c:pt idx="129">
                  <c:v>24.5</c:v>
                </c:pt>
                <c:pt idx="130">
                  <c:v>24.6</c:v>
                </c:pt>
                <c:pt idx="131">
                  <c:v>24.6</c:v>
                </c:pt>
                <c:pt idx="132">
                  <c:v>24.7</c:v>
                </c:pt>
                <c:pt idx="133">
                  <c:v>24.7</c:v>
                </c:pt>
                <c:pt idx="134">
                  <c:v>24.7</c:v>
                </c:pt>
                <c:pt idx="135">
                  <c:v>24.8</c:v>
                </c:pt>
                <c:pt idx="136">
                  <c:v>24.8</c:v>
                </c:pt>
                <c:pt idx="137">
                  <c:v>24.8</c:v>
                </c:pt>
                <c:pt idx="138">
                  <c:v>24.9</c:v>
                </c:pt>
                <c:pt idx="139">
                  <c:v>24.9</c:v>
                </c:pt>
                <c:pt idx="140">
                  <c:v>25</c:v>
                </c:pt>
                <c:pt idx="141">
                  <c:v>25</c:v>
                </c:pt>
                <c:pt idx="142">
                  <c:v>25</c:v>
                </c:pt>
                <c:pt idx="143">
                  <c:v>25.1</c:v>
                </c:pt>
                <c:pt idx="144">
                  <c:v>25.1</c:v>
                </c:pt>
                <c:pt idx="145">
                  <c:v>25.1</c:v>
                </c:pt>
                <c:pt idx="146">
                  <c:v>25.2</c:v>
                </c:pt>
                <c:pt idx="147">
                  <c:v>25.2</c:v>
                </c:pt>
                <c:pt idx="148">
                  <c:v>25.2</c:v>
                </c:pt>
                <c:pt idx="149">
                  <c:v>25.3</c:v>
                </c:pt>
                <c:pt idx="150">
                  <c:v>25.3</c:v>
                </c:pt>
                <c:pt idx="151">
                  <c:v>25.3</c:v>
                </c:pt>
                <c:pt idx="152">
                  <c:v>25.3</c:v>
                </c:pt>
                <c:pt idx="153">
                  <c:v>25.4</c:v>
                </c:pt>
                <c:pt idx="154">
                  <c:v>25.4</c:v>
                </c:pt>
                <c:pt idx="155">
                  <c:v>25.4</c:v>
                </c:pt>
                <c:pt idx="156">
                  <c:v>25.5</c:v>
                </c:pt>
                <c:pt idx="157">
                  <c:v>25.5</c:v>
                </c:pt>
                <c:pt idx="158">
                  <c:v>25.5</c:v>
                </c:pt>
                <c:pt idx="159">
                  <c:v>25.6</c:v>
                </c:pt>
                <c:pt idx="160">
                  <c:v>25.6</c:v>
                </c:pt>
                <c:pt idx="161">
                  <c:v>25.6</c:v>
                </c:pt>
                <c:pt idx="162">
                  <c:v>25.6</c:v>
                </c:pt>
                <c:pt idx="163">
                  <c:v>25.7</c:v>
                </c:pt>
                <c:pt idx="164">
                  <c:v>25.7</c:v>
                </c:pt>
                <c:pt idx="165">
                  <c:v>25.7</c:v>
                </c:pt>
                <c:pt idx="166">
                  <c:v>25.7</c:v>
                </c:pt>
                <c:pt idx="167">
                  <c:v>25.8</c:v>
                </c:pt>
                <c:pt idx="168">
                  <c:v>25.8</c:v>
                </c:pt>
                <c:pt idx="169">
                  <c:v>25.8</c:v>
                </c:pt>
                <c:pt idx="170">
                  <c:v>25.9</c:v>
                </c:pt>
                <c:pt idx="171">
                  <c:v>25.9</c:v>
                </c:pt>
                <c:pt idx="172">
                  <c:v>25.9</c:v>
                </c:pt>
                <c:pt idx="173">
                  <c:v>25.9</c:v>
                </c:pt>
                <c:pt idx="174">
                  <c:v>26</c:v>
                </c:pt>
                <c:pt idx="175">
                  <c:v>26</c:v>
                </c:pt>
                <c:pt idx="176">
                  <c:v>26</c:v>
                </c:pt>
                <c:pt idx="177">
                  <c:v>26</c:v>
                </c:pt>
                <c:pt idx="178">
                  <c:v>26.1</c:v>
                </c:pt>
                <c:pt idx="179">
                  <c:v>26.1</c:v>
                </c:pt>
                <c:pt idx="180">
                  <c:v>26.1</c:v>
                </c:pt>
                <c:pt idx="181">
                  <c:v>26.1</c:v>
                </c:pt>
                <c:pt idx="182">
                  <c:v>26.1</c:v>
                </c:pt>
                <c:pt idx="183">
                  <c:v>26.2</c:v>
                </c:pt>
                <c:pt idx="184">
                  <c:v>26.2</c:v>
                </c:pt>
                <c:pt idx="185">
                  <c:v>26.2</c:v>
                </c:pt>
                <c:pt idx="186">
                  <c:v>26.2</c:v>
                </c:pt>
                <c:pt idx="187">
                  <c:v>26.3</c:v>
                </c:pt>
                <c:pt idx="188">
                  <c:v>26.3</c:v>
                </c:pt>
                <c:pt idx="189">
                  <c:v>26.3</c:v>
                </c:pt>
                <c:pt idx="190">
                  <c:v>26.3</c:v>
                </c:pt>
                <c:pt idx="191">
                  <c:v>26.3</c:v>
                </c:pt>
                <c:pt idx="192">
                  <c:v>26.4</c:v>
                </c:pt>
                <c:pt idx="193">
                  <c:v>26.4</c:v>
                </c:pt>
                <c:pt idx="194">
                  <c:v>26.4</c:v>
                </c:pt>
                <c:pt idx="195">
                  <c:v>26.4</c:v>
                </c:pt>
                <c:pt idx="196">
                  <c:v>26.4</c:v>
                </c:pt>
                <c:pt idx="197">
                  <c:v>26.5</c:v>
                </c:pt>
                <c:pt idx="198">
                  <c:v>26.5</c:v>
                </c:pt>
                <c:pt idx="199">
                  <c:v>26.5</c:v>
                </c:pt>
                <c:pt idx="200">
                  <c:v>26.5</c:v>
                </c:pt>
                <c:pt idx="201">
                  <c:v>26.5</c:v>
                </c:pt>
                <c:pt idx="202">
                  <c:v>26.5</c:v>
                </c:pt>
                <c:pt idx="203">
                  <c:v>26.6</c:v>
                </c:pt>
                <c:pt idx="204">
                  <c:v>26.6</c:v>
                </c:pt>
                <c:pt idx="205">
                  <c:v>26.6</c:v>
                </c:pt>
                <c:pt idx="206">
                  <c:v>26.6</c:v>
                </c:pt>
                <c:pt idx="207">
                  <c:v>26.6</c:v>
                </c:pt>
                <c:pt idx="208">
                  <c:v>26.6</c:v>
                </c:pt>
                <c:pt idx="209">
                  <c:v>26.7</c:v>
                </c:pt>
                <c:pt idx="210">
                  <c:v>26.7</c:v>
                </c:pt>
                <c:pt idx="211">
                  <c:v>26.7</c:v>
                </c:pt>
                <c:pt idx="212">
                  <c:v>26.7</c:v>
                </c:pt>
                <c:pt idx="213">
                  <c:v>26.7</c:v>
                </c:pt>
                <c:pt idx="214">
                  <c:v>26.7</c:v>
                </c:pt>
                <c:pt idx="215">
                  <c:v>26.8</c:v>
                </c:pt>
                <c:pt idx="216">
                  <c:v>26.8</c:v>
                </c:pt>
                <c:pt idx="217">
                  <c:v>26.8</c:v>
                </c:pt>
                <c:pt idx="218">
                  <c:v>26.8</c:v>
                </c:pt>
                <c:pt idx="219">
                  <c:v>26.8</c:v>
                </c:pt>
                <c:pt idx="220">
                  <c:v>26.8</c:v>
                </c:pt>
                <c:pt idx="221">
                  <c:v>26.8</c:v>
                </c:pt>
                <c:pt idx="222">
                  <c:v>26.9</c:v>
                </c:pt>
                <c:pt idx="223">
                  <c:v>26.9</c:v>
                </c:pt>
                <c:pt idx="224">
                  <c:v>26.9</c:v>
                </c:pt>
                <c:pt idx="225">
                  <c:v>26.9</c:v>
                </c:pt>
                <c:pt idx="226">
                  <c:v>26.9</c:v>
                </c:pt>
                <c:pt idx="227">
                  <c:v>26.9</c:v>
                </c:pt>
                <c:pt idx="228">
                  <c:v>26.9</c:v>
                </c:pt>
                <c:pt idx="229">
                  <c:v>27</c:v>
                </c:pt>
                <c:pt idx="230">
                  <c:v>27</c:v>
                </c:pt>
                <c:pt idx="231">
                  <c:v>27</c:v>
                </c:pt>
                <c:pt idx="232">
                  <c:v>27</c:v>
                </c:pt>
                <c:pt idx="233">
                  <c:v>27</c:v>
                </c:pt>
                <c:pt idx="234">
                  <c:v>27</c:v>
                </c:pt>
                <c:pt idx="235">
                  <c:v>27</c:v>
                </c:pt>
                <c:pt idx="236">
                  <c:v>27</c:v>
                </c:pt>
                <c:pt idx="237">
                  <c:v>27.1</c:v>
                </c:pt>
                <c:pt idx="238">
                  <c:v>27.1</c:v>
                </c:pt>
                <c:pt idx="239">
                  <c:v>27.1</c:v>
                </c:pt>
                <c:pt idx="240">
                  <c:v>27.1</c:v>
                </c:pt>
                <c:pt idx="241">
                  <c:v>27.1</c:v>
                </c:pt>
                <c:pt idx="242">
                  <c:v>27.1</c:v>
                </c:pt>
                <c:pt idx="243">
                  <c:v>27.1</c:v>
                </c:pt>
                <c:pt idx="244">
                  <c:v>27.1</c:v>
                </c:pt>
                <c:pt idx="245">
                  <c:v>27.1</c:v>
                </c:pt>
                <c:pt idx="246">
                  <c:v>27.2</c:v>
                </c:pt>
                <c:pt idx="247">
                  <c:v>27.2</c:v>
                </c:pt>
                <c:pt idx="248">
                  <c:v>27.2</c:v>
                </c:pt>
                <c:pt idx="249">
                  <c:v>27.2</c:v>
                </c:pt>
                <c:pt idx="250">
                  <c:v>27.2</c:v>
                </c:pt>
                <c:pt idx="251">
                  <c:v>27.2</c:v>
                </c:pt>
                <c:pt idx="252">
                  <c:v>27.2</c:v>
                </c:pt>
                <c:pt idx="253">
                  <c:v>27.2</c:v>
                </c:pt>
                <c:pt idx="254">
                  <c:v>27.2</c:v>
                </c:pt>
                <c:pt idx="255">
                  <c:v>27.2</c:v>
                </c:pt>
                <c:pt idx="256">
                  <c:v>27.3</c:v>
                </c:pt>
                <c:pt idx="257">
                  <c:v>27.3</c:v>
                </c:pt>
                <c:pt idx="258">
                  <c:v>27.3</c:v>
                </c:pt>
                <c:pt idx="259">
                  <c:v>27.3</c:v>
                </c:pt>
                <c:pt idx="260">
                  <c:v>27.3</c:v>
                </c:pt>
                <c:pt idx="261">
                  <c:v>27.3</c:v>
                </c:pt>
                <c:pt idx="262">
                  <c:v>27.3</c:v>
                </c:pt>
                <c:pt idx="263">
                  <c:v>27.3</c:v>
                </c:pt>
                <c:pt idx="264">
                  <c:v>27.3</c:v>
                </c:pt>
                <c:pt idx="265">
                  <c:v>27.3</c:v>
                </c:pt>
                <c:pt idx="266">
                  <c:v>27.3</c:v>
                </c:pt>
                <c:pt idx="267">
                  <c:v>27.4</c:v>
                </c:pt>
                <c:pt idx="268">
                  <c:v>27.4</c:v>
                </c:pt>
                <c:pt idx="269">
                  <c:v>27.4</c:v>
                </c:pt>
                <c:pt idx="270">
                  <c:v>27.4</c:v>
                </c:pt>
                <c:pt idx="271">
                  <c:v>27.4</c:v>
                </c:pt>
                <c:pt idx="272">
                  <c:v>27.4</c:v>
                </c:pt>
                <c:pt idx="273">
                  <c:v>27.4</c:v>
                </c:pt>
                <c:pt idx="274">
                  <c:v>27.4</c:v>
                </c:pt>
                <c:pt idx="275">
                  <c:v>27.4</c:v>
                </c:pt>
                <c:pt idx="276">
                  <c:v>27.4</c:v>
                </c:pt>
                <c:pt idx="277">
                  <c:v>27.4</c:v>
                </c:pt>
                <c:pt idx="278">
                  <c:v>27.4</c:v>
                </c:pt>
                <c:pt idx="279">
                  <c:v>27.4</c:v>
                </c:pt>
                <c:pt idx="280">
                  <c:v>27.5</c:v>
                </c:pt>
                <c:pt idx="281">
                  <c:v>27.5</c:v>
                </c:pt>
                <c:pt idx="282">
                  <c:v>27.5</c:v>
                </c:pt>
                <c:pt idx="283">
                  <c:v>27.5</c:v>
                </c:pt>
                <c:pt idx="284">
                  <c:v>27.5</c:v>
                </c:pt>
                <c:pt idx="285">
                  <c:v>27.5</c:v>
                </c:pt>
                <c:pt idx="286">
                  <c:v>27.5</c:v>
                </c:pt>
                <c:pt idx="287">
                  <c:v>27.5</c:v>
                </c:pt>
                <c:pt idx="288">
                  <c:v>27.5</c:v>
                </c:pt>
                <c:pt idx="289">
                  <c:v>27.5</c:v>
                </c:pt>
                <c:pt idx="290">
                  <c:v>27.5</c:v>
                </c:pt>
                <c:pt idx="291">
                  <c:v>27.5</c:v>
                </c:pt>
                <c:pt idx="292">
                  <c:v>27.5</c:v>
                </c:pt>
                <c:pt idx="293">
                  <c:v>27.5</c:v>
                </c:pt>
                <c:pt idx="294">
                  <c:v>27.6</c:v>
                </c:pt>
                <c:pt idx="295">
                  <c:v>27.6</c:v>
                </c:pt>
                <c:pt idx="296">
                  <c:v>27.6</c:v>
                </c:pt>
                <c:pt idx="297">
                  <c:v>27.6</c:v>
                </c:pt>
                <c:pt idx="298">
                  <c:v>27.6</c:v>
                </c:pt>
                <c:pt idx="299">
                  <c:v>27.6</c:v>
                </c:pt>
                <c:pt idx="300">
                  <c:v>27.6</c:v>
                </c:pt>
                <c:pt idx="301">
                  <c:v>27.6</c:v>
                </c:pt>
                <c:pt idx="302">
                  <c:v>27.6</c:v>
                </c:pt>
                <c:pt idx="303">
                  <c:v>27.6</c:v>
                </c:pt>
                <c:pt idx="304">
                  <c:v>27.6</c:v>
                </c:pt>
                <c:pt idx="305">
                  <c:v>27.6</c:v>
                </c:pt>
                <c:pt idx="306">
                  <c:v>27.6</c:v>
                </c:pt>
                <c:pt idx="307">
                  <c:v>27.6</c:v>
                </c:pt>
                <c:pt idx="308">
                  <c:v>27.6</c:v>
                </c:pt>
                <c:pt idx="309">
                  <c:v>27.7</c:v>
                </c:pt>
                <c:pt idx="310">
                  <c:v>27.7</c:v>
                </c:pt>
                <c:pt idx="311">
                  <c:v>27.7</c:v>
                </c:pt>
                <c:pt idx="312">
                  <c:v>27.7</c:v>
                </c:pt>
                <c:pt idx="313">
                  <c:v>27.7</c:v>
                </c:pt>
                <c:pt idx="314">
                  <c:v>27.7</c:v>
                </c:pt>
                <c:pt idx="315">
                  <c:v>27.7</c:v>
                </c:pt>
                <c:pt idx="316">
                  <c:v>27.7</c:v>
                </c:pt>
                <c:pt idx="317">
                  <c:v>27.7</c:v>
                </c:pt>
                <c:pt idx="318">
                  <c:v>27.7</c:v>
                </c:pt>
                <c:pt idx="319">
                  <c:v>27.7</c:v>
                </c:pt>
                <c:pt idx="320">
                  <c:v>27.7</c:v>
                </c:pt>
                <c:pt idx="321">
                  <c:v>27.7</c:v>
                </c:pt>
                <c:pt idx="322">
                  <c:v>27.7</c:v>
                </c:pt>
                <c:pt idx="323">
                  <c:v>27.7</c:v>
                </c:pt>
                <c:pt idx="324">
                  <c:v>27.7</c:v>
                </c:pt>
                <c:pt idx="325">
                  <c:v>27.7</c:v>
                </c:pt>
                <c:pt idx="326">
                  <c:v>27.8</c:v>
                </c:pt>
                <c:pt idx="327">
                  <c:v>27.8</c:v>
                </c:pt>
                <c:pt idx="328">
                  <c:v>27.8</c:v>
                </c:pt>
                <c:pt idx="329">
                  <c:v>27.8</c:v>
                </c:pt>
                <c:pt idx="330">
                  <c:v>27.8</c:v>
                </c:pt>
                <c:pt idx="331">
                  <c:v>27.8</c:v>
                </c:pt>
                <c:pt idx="332">
                  <c:v>27.8</c:v>
                </c:pt>
                <c:pt idx="333">
                  <c:v>27.8</c:v>
                </c:pt>
                <c:pt idx="334">
                  <c:v>27.8</c:v>
                </c:pt>
                <c:pt idx="335">
                  <c:v>27.8</c:v>
                </c:pt>
                <c:pt idx="336">
                  <c:v>27.8</c:v>
                </c:pt>
                <c:pt idx="337">
                  <c:v>27.8</c:v>
                </c:pt>
                <c:pt idx="338">
                  <c:v>27.8</c:v>
                </c:pt>
                <c:pt idx="339">
                  <c:v>27.8</c:v>
                </c:pt>
                <c:pt idx="340">
                  <c:v>27.8</c:v>
                </c:pt>
                <c:pt idx="341">
                  <c:v>27.8</c:v>
                </c:pt>
                <c:pt idx="342">
                  <c:v>27.8</c:v>
                </c:pt>
                <c:pt idx="343">
                  <c:v>27.8</c:v>
                </c:pt>
                <c:pt idx="344">
                  <c:v>27.8</c:v>
                </c:pt>
                <c:pt idx="345">
                  <c:v>27.8</c:v>
                </c:pt>
                <c:pt idx="346">
                  <c:v>27.9</c:v>
                </c:pt>
                <c:pt idx="347">
                  <c:v>27.9</c:v>
                </c:pt>
                <c:pt idx="348">
                  <c:v>27.9</c:v>
                </c:pt>
                <c:pt idx="349">
                  <c:v>27.9</c:v>
                </c:pt>
                <c:pt idx="350">
                  <c:v>27.9</c:v>
                </c:pt>
                <c:pt idx="351">
                  <c:v>27.9</c:v>
                </c:pt>
                <c:pt idx="352">
                  <c:v>27.9</c:v>
                </c:pt>
                <c:pt idx="353">
                  <c:v>27.9</c:v>
                </c:pt>
                <c:pt idx="354">
                  <c:v>27.9</c:v>
                </c:pt>
                <c:pt idx="355">
                  <c:v>27.9</c:v>
                </c:pt>
                <c:pt idx="356">
                  <c:v>27.9</c:v>
                </c:pt>
                <c:pt idx="357">
                  <c:v>27.9</c:v>
                </c:pt>
                <c:pt idx="358">
                  <c:v>27.9</c:v>
                </c:pt>
                <c:pt idx="359">
                  <c:v>27.9</c:v>
                </c:pt>
                <c:pt idx="360">
                  <c:v>27.9</c:v>
                </c:pt>
                <c:pt idx="361">
                  <c:v>27.9</c:v>
                </c:pt>
                <c:pt idx="362">
                  <c:v>27.9</c:v>
                </c:pt>
                <c:pt idx="363">
                  <c:v>27.9</c:v>
                </c:pt>
                <c:pt idx="364">
                  <c:v>27.9</c:v>
                </c:pt>
                <c:pt idx="365">
                  <c:v>27.9</c:v>
                </c:pt>
                <c:pt idx="366">
                  <c:v>27.9</c:v>
                </c:pt>
                <c:pt idx="367">
                  <c:v>27.9</c:v>
                </c:pt>
                <c:pt idx="368">
                  <c:v>27.9</c:v>
                </c:pt>
                <c:pt idx="369">
                  <c:v>27.9</c:v>
                </c:pt>
                <c:pt idx="370">
                  <c:v>28</c:v>
                </c:pt>
                <c:pt idx="371">
                  <c:v>28</c:v>
                </c:pt>
                <c:pt idx="372">
                  <c:v>28</c:v>
                </c:pt>
                <c:pt idx="373">
                  <c:v>28</c:v>
                </c:pt>
                <c:pt idx="374">
                  <c:v>28</c:v>
                </c:pt>
                <c:pt idx="375">
                  <c:v>28</c:v>
                </c:pt>
                <c:pt idx="376">
                  <c:v>28</c:v>
                </c:pt>
                <c:pt idx="377">
                  <c:v>28</c:v>
                </c:pt>
                <c:pt idx="378">
                  <c:v>28</c:v>
                </c:pt>
                <c:pt idx="379">
                  <c:v>28</c:v>
                </c:pt>
                <c:pt idx="380">
                  <c:v>28</c:v>
                </c:pt>
                <c:pt idx="381">
                  <c:v>28</c:v>
                </c:pt>
                <c:pt idx="382">
                  <c:v>28</c:v>
                </c:pt>
                <c:pt idx="383">
                  <c:v>28</c:v>
                </c:pt>
                <c:pt idx="384">
                  <c:v>28</c:v>
                </c:pt>
                <c:pt idx="385">
                  <c:v>28</c:v>
                </c:pt>
                <c:pt idx="386">
                  <c:v>28</c:v>
                </c:pt>
                <c:pt idx="387">
                  <c:v>28</c:v>
                </c:pt>
                <c:pt idx="388">
                  <c:v>28</c:v>
                </c:pt>
                <c:pt idx="389">
                  <c:v>28</c:v>
                </c:pt>
                <c:pt idx="390">
                  <c:v>28</c:v>
                </c:pt>
                <c:pt idx="391">
                  <c:v>28</c:v>
                </c:pt>
                <c:pt idx="392">
                  <c:v>28</c:v>
                </c:pt>
                <c:pt idx="393">
                  <c:v>28</c:v>
                </c:pt>
                <c:pt idx="394">
                  <c:v>28</c:v>
                </c:pt>
                <c:pt idx="395">
                  <c:v>28</c:v>
                </c:pt>
                <c:pt idx="396">
                  <c:v>28</c:v>
                </c:pt>
                <c:pt idx="397">
                  <c:v>28</c:v>
                </c:pt>
                <c:pt idx="398">
                  <c:v>28</c:v>
                </c:pt>
                <c:pt idx="399">
                  <c:v>28</c:v>
                </c:pt>
                <c:pt idx="400">
                  <c:v>28</c:v>
                </c:pt>
                <c:pt idx="401">
                  <c:v>28</c:v>
                </c:pt>
                <c:pt idx="402">
                  <c:v>28.1</c:v>
                </c:pt>
                <c:pt idx="403">
                  <c:v>28.1</c:v>
                </c:pt>
                <c:pt idx="404">
                  <c:v>28.1</c:v>
                </c:pt>
                <c:pt idx="405">
                  <c:v>28.1</c:v>
                </c:pt>
                <c:pt idx="406">
                  <c:v>28.1</c:v>
                </c:pt>
                <c:pt idx="407">
                  <c:v>28.1</c:v>
                </c:pt>
                <c:pt idx="408">
                  <c:v>28.1</c:v>
                </c:pt>
                <c:pt idx="409">
                  <c:v>28.1</c:v>
                </c:pt>
                <c:pt idx="410">
                  <c:v>28.1</c:v>
                </c:pt>
                <c:pt idx="411">
                  <c:v>28.1</c:v>
                </c:pt>
                <c:pt idx="412">
                  <c:v>28.1</c:v>
                </c:pt>
                <c:pt idx="413">
                  <c:v>28.1</c:v>
                </c:pt>
                <c:pt idx="414">
                  <c:v>28.1</c:v>
                </c:pt>
                <c:pt idx="415">
                  <c:v>28.1</c:v>
                </c:pt>
                <c:pt idx="416">
                  <c:v>28.1</c:v>
                </c:pt>
                <c:pt idx="417">
                  <c:v>28.1</c:v>
                </c:pt>
                <c:pt idx="418">
                  <c:v>28.1</c:v>
                </c:pt>
                <c:pt idx="419">
                  <c:v>28.1</c:v>
                </c:pt>
                <c:pt idx="420">
                  <c:v>28.1</c:v>
                </c:pt>
                <c:pt idx="421">
                  <c:v>28.1</c:v>
                </c:pt>
                <c:pt idx="422">
                  <c:v>28.1</c:v>
                </c:pt>
                <c:pt idx="423">
                  <c:v>28.1</c:v>
                </c:pt>
                <c:pt idx="424">
                  <c:v>28.1</c:v>
                </c:pt>
                <c:pt idx="425">
                  <c:v>28.1</c:v>
                </c:pt>
                <c:pt idx="426">
                  <c:v>28.1</c:v>
                </c:pt>
                <c:pt idx="427">
                  <c:v>28.1</c:v>
                </c:pt>
                <c:pt idx="428">
                  <c:v>28.1</c:v>
                </c:pt>
                <c:pt idx="429">
                  <c:v>28.1</c:v>
                </c:pt>
                <c:pt idx="430">
                  <c:v>28.1</c:v>
                </c:pt>
                <c:pt idx="431">
                  <c:v>28.1</c:v>
                </c:pt>
                <c:pt idx="432">
                  <c:v>28.1</c:v>
                </c:pt>
                <c:pt idx="433">
                  <c:v>28.1</c:v>
                </c:pt>
                <c:pt idx="434">
                  <c:v>28.1</c:v>
                </c:pt>
                <c:pt idx="435">
                  <c:v>28.1</c:v>
                </c:pt>
                <c:pt idx="436">
                  <c:v>28.1</c:v>
                </c:pt>
                <c:pt idx="437">
                  <c:v>28.1</c:v>
                </c:pt>
                <c:pt idx="438">
                  <c:v>28.1</c:v>
                </c:pt>
                <c:pt idx="439">
                  <c:v>28.1</c:v>
                </c:pt>
                <c:pt idx="440">
                  <c:v>28.1</c:v>
                </c:pt>
                <c:pt idx="441">
                  <c:v>28.1</c:v>
                </c:pt>
                <c:pt idx="442">
                  <c:v>28.1</c:v>
                </c:pt>
                <c:pt idx="443">
                  <c:v>28.1</c:v>
                </c:pt>
                <c:pt idx="444">
                  <c:v>28.1</c:v>
                </c:pt>
                <c:pt idx="445">
                  <c:v>28.1</c:v>
                </c:pt>
                <c:pt idx="446">
                  <c:v>28.1</c:v>
                </c:pt>
                <c:pt idx="447">
                  <c:v>28.1</c:v>
                </c:pt>
                <c:pt idx="448">
                  <c:v>28.1</c:v>
                </c:pt>
                <c:pt idx="449">
                  <c:v>28.1</c:v>
                </c:pt>
                <c:pt idx="450">
                  <c:v>28.1</c:v>
                </c:pt>
                <c:pt idx="451">
                  <c:v>28.1</c:v>
                </c:pt>
                <c:pt idx="452">
                  <c:v>28.2</c:v>
                </c:pt>
                <c:pt idx="453">
                  <c:v>28.2</c:v>
                </c:pt>
                <c:pt idx="454">
                  <c:v>28.2</c:v>
                </c:pt>
                <c:pt idx="455">
                  <c:v>28.2</c:v>
                </c:pt>
                <c:pt idx="456">
                  <c:v>28.2</c:v>
                </c:pt>
                <c:pt idx="457">
                  <c:v>28.2</c:v>
                </c:pt>
                <c:pt idx="458">
                  <c:v>28.2</c:v>
                </c:pt>
                <c:pt idx="459">
                  <c:v>28.2</c:v>
                </c:pt>
                <c:pt idx="460">
                  <c:v>28.2</c:v>
                </c:pt>
                <c:pt idx="461">
                  <c:v>28.2</c:v>
                </c:pt>
                <c:pt idx="462">
                  <c:v>28.2</c:v>
                </c:pt>
                <c:pt idx="463">
                  <c:v>28.2</c:v>
                </c:pt>
                <c:pt idx="464">
                  <c:v>28.2</c:v>
                </c:pt>
                <c:pt idx="465">
                  <c:v>28.2</c:v>
                </c:pt>
                <c:pt idx="466">
                  <c:v>28.2</c:v>
                </c:pt>
                <c:pt idx="467">
                  <c:v>28.2</c:v>
                </c:pt>
                <c:pt idx="468">
                  <c:v>28.2</c:v>
                </c:pt>
                <c:pt idx="469">
                  <c:v>28.2</c:v>
                </c:pt>
                <c:pt idx="470">
                  <c:v>28.2</c:v>
                </c:pt>
                <c:pt idx="471">
                  <c:v>28.2</c:v>
                </c:pt>
                <c:pt idx="472">
                  <c:v>28.2</c:v>
                </c:pt>
                <c:pt idx="473">
                  <c:v>28.2</c:v>
                </c:pt>
                <c:pt idx="474">
                  <c:v>28.2</c:v>
                </c:pt>
                <c:pt idx="475">
                  <c:v>28.2</c:v>
                </c:pt>
                <c:pt idx="476">
                  <c:v>28.2</c:v>
                </c:pt>
                <c:pt idx="477">
                  <c:v>28.2</c:v>
                </c:pt>
                <c:pt idx="478">
                  <c:v>28.2</c:v>
                </c:pt>
                <c:pt idx="479">
                  <c:v>28.2</c:v>
                </c:pt>
                <c:pt idx="480">
                  <c:v>28.2</c:v>
                </c:pt>
                <c:pt idx="481">
                  <c:v>28.2</c:v>
                </c:pt>
                <c:pt idx="482">
                  <c:v>28.2</c:v>
                </c:pt>
                <c:pt idx="483">
                  <c:v>28.2</c:v>
                </c:pt>
                <c:pt idx="484">
                  <c:v>28.2</c:v>
                </c:pt>
                <c:pt idx="485">
                  <c:v>28.2</c:v>
                </c:pt>
                <c:pt idx="486">
                  <c:v>28.2</c:v>
                </c:pt>
                <c:pt idx="487">
                  <c:v>28.2</c:v>
                </c:pt>
                <c:pt idx="488">
                  <c:v>28.2</c:v>
                </c:pt>
                <c:pt idx="489">
                  <c:v>28.2</c:v>
                </c:pt>
                <c:pt idx="490">
                  <c:v>28.2</c:v>
                </c:pt>
                <c:pt idx="491">
                  <c:v>28.2</c:v>
                </c:pt>
                <c:pt idx="492">
                  <c:v>28.2</c:v>
                </c:pt>
                <c:pt idx="493">
                  <c:v>28.2</c:v>
                </c:pt>
                <c:pt idx="494">
                  <c:v>28.2</c:v>
                </c:pt>
                <c:pt idx="495">
                  <c:v>28.2</c:v>
                </c:pt>
                <c:pt idx="496">
                  <c:v>28.2</c:v>
                </c:pt>
                <c:pt idx="497">
                  <c:v>28.2</c:v>
                </c:pt>
                <c:pt idx="498">
                  <c:v>28.2</c:v>
                </c:pt>
                <c:pt idx="499">
                  <c:v>28.2</c:v>
                </c:pt>
                <c:pt idx="500">
                  <c:v>28.2</c:v>
                </c:pt>
                <c:pt idx="501">
                  <c:v>28.2</c:v>
                </c:pt>
                <c:pt idx="502">
                  <c:v>28.2</c:v>
                </c:pt>
                <c:pt idx="503">
                  <c:v>28.2</c:v>
                </c:pt>
                <c:pt idx="504">
                  <c:v>28.2</c:v>
                </c:pt>
                <c:pt idx="505">
                  <c:v>28.2</c:v>
                </c:pt>
                <c:pt idx="506">
                  <c:v>28.2</c:v>
                </c:pt>
                <c:pt idx="507">
                  <c:v>28.2</c:v>
                </c:pt>
                <c:pt idx="508">
                  <c:v>28.2</c:v>
                </c:pt>
                <c:pt idx="509">
                  <c:v>28.2</c:v>
                </c:pt>
                <c:pt idx="510">
                  <c:v>28.2</c:v>
                </c:pt>
                <c:pt idx="511">
                  <c:v>28.2</c:v>
                </c:pt>
                <c:pt idx="512">
                  <c:v>28.2</c:v>
                </c:pt>
                <c:pt idx="513">
                  <c:v>28.2</c:v>
                </c:pt>
                <c:pt idx="514">
                  <c:v>28.2</c:v>
                </c:pt>
                <c:pt idx="515">
                  <c:v>28.2</c:v>
                </c:pt>
                <c:pt idx="516">
                  <c:v>28.2</c:v>
                </c:pt>
                <c:pt idx="517">
                  <c:v>28.2</c:v>
                </c:pt>
                <c:pt idx="518">
                  <c:v>28.2</c:v>
                </c:pt>
                <c:pt idx="519">
                  <c:v>28.2</c:v>
                </c:pt>
                <c:pt idx="520">
                  <c:v>28.2</c:v>
                </c:pt>
                <c:pt idx="521">
                  <c:v>28.2</c:v>
                </c:pt>
                <c:pt idx="522">
                  <c:v>28.2</c:v>
                </c:pt>
                <c:pt idx="523">
                  <c:v>28.2</c:v>
                </c:pt>
                <c:pt idx="524">
                  <c:v>28.2</c:v>
                </c:pt>
                <c:pt idx="525">
                  <c:v>28.2</c:v>
                </c:pt>
                <c:pt idx="526">
                  <c:v>28.2</c:v>
                </c:pt>
                <c:pt idx="527">
                  <c:v>28.2</c:v>
                </c:pt>
                <c:pt idx="528">
                  <c:v>28.2</c:v>
                </c:pt>
                <c:pt idx="529">
                  <c:v>28.2</c:v>
                </c:pt>
                <c:pt idx="530">
                  <c:v>28.2</c:v>
                </c:pt>
                <c:pt idx="531">
                  <c:v>28.2</c:v>
                </c:pt>
                <c:pt idx="532">
                  <c:v>28.2</c:v>
                </c:pt>
                <c:pt idx="533">
                  <c:v>28.2</c:v>
                </c:pt>
                <c:pt idx="534">
                  <c:v>28.2</c:v>
                </c:pt>
                <c:pt idx="535">
                  <c:v>28.2</c:v>
                </c:pt>
                <c:pt idx="536">
                  <c:v>28.2</c:v>
                </c:pt>
                <c:pt idx="537">
                  <c:v>28.2</c:v>
                </c:pt>
                <c:pt idx="538">
                  <c:v>28.2</c:v>
                </c:pt>
                <c:pt idx="539">
                  <c:v>28.2</c:v>
                </c:pt>
                <c:pt idx="540">
                  <c:v>28.2</c:v>
                </c:pt>
                <c:pt idx="541">
                  <c:v>28.2</c:v>
                </c:pt>
                <c:pt idx="542">
                  <c:v>28.2</c:v>
                </c:pt>
                <c:pt idx="543">
                  <c:v>28.2</c:v>
                </c:pt>
                <c:pt idx="544">
                  <c:v>28.2</c:v>
                </c:pt>
                <c:pt idx="545">
                  <c:v>28.2</c:v>
                </c:pt>
                <c:pt idx="546">
                  <c:v>28.2</c:v>
                </c:pt>
                <c:pt idx="547">
                  <c:v>28.2</c:v>
                </c:pt>
                <c:pt idx="548">
                  <c:v>28.2</c:v>
                </c:pt>
                <c:pt idx="549">
                  <c:v>28.2</c:v>
                </c:pt>
                <c:pt idx="550">
                  <c:v>28.2</c:v>
                </c:pt>
                <c:pt idx="551">
                  <c:v>28.2</c:v>
                </c:pt>
                <c:pt idx="552">
                  <c:v>28.2</c:v>
                </c:pt>
                <c:pt idx="553">
                  <c:v>28.2</c:v>
                </c:pt>
                <c:pt idx="554">
                  <c:v>28.2</c:v>
                </c:pt>
                <c:pt idx="555">
                  <c:v>28.2</c:v>
                </c:pt>
                <c:pt idx="556">
                  <c:v>28.2</c:v>
                </c:pt>
                <c:pt idx="557">
                  <c:v>28.2</c:v>
                </c:pt>
                <c:pt idx="558">
                  <c:v>28.2</c:v>
                </c:pt>
                <c:pt idx="559">
                  <c:v>28.2</c:v>
                </c:pt>
                <c:pt idx="560">
                  <c:v>28.2</c:v>
                </c:pt>
                <c:pt idx="561">
                  <c:v>28.2</c:v>
                </c:pt>
                <c:pt idx="562">
                  <c:v>28.2</c:v>
                </c:pt>
                <c:pt idx="563">
                  <c:v>28.2</c:v>
                </c:pt>
                <c:pt idx="564">
                  <c:v>28.2</c:v>
                </c:pt>
                <c:pt idx="565">
                  <c:v>28.2</c:v>
                </c:pt>
                <c:pt idx="566">
                  <c:v>28.2</c:v>
                </c:pt>
                <c:pt idx="567">
                  <c:v>28.2</c:v>
                </c:pt>
                <c:pt idx="568">
                  <c:v>28.2</c:v>
                </c:pt>
                <c:pt idx="569">
                  <c:v>28.2</c:v>
                </c:pt>
                <c:pt idx="570">
                  <c:v>28.2</c:v>
                </c:pt>
                <c:pt idx="571">
                  <c:v>28.2</c:v>
                </c:pt>
                <c:pt idx="572">
                  <c:v>28.2</c:v>
                </c:pt>
                <c:pt idx="573">
                  <c:v>28.2</c:v>
                </c:pt>
                <c:pt idx="574">
                  <c:v>28.2</c:v>
                </c:pt>
                <c:pt idx="575">
                  <c:v>28.2</c:v>
                </c:pt>
                <c:pt idx="576">
                  <c:v>28.2</c:v>
                </c:pt>
                <c:pt idx="577">
                  <c:v>28.2</c:v>
                </c:pt>
                <c:pt idx="578">
                  <c:v>28.2</c:v>
                </c:pt>
                <c:pt idx="579">
                  <c:v>28.2</c:v>
                </c:pt>
                <c:pt idx="580">
                  <c:v>28.2</c:v>
                </c:pt>
                <c:pt idx="581">
                  <c:v>28.2</c:v>
                </c:pt>
                <c:pt idx="582">
                  <c:v>28.2</c:v>
                </c:pt>
                <c:pt idx="583">
                  <c:v>28.2</c:v>
                </c:pt>
                <c:pt idx="584">
                  <c:v>28.2</c:v>
                </c:pt>
                <c:pt idx="585">
                  <c:v>28.2</c:v>
                </c:pt>
                <c:pt idx="586">
                  <c:v>28.2</c:v>
                </c:pt>
                <c:pt idx="587">
                  <c:v>28.2</c:v>
                </c:pt>
                <c:pt idx="588">
                  <c:v>28.2</c:v>
                </c:pt>
                <c:pt idx="589">
                  <c:v>28.2</c:v>
                </c:pt>
                <c:pt idx="590">
                  <c:v>28.2</c:v>
                </c:pt>
                <c:pt idx="591">
                  <c:v>28.2</c:v>
                </c:pt>
                <c:pt idx="592">
                  <c:v>28.2</c:v>
                </c:pt>
                <c:pt idx="593">
                  <c:v>28.2</c:v>
                </c:pt>
                <c:pt idx="594">
                  <c:v>28.2</c:v>
                </c:pt>
                <c:pt idx="595">
                  <c:v>28.2</c:v>
                </c:pt>
                <c:pt idx="596">
                  <c:v>28.2</c:v>
                </c:pt>
                <c:pt idx="597">
                  <c:v>28.2</c:v>
                </c:pt>
                <c:pt idx="598">
                  <c:v>28.2</c:v>
                </c:pt>
                <c:pt idx="599">
                  <c:v>28.2</c:v>
                </c:pt>
                <c:pt idx="600">
                  <c:v>28.2</c:v>
                </c:pt>
                <c:pt idx="601">
                  <c:v>28.2</c:v>
                </c:pt>
                <c:pt idx="602">
                  <c:v>28.2</c:v>
                </c:pt>
                <c:pt idx="603">
                  <c:v>28.2</c:v>
                </c:pt>
                <c:pt idx="604">
                  <c:v>28.2</c:v>
                </c:pt>
                <c:pt idx="605">
                  <c:v>28.2</c:v>
                </c:pt>
                <c:pt idx="606">
                  <c:v>28.2</c:v>
                </c:pt>
                <c:pt idx="607">
                  <c:v>28.2</c:v>
                </c:pt>
                <c:pt idx="608">
                  <c:v>28.2</c:v>
                </c:pt>
                <c:pt idx="609">
                  <c:v>28.2</c:v>
                </c:pt>
                <c:pt idx="610">
                  <c:v>28.2</c:v>
                </c:pt>
                <c:pt idx="611">
                  <c:v>28.2</c:v>
                </c:pt>
                <c:pt idx="612">
                  <c:v>28.2</c:v>
                </c:pt>
                <c:pt idx="613">
                  <c:v>28.2</c:v>
                </c:pt>
                <c:pt idx="614">
                  <c:v>28.2</c:v>
                </c:pt>
                <c:pt idx="615">
                  <c:v>28.2</c:v>
                </c:pt>
                <c:pt idx="616">
                  <c:v>28.2</c:v>
                </c:pt>
                <c:pt idx="617">
                  <c:v>28.2</c:v>
                </c:pt>
                <c:pt idx="618">
                  <c:v>28.2</c:v>
                </c:pt>
                <c:pt idx="619">
                  <c:v>28.2</c:v>
                </c:pt>
                <c:pt idx="620">
                  <c:v>28.2</c:v>
                </c:pt>
                <c:pt idx="621">
                  <c:v>28.2</c:v>
                </c:pt>
                <c:pt idx="622">
                  <c:v>28.2</c:v>
                </c:pt>
                <c:pt idx="623">
                  <c:v>28.2</c:v>
                </c:pt>
                <c:pt idx="624">
                  <c:v>28.2</c:v>
                </c:pt>
                <c:pt idx="625">
                  <c:v>28.2</c:v>
                </c:pt>
                <c:pt idx="626">
                  <c:v>28.2</c:v>
                </c:pt>
                <c:pt idx="627">
                  <c:v>28.2</c:v>
                </c:pt>
                <c:pt idx="628">
                  <c:v>28.2</c:v>
                </c:pt>
                <c:pt idx="629">
                  <c:v>28.2</c:v>
                </c:pt>
                <c:pt idx="630">
                  <c:v>28.2</c:v>
                </c:pt>
                <c:pt idx="631">
                  <c:v>28.2</c:v>
                </c:pt>
                <c:pt idx="632">
                  <c:v>28.2</c:v>
                </c:pt>
                <c:pt idx="633">
                  <c:v>28.2</c:v>
                </c:pt>
                <c:pt idx="634">
                  <c:v>28.2</c:v>
                </c:pt>
                <c:pt idx="635">
                  <c:v>28.3</c:v>
                </c:pt>
                <c:pt idx="636">
                  <c:v>28.3</c:v>
                </c:pt>
                <c:pt idx="637">
                  <c:v>28.3</c:v>
                </c:pt>
                <c:pt idx="638">
                  <c:v>28.3</c:v>
                </c:pt>
                <c:pt idx="639">
                  <c:v>28.3</c:v>
                </c:pt>
                <c:pt idx="640">
                  <c:v>28.3</c:v>
                </c:pt>
                <c:pt idx="641">
                  <c:v>28.3</c:v>
                </c:pt>
                <c:pt idx="642">
                  <c:v>28.3</c:v>
                </c:pt>
                <c:pt idx="643">
                  <c:v>28.3</c:v>
                </c:pt>
                <c:pt idx="644">
                  <c:v>28.3</c:v>
                </c:pt>
                <c:pt idx="645">
                  <c:v>28.3</c:v>
                </c:pt>
                <c:pt idx="646">
                  <c:v>28.3</c:v>
                </c:pt>
                <c:pt idx="647">
                  <c:v>28.3</c:v>
                </c:pt>
                <c:pt idx="648">
                  <c:v>28.3</c:v>
                </c:pt>
                <c:pt idx="649">
                  <c:v>28.3</c:v>
                </c:pt>
                <c:pt idx="650">
                  <c:v>28.3</c:v>
                </c:pt>
                <c:pt idx="651">
                  <c:v>28.3</c:v>
                </c:pt>
                <c:pt idx="652">
                  <c:v>28.3</c:v>
                </c:pt>
                <c:pt idx="653">
                  <c:v>28.3</c:v>
                </c:pt>
                <c:pt idx="654">
                  <c:v>28.3</c:v>
                </c:pt>
                <c:pt idx="655">
                  <c:v>28.3</c:v>
                </c:pt>
                <c:pt idx="656">
                  <c:v>28.3</c:v>
                </c:pt>
                <c:pt idx="657">
                  <c:v>28.3</c:v>
                </c:pt>
                <c:pt idx="658">
                  <c:v>28.3</c:v>
                </c:pt>
                <c:pt idx="659">
                  <c:v>28.3</c:v>
                </c:pt>
                <c:pt idx="660">
                  <c:v>28.3</c:v>
                </c:pt>
                <c:pt idx="661">
                  <c:v>28.3</c:v>
                </c:pt>
                <c:pt idx="662">
                  <c:v>28.3</c:v>
                </c:pt>
                <c:pt idx="663">
                  <c:v>28.3</c:v>
                </c:pt>
                <c:pt idx="664">
                  <c:v>28.3</c:v>
                </c:pt>
                <c:pt idx="665">
                  <c:v>28.3</c:v>
                </c:pt>
                <c:pt idx="666">
                  <c:v>28.3</c:v>
                </c:pt>
                <c:pt idx="667">
                  <c:v>28.3</c:v>
                </c:pt>
                <c:pt idx="668">
                  <c:v>28.3</c:v>
                </c:pt>
                <c:pt idx="669">
                  <c:v>28.3</c:v>
                </c:pt>
                <c:pt idx="670">
                  <c:v>28.3</c:v>
                </c:pt>
                <c:pt idx="671">
                  <c:v>28.3</c:v>
                </c:pt>
                <c:pt idx="672">
                  <c:v>28.3</c:v>
                </c:pt>
                <c:pt idx="673">
                  <c:v>28.3</c:v>
                </c:pt>
                <c:pt idx="674">
                  <c:v>28.3</c:v>
                </c:pt>
                <c:pt idx="675">
                  <c:v>28.3</c:v>
                </c:pt>
                <c:pt idx="676">
                  <c:v>28.3</c:v>
                </c:pt>
                <c:pt idx="677">
                  <c:v>28.3</c:v>
                </c:pt>
                <c:pt idx="678">
                  <c:v>28.3</c:v>
                </c:pt>
                <c:pt idx="679">
                  <c:v>28.3</c:v>
                </c:pt>
                <c:pt idx="680">
                  <c:v>28.3</c:v>
                </c:pt>
                <c:pt idx="681">
                  <c:v>28.3</c:v>
                </c:pt>
                <c:pt idx="682">
                  <c:v>28.3</c:v>
                </c:pt>
                <c:pt idx="683">
                  <c:v>28.3</c:v>
                </c:pt>
                <c:pt idx="684">
                  <c:v>28.3</c:v>
                </c:pt>
                <c:pt idx="685">
                  <c:v>28.3</c:v>
                </c:pt>
                <c:pt idx="686">
                  <c:v>28.3</c:v>
                </c:pt>
                <c:pt idx="687">
                  <c:v>28.3</c:v>
                </c:pt>
                <c:pt idx="688">
                  <c:v>28.3</c:v>
                </c:pt>
                <c:pt idx="689">
                  <c:v>28.3</c:v>
                </c:pt>
                <c:pt idx="690">
                  <c:v>28.3</c:v>
                </c:pt>
                <c:pt idx="691">
                  <c:v>28.3</c:v>
                </c:pt>
                <c:pt idx="692">
                  <c:v>28.3</c:v>
                </c:pt>
                <c:pt idx="693">
                  <c:v>28.3</c:v>
                </c:pt>
                <c:pt idx="694">
                  <c:v>28.3</c:v>
                </c:pt>
                <c:pt idx="695">
                  <c:v>28.3</c:v>
                </c:pt>
                <c:pt idx="696">
                  <c:v>28.3</c:v>
                </c:pt>
                <c:pt idx="697">
                  <c:v>28.3</c:v>
                </c:pt>
                <c:pt idx="698">
                  <c:v>28.3</c:v>
                </c:pt>
                <c:pt idx="699">
                  <c:v>28.3</c:v>
                </c:pt>
                <c:pt idx="700">
                  <c:v>28.3</c:v>
                </c:pt>
                <c:pt idx="701">
                  <c:v>28.3</c:v>
                </c:pt>
                <c:pt idx="702">
                  <c:v>28.3</c:v>
                </c:pt>
                <c:pt idx="703">
                  <c:v>28.3</c:v>
                </c:pt>
                <c:pt idx="704">
                  <c:v>28.3</c:v>
                </c:pt>
                <c:pt idx="705">
                  <c:v>28.3</c:v>
                </c:pt>
                <c:pt idx="706">
                  <c:v>28.3</c:v>
                </c:pt>
                <c:pt idx="707">
                  <c:v>28.3</c:v>
                </c:pt>
                <c:pt idx="708">
                  <c:v>28.3</c:v>
                </c:pt>
                <c:pt idx="709">
                  <c:v>28.3</c:v>
                </c:pt>
                <c:pt idx="710">
                  <c:v>28.3</c:v>
                </c:pt>
                <c:pt idx="711">
                  <c:v>28.3</c:v>
                </c:pt>
                <c:pt idx="712">
                  <c:v>28.3</c:v>
                </c:pt>
                <c:pt idx="713">
                  <c:v>28.3</c:v>
                </c:pt>
                <c:pt idx="714">
                  <c:v>28.3</c:v>
                </c:pt>
                <c:pt idx="715">
                  <c:v>28.3</c:v>
                </c:pt>
                <c:pt idx="716">
                  <c:v>28.3</c:v>
                </c:pt>
                <c:pt idx="717">
                  <c:v>28.3</c:v>
                </c:pt>
                <c:pt idx="718">
                  <c:v>28.3</c:v>
                </c:pt>
                <c:pt idx="719">
                  <c:v>28.3</c:v>
                </c:pt>
                <c:pt idx="720">
                  <c:v>28.3</c:v>
                </c:pt>
                <c:pt idx="721">
                  <c:v>28.3</c:v>
                </c:pt>
                <c:pt idx="722">
                  <c:v>28.3</c:v>
                </c:pt>
                <c:pt idx="723">
                  <c:v>28.3</c:v>
                </c:pt>
                <c:pt idx="724">
                  <c:v>28.3</c:v>
                </c:pt>
                <c:pt idx="725">
                  <c:v>28.3</c:v>
                </c:pt>
                <c:pt idx="726">
                  <c:v>28.3</c:v>
                </c:pt>
                <c:pt idx="727">
                  <c:v>28.3</c:v>
                </c:pt>
                <c:pt idx="728">
                  <c:v>28.3</c:v>
                </c:pt>
                <c:pt idx="729">
                  <c:v>28.3</c:v>
                </c:pt>
                <c:pt idx="730">
                  <c:v>28.3</c:v>
                </c:pt>
                <c:pt idx="731">
                  <c:v>28.3</c:v>
                </c:pt>
                <c:pt idx="732">
                  <c:v>28.3</c:v>
                </c:pt>
                <c:pt idx="733">
                  <c:v>28.3</c:v>
                </c:pt>
                <c:pt idx="734">
                  <c:v>28.3</c:v>
                </c:pt>
                <c:pt idx="735">
                  <c:v>28.3</c:v>
                </c:pt>
                <c:pt idx="736">
                  <c:v>28.3</c:v>
                </c:pt>
                <c:pt idx="737">
                  <c:v>28.3</c:v>
                </c:pt>
                <c:pt idx="738">
                  <c:v>28.3</c:v>
                </c:pt>
                <c:pt idx="739">
                  <c:v>28.3</c:v>
                </c:pt>
                <c:pt idx="740">
                  <c:v>28.3</c:v>
                </c:pt>
                <c:pt idx="741">
                  <c:v>28.3</c:v>
                </c:pt>
                <c:pt idx="742">
                  <c:v>28.3</c:v>
                </c:pt>
                <c:pt idx="743">
                  <c:v>28.3</c:v>
                </c:pt>
                <c:pt idx="744">
                  <c:v>28.3</c:v>
                </c:pt>
                <c:pt idx="745">
                  <c:v>28.3</c:v>
                </c:pt>
                <c:pt idx="746">
                  <c:v>28.3</c:v>
                </c:pt>
                <c:pt idx="747">
                  <c:v>28.3</c:v>
                </c:pt>
                <c:pt idx="748">
                  <c:v>28.3</c:v>
                </c:pt>
                <c:pt idx="749">
                  <c:v>28.3</c:v>
                </c:pt>
                <c:pt idx="750">
                  <c:v>28.3</c:v>
                </c:pt>
                <c:pt idx="751">
                  <c:v>28.3</c:v>
                </c:pt>
                <c:pt idx="752">
                  <c:v>28.3</c:v>
                </c:pt>
                <c:pt idx="753">
                  <c:v>28.3</c:v>
                </c:pt>
                <c:pt idx="754">
                  <c:v>28.3</c:v>
                </c:pt>
                <c:pt idx="755">
                  <c:v>28.3</c:v>
                </c:pt>
                <c:pt idx="756">
                  <c:v>28.3</c:v>
                </c:pt>
                <c:pt idx="757">
                  <c:v>28.3</c:v>
                </c:pt>
                <c:pt idx="758">
                  <c:v>28.3</c:v>
                </c:pt>
                <c:pt idx="759">
                  <c:v>28.3</c:v>
                </c:pt>
                <c:pt idx="760">
                  <c:v>28.3</c:v>
                </c:pt>
                <c:pt idx="761">
                  <c:v>28.3</c:v>
                </c:pt>
                <c:pt idx="762">
                  <c:v>28.3</c:v>
                </c:pt>
                <c:pt idx="763">
                  <c:v>28.3</c:v>
                </c:pt>
                <c:pt idx="764">
                  <c:v>28.3</c:v>
                </c:pt>
                <c:pt idx="765">
                  <c:v>28.3</c:v>
                </c:pt>
                <c:pt idx="766">
                  <c:v>28.3</c:v>
                </c:pt>
                <c:pt idx="767">
                  <c:v>28.3</c:v>
                </c:pt>
                <c:pt idx="768">
                  <c:v>28.3</c:v>
                </c:pt>
                <c:pt idx="769">
                  <c:v>28.3</c:v>
                </c:pt>
                <c:pt idx="770">
                  <c:v>28.3</c:v>
                </c:pt>
                <c:pt idx="771">
                  <c:v>28.3</c:v>
                </c:pt>
                <c:pt idx="772">
                  <c:v>28.3</c:v>
                </c:pt>
                <c:pt idx="773">
                  <c:v>28.3</c:v>
                </c:pt>
                <c:pt idx="774">
                  <c:v>28.3</c:v>
                </c:pt>
                <c:pt idx="775">
                  <c:v>28.3</c:v>
                </c:pt>
                <c:pt idx="776">
                  <c:v>28.3</c:v>
                </c:pt>
                <c:pt idx="777">
                  <c:v>28.3</c:v>
                </c:pt>
                <c:pt idx="778">
                  <c:v>28.3</c:v>
                </c:pt>
                <c:pt idx="779">
                  <c:v>28.3</c:v>
                </c:pt>
                <c:pt idx="780">
                  <c:v>28.3</c:v>
                </c:pt>
                <c:pt idx="781">
                  <c:v>28.3</c:v>
                </c:pt>
                <c:pt idx="782">
                  <c:v>28.3</c:v>
                </c:pt>
                <c:pt idx="783">
                  <c:v>28.3</c:v>
                </c:pt>
                <c:pt idx="784">
                  <c:v>28.3</c:v>
                </c:pt>
                <c:pt idx="785">
                  <c:v>28.3</c:v>
                </c:pt>
                <c:pt idx="786">
                  <c:v>28.3</c:v>
                </c:pt>
                <c:pt idx="787">
                  <c:v>28.3</c:v>
                </c:pt>
                <c:pt idx="788">
                  <c:v>28.3</c:v>
                </c:pt>
                <c:pt idx="789">
                  <c:v>28.3</c:v>
                </c:pt>
                <c:pt idx="790">
                  <c:v>28.3</c:v>
                </c:pt>
                <c:pt idx="791">
                  <c:v>28.3</c:v>
                </c:pt>
                <c:pt idx="792">
                  <c:v>28.3</c:v>
                </c:pt>
                <c:pt idx="793">
                  <c:v>28.3</c:v>
                </c:pt>
                <c:pt idx="794">
                  <c:v>28.3</c:v>
                </c:pt>
                <c:pt idx="795">
                  <c:v>28.3</c:v>
                </c:pt>
                <c:pt idx="796">
                  <c:v>28.3</c:v>
                </c:pt>
                <c:pt idx="797">
                  <c:v>28.3</c:v>
                </c:pt>
                <c:pt idx="798">
                  <c:v>28.3</c:v>
                </c:pt>
                <c:pt idx="799">
                  <c:v>28.3</c:v>
                </c:pt>
                <c:pt idx="800">
                  <c:v>28.3</c:v>
                </c:pt>
                <c:pt idx="801">
                  <c:v>28.3</c:v>
                </c:pt>
                <c:pt idx="802">
                  <c:v>28.3</c:v>
                </c:pt>
                <c:pt idx="803">
                  <c:v>28.3</c:v>
                </c:pt>
                <c:pt idx="804">
                  <c:v>28.3</c:v>
                </c:pt>
                <c:pt idx="805">
                  <c:v>28.3</c:v>
                </c:pt>
                <c:pt idx="806">
                  <c:v>28.3</c:v>
                </c:pt>
                <c:pt idx="807">
                  <c:v>28.3</c:v>
                </c:pt>
                <c:pt idx="808">
                  <c:v>28.3</c:v>
                </c:pt>
                <c:pt idx="809">
                  <c:v>28.3</c:v>
                </c:pt>
                <c:pt idx="810">
                  <c:v>28.3</c:v>
                </c:pt>
                <c:pt idx="811">
                  <c:v>28.3</c:v>
                </c:pt>
                <c:pt idx="812">
                  <c:v>28.3</c:v>
                </c:pt>
                <c:pt idx="813">
                  <c:v>28.3</c:v>
                </c:pt>
                <c:pt idx="814">
                  <c:v>28.3</c:v>
                </c:pt>
                <c:pt idx="815">
                  <c:v>28.3</c:v>
                </c:pt>
                <c:pt idx="816">
                  <c:v>28.3</c:v>
                </c:pt>
                <c:pt idx="817">
                  <c:v>28.3</c:v>
                </c:pt>
                <c:pt idx="818">
                  <c:v>28.3</c:v>
                </c:pt>
                <c:pt idx="819">
                  <c:v>28.3</c:v>
                </c:pt>
                <c:pt idx="820">
                  <c:v>28.3</c:v>
                </c:pt>
                <c:pt idx="821">
                  <c:v>28.3</c:v>
                </c:pt>
                <c:pt idx="822">
                  <c:v>28.3</c:v>
                </c:pt>
                <c:pt idx="823">
                  <c:v>28.3</c:v>
                </c:pt>
                <c:pt idx="824">
                  <c:v>28.3</c:v>
                </c:pt>
                <c:pt idx="825">
                  <c:v>28.3</c:v>
                </c:pt>
                <c:pt idx="826">
                  <c:v>28.3</c:v>
                </c:pt>
                <c:pt idx="827">
                  <c:v>28.3</c:v>
                </c:pt>
                <c:pt idx="828">
                  <c:v>28.3</c:v>
                </c:pt>
                <c:pt idx="829">
                  <c:v>28.3</c:v>
                </c:pt>
                <c:pt idx="830">
                  <c:v>28.3</c:v>
                </c:pt>
                <c:pt idx="831">
                  <c:v>28.3</c:v>
                </c:pt>
                <c:pt idx="832">
                  <c:v>28.3</c:v>
                </c:pt>
                <c:pt idx="833">
                  <c:v>28.3</c:v>
                </c:pt>
                <c:pt idx="834">
                  <c:v>28.3</c:v>
                </c:pt>
                <c:pt idx="835">
                  <c:v>28.3</c:v>
                </c:pt>
                <c:pt idx="836">
                  <c:v>28.3</c:v>
                </c:pt>
                <c:pt idx="837">
                  <c:v>28.3</c:v>
                </c:pt>
                <c:pt idx="838">
                  <c:v>28.3</c:v>
                </c:pt>
                <c:pt idx="839">
                  <c:v>28.3</c:v>
                </c:pt>
                <c:pt idx="840">
                  <c:v>28.3</c:v>
                </c:pt>
                <c:pt idx="841">
                  <c:v>28.3</c:v>
                </c:pt>
                <c:pt idx="842">
                  <c:v>28.3</c:v>
                </c:pt>
                <c:pt idx="843">
                  <c:v>28.3</c:v>
                </c:pt>
                <c:pt idx="844">
                  <c:v>28.3</c:v>
                </c:pt>
                <c:pt idx="845">
                  <c:v>28.3</c:v>
                </c:pt>
                <c:pt idx="846">
                  <c:v>28.3</c:v>
                </c:pt>
                <c:pt idx="847">
                  <c:v>28.3</c:v>
                </c:pt>
                <c:pt idx="848">
                  <c:v>28.3</c:v>
                </c:pt>
                <c:pt idx="849">
                  <c:v>28.3</c:v>
                </c:pt>
                <c:pt idx="850">
                  <c:v>28.3</c:v>
                </c:pt>
                <c:pt idx="851">
                  <c:v>28.3</c:v>
                </c:pt>
                <c:pt idx="852">
                  <c:v>28.3</c:v>
                </c:pt>
                <c:pt idx="853">
                  <c:v>28.3</c:v>
                </c:pt>
                <c:pt idx="854">
                  <c:v>28.3</c:v>
                </c:pt>
                <c:pt idx="855">
                  <c:v>28.3</c:v>
                </c:pt>
                <c:pt idx="856">
                  <c:v>28.3</c:v>
                </c:pt>
                <c:pt idx="857">
                  <c:v>28.3</c:v>
                </c:pt>
                <c:pt idx="858">
                  <c:v>28.3</c:v>
                </c:pt>
                <c:pt idx="859">
                  <c:v>28.3</c:v>
                </c:pt>
                <c:pt idx="860">
                  <c:v>28.3</c:v>
                </c:pt>
                <c:pt idx="861">
                  <c:v>28.3</c:v>
                </c:pt>
                <c:pt idx="862">
                  <c:v>28.3</c:v>
                </c:pt>
                <c:pt idx="863">
                  <c:v>28.3</c:v>
                </c:pt>
                <c:pt idx="864">
                  <c:v>28.3</c:v>
                </c:pt>
                <c:pt idx="865">
                  <c:v>28.3</c:v>
                </c:pt>
                <c:pt idx="866">
                  <c:v>28.3</c:v>
                </c:pt>
                <c:pt idx="867">
                  <c:v>28.3</c:v>
                </c:pt>
                <c:pt idx="868">
                  <c:v>28.3</c:v>
                </c:pt>
                <c:pt idx="869">
                  <c:v>28.3</c:v>
                </c:pt>
                <c:pt idx="870">
                  <c:v>28.3</c:v>
                </c:pt>
                <c:pt idx="871">
                  <c:v>28.3</c:v>
                </c:pt>
                <c:pt idx="872">
                  <c:v>28.3</c:v>
                </c:pt>
                <c:pt idx="873">
                  <c:v>28.3</c:v>
                </c:pt>
                <c:pt idx="874">
                  <c:v>28.3</c:v>
                </c:pt>
                <c:pt idx="875">
                  <c:v>28.3</c:v>
                </c:pt>
                <c:pt idx="876">
                  <c:v>28.3</c:v>
                </c:pt>
                <c:pt idx="877">
                  <c:v>28.3</c:v>
                </c:pt>
                <c:pt idx="878">
                  <c:v>28.3</c:v>
                </c:pt>
                <c:pt idx="879">
                  <c:v>28.3</c:v>
                </c:pt>
                <c:pt idx="880">
                  <c:v>28.3</c:v>
                </c:pt>
                <c:pt idx="881">
                  <c:v>28.3</c:v>
                </c:pt>
                <c:pt idx="882">
                  <c:v>28.3</c:v>
                </c:pt>
                <c:pt idx="883">
                  <c:v>28.3</c:v>
                </c:pt>
                <c:pt idx="884">
                  <c:v>28.3</c:v>
                </c:pt>
                <c:pt idx="885">
                  <c:v>28.3</c:v>
                </c:pt>
                <c:pt idx="886">
                  <c:v>28.3</c:v>
                </c:pt>
                <c:pt idx="887">
                  <c:v>28.3</c:v>
                </c:pt>
                <c:pt idx="888">
                  <c:v>28.3</c:v>
                </c:pt>
                <c:pt idx="889">
                  <c:v>28.3</c:v>
                </c:pt>
                <c:pt idx="890">
                  <c:v>28.3</c:v>
                </c:pt>
                <c:pt idx="891">
                  <c:v>28.3</c:v>
                </c:pt>
                <c:pt idx="892">
                  <c:v>28.3</c:v>
                </c:pt>
                <c:pt idx="893">
                  <c:v>28.3</c:v>
                </c:pt>
                <c:pt idx="894">
                  <c:v>28.3</c:v>
                </c:pt>
                <c:pt idx="895">
                  <c:v>28.3</c:v>
                </c:pt>
                <c:pt idx="896">
                  <c:v>28.3</c:v>
                </c:pt>
                <c:pt idx="897">
                  <c:v>28.3</c:v>
                </c:pt>
                <c:pt idx="898">
                  <c:v>28.3</c:v>
                </c:pt>
                <c:pt idx="899">
                  <c:v>28.3</c:v>
                </c:pt>
                <c:pt idx="900">
                  <c:v>28.3</c:v>
                </c:pt>
                <c:pt idx="901">
                  <c:v>28.3</c:v>
                </c:pt>
                <c:pt idx="902">
                  <c:v>28.3</c:v>
                </c:pt>
                <c:pt idx="903">
                  <c:v>28.3</c:v>
                </c:pt>
                <c:pt idx="904">
                  <c:v>28.3</c:v>
                </c:pt>
                <c:pt idx="905">
                  <c:v>28.3</c:v>
                </c:pt>
                <c:pt idx="906">
                  <c:v>28.3</c:v>
                </c:pt>
                <c:pt idx="907">
                  <c:v>28.3</c:v>
                </c:pt>
                <c:pt idx="908">
                  <c:v>28.3</c:v>
                </c:pt>
                <c:pt idx="909">
                  <c:v>28.3</c:v>
                </c:pt>
                <c:pt idx="910">
                  <c:v>28.3</c:v>
                </c:pt>
                <c:pt idx="911">
                  <c:v>28.3</c:v>
                </c:pt>
                <c:pt idx="912">
                  <c:v>28.3</c:v>
                </c:pt>
                <c:pt idx="913">
                  <c:v>28.3</c:v>
                </c:pt>
                <c:pt idx="914">
                  <c:v>28.3</c:v>
                </c:pt>
                <c:pt idx="915">
                  <c:v>28.3</c:v>
                </c:pt>
                <c:pt idx="916">
                  <c:v>28.3</c:v>
                </c:pt>
                <c:pt idx="917">
                  <c:v>28.3</c:v>
                </c:pt>
                <c:pt idx="918">
                  <c:v>28.3</c:v>
                </c:pt>
                <c:pt idx="919">
                  <c:v>28.3</c:v>
                </c:pt>
                <c:pt idx="920">
                  <c:v>28.3</c:v>
                </c:pt>
                <c:pt idx="921">
                  <c:v>28.3</c:v>
                </c:pt>
                <c:pt idx="922">
                  <c:v>28.3</c:v>
                </c:pt>
                <c:pt idx="923">
                  <c:v>28.3</c:v>
                </c:pt>
                <c:pt idx="924">
                  <c:v>28.3</c:v>
                </c:pt>
                <c:pt idx="925">
                  <c:v>28.3</c:v>
                </c:pt>
                <c:pt idx="926">
                  <c:v>28.3</c:v>
                </c:pt>
                <c:pt idx="927">
                  <c:v>28.3</c:v>
                </c:pt>
                <c:pt idx="928">
                  <c:v>28.3</c:v>
                </c:pt>
                <c:pt idx="929">
                  <c:v>28.3</c:v>
                </c:pt>
                <c:pt idx="930">
                  <c:v>28.3</c:v>
                </c:pt>
                <c:pt idx="931">
                  <c:v>28.3</c:v>
                </c:pt>
                <c:pt idx="932">
                  <c:v>28.3</c:v>
                </c:pt>
                <c:pt idx="933">
                  <c:v>28.3</c:v>
                </c:pt>
                <c:pt idx="934">
                  <c:v>28.3</c:v>
                </c:pt>
                <c:pt idx="935">
                  <c:v>28.3</c:v>
                </c:pt>
                <c:pt idx="936">
                  <c:v>28.3</c:v>
                </c:pt>
                <c:pt idx="937">
                  <c:v>28.3</c:v>
                </c:pt>
                <c:pt idx="938">
                  <c:v>28.3</c:v>
                </c:pt>
                <c:pt idx="939">
                  <c:v>28.3</c:v>
                </c:pt>
                <c:pt idx="940">
                  <c:v>28.3</c:v>
                </c:pt>
                <c:pt idx="941">
                  <c:v>28.3</c:v>
                </c:pt>
                <c:pt idx="942">
                  <c:v>28.3</c:v>
                </c:pt>
                <c:pt idx="943">
                  <c:v>28.3</c:v>
                </c:pt>
                <c:pt idx="944">
                  <c:v>28.3</c:v>
                </c:pt>
                <c:pt idx="945">
                  <c:v>28.3</c:v>
                </c:pt>
                <c:pt idx="946">
                  <c:v>28.3</c:v>
                </c:pt>
                <c:pt idx="947">
                  <c:v>28.3</c:v>
                </c:pt>
                <c:pt idx="948">
                  <c:v>28.3</c:v>
                </c:pt>
                <c:pt idx="949">
                  <c:v>28.3</c:v>
                </c:pt>
                <c:pt idx="950">
                  <c:v>28.3</c:v>
                </c:pt>
                <c:pt idx="951">
                  <c:v>28.3</c:v>
                </c:pt>
                <c:pt idx="952">
                  <c:v>28.3</c:v>
                </c:pt>
                <c:pt idx="953">
                  <c:v>28.3</c:v>
                </c:pt>
                <c:pt idx="954">
                  <c:v>28.3</c:v>
                </c:pt>
                <c:pt idx="955">
                  <c:v>28.3</c:v>
                </c:pt>
                <c:pt idx="956">
                  <c:v>28.3</c:v>
                </c:pt>
                <c:pt idx="957">
                  <c:v>28.3</c:v>
                </c:pt>
                <c:pt idx="958">
                  <c:v>28.3</c:v>
                </c:pt>
                <c:pt idx="959">
                  <c:v>28.3</c:v>
                </c:pt>
                <c:pt idx="960">
                  <c:v>28.3</c:v>
                </c:pt>
                <c:pt idx="961">
                  <c:v>28.3</c:v>
                </c:pt>
                <c:pt idx="962">
                  <c:v>28.3</c:v>
                </c:pt>
                <c:pt idx="963">
                  <c:v>28.3</c:v>
                </c:pt>
                <c:pt idx="964">
                  <c:v>28.3</c:v>
                </c:pt>
                <c:pt idx="965">
                  <c:v>28.3</c:v>
                </c:pt>
                <c:pt idx="966">
                  <c:v>28.3</c:v>
                </c:pt>
                <c:pt idx="967">
                  <c:v>28.3</c:v>
                </c:pt>
                <c:pt idx="968">
                  <c:v>28.3</c:v>
                </c:pt>
                <c:pt idx="969">
                  <c:v>28.3</c:v>
                </c:pt>
                <c:pt idx="970">
                  <c:v>28.3</c:v>
                </c:pt>
                <c:pt idx="971">
                  <c:v>28.3</c:v>
                </c:pt>
                <c:pt idx="972">
                  <c:v>28.3</c:v>
                </c:pt>
                <c:pt idx="973">
                  <c:v>28.3</c:v>
                </c:pt>
                <c:pt idx="974">
                  <c:v>28.3</c:v>
                </c:pt>
                <c:pt idx="975">
                  <c:v>28.3</c:v>
                </c:pt>
                <c:pt idx="976">
                  <c:v>28.3</c:v>
                </c:pt>
                <c:pt idx="977">
                  <c:v>28.3</c:v>
                </c:pt>
                <c:pt idx="978">
                  <c:v>28.3</c:v>
                </c:pt>
                <c:pt idx="979">
                  <c:v>28.3</c:v>
                </c:pt>
                <c:pt idx="980">
                  <c:v>28.3</c:v>
                </c:pt>
                <c:pt idx="981">
                  <c:v>28.3</c:v>
                </c:pt>
                <c:pt idx="982">
                  <c:v>28.3</c:v>
                </c:pt>
                <c:pt idx="983">
                  <c:v>28.3</c:v>
                </c:pt>
                <c:pt idx="984">
                  <c:v>28.3</c:v>
                </c:pt>
                <c:pt idx="985">
                  <c:v>28.3</c:v>
                </c:pt>
                <c:pt idx="986">
                  <c:v>28.3</c:v>
                </c:pt>
                <c:pt idx="987">
                  <c:v>28.3</c:v>
                </c:pt>
                <c:pt idx="988">
                  <c:v>28.3</c:v>
                </c:pt>
                <c:pt idx="989">
                  <c:v>28.3</c:v>
                </c:pt>
                <c:pt idx="990">
                  <c:v>28.3</c:v>
                </c:pt>
                <c:pt idx="991">
                  <c:v>28.3</c:v>
                </c:pt>
                <c:pt idx="992">
                  <c:v>28.3</c:v>
                </c:pt>
                <c:pt idx="993">
                  <c:v>28.3</c:v>
                </c:pt>
                <c:pt idx="994">
                  <c:v>28.3</c:v>
                </c:pt>
                <c:pt idx="995">
                  <c:v>28.3</c:v>
                </c:pt>
                <c:pt idx="996">
                  <c:v>28.3</c:v>
                </c:pt>
                <c:pt idx="997">
                  <c:v>28.3</c:v>
                </c:pt>
                <c:pt idx="998">
                  <c:v>28.3</c:v>
                </c:pt>
                <c:pt idx="999">
                  <c:v>28.3</c:v>
                </c:pt>
                <c:pt idx="1000">
                  <c:v>28.3</c:v>
                </c:pt>
                <c:pt idx="1001">
                  <c:v>28.3</c:v>
                </c:pt>
                <c:pt idx="1002">
                  <c:v>28.3</c:v>
                </c:pt>
                <c:pt idx="1003">
                  <c:v>28.3</c:v>
                </c:pt>
                <c:pt idx="1004">
                  <c:v>28.3</c:v>
                </c:pt>
                <c:pt idx="1005">
                  <c:v>28.3</c:v>
                </c:pt>
                <c:pt idx="1006">
                  <c:v>28.3</c:v>
                </c:pt>
                <c:pt idx="1007">
                  <c:v>28.3</c:v>
                </c:pt>
                <c:pt idx="1008">
                  <c:v>28.3</c:v>
                </c:pt>
                <c:pt idx="1009">
                  <c:v>28.3</c:v>
                </c:pt>
                <c:pt idx="1010">
                  <c:v>28.3</c:v>
                </c:pt>
                <c:pt idx="1011">
                  <c:v>28.3</c:v>
                </c:pt>
                <c:pt idx="1012">
                  <c:v>28.3</c:v>
                </c:pt>
                <c:pt idx="1013">
                  <c:v>28.3</c:v>
                </c:pt>
                <c:pt idx="1014">
                  <c:v>28.3</c:v>
                </c:pt>
                <c:pt idx="1015">
                  <c:v>28.3</c:v>
                </c:pt>
                <c:pt idx="1016">
                  <c:v>28.3</c:v>
                </c:pt>
                <c:pt idx="1017">
                  <c:v>28.3</c:v>
                </c:pt>
                <c:pt idx="1018">
                  <c:v>28.3</c:v>
                </c:pt>
                <c:pt idx="1019">
                  <c:v>28.3</c:v>
                </c:pt>
                <c:pt idx="1020">
                  <c:v>28.3</c:v>
                </c:pt>
                <c:pt idx="1021">
                  <c:v>28.3</c:v>
                </c:pt>
                <c:pt idx="1022">
                  <c:v>28.3</c:v>
                </c:pt>
                <c:pt idx="1023">
                  <c:v>28.3</c:v>
                </c:pt>
                <c:pt idx="1024">
                  <c:v>28.3</c:v>
                </c:pt>
                <c:pt idx="1025">
                  <c:v>28.3</c:v>
                </c:pt>
                <c:pt idx="1026">
                  <c:v>28.3</c:v>
                </c:pt>
                <c:pt idx="1027">
                  <c:v>28.3</c:v>
                </c:pt>
                <c:pt idx="1028">
                  <c:v>28.3</c:v>
                </c:pt>
                <c:pt idx="1029">
                  <c:v>28.3</c:v>
                </c:pt>
                <c:pt idx="1030">
                  <c:v>28.3</c:v>
                </c:pt>
                <c:pt idx="1031">
                  <c:v>28.3</c:v>
                </c:pt>
                <c:pt idx="1032">
                  <c:v>28.3</c:v>
                </c:pt>
                <c:pt idx="1033">
                  <c:v>28.3</c:v>
                </c:pt>
                <c:pt idx="1034">
                  <c:v>28.3</c:v>
                </c:pt>
                <c:pt idx="1035">
                  <c:v>28.3</c:v>
                </c:pt>
                <c:pt idx="1036">
                  <c:v>28.3</c:v>
                </c:pt>
                <c:pt idx="1037">
                  <c:v>28.3</c:v>
                </c:pt>
                <c:pt idx="1038">
                  <c:v>28.3</c:v>
                </c:pt>
                <c:pt idx="1039">
                  <c:v>28.3</c:v>
                </c:pt>
                <c:pt idx="1040">
                  <c:v>28.3</c:v>
                </c:pt>
                <c:pt idx="1041">
                  <c:v>28.3</c:v>
                </c:pt>
                <c:pt idx="1042">
                  <c:v>28.3</c:v>
                </c:pt>
                <c:pt idx="1043">
                  <c:v>28.3</c:v>
                </c:pt>
                <c:pt idx="1044">
                  <c:v>28.3</c:v>
                </c:pt>
                <c:pt idx="1045">
                  <c:v>28.3</c:v>
                </c:pt>
                <c:pt idx="1046">
                  <c:v>28.3</c:v>
                </c:pt>
                <c:pt idx="1047">
                  <c:v>28.3</c:v>
                </c:pt>
                <c:pt idx="1048">
                  <c:v>28.3</c:v>
                </c:pt>
                <c:pt idx="1049">
                  <c:v>28.3</c:v>
                </c:pt>
                <c:pt idx="1050">
                  <c:v>28.3</c:v>
                </c:pt>
                <c:pt idx="1051">
                  <c:v>28.3</c:v>
                </c:pt>
                <c:pt idx="1052">
                  <c:v>28.3</c:v>
                </c:pt>
                <c:pt idx="1053">
                  <c:v>28.3</c:v>
                </c:pt>
                <c:pt idx="1054">
                  <c:v>28.3</c:v>
                </c:pt>
                <c:pt idx="1055">
                  <c:v>28.3</c:v>
                </c:pt>
                <c:pt idx="1056">
                  <c:v>28.3</c:v>
                </c:pt>
                <c:pt idx="1057">
                  <c:v>28.3</c:v>
                </c:pt>
                <c:pt idx="1058">
                  <c:v>28.3</c:v>
                </c:pt>
                <c:pt idx="1059">
                  <c:v>28.3</c:v>
                </c:pt>
                <c:pt idx="1060">
                  <c:v>28.3</c:v>
                </c:pt>
                <c:pt idx="1061">
                  <c:v>28.3</c:v>
                </c:pt>
                <c:pt idx="1062">
                  <c:v>28.3</c:v>
                </c:pt>
                <c:pt idx="1063">
                  <c:v>28.3</c:v>
                </c:pt>
                <c:pt idx="1064">
                  <c:v>28.3</c:v>
                </c:pt>
                <c:pt idx="1065">
                  <c:v>28.3</c:v>
                </c:pt>
                <c:pt idx="1066">
                  <c:v>28.3</c:v>
                </c:pt>
                <c:pt idx="1067">
                  <c:v>28.3</c:v>
                </c:pt>
                <c:pt idx="1068">
                  <c:v>28.3</c:v>
                </c:pt>
                <c:pt idx="1069">
                  <c:v>28.3</c:v>
                </c:pt>
                <c:pt idx="1070">
                  <c:v>28.3</c:v>
                </c:pt>
                <c:pt idx="1071">
                  <c:v>28.3</c:v>
                </c:pt>
                <c:pt idx="1072">
                  <c:v>28.3</c:v>
                </c:pt>
                <c:pt idx="1073">
                  <c:v>28.3</c:v>
                </c:pt>
                <c:pt idx="1074">
                  <c:v>28.3</c:v>
                </c:pt>
                <c:pt idx="1075">
                  <c:v>28.3</c:v>
                </c:pt>
                <c:pt idx="1076">
                  <c:v>28.3</c:v>
                </c:pt>
                <c:pt idx="1077">
                  <c:v>28.3</c:v>
                </c:pt>
                <c:pt idx="1078">
                  <c:v>28.3</c:v>
                </c:pt>
                <c:pt idx="1079">
                  <c:v>28.3</c:v>
                </c:pt>
                <c:pt idx="1080">
                  <c:v>28.3</c:v>
                </c:pt>
                <c:pt idx="1081">
                  <c:v>28.3</c:v>
                </c:pt>
                <c:pt idx="1082">
                  <c:v>28.3</c:v>
                </c:pt>
                <c:pt idx="1083">
                  <c:v>28.3</c:v>
                </c:pt>
                <c:pt idx="1084">
                  <c:v>28.3</c:v>
                </c:pt>
                <c:pt idx="1085">
                  <c:v>28.3</c:v>
                </c:pt>
                <c:pt idx="1086">
                  <c:v>28.3</c:v>
                </c:pt>
                <c:pt idx="1087">
                  <c:v>28.3</c:v>
                </c:pt>
                <c:pt idx="1088">
                  <c:v>28.3</c:v>
                </c:pt>
                <c:pt idx="1089">
                  <c:v>28.3</c:v>
                </c:pt>
                <c:pt idx="1090">
                  <c:v>28.3</c:v>
                </c:pt>
                <c:pt idx="1091">
                  <c:v>28.3</c:v>
                </c:pt>
                <c:pt idx="1092">
                  <c:v>28.3</c:v>
                </c:pt>
                <c:pt idx="1093">
                  <c:v>28.3</c:v>
                </c:pt>
                <c:pt idx="1094">
                  <c:v>28.3</c:v>
                </c:pt>
                <c:pt idx="1095">
                  <c:v>28.3</c:v>
                </c:pt>
                <c:pt idx="1096">
                  <c:v>28.3</c:v>
                </c:pt>
                <c:pt idx="1097">
                  <c:v>28.3</c:v>
                </c:pt>
                <c:pt idx="1098">
                  <c:v>28.3</c:v>
                </c:pt>
                <c:pt idx="1099">
                  <c:v>28.3</c:v>
                </c:pt>
                <c:pt idx="1100">
                  <c:v>28.3</c:v>
                </c:pt>
                <c:pt idx="1101">
                  <c:v>28.3</c:v>
                </c:pt>
                <c:pt idx="1102">
                  <c:v>28.3</c:v>
                </c:pt>
                <c:pt idx="1103">
                  <c:v>28.3</c:v>
                </c:pt>
                <c:pt idx="1104">
                  <c:v>28.3</c:v>
                </c:pt>
                <c:pt idx="1105">
                  <c:v>28.3</c:v>
                </c:pt>
                <c:pt idx="1106">
                  <c:v>28.3</c:v>
                </c:pt>
                <c:pt idx="1107">
                  <c:v>28.3</c:v>
                </c:pt>
                <c:pt idx="1108">
                  <c:v>28.3</c:v>
                </c:pt>
                <c:pt idx="1109">
                  <c:v>28.3</c:v>
                </c:pt>
                <c:pt idx="1110">
                  <c:v>28.3</c:v>
                </c:pt>
                <c:pt idx="1111">
                  <c:v>28.3</c:v>
                </c:pt>
                <c:pt idx="1112">
                  <c:v>28.3</c:v>
                </c:pt>
                <c:pt idx="1113">
                  <c:v>28.3</c:v>
                </c:pt>
                <c:pt idx="1114">
                  <c:v>28.3</c:v>
                </c:pt>
                <c:pt idx="1115">
                  <c:v>28.3</c:v>
                </c:pt>
                <c:pt idx="1116">
                  <c:v>28.3</c:v>
                </c:pt>
                <c:pt idx="1117">
                  <c:v>28.3</c:v>
                </c:pt>
                <c:pt idx="1118">
                  <c:v>28.3</c:v>
                </c:pt>
                <c:pt idx="1119">
                  <c:v>28.3</c:v>
                </c:pt>
                <c:pt idx="1120">
                  <c:v>28.3</c:v>
                </c:pt>
                <c:pt idx="1121">
                  <c:v>28.3</c:v>
                </c:pt>
                <c:pt idx="1122">
                  <c:v>28.3</c:v>
                </c:pt>
                <c:pt idx="1123">
                  <c:v>28.3</c:v>
                </c:pt>
                <c:pt idx="1124">
                  <c:v>28.3</c:v>
                </c:pt>
                <c:pt idx="1125">
                  <c:v>28.3</c:v>
                </c:pt>
                <c:pt idx="1126">
                  <c:v>28.3</c:v>
                </c:pt>
                <c:pt idx="1127">
                  <c:v>28.3</c:v>
                </c:pt>
                <c:pt idx="1128">
                  <c:v>28.3</c:v>
                </c:pt>
                <c:pt idx="1129">
                  <c:v>28.3</c:v>
                </c:pt>
                <c:pt idx="1130">
                  <c:v>28.3</c:v>
                </c:pt>
                <c:pt idx="1131">
                  <c:v>28.3</c:v>
                </c:pt>
                <c:pt idx="1132">
                  <c:v>28.3</c:v>
                </c:pt>
                <c:pt idx="1133">
                  <c:v>28.3</c:v>
                </c:pt>
                <c:pt idx="1134">
                  <c:v>28.3</c:v>
                </c:pt>
                <c:pt idx="1135">
                  <c:v>28.3</c:v>
                </c:pt>
                <c:pt idx="1136">
                  <c:v>28.3</c:v>
                </c:pt>
                <c:pt idx="1137">
                  <c:v>28.3</c:v>
                </c:pt>
                <c:pt idx="1138">
                  <c:v>28.3</c:v>
                </c:pt>
                <c:pt idx="1139">
                  <c:v>28.3</c:v>
                </c:pt>
                <c:pt idx="1140">
                  <c:v>28.3</c:v>
                </c:pt>
                <c:pt idx="1141">
                  <c:v>28.3</c:v>
                </c:pt>
                <c:pt idx="1142">
                  <c:v>28.3</c:v>
                </c:pt>
                <c:pt idx="1143">
                  <c:v>28.3</c:v>
                </c:pt>
                <c:pt idx="1144">
                  <c:v>28.3</c:v>
                </c:pt>
                <c:pt idx="1145">
                  <c:v>28.3</c:v>
                </c:pt>
                <c:pt idx="1146">
                  <c:v>28.3</c:v>
                </c:pt>
                <c:pt idx="1147">
                  <c:v>28.3</c:v>
                </c:pt>
                <c:pt idx="1148">
                  <c:v>28.3</c:v>
                </c:pt>
                <c:pt idx="1149">
                  <c:v>28.3</c:v>
                </c:pt>
                <c:pt idx="1150">
                  <c:v>28.3</c:v>
                </c:pt>
                <c:pt idx="1151">
                  <c:v>28.3</c:v>
                </c:pt>
                <c:pt idx="1152">
                  <c:v>28.3</c:v>
                </c:pt>
                <c:pt idx="1153">
                  <c:v>28.3</c:v>
                </c:pt>
                <c:pt idx="1154">
                  <c:v>28.3</c:v>
                </c:pt>
                <c:pt idx="1155">
                  <c:v>28.3</c:v>
                </c:pt>
                <c:pt idx="1156">
                  <c:v>28.3</c:v>
                </c:pt>
                <c:pt idx="1157">
                  <c:v>28.3</c:v>
                </c:pt>
                <c:pt idx="1158">
                  <c:v>28.3</c:v>
                </c:pt>
                <c:pt idx="1159">
                  <c:v>28.3</c:v>
                </c:pt>
                <c:pt idx="1160">
                  <c:v>28.3</c:v>
                </c:pt>
                <c:pt idx="1161">
                  <c:v>28.3</c:v>
                </c:pt>
                <c:pt idx="1162">
                  <c:v>28.3</c:v>
                </c:pt>
                <c:pt idx="1163">
                  <c:v>28.3</c:v>
                </c:pt>
                <c:pt idx="1164">
                  <c:v>28.3</c:v>
                </c:pt>
                <c:pt idx="1165">
                  <c:v>28.3</c:v>
                </c:pt>
                <c:pt idx="1166">
                  <c:v>28.3</c:v>
                </c:pt>
                <c:pt idx="1167">
                  <c:v>28.3</c:v>
                </c:pt>
                <c:pt idx="1168">
                  <c:v>28.3</c:v>
                </c:pt>
                <c:pt idx="1169">
                  <c:v>28.3</c:v>
                </c:pt>
                <c:pt idx="1170">
                  <c:v>28.3</c:v>
                </c:pt>
                <c:pt idx="1171">
                  <c:v>28.3</c:v>
                </c:pt>
                <c:pt idx="1172">
                  <c:v>28.3</c:v>
                </c:pt>
                <c:pt idx="1173">
                  <c:v>28.3</c:v>
                </c:pt>
                <c:pt idx="1174">
                  <c:v>28.3</c:v>
                </c:pt>
                <c:pt idx="1175">
                  <c:v>28.3</c:v>
                </c:pt>
                <c:pt idx="1176">
                  <c:v>28.3</c:v>
                </c:pt>
                <c:pt idx="1177">
                  <c:v>28.3</c:v>
                </c:pt>
                <c:pt idx="1178">
                  <c:v>28.3</c:v>
                </c:pt>
                <c:pt idx="1179">
                  <c:v>28.3</c:v>
                </c:pt>
                <c:pt idx="1180">
                  <c:v>28.3</c:v>
                </c:pt>
                <c:pt idx="1181">
                  <c:v>28.3</c:v>
                </c:pt>
                <c:pt idx="1182">
                  <c:v>28.3</c:v>
                </c:pt>
                <c:pt idx="1183">
                  <c:v>28.3</c:v>
                </c:pt>
                <c:pt idx="1184">
                  <c:v>28.3</c:v>
                </c:pt>
                <c:pt idx="1185">
                  <c:v>28.3</c:v>
                </c:pt>
                <c:pt idx="1186">
                  <c:v>28.3</c:v>
                </c:pt>
                <c:pt idx="1187">
                  <c:v>28.3</c:v>
                </c:pt>
                <c:pt idx="1188">
                  <c:v>28.3</c:v>
                </c:pt>
                <c:pt idx="1189">
                  <c:v>28.3</c:v>
                </c:pt>
                <c:pt idx="1190">
                  <c:v>28.3</c:v>
                </c:pt>
                <c:pt idx="1191">
                  <c:v>28.3</c:v>
                </c:pt>
                <c:pt idx="1192">
                  <c:v>28.3</c:v>
                </c:pt>
                <c:pt idx="1193">
                  <c:v>28.3</c:v>
                </c:pt>
                <c:pt idx="1194">
                  <c:v>28.3</c:v>
                </c:pt>
                <c:pt idx="1195">
                  <c:v>28.3</c:v>
                </c:pt>
                <c:pt idx="1196">
                  <c:v>28.3</c:v>
                </c:pt>
                <c:pt idx="1197">
                  <c:v>28.3</c:v>
                </c:pt>
                <c:pt idx="1198">
                  <c:v>28.3</c:v>
                </c:pt>
                <c:pt idx="1199">
                  <c:v>28.3</c:v>
                </c:pt>
                <c:pt idx="1200">
                  <c:v>28.3</c:v>
                </c:pt>
                <c:pt idx="1201">
                  <c:v>28.3</c:v>
                </c:pt>
                <c:pt idx="1202">
                  <c:v>28.3</c:v>
                </c:pt>
                <c:pt idx="1203">
                  <c:v>28.3</c:v>
                </c:pt>
                <c:pt idx="1204">
                  <c:v>28.3</c:v>
                </c:pt>
                <c:pt idx="1205">
                  <c:v>28.3</c:v>
                </c:pt>
                <c:pt idx="1206">
                  <c:v>28.3</c:v>
                </c:pt>
                <c:pt idx="1207">
                  <c:v>28.3</c:v>
                </c:pt>
                <c:pt idx="1208">
                  <c:v>28.3</c:v>
                </c:pt>
                <c:pt idx="1209">
                  <c:v>28.3</c:v>
                </c:pt>
                <c:pt idx="1210">
                  <c:v>28.3</c:v>
                </c:pt>
                <c:pt idx="1211">
                  <c:v>28.3</c:v>
                </c:pt>
                <c:pt idx="1212">
                  <c:v>28.3</c:v>
                </c:pt>
                <c:pt idx="1213">
                  <c:v>28.3</c:v>
                </c:pt>
                <c:pt idx="1214">
                  <c:v>28.3</c:v>
                </c:pt>
                <c:pt idx="1215">
                  <c:v>28.3</c:v>
                </c:pt>
                <c:pt idx="1216">
                  <c:v>28.3</c:v>
                </c:pt>
                <c:pt idx="1217">
                  <c:v>28.3</c:v>
                </c:pt>
                <c:pt idx="1218">
                  <c:v>28.3</c:v>
                </c:pt>
                <c:pt idx="1219">
                  <c:v>28.3</c:v>
                </c:pt>
                <c:pt idx="1220">
                  <c:v>28.3</c:v>
                </c:pt>
                <c:pt idx="1221">
                  <c:v>28.3</c:v>
                </c:pt>
                <c:pt idx="1222">
                  <c:v>28.3</c:v>
                </c:pt>
                <c:pt idx="1223">
                  <c:v>28.3</c:v>
                </c:pt>
                <c:pt idx="1224">
                  <c:v>28.3</c:v>
                </c:pt>
                <c:pt idx="1225">
                  <c:v>28.3</c:v>
                </c:pt>
                <c:pt idx="1226">
                  <c:v>28.3</c:v>
                </c:pt>
                <c:pt idx="1227">
                  <c:v>28.3</c:v>
                </c:pt>
                <c:pt idx="1228">
                  <c:v>28.3</c:v>
                </c:pt>
                <c:pt idx="1229">
                  <c:v>28.3</c:v>
                </c:pt>
                <c:pt idx="1230">
                  <c:v>28.3</c:v>
                </c:pt>
                <c:pt idx="1231">
                  <c:v>28.3</c:v>
                </c:pt>
                <c:pt idx="1232">
                  <c:v>28.3</c:v>
                </c:pt>
                <c:pt idx="1233">
                  <c:v>28.3</c:v>
                </c:pt>
                <c:pt idx="1234">
                  <c:v>28.3</c:v>
                </c:pt>
                <c:pt idx="1235">
                  <c:v>28.3</c:v>
                </c:pt>
                <c:pt idx="1236">
                  <c:v>28.3</c:v>
                </c:pt>
                <c:pt idx="1237">
                  <c:v>28.3</c:v>
                </c:pt>
                <c:pt idx="1238">
                  <c:v>28.3</c:v>
                </c:pt>
                <c:pt idx="1239">
                  <c:v>28.3</c:v>
                </c:pt>
                <c:pt idx="1240">
                  <c:v>28.3</c:v>
                </c:pt>
                <c:pt idx="1241">
                  <c:v>28.3</c:v>
                </c:pt>
                <c:pt idx="1242">
                  <c:v>28.3</c:v>
                </c:pt>
                <c:pt idx="1243">
                  <c:v>28.3</c:v>
                </c:pt>
                <c:pt idx="1244">
                  <c:v>28.3</c:v>
                </c:pt>
                <c:pt idx="1245">
                  <c:v>28.3</c:v>
                </c:pt>
                <c:pt idx="1246">
                  <c:v>28.3</c:v>
                </c:pt>
                <c:pt idx="1247">
                  <c:v>28.3</c:v>
                </c:pt>
                <c:pt idx="1248">
                  <c:v>28.3</c:v>
                </c:pt>
                <c:pt idx="1249">
                  <c:v>28.3</c:v>
                </c:pt>
                <c:pt idx="1250">
                  <c:v>28.3</c:v>
                </c:pt>
                <c:pt idx="1251">
                  <c:v>28.3</c:v>
                </c:pt>
                <c:pt idx="1252">
                  <c:v>28.3</c:v>
                </c:pt>
                <c:pt idx="1253">
                  <c:v>28.3</c:v>
                </c:pt>
                <c:pt idx="1254">
                  <c:v>28.3</c:v>
                </c:pt>
                <c:pt idx="1255">
                  <c:v>28.3</c:v>
                </c:pt>
                <c:pt idx="1256">
                  <c:v>28.3</c:v>
                </c:pt>
                <c:pt idx="1257">
                  <c:v>28.3</c:v>
                </c:pt>
                <c:pt idx="1258">
                  <c:v>28.3</c:v>
                </c:pt>
                <c:pt idx="1259">
                  <c:v>28.3</c:v>
                </c:pt>
                <c:pt idx="1260">
                  <c:v>28.3</c:v>
                </c:pt>
                <c:pt idx="1261">
                  <c:v>28.3</c:v>
                </c:pt>
                <c:pt idx="1262">
                  <c:v>28.3</c:v>
                </c:pt>
                <c:pt idx="1263">
                  <c:v>28.3</c:v>
                </c:pt>
                <c:pt idx="1264">
                  <c:v>28.3</c:v>
                </c:pt>
                <c:pt idx="1265">
                  <c:v>28.3</c:v>
                </c:pt>
                <c:pt idx="1266">
                  <c:v>28.3</c:v>
                </c:pt>
                <c:pt idx="1267">
                  <c:v>28.3</c:v>
                </c:pt>
                <c:pt idx="1268">
                  <c:v>28.3</c:v>
                </c:pt>
                <c:pt idx="1269">
                  <c:v>28.3</c:v>
                </c:pt>
                <c:pt idx="1270">
                  <c:v>28.3</c:v>
                </c:pt>
                <c:pt idx="1271">
                  <c:v>28.3</c:v>
                </c:pt>
                <c:pt idx="1272">
                  <c:v>28.3</c:v>
                </c:pt>
                <c:pt idx="1273">
                  <c:v>28.3</c:v>
                </c:pt>
                <c:pt idx="1274">
                  <c:v>28.3</c:v>
                </c:pt>
                <c:pt idx="1275">
                  <c:v>28.3</c:v>
                </c:pt>
                <c:pt idx="1276">
                  <c:v>28.3</c:v>
                </c:pt>
                <c:pt idx="1277">
                  <c:v>28.3</c:v>
                </c:pt>
                <c:pt idx="1278">
                  <c:v>28.3</c:v>
                </c:pt>
                <c:pt idx="1279">
                  <c:v>28.3</c:v>
                </c:pt>
                <c:pt idx="1280">
                  <c:v>28.3</c:v>
                </c:pt>
                <c:pt idx="1281">
                  <c:v>28.3</c:v>
                </c:pt>
                <c:pt idx="1282">
                  <c:v>28.3</c:v>
                </c:pt>
                <c:pt idx="1283">
                  <c:v>28.3</c:v>
                </c:pt>
                <c:pt idx="1284">
                  <c:v>28.3</c:v>
                </c:pt>
                <c:pt idx="1285">
                  <c:v>28.3</c:v>
                </c:pt>
                <c:pt idx="1286">
                  <c:v>28.3</c:v>
                </c:pt>
                <c:pt idx="1287">
                  <c:v>28.3</c:v>
                </c:pt>
                <c:pt idx="1288">
                  <c:v>28.3</c:v>
                </c:pt>
                <c:pt idx="1289">
                  <c:v>28.3</c:v>
                </c:pt>
                <c:pt idx="1290">
                  <c:v>28.3</c:v>
                </c:pt>
                <c:pt idx="1291">
                  <c:v>28.3</c:v>
                </c:pt>
                <c:pt idx="1292">
                  <c:v>28.3</c:v>
                </c:pt>
                <c:pt idx="1293">
                  <c:v>28.3</c:v>
                </c:pt>
                <c:pt idx="1294">
                  <c:v>28.3</c:v>
                </c:pt>
                <c:pt idx="1295">
                  <c:v>28.3</c:v>
                </c:pt>
                <c:pt idx="1296">
                  <c:v>28.3</c:v>
                </c:pt>
                <c:pt idx="1297">
                  <c:v>28.3</c:v>
                </c:pt>
                <c:pt idx="1298">
                  <c:v>28.3</c:v>
                </c:pt>
                <c:pt idx="1299">
                  <c:v>28.3</c:v>
                </c:pt>
                <c:pt idx="1300">
                  <c:v>28.3</c:v>
                </c:pt>
                <c:pt idx="1301">
                  <c:v>28.3</c:v>
                </c:pt>
                <c:pt idx="1302">
                  <c:v>28.3</c:v>
                </c:pt>
                <c:pt idx="1303">
                  <c:v>28.3</c:v>
                </c:pt>
                <c:pt idx="1304">
                  <c:v>28.3</c:v>
                </c:pt>
                <c:pt idx="1305">
                  <c:v>28.3</c:v>
                </c:pt>
                <c:pt idx="1306">
                  <c:v>28.3</c:v>
                </c:pt>
                <c:pt idx="1307">
                  <c:v>28.3</c:v>
                </c:pt>
                <c:pt idx="1308">
                  <c:v>28.3</c:v>
                </c:pt>
                <c:pt idx="1309">
                  <c:v>28.3</c:v>
                </c:pt>
                <c:pt idx="1310">
                  <c:v>28.3</c:v>
                </c:pt>
                <c:pt idx="1311">
                  <c:v>28.3</c:v>
                </c:pt>
                <c:pt idx="1312">
                  <c:v>28.3</c:v>
                </c:pt>
                <c:pt idx="1313">
                  <c:v>28.3</c:v>
                </c:pt>
                <c:pt idx="1314">
                  <c:v>28.3</c:v>
                </c:pt>
                <c:pt idx="1315">
                  <c:v>28.3</c:v>
                </c:pt>
                <c:pt idx="1316">
                  <c:v>28.3</c:v>
                </c:pt>
                <c:pt idx="1317">
                  <c:v>28.3</c:v>
                </c:pt>
                <c:pt idx="1318">
                  <c:v>28.3</c:v>
                </c:pt>
                <c:pt idx="1319">
                  <c:v>28.3</c:v>
                </c:pt>
                <c:pt idx="1320">
                  <c:v>28.3</c:v>
                </c:pt>
                <c:pt idx="1321">
                  <c:v>28.3</c:v>
                </c:pt>
                <c:pt idx="1322">
                  <c:v>28.3</c:v>
                </c:pt>
                <c:pt idx="1323">
                  <c:v>28.3</c:v>
                </c:pt>
                <c:pt idx="1324">
                  <c:v>28.3</c:v>
                </c:pt>
                <c:pt idx="1325">
                  <c:v>28.3</c:v>
                </c:pt>
                <c:pt idx="1326">
                  <c:v>28.3</c:v>
                </c:pt>
                <c:pt idx="1327">
                  <c:v>28.3</c:v>
                </c:pt>
                <c:pt idx="1328">
                  <c:v>28.3</c:v>
                </c:pt>
                <c:pt idx="1329">
                  <c:v>28.3</c:v>
                </c:pt>
                <c:pt idx="1330">
                  <c:v>28.3</c:v>
                </c:pt>
                <c:pt idx="1331">
                  <c:v>28.3</c:v>
                </c:pt>
                <c:pt idx="1332">
                  <c:v>28.3</c:v>
                </c:pt>
                <c:pt idx="1333">
                  <c:v>28.3</c:v>
                </c:pt>
                <c:pt idx="1334">
                  <c:v>28.3</c:v>
                </c:pt>
                <c:pt idx="1335">
                  <c:v>28.3</c:v>
                </c:pt>
                <c:pt idx="1336">
                  <c:v>28.3</c:v>
                </c:pt>
                <c:pt idx="1337">
                  <c:v>28.3</c:v>
                </c:pt>
                <c:pt idx="1338">
                  <c:v>28.3</c:v>
                </c:pt>
                <c:pt idx="1339">
                  <c:v>28.3</c:v>
                </c:pt>
                <c:pt idx="1340">
                  <c:v>28.3</c:v>
                </c:pt>
                <c:pt idx="1341">
                  <c:v>28.3</c:v>
                </c:pt>
                <c:pt idx="1342">
                  <c:v>28.3</c:v>
                </c:pt>
                <c:pt idx="1343">
                  <c:v>28.3</c:v>
                </c:pt>
                <c:pt idx="1344">
                  <c:v>28.3</c:v>
                </c:pt>
                <c:pt idx="1345">
                  <c:v>28.3</c:v>
                </c:pt>
                <c:pt idx="1346">
                  <c:v>28.3</c:v>
                </c:pt>
                <c:pt idx="1347">
                  <c:v>28.3</c:v>
                </c:pt>
                <c:pt idx="1348">
                  <c:v>28.3</c:v>
                </c:pt>
                <c:pt idx="1349">
                  <c:v>28.3</c:v>
                </c:pt>
                <c:pt idx="1350">
                  <c:v>28.3</c:v>
                </c:pt>
                <c:pt idx="1351">
                  <c:v>28.3</c:v>
                </c:pt>
                <c:pt idx="1352">
                  <c:v>28.3</c:v>
                </c:pt>
                <c:pt idx="1353">
                  <c:v>28.3</c:v>
                </c:pt>
                <c:pt idx="1354">
                  <c:v>28.3</c:v>
                </c:pt>
                <c:pt idx="1355">
                  <c:v>28.3</c:v>
                </c:pt>
                <c:pt idx="1356">
                  <c:v>28.3</c:v>
                </c:pt>
                <c:pt idx="1357">
                  <c:v>28.3</c:v>
                </c:pt>
                <c:pt idx="1358">
                  <c:v>28.3</c:v>
                </c:pt>
                <c:pt idx="1359">
                  <c:v>28.3</c:v>
                </c:pt>
                <c:pt idx="1360">
                  <c:v>28.3</c:v>
                </c:pt>
                <c:pt idx="1361">
                  <c:v>28.3</c:v>
                </c:pt>
                <c:pt idx="1362">
                  <c:v>28.3</c:v>
                </c:pt>
                <c:pt idx="1363">
                  <c:v>28.3</c:v>
                </c:pt>
                <c:pt idx="1364">
                  <c:v>28.3</c:v>
                </c:pt>
                <c:pt idx="1365">
                  <c:v>28.3</c:v>
                </c:pt>
                <c:pt idx="1366">
                  <c:v>28.3</c:v>
                </c:pt>
                <c:pt idx="1367">
                  <c:v>28.3</c:v>
                </c:pt>
                <c:pt idx="1368">
                  <c:v>28.3</c:v>
                </c:pt>
                <c:pt idx="1369">
                  <c:v>28.3</c:v>
                </c:pt>
                <c:pt idx="1370">
                  <c:v>28.3</c:v>
                </c:pt>
                <c:pt idx="1371">
                  <c:v>28.3</c:v>
                </c:pt>
                <c:pt idx="1372">
                  <c:v>28.3</c:v>
                </c:pt>
                <c:pt idx="1373">
                  <c:v>28.3</c:v>
                </c:pt>
                <c:pt idx="1374">
                  <c:v>28.3</c:v>
                </c:pt>
                <c:pt idx="1375">
                  <c:v>28.3</c:v>
                </c:pt>
                <c:pt idx="1376">
                  <c:v>28.3</c:v>
                </c:pt>
                <c:pt idx="1377">
                  <c:v>28.3</c:v>
                </c:pt>
                <c:pt idx="1378">
                  <c:v>28.3</c:v>
                </c:pt>
                <c:pt idx="1379">
                  <c:v>28.3</c:v>
                </c:pt>
                <c:pt idx="1380">
                  <c:v>28.3</c:v>
                </c:pt>
                <c:pt idx="1381">
                  <c:v>28.3</c:v>
                </c:pt>
                <c:pt idx="1382">
                  <c:v>28.3</c:v>
                </c:pt>
                <c:pt idx="1383">
                  <c:v>28.3</c:v>
                </c:pt>
                <c:pt idx="1384">
                  <c:v>28.3</c:v>
                </c:pt>
                <c:pt idx="1385">
                  <c:v>28.3</c:v>
                </c:pt>
                <c:pt idx="1386">
                  <c:v>28.3</c:v>
                </c:pt>
                <c:pt idx="1387">
                  <c:v>28.3</c:v>
                </c:pt>
                <c:pt idx="1388">
                  <c:v>28.3</c:v>
                </c:pt>
                <c:pt idx="1389">
                  <c:v>28.3</c:v>
                </c:pt>
                <c:pt idx="1390">
                  <c:v>28.3</c:v>
                </c:pt>
                <c:pt idx="1391">
                  <c:v>28.3</c:v>
                </c:pt>
                <c:pt idx="1392">
                  <c:v>28.3</c:v>
                </c:pt>
                <c:pt idx="1393">
                  <c:v>28.3</c:v>
                </c:pt>
                <c:pt idx="1394">
                  <c:v>28.3</c:v>
                </c:pt>
                <c:pt idx="1395">
                  <c:v>28.3</c:v>
                </c:pt>
                <c:pt idx="1396">
                  <c:v>28.3</c:v>
                </c:pt>
                <c:pt idx="1397">
                  <c:v>28.3</c:v>
                </c:pt>
                <c:pt idx="1398">
                  <c:v>28.3</c:v>
                </c:pt>
                <c:pt idx="1399">
                  <c:v>28.3</c:v>
                </c:pt>
                <c:pt idx="1400">
                  <c:v>28.3</c:v>
                </c:pt>
                <c:pt idx="1401">
                  <c:v>28.3</c:v>
                </c:pt>
                <c:pt idx="1402">
                  <c:v>28.3</c:v>
                </c:pt>
                <c:pt idx="1403">
                  <c:v>28.3</c:v>
                </c:pt>
                <c:pt idx="1404">
                  <c:v>28.3</c:v>
                </c:pt>
                <c:pt idx="1405">
                  <c:v>28.3</c:v>
                </c:pt>
                <c:pt idx="1406">
                  <c:v>28.3</c:v>
                </c:pt>
                <c:pt idx="1407">
                  <c:v>28.3</c:v>
                </c:pt>
                <c:pt idx="1408">
                  <c:v>28.3</c:v>
                </c:pt>
                <c:pt idx="1409">
                  <c:v>28.3</c:v>
                </c:pt>
                <c:pt idx="1410">
                  <c:v>28.3</c:v>
                </c:pt>
                <c:pt idx="1411">
                  <c:v>28.3</c:v>
                </c:pt>
                <c:pt idx="1412">
                  <c:v>28.3</c:v>
                </c:pt>
                <c:pt idx="1413">
                  <c:v>28.3</c:v>
                </c:pt>
                <c:pt idx="1414">
                  <c:v>28.3</c:v>
                </c:pt>
                <c:pt idx="1415">
                  <c:v>28.3</c:v>
                </c:pt>
                <c:pt idx="1416">
                  <c:v>28.3</c:v>
                </c:pt>
                <c:pt idx="1417">
                  <c:v>28.3</c:v>
                </c:pt>
                <c:pt idx="1418">
                  <c:v>28.3</c:v>
                </c:pt>
                <c:pt idx="1419">
                  <c:v>28.3</c:v>
                </c:pt>
                <c:pt idx="1420">
                  <c:v>28.3</c:v>
                </c:pt>
                <c:pt idx="1421">
                  <c:v>28.3</c:v>
                </c:pt>
                <c:pt idx="1422">
                  <c:v>28.3</c:v>
                </c:pt>
                <c:pt idx="1423">
                  <c:v>28.3</c:v>
                </c:pt>
                <c:pt idx="1424">
                  <c:v>28.3</c:v>
                </c:pt>
                <c:pt idx="1425">
                  <c:v>28.3</c:v>
                </c:pt>
                <c:pt idx="1426">
                  <c:v>28.3</c:v>
                </c:pt>
                <c:pt idx="1427">
                  <c:v>28.3</c:v>
                </c:pt>
                <c:pt idx="1428">
                  <c:v>28.3</c:v>
                </c:pt>
                <c:pt idx="1429">
                  <c:v>28.3</c:v>
                </c:pt>
                <c:pt idx="1430">
                  <c:v>28.3</c:v>
                </c:pt>
                <c:pt idx="1431">
                  <c:v>28.3</c:v>
                </c:pt>
                <c:pt idx="1432">
                  <c:v>28.3</c:v>
                </c:pt>
                <c:pt idx="1433">
                  <c:v>28.3</c:v>
                </c:pt>
                <c:pt idx="1434">
                  <c:v>28.3</c:v>
                </c:pt>
                <c:pt idx="1435">
                  <c:v>28.3</c:v>
                </c:pt>
                <c:pt idx="1436">
                  <c:v>28.3</c:v>
                </c:pt>
                <c:pt idx="1437">
                  <c:v>28.3</c:v>
                </c:pt>
                <c:pt idx="1438">
                  <c:v>28.3</c:v>
                </c:pt>
                <c:pt idx="1439">
                  <c:v>28.3</c:v>
                </c:pt>
                <c:pt idx="1440">
                  <c:v>28.3</c:v>
                </c:pt>
                <c:pt idx="1441">
                  <c:v>28.3</c:v>
                </c:pt>
                <c:pt idx="1442">
                  <c:v>28.3</c:v>
                </c:pt>
                <c:pt idx="1443">
                  <c:v>28.3</c:v>
                </c:pt>
                <c:pt idx="1444">
                  <c:v>28.3</c:v>
                </c:pt>
                <c:pt idx="1445">
                  <c:v>28.3</c:v>
                </c:pt>
                <c:pt idx="1446">
                  <c:v>28.3</c:v>
                </c:pt>
                <c:pt idx="1447">
                  <c:v>28.3</c:v>
                </c:pt>
                <c:pt idx="1448">
                  <c:v>28.3</c:v>
                </c:pt>
                <c:pt idx="1449">
                  <c:v>28.3</c:v>
                </c:pt>
                <c:pt idx="1450">
                  <c:v>28.3</c:v>
                </c:pt>
                <c:pt idx="1451">
                  <c:v>28.3</c:v>
                </c:pt>
                <c:pt idx="1452">
                  <c:v>28.3</c:v>
                </c:pt>
                <c:pt idx="1453">
                  <c:v>28.3</c:v>
                </c:pt>
                <c:pt idx="1454">
                  <c:v>28.3</c:v>
                </c:pt>
                <c:pt idx="1455">
                  <c:v>28.3</c:v>
                </c:pt>
                <c:pt idx="1456">
                  <c:v>28.3</c:v>
                </c:pt>
                <c:pt idx="1457">
                  <c:v>28.3</c:v>
                </c:pt>
                <c:pt idx="1458">
                  <c:v>28.3</c:v>
                </c:pt>
                <c:pt idx="1459">
                  <c:v>28.3</c:v>
                </c:pt>
                <c:pt idx="1460">
                  <c:v>28.3</c:v>
                </c:pt>
                <c:pt idx="1461">
                  <c:v>28.3</c:v>
                </c:pt>
                <c:pt idx="1462">
                  <c:v>28.3</c:v>
                </c:pt>
                <c:pt idx="1463">
                  <c:v>28.3</c:v>
                </c:pt>
                <c:pt idx="1464">
                  <c:v>28.3</c:v>
                </c:pt>
                <c:pt idx="1465">
                  <c:v>28.3</c:v>
                </c:pt>
                <c:pt idx="1466">
                  <c:v>28.3</c:v>
                </c:pt>
                <c:pt idx="1467">
                  <c:v>28.3</c:v>
                </c:pt>
                <c:pt idx="1468">
                  <c:v>28.3</c:v>
                </c:pt>
                <c:pt idx="1469">
                  <c:v>28.3</c:v>
                </c:pt>
                <c:pt idx="1470">
                  <c:v>28.3</c:v>
                </c:pt>
                <c:pt idx="1471">
                  <c:v>28.3</c:v>
                </c:pt>
                <c:pt idx="1472">
                  <c:v>28.3</c:v>
                </c:pt>
                <c:pt idx="1473">
                  <c:v>28.3</c:v>
                </c:pt>
                <c:pt idx="1474">
                  <c:v>28.3</c:v>
                </c:pt>
                <c:pt idx="1475">
                  <c:v>28.3</c:v>
                </c:pt>
                <c:pt idx="1476">
                  <c:v>28.3</c:v>
                </c:pt>
                <c:pt idx="1477">
                  <c:v>28.3</c:v>
                </c:pt>
                <c:pt idx="1478">
                  <c:v>28.3</c:v>
                </c:pt>
                <c:pt idx="1479">
                  <c:v>28.3</c:v>
                </c:pt>
                <c:pt idx="1480">
                  <c:v>28.3</c:v>
                </c:pt>
                <c:pt idx="1481">
                  <c:v>28.3</c:v>
                </c:pt>
                <c:pt idx="1482">
                  <c:v>28.3</c:v>
                </c:pt>
                <c:pt idx="1483">
                  <c:v>28.3</c:v>
                </c:pt>
                <c:pt idx="1484">
                  <c:v>28.3</c:v>
                </c:pt>
                <c:pt idx="1485">
                  <c:v>28.3</c:v>
                </c:pt>
                <c:pt idx="1486">
                  <c:v>28.3</c:v>
                </c:pt>
                <c:pt idx="1487">
                  <c:v>28.3</c:v>
                </c:pt>
                <c:pt idx="1488">
                  <c:v>28.3</c:v>
                </c:pt>
                <c:pt idx="1489">
                  <c:v>28.3</c:v>
                </c:pt>
                <c:pt idx="1490">
                  <c:v>28.3</c:v>
                </c:pt>
                <c:pt idx="1491">
                  <c:v>28.3</c:v>
                </c:pt>
                <c:pt idx="1492">
                  <c:v>28.3</c:v>
                </c:pt>
                <c:pt idx="1493">
                  <c:v>28.3</c:v>
                </c:pt>
                <c:pt idx="1494">
                  <c:v>28.3</c:v>
                </c:pt>
                <c:pt idx="1495">
                  <c:v>28.3</c:v>
                </c:pt>
                <c:pt idx="1496">
                  <c:v>28.3</c:v>
                </c:pt>
                <c:pt idx="1497">
                  <c:v>28.3</c:v>
                </c:pt>
                <c:pt idx="1498">
                  <c:v>28.3</c:v>
                </c:pt>
                <c:pt idx="1499">
                  <c:v>28.3</c:v>
                </c:pt>
                <c:pt idx="1500">
                  <c:v>28.3</c:v>
                </c:pt>
                <c:pt idx="1501">
                  <c:v>28.3</c:v>
                </c:pt>
                <c:pt idx="1502">
                  <c:v>28.3</c:v>
                </c:pt>
                <c:pt idx="1503">
                  <c:v>28.3</c:v>
                </c:pt>
                <c:pt idx="1504">
                  <c:v>28.3</c:v>
                </c:pt>
                <c:pt idx="1505">
                  <c:v>28.3</c:v>
                </c:pt>
                <c:pt idx="1506">
                  <c:v>28.3</c:v>
                </c:pt>
                <c:pt idx="1507">
                  <c:v>28.3</c:v>
                </c:pt>
                <c:pt idx="1508">
                  <c:v>28.3</c:v>
                </c:pt>
                <c:pt idx="1509">
                  <c:v>28.3</c:v>
                </c:pt>
                <c:pt idx="1510">
                  <c:v>28.3</c:v>
                </c:pt>
                <c:pt idx="1511">
                  <c:v>28.3</c:v>
                </c:pt>
                <c:pt idx="1512">
                  <c:v>28.3</c:v>
                </c:pt>
                <c:pt idx="1513">
                  <c:v>28.3</c:v>
                </c:pt>
                <c:pt idx="1514">
                  <c:v>28.3</c:v>
                </c:pt>
                <c:pt idx="1515">
                  <c:v>28.3</c:v>
                </c:pt>
                <c:pt idx="1516">
                  <c:v>28.3</c:v>
                </c:pt>
                <c:pt idx="1517">
                  <c:v>28.3</c:v>
                </c:pt>
                <c:pt idx="1518">
                  <c:v>28.3</c:v>
                </c:pt>
                <c:pt idx="1519">
                  <c:v>28.3</c:v>
                </c:pt>
                <c:pt idx="1520">
                  <c:v>28.3</c:v>
                </c:pt>
                <c:pt idx="1521">
                  <c:v>28.3</c:v>
                </c:pt>
                <c:pt idx="1522">
                  <c:v>28.3</c:v>
                </c:pt>
                <c:pt idx="1523">
                  <c:v>28.3</c:v>
                </c:pt>
                <c:pt idx="1524">
                  <c:v>28.3</c:v>
                </c:pt>
                <c:pt idx="1525">
                  <c:v>28.3</c:v>
                </c:pt>
                <c:pt idx="1526">
                  <c:v>28.3</c:v>
                </c:pt>
                <c:pt idx="1527">
                  <c:v>28.3</c:v>
                </c:pt>
                <c:pt idx="1528">
                  <c:v>28.3</c:v>
                </c:pt>
                <c:pt idx="1529">
                  <c:v>28.3</c:v>
                </c:pt>
                <c:pt idx="1530">
                  <c:v>28.3</c:v>
                </c:pt>
                <c:pt idx="1531">
                  <c:v>28.3</c:v>
                </c:pt>
                <c:pt idx="1532">
                  <c:v>28.3</c:v>
                </c:pt>
                <c:pt idx="1533">
                  <c:v>28.3</c:v>
                </c:pt>
                <c:pt idx="1534">
                  <c:v>28.3</c:v>
                </c:pt>
                <c:pt idx="1535">
                  <c:v>28.3</c:v>
                </c:pt>
                <c:pt idx="1536">
                  <c:v>28.3</c:v>
                </c:pt>
                <c:pt idx="1537">
                  <c:v>28.3</c:v>
                </c:pt>
                <c:pt idx="1538">
                  <c:v>28.3</c:v>
                </c:pt>
                <c:pt idx="1539">
                  <c:v>28.3</c:v>
                </c:pt>
                <c:pt idx="1540">
                  <c:v>28.3</c:v>
                </c:pt>
                <c:pt idx="1541">
                  <c:v>28.3</c:v>
                </c:pt>
                <c:pt idx="1542">
                  <c:v>28.3</c:v>
                </c:pt>
                <c:pt idx="1543">
                  <c:v>28.3</c:v>
                </c:pt>
                <c:pt idx="1544">
                  <c:v>28.3</c:v>
                </c:pt>
                <c:pt idx="1545">
                  <c:v>28.3</c:v>
                </c:pt>
                <c:pt idx="1546">
                  <c:v>28.3</c:v>
                </c:pt>
                <c:pt idx="1547">
                  <c:v>28.3</c:v>
                </c:pt>
                <c:pt idx="1548">
                  <c:v>28.3</c:v>
                </c:pt>
                <c:pt idx="1549">
                  <c:v>28.3</c:v>
                </c:pt>
                <c:pt idx="1550">
                  <c:v>28.3</c:v>
                </c:pt>
                <c:pt idx="1551">
                  <c:v>28.3</c:v>
                </c:pt>
                <c:pt idx="1552">
                  <c:v>28.3</c:v>
                </c:pt>
                <c:pt idx="1553">
                  <c:v>28.3</c:v>
                </c:pt>
                <c:pt idx="1554">
                  <c:v>28.3</c:v>
                </c:pt>
                <c:pt idx="1555">
                  <c:v>28.3</c:v>
                </c:pt>
                <c:pt idx="1556">
                  <c:v>28.3</c:v>
                </c:pt>
                <c:pt idx="1557">
                  <c:v>28.3</c:v>
                </c:pt>
                <c:pt idx="1558">
                  <c:v>28.3</c:v>
                </c:pt>
                <c:pt idx="1559">
                  <c:v>28.3</c:v>
                </c:pt>
                <c:pt idx="1560">
                  <c:v>28.3</c:v>
                </c:pt>
                <c:pt idx="1561">
                  <c:v>28.3</c:v>
                </c:pt>
                <c:pt idx="1562">
                  <c:v>28.3</c:v>
                </c:pt>
                <c:pt idx="1563">
                  <c:v>28.3</c:v>
                </c:pt>
                <c:pt idx="1564">
                  <c:v>28.3</c:v>
                </c:pt>
                <c:pt idx="1565">
                  <c:v>28.3</c:v>
                </c:pt>
                <c:pt idx="1566">
                  <c:v>28.3</c:v>
                </c:pt>
                <c:pt idx="1567">
                  <c:v>28.3</c:v>
                </c:pt>
                <c:pt idx="1568">
                  <c:v>28.3</c:v>
                </c:pt>
                <c:pt idx="1569">
                  <c:v>28.3</c:v>
                </c:pt>
                <c:pt idx="1570">
                  <c:v>28.3</c:v>
                </c:pt>
                <c:pt idx="1571">
                  <c:v>28.3</c:v>
                </c:pt>
                <c:pt idx="1572">
                  <c:v>28.3</c:v>
                </c:pt>
                <c:pt idx="1573">
                  <c:v>28.3</c:v>
                </c:pt>
                <c:pt idx="1574">
                  <c:v>28.3</c:v>
                </c:pt>
                <c:pt idx="1575">
                  <c:v>28.3</c:v>
                </c:pt>
                <c:pt idx="1576">
                  <c:v>28.3</c:v>
                </c:pt>
                <c:pt idx="1577">
                  <c:v>28.3</c:v>
                </c:pt>
                <c:pt idx="1578">
                  <c:v>28.3</c:v>
                </c:pt>
                <c:pt idx="1579">
                  <c:v>28.3</c:v>
                </c:pt>
                <c:pt idx="1580">
                  <c:v>28.3</c:v>
                </c:pt>
                <c:pt idx="1581">
                  <c:v>28.3</c:v>
                </c:pt>
                <c:pt idx="1582">
                  <c:v>28.3</c:v>
                </c:pt>
                <c:pt idx="1583">
                  <c:v>28.3</c:v>
                </c:pt>
                <c:pt idx="1584">
                  <c:v>28.3</c:v>
                </c:pt>
                <c:pt idx="1585">
                  <c:v>28.3</c:v>
                </c:pt>
                <c:pt idx="1586">
                  <c:v>28.3</c:v>
                </c:pt>
                <c:pt idx="1587">
                  <c:v>28.3</c:v>
                </c:pt>
                <c:pt idx="1588">
                  <c:v>28.3</c:v>
                </c:pt>
                <c:pt idx="1589">
                  <c:v>28.3</c:v>
                </c:pt>
                <c:pt idx="1590">
                  <c:v>28.3</c:v>
                </c:pt>
                <c:pt idx="1591">
                  <c:v>28.3</c:v>
                </c:pt>
                <c:pt idx="1592">
                  <c:v>28.3</c:v>
                </c:pt>
                <c:pt idx="1593">
                  <c:v>28.3</c:v>
                </c:pt>
                <c:pt idx="1594">
                  <c:v>28.3</c:v>
                </c:pt>
                <c:pt idx="1595">
                  <c:v>28.3</c:v>
                </c:pt>
                <c:pt idx="1596">
                  <c:v>28.3</c:v>
                </c:pt>
                <c:pt idx="1597">
                  <c:v>28.3</c:v>
                </c:pt>
                <c:pt idx="1598">
                  <c:v>28.3</c:v>
                </c:pt>
                <c:pt idx="1599">
                  <c:v>28.3</c:v>
                </c:pt>
                <c:pt idx="1600">
                  <c:v>28.3</c:v>
                </c:pt>
                <c:pt idx="1601">
                  <c:v>28.3</c:v>
                </c:pt>
                <c:pt idx="1602">
                  <c:v>28.3</c:v>
                </c:pt>
                <c:pt idx="1603">
                  <c:v>28.3</c:v>
                </c:pt>
                <c:pt idx="1604">
                  <c:v>28.3</c:v>
                </c:pt>
                <c:pt idx="1605">
                  <c:v>28.3</c:v>
                </c:pt>
                <c:pt idx="1606">
                  <c:v>28.3</c:v>
                </c:pt>
                <c:pt idx="1607">
                  <c:v>28.3</c:v>
                </c:pt>
                <c:pt idx="1608">
                  <c:v>28.3</c:v>
                </c:pt>
                <c:pt idx="1609">
                  <c:v>28.3</c:v>
                </c:pt>
                <c:pt idx="1610">
                  <c:v>28.3</c:v>
                </c:pt>
                <c:pt idx="1611">
                  <c:v>28.3</c:v>
                </c:pt>
                <c:pt idx="1612">
                  <c:v>28.3</c:v>
                </c:pt>
                <c:pt idx="1613">
                  <c:v>28.3</c:v>
                </c:pt>
                <c:pt idx="1614">
                  <c:v>28.3</c:v>
                </c:pt>
                <c:pt idx="1615">
                  <c:v>28.3</c:v>
                </c:pt>
                <c:pt idx="1616">
                  <c:v>28.3</c:v>
                </c:pt>
                <c:pt idx="1617">
                  <c:v>28.3</c:v>
                </c:pt>
                <c:pt idx="1618">
                  <c:v>28.3</c:v>
                </c:pt>
                <c:pt idx="1619">
                  <c:v>28.3</c:v>
                </c:pt>
                <c:pt idx="1620">
                  <c:v>28.3</c:v>
                </c:pt>
                <c:pt idx="1621">
                  <c:v>28.3</c:v>
                </c:pt>
                <c:pt idx="1622">
                  <c:v>28.3</c:v>
                </c:pt>
                <c:pt idx="1623">
                  <c:v>28.3</c:v>
                </c:pt>
                <c:pt idx="1624">
                  <c:v>28.3</c:v>
                </c:pt>
                <c:pt idx="1625">
                  <c:v>28.3</c:v>
                </c:pt>
                <c:pt idx="1626">
                  <c:v>28.3</c:v>
                </c:pt>
                <c:pt idx="1627">
                  <c:v>28.3</c:v>
                </c:pt>
                <c:pt idx="1628">
                  <c:v>28.3</c:v>
                </c:pt>
                <c:pt idx="1629">
                  <c:v>28.3</c:v>
                </c:pt>
                <c:pt idx="1630">
                  <c:v>28.3</c:v>
                </c:pt>
                <c:pt idx="1631">
                  <c:v>28.3</c:v>
                </c:pt>
                <c:pt idx="1632">
                  <c:v>28.3</c:v>
                </c:pt>
                <c:pt idx="1633">
                  <c:v>28.3</c:v>
                </c:pt>
                <c:pt idx="1634">
                  <c:v>28.3</c:v>
                </c:pt>
                <c:pt idx="1635">
                  <c:v>28.3</c:v>
                </c:pt>
                <c:pt idx="1636">
                  <c:v>28.3</c:v>
                </c:pt>
                <c:pt idx="1637">
                  <c:v>28.3</c:v>
                </c:pt>
                <c:pt idx="1638">
                  <c:v>28.3</c:v>
                </c:pt>
                <c:pt idx="1639">
                  <c:v>28.3</c:v>
                </c:pt>
                <c:pt idx="1640">
                  <c:v>28.3</c:v>
                </c:pt>
                <c:pt idx="1641">
                  <c:v>28.3</c:v>
                </c:pt>
                <c:pt idx="1642">
                  <c:v>28.3</c:v>
                </c:pt>
                <c:pt idx="1643">
                  <c:v>28.3</c:v>
                </c:pt>
                <c:pt idx="1644">
                  <c:v>28.3</c:v>
                </c:pt>
                <c:pt idx="1645">
                  <c:v>28.3</c:v>
                </c:pt>
                <c:pt idx="1646">
                  <c:v>28.3</c:v>
                </c:pt>
                <c:pt idx="1647">
                  <c:v>28.3</c:v>
                </c:pt>
                <c:pt idx="1648">
                  <c:v>28.3</c:v>
                </c:pt>
                <c:pt idx="1649">
                  <c:v>28.3</c:v>
                </c:pt>
                <c:pt idx="1650">
                  <c:v>28.3</c:v>
                </c:pt>
                <c:pt idx="1651">
                  <c:v>28.3</c:v>
                </c:pt>
                <c:pt idx="1652">
                  <c:v>28.3</c:v>
                </c:pt>
                <c:pt idx="1653">
                  <c:v>28.3</c:v>
                </c:pt>
                <c:pt idx="1654">
                  <c:v>28.3</c:v>
                </c:pt>
                <c:pt idx="1655">
                  <c:v>28.3</c:v>
                </c:pt>
                <c:pt idx="1656">
                  <c:v>28.3</c:v>
                </c:pt>
                <c:pt idx="1657">
                  <c:v>28.3</c:v>
                </c:pt>
                <c:pt idx="1658">
                  <c:v>28.3</c:v>
                </c:pt>
                <c:pt idx="1659">
                  <c:v>28.3</c:v>
                </c:pt>
                <c:pt idx="1660">
                  <c:v>28.3</c:v>
                </c:pt>
                <c:pt idx="1661">
                  <c:v>28.3</c:v>
                </c:pt>
                <c:pt idx="1662">
                  <c:v>28.3</c:v>
                </c:pt>
                <c:pt idx="1663">
                  <c:v>28.3</c:v>
                </c:pt>
                <c:pt idx="1664">
                  <c:v>28.3</c:v>
                </c:pt>
                <c:pt idx="1665">
                  <c:v>28.3</c:v>
                </c:pt>
                <c:pt idx="1666">
                  <c:v>28.3</c:v>
                </c:pt>
                <c:pt idx="1667">
                  <c:v>28.3</c:v>
                </c:pt>
                <c:pt idx="1668">
                  <c:v>28.3</c:v>
                </c:pt>
                <c:pt idx="1669">
                  <c:v>28.3</c:v>
                </c:pt>
                <c:pt idx="1670">
                  <c:v>28.3</c:v>
                </c:pt>
                <c:pt idx="1671">
                  <c:v>28.3</c:v>
                </c:pt>
                <c:pt idx="1672">
                  <c:v>28.3</c:v>
                </c:pt>
                <c:pt idx="1673">
                  <c:v>28.3</c:v>
                </c:pt>
                <c:pt idx="1674">
                  <c:v>28.3</c:v>
                </c:pt>
                <c:pt idx="1675">
                  <c:v>28.3</c:v>
                </c:pt>
                <c:pt idx="1676">
                  <c:v>28.3</c:v>
                </c:pt>
                <c:pt idx="1677">
                  <c:v>28.3</c:v>
                </c:pt>
                <c:pt idx="1678">
                  <c:v>28.3</c:v>
                </c:pt>
                <c:pt idx="1679">
                  <c:v>28.3</c:v>
                </c:pt>
                <c:pt idx="1680">
                  <c:v>28.3</c:v>
                </c:pt>
                <c:pt idx="1681">
                  <c:v>28.3</c:v>
                </c:pt>
                <c:pt idx="1682">
                  <c:v>28.3</c:v>
                </c:pt>
                <c:pt idx="1683">
                  <c:v>28.3</c:v>
                </c:pt>
                <c:pt idx="1684">
                  <c:v>28.3</c:v>
                </c:pt>
                <c:pt idx="1685">
                  <c:v>28.3</c:v>
                </c:pt>
                <c:pt idx="1686">
                  <c:v>28.3</c:v>
                </c:pt>
                <c:pt idx="1687">
                  <c:v>28.3</c:v>
                </c:pt>
                <c:pt idx="1688">
                  <c:v>28.3</c:v>
                </c:pt>
                <c:pt idx="1689">
                  <c:v>28.3</c:v>
                </c:pt>
                <c:pt idx="1690">
                  <c:v>28.3</c:v>
                </c:pt>
                <c:pt idx="1691">
                  <c:v>28.3</c:v>
                </c:pt>
                <c:pt idx="1692">
                  <c:v>28.3</c:v>
                </c:pt>
                <c:pt idx="1693">
                  <c:v>28.3</c:v>
                </c:pt>
                <c:pt idx="1694">
                  <c:v>28.3</c:v>
                </c:pt>
                <c:pt idx="1695">
                  <c:v>28.3</c:v>
                </c:pt>
                <c:pt idx="1696">
                  <c:v>28.3</c:v>
                </c:pt>
                <c:pt idx="1697">
                  <c:v>28.3</c:v>
                </c:pt>
                <c:pt idx="1698">
                  <c:v>28.3</c:v>
                </c:pt>
              </c:numCache>
            </c:numRef>
          </c:yVal>
          <c:smooth val="0"/>
        </c:ser>
        <c:ser>
          <c:idx val="2"/>
          <c:order val="2"/>
          <c:tx>
            <c:v>nddl DFN</c:v>
          </c:tx>
          <c:spPr>
            <a:ln w="25400" cap="rnd">
              <a:solidFill>
                <a:schemeClr val="accent1">
                  <a:alpha val="70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[Data_resuME_3Modèles_final.xlsx]DynamRot_DFN!$A$2:$A$2500</c:f>
              <c:numCache>
                <c:formatCode>General</c:formatCode>
                <c:ptCount val="2499"/>
                <c:pt idx="0">
                  <c:v>0</c:v>
                </c:pt>
                <c:pt idx="1">
                  <c:v>0.9</c:v>
                </c:pt>
                <c:pt idx="2">
                  <c:v>1.7</c:v>
                </c:pt>
                <c:pt idx="3">
                  <c:v>2.6</c:v>
                </c:pt>
                <c:pt idx="4">
                  <c:v>3.4</c:v>
                </c:pt>
                <c:pt idx="5">
                  <c:v>4.3</c:v>
                </c:pt>
                <c:pt idx="6">
                  <c:v>5.0999999999999996</c:v>
                </c:pt>
                <c:pt idx="7">
                  <c:v>6</c:v>
                </c:pt>
                <c:pt idx="8">
                  <c:v>6.9</c:v>
                </c:pt>
                <c:pt idx="9">
                  <c:v>7.7</c:v>
                </c:pt>
                <c:pt idx="10">
                  <c:v>8.6</c:v>
                </c:pt>
                <c:pt idx="11">
                  <c:v>9.4</c:v>
                </c:pt>
                <c:pt idx="12">
                  <c:v>10.3</c:v>
                </c:pt>
                <c:pt idx="13">
                  <c:v>11.1</c:v>
                </c:pt>
                <c:pt idx="14">
                  <c:v>12</c:v>
                </c:pt>
                <c:pt idx="15">
                  <c:v>12.9</c:v>
                </c:pt>
                <c:pt idx="16">
                  <c:v>13.7</c:v>
                </c:pt>
                <c:pt idx="17">
                  <c:v>14.6</c:v>
                </c:pt>
                <c:pt idx="18">
                  <c:v>15.4</c:v>
                </c:pt>
                <c:pt idx="19">
                  <c:v>16.3</c:v>
                </c:pt>
                <c:pt idx="20">
                  <c:v>17.100000000000001</c:v>
                </c:pt>
                <c:pt idx="21">
                  <c:v>18</c:v>
                </c:pt>
                <c:pt idx="22">
                  <c:v>18.899999999999999</c:v>
                </c:pt>
                <c:pt idx="23">
                  <c:v>19.7</c:v>
                </c:pt>
                <c:pt idx="24">
                  <c:v>20.6</c:v>
                </c:pt>
                <c:pt idx="25">
                  <c:v>21.4</c:v>
                </c:pt>
                <c:pt idx="26">
                  <c:v>22.3</c:v>
                </c:pt>
                <c:pt idx="27">
                  <c:v>23.1</c:v>
                </c:pt>
                <c:pt idx="28">
                  <c:v>24</c:v>
                </c:pt>
                <c:pt idx="29">
                  <c:v>24.9</c:v>
                </c:pt>
                <c:pt idx="30">
                  <c:v>25.7</c:v>
                </c:pt>
                <c:pt idx="31">
                  <c:v>26.6</c:v>
                </c:pt>
                <c:pt idx="32">
                  <c:v>27.4</c:v>
                </c:pt>
                <c:pt idx="33">
                  <c:v>28.3</c:v>
                </c:pt>
                <c:pt idx="34">
                  <c:v>29.1</c:v>
                </c:pt>
                <c:pt idx="35">
                  <c:v>30</c:v>
                </c:pt>
                <c:pt idx="36">
                  <c:v>30.9</c:v>
                </c:pt>
                <c:pt idx="37">
                  <c:v>31.7</c:v>
                </c:pt>
                <c:pt idx="38">
                  <c:v>32.6</c:v>
                </c:pt>
                <c:pt idx="39">
                  <c:v>33.4</c:v>
                </c:pt>
                <c:pt idx="40">
                  <c:v>34.299999999999997</c:v>
                </c:pt>
                <c:pt idx="41">
                  <c:v>35.1</c:v>
                </c:pt>
                <c:pt idx="42">
                  <c:v>36</c:v>
                </c:pt>
                <c:pt idx="43">
                  <c:v>36.9</c:v>
                </c:pt>
                <c:pt idx="44">
                  <c:v>37.700000000000003</c:v>
                </c:pt>
                <c:pt idx="45">
                  <c:v>38.6</c:v>
                </c:pt>
                <c:pt idx="46">
                  <c:v>39.4</c:v>
                </c:pt>
                <c:pt idx="47">
                  <c:v>40.299999999999997</c:v>
                </c:pt>
                <c:pt idx="48">
                  <c:v>41.1</c:v>
                </c:pt>
                <c:pt idx="49">
                  <c:v>42</c:v>
                </c:pt>
                <c:pt idx="50">
                  <c:v>42.9</c:v>
                </c:pt>
                <c:pt idx="51">
                  <c:v>43.7</c:v>
                </c:pt>
                <c:pt idx="52">
                  <c:v>44.6</c:v>
                </c:pt>
                <c:pt idx="53">
                  <c:v>45.4</c:v>
                </c:pt>
                <c:pt idx="54">
                  <c:v>46.3</c:v>
                </c:pt>
                <c:pt idx="55">
                  <c:v>47.1</c:v>
                </c:pt>
                <c:pt idx="56">
                  <c:v>48</c:v>
                </c:pt>
                <c:pt idx="57">
                  <c:v>48.9</c:v>
                </c:pt>
                <c:pt idx="58">
                  <c:v>49.7</c:v>
                </c:pt>
                <c:pt idx="59">
                  <c:v>50.6</c:v>
                </c:pt>
                <c:pt idx="60">
                  <c:v>51.4</c:v>
                </c:pt>
                <c:pt idx="61">
                  <c:v>52.3</c:v>
                </c:pt>
                <c:pt idx="62">
                  <c:v>53.1</c:v>
                </c:pt>
                <c:pt idx="63">
                  <c:v>54</c:v>
                </c:pt>
                <c:pt idx="64">
                  <c:v>54.9</c:v>
                </c:pt>
                <c:pt idx="65">
                  <c:v>55.7</c:v>
                </c:pt>
                <c:pt idx="66">
                  <c:v>56.6</c:v>
                </c:pt>
                <c:pt idx="67">
                  <c:v>57.4</c:v>
                </c:pt>
                <c:pt idx="68">
                  <c:v>58.3</c:v>
                </c:pt>
                <c:pt idx="69">
                  <c:v>59.1</c:v>
                </c:pt>
                <c:pt idx="70">
                  <c:v>60</c:v>
                </c:pt>
                <c:pt idx="71">
                  <c:v>60.9</c:v>
                </c:pt>
                <c:pt idx="72">
                  <c:v>61.7</c:v>
                </c:pt>
                <c:pt idx="73">
                  <c:v>62.6</c:v>
                </c:pt>
                <c:pt idx="74">
                  <c:v>63.4</c:v>
                </c:pt>
                <c:pt idx="75">
                  <c:v>64.3</c:v>
                </c:pt>
                <c:pt idx="76">
                  <c:v>65.099999999999994</c:v>
                </c:pt>
                <c:pt idx="77">
                  <c:v>66</c:v>
                </c:pt>
                <c:pt idx="78">
                  <c:v>66.900000000000006</c:v>
                </c:pt>
                <c:pt idx="79">
                  <c:v>67.7</c:v>
                </c:pt>
                <c:pt idx="80">
                  <c:v>68.599999999999994</c:v>
                </c:pt>
                <c:pt idx="81">
                  <c:v>69.400000000000006</c:v>
                </c:pt>
                <c:pt idx="82">
                  <c:v>70.3</c:v>
                </c:pt>
                <c:pt idx="83">
                  <c:v>71.099999999999994</c:v>
                </c:pt>
                <c:pt idx="84">
                  <c:v>72</c:v>
                </c:pt>
                <c:pt idx="85">
                  <c:v>72.900000000000006</c:v>
                </c:pt>
                <c:pt idx="86">
                  <c:v>73.7</c:v>
                </c:pt>
                <c:pt idx="87">
                  <c:v>74.599999999999994</c:v>
                </c:pt>
                <c:pt idx="88">
                  <c:v>75.400000000000006</c:v>
                </c:pt>
                <c:pt idx="89">
                  <c:v>76.3</c:v>
                </c:pt>
                <c:pt idx="90">
                  <c:v>77.099999999999994</c:v>
                </c:pt>
                <c:pt idx="91">
                  <c:v>78</c:v>
                </c:pt>
                <c:pt idx="92">
                  <c:v>78.900000000000006</c:v>
                </c:pt>
                <c:pt idx="93">
                  <c:v>79.7</c:v>
                </c:pt>
                <c:pt idx="94">
                  <c:v>80.599999999999994</c:v>
                </c:pt>
                <c:pt idx="95">
                  <c:v>81.400000000000006</c:v>
                </c:pt>
                <c:pt idx="96">
                  <c:v>82.3</c:v>
                </c:pt>
                <c:pt idx="97">
                  <c:v>83.1</c:v>
                </c:pt>
                <c:pt idx="98">
                  <c:v>84</c:v>
                </c:pt>
                <c:pt idx="99">
                  <c:v>84.9</c:v>
                </c:pt>
                <c:pt idx="100">
                  <c:v>85.7</c:v>
                </c:pt>
                <c:pt idx="101">
                  <c:v>86.6</c:v>
                </c:pt>
                <c:pt idx="102">
                  <c:v>87.4</c:v>
                </c:pt>
                <c:pt idx="103">
                  <c:v>88.3</c:v>
                </c:pt>
                <c:pt idx="104">
                  <c:v>89.1</c:v>
                </c:pt>
                <c:pt idx="105">
                  <c:v>90</c:v>
                </c:pt>
                <c:pt idx="106">
                  <c:v>90.9</c:v>
                </c:pt>
                <c:pt idx="107">
                  <c:v>91.7</c:v>
                </c:pt>
                <c:pt idx="108">
                  <c:v>92.6</c:v>
                </c:pt>
                <c:pt idx="109">
                  <c:v>93.4</c:v>
                </c:pt>
                <c:pt idx="110">
                  <c:v>94.3</c:v>
                </c:pt>
                <c:pt idx="111">
                  <c:v>95.1</c:v>
                </c:pt>
                <c:pt idx="112">
                  <c:v>96</c:v>
                </c:pt>
                <c:pt idx="113">
                  <c:v>96.9</c:v>
                </c:pt>
                <c:pt idx="114">
                  <c:v>97.7</c:v>
                </c:pt>
                <c:pt idx="115">
                  <c:v>98.6</c:v>
                </c:pt>
                <c:pt idx="116">
                  <c:v>99.4</c:v>
                </c:pt>
                <c:pt idx="117">
                  <c:v>100.3</c:v>
                </c:pt>
                <c:pt idx="118">
                  <c:v>101.1</c:v>
                </c:pt>
                <c:pt idx="119">
                  <c:v>102</c:v>
                </c:pt>
                <c:pt idx="120">
                  <c:v>102.9</c:v>
                </c:pt>
                <c:pt idx="121">
                  <c:v>103.7</c:v>
                </c:pt>
                <c:pt idx="122">
                  <c:v>104.6</c:v>
                </c:pt>
                <c:pt idx="123">
                  <c:v>105.4</c:v>
                </c:pt>
                <c:pt idx="124">
                  <c:v>106.3</c:v>
                </c:pt>
                <c:pt idx="125">
                  <c:v>107.1</c:v>
                </c:pt>
                <c:pt idx="126">
                  <c:v>108</c:v>
                </c:pt>
                <c:pt idx="127">
                  <c:v>108.9</c:v>
                </c:pt>
                <c:pt idx="128">
                  <c:v>109.7</c:v>
                </c:pt>
                <c:pt idx="129">
                  <c:v>110.6</c:v>
                </c:pt>
                <c:pt idx="130">
                  <c:v>111.4</c:v>
                </c:pt>
                <c:pt idx="131">
                  <c:v>112.3</c:v>
                </c:pt>
                <c:pt idx="132">
                  <c:v>113.1</c:v>
                </c:pt>
                <c:pt idx="133">
                  <c:v>114</c:v>
                </c:pt>
                <c:pt idx="134">
                  <c:v>114.9</c:v>
                </c:pt>
                <c:pt idx="135">
                  <c:v>115.7</c:v>
                </c:pt>
                <c:pt idx="136">
                  <c:v>116.6</c:v>
                </c:pt>
                <c:pt idx="137">
                  <c:v>117.4</c:v>
                </c:pt>
                <c:pt idx="138">
                  <c:v>118.3</c:v>
                </c:pt>
                <c:pt idx="139">
                  <c:v>119.1</c:v>
                </c:pt>
                <c:pt idx="140">
                  <c:v>120</c:v>
                </c:pt>
                <c:pt idx="141">
                  <c:v>120.9</c:v>
                </c:pt>
                <c:pt idx="142">
                  <c:v>121.7</c:v>
                </c:pt>
                <c:pt idx="143">
                  <c:v>122.6</c:v>
                </c:pt>
                <c:pt idx="144">
                  <c:v>123.4</c:v>
                </c:pt>
                <c:pt idx="145">
                  <c:v>124.3</c:v>
                </c:pt>
                <c:pt idx="146">
                  <c:v>125.1</c:v>
                </c:pt>
                <c:pt idx="147">
                  <c:v>126</c:v>
                </c:pt>
                <c:pt idx="148">
                  <c:v>126.9</c:v>
                </c:pt>
                <c:pt idx="149">
                  <c:v>127.7</c:v>
                </c:pt>
                <c:pt idx="150">
                  <c:v>128.6</c:v>
                </c:pt>
                <c:pt idx="151">
                  <c:v>129.4</c:v>
                </c:pt>
                <c:pt idx="152">
                  <c:v>130.30000000000001</c:v>
                </c:pt>
                <c:pt idx="153">
                  <c:v>131.1</c:v>
                </c:pt>
                <c:pt idx="154">
                  <c:v>132</c:v>
                </c:pt>
                <c:pt idx="155">
                  <c:v>132.9</c:v>
                </c:pt>
                <c:pt idx="156">
                  <c:v>133.69999999999999</c:v>
                </c:pt>
                <c:pt idx="157">
                  <c:v>134.6</c:v>
                </c:pt>
                <c:pt idx="158">
                  <c:v>135.4</c:v>
                </c:pt>
                <c:pt idx="159">
                  <c:v>136.30000000000001</c:v>
                </c:pt>
                <c:pt idx="160">
                  <c:v>137.1</c:v>
                </c:pt>
                <c:pt idx="161">
                  <c:v>138</c:v>
                </c:pt>
                <c:pt idx="162">
                  <c:v>138.9</c:v>
                </c:pt>
                <c:pt idx="163">
                  <c:v>139.69999999999999</c:v>
                </c:pt>
                <c:pt idx="164">
                  <c:v>140.6</c:v>
                </c:pt>
                <c:pt idx="165">
                  <c:v>141.4</c:v>
                </c:pt>
                <c:pt idx="166">
                  <c:v>142.30000000000001</c:v>
                </c:pt>
                <c:pt idx="167">
                  <c:v>143.1</c:v>
                </c:pt>
                <c:pt idx="168">
                  <c:v>144</c:v>
                </c:pt>
                <c:pt idx="169">
                  <c:v>144.9</c:v>
                </c:pt>
                <c:pt idx="170">
                  <c:v>145.69999999999999</c:v>
                </c:pt>
                <c:pt idx="171">
                  <c:v>146.6</c:v>
                </c:pt>
                <c:pt idx="172">
                  <c:v>147.4</c:v>
                </c:pt>
                <c:pt idx="173">
                  <c:v>148.30000000000001</c:v>
                </c:pt>
                <c:pt idx="174">
                  <c:v>149.1</c:v>
                </c:pt>
                <c:pt idx="175">
                  <c:v>150</c:v>
                </c:pt>
                <c:pt idx="176">
                  <c:v>150.9</c:v>
                </c:pt>
                <c:pt idx="177">
                  <c:v>151.69999999999999</c:v>
                </c:pt>
                <c:pt idx="178">
                  <c:v>152.6</c:v>
                </c:pt>
                <c:pt idx="179">
                  <c:v>153.4</c:v>
                </c:pt>
                <c:pt idx="180">
                  <c:v>154.30000000000001</c:v>
                </c:pt>
                <c:pt idx="181">
                  <c:v>155.1</c:v>
                </c:pt>
                <c:pt idx="182">
                  <c:v>156</c:v>
                </c:pt>
                <c:pt idx="183">
                  <c:v>156.9</c:v>
                </c:pt>
                <c:pt idx="184">
                  <c:v>157.69999999999999</c:v>
                </c:pt>
                <c:pt idx="185">
                  <c:v>158.6</c:v>
                </c:pt>
                <c:pt idx="186">
                  <c:v>159.4</c:v>
                </c:pt>
                <c:pt idx="187">
                  <c:v>160.30000000000001</c:v>
                </c:pt>
                <c:pt idx="188">
                  <c:v>161.1</c:v>
                </c:pt>
                <c:pt idx="189">
                  <c:v>162</c:v>
                </c:pt>
                <c:pt idx="190">
                  <c:v>162.9</c:v>
                </c:pt>
                <c:pt idx="191">
                  <c:v>163.69999999999999</c:v>
                </c:pt>
                <c:pt idx="192">
                  <c:v>164.6</c:v>
                </c:pt>
                <c:pt idx="193">
                  <c:v>165.4</c:v>
                </c:pt>
                <c:pt idx="194">
                  <c:v>166.3</c:v>
                </c:pt>
                <c:pt idx="195">
                  <c:v>167.1</c:v>
                </c:pt>
                <c:pt idx="196">
                  <c:v>168</c:v>
                </c:pt>
                <c:pt idx="197">
                  <c:v>168.9</c:v>
                </c:pt>
                <c:pt idx="198">
                  <c:v>169.7</c:v>
                </c:pt>
                <c:pt idx="199">
                  <c:v>170.6</c:v>
                </c:pt>
                <c:pt idx="200">
                  <c:v>171.4</c:v>
                </c:pt>
                <c:pt idx="201">
                  <c:v>172.3</c:v>
                </c:pt>
                <c:pt idx="202">
                  <c:v>173.1</c:v>
                </c:pt>
                <c:pt idx="203">
                  <c:v>174</c:v>
                </c:pt>
                <c:pt idx="204">
                  <c:v>174.9</c:v>
                </c:pt>
                <c:pt idx="205">
                  <c:v>175.7</c:v>
                </c:pt>
                <c:pt idx="206">
                  <c:v>176.6</c:v>
                </c:pt>
                <c:pt idx="207">
                  <c:v>177.4</c:v>
                </c:pt>
                <c:pt idx="208">
                  <c:v>178.3</c:v>
                </c:pt>
                <c:pt idx="209">
                  <c:v>179.1</c:v>
                </c:pt>
                <c:pt idx="210">
                  <c:v>180</c:v>
                </c:pt>
                <c:pt idx="211">
                  <c:v>180.9</c:v>
                </c:pt>
                <c:pt idx="212">
                  <c:v>181.7</c:v>
                </c:pt>
                <c:pt idx="213">
                  <c:v>182.6</c:v>
                </c:pt>
                <c:pt idx="214">
                  <c:v>183.4</c:v>
                </c:pt>
                <c:pt idx="215">
                  <c:v>184.3</c:v>
                </c:pt>
                <c:pt idx="216">
                  <c:v>185.1</c:v>
                </c:pt>
                <c:pt idx="217">
                  <c:v>186</c:v>
                </c:pt>
                <c:pt idx="218">
                  <c:v>186.9</c:v>
                </c:pt>
                <c:pt idx="219">
                  <c:v>187.7</c:v>
                </c:pt>
                <c:pt idx="220">
                  <c:v>188.6</c:v>
                </c:pt>
                <c:pt idx="221">
                  <c:v>189.4</c:v>
                </c:pt>
                <c:pt idx="222">
                  <c:v>190.3</c:v>
                </c:pt>
                <c:pt idx="223">
                  <c:v>191.1</c:v>
                </c:pt>
                <c:pt idx="224">
                  <c:v>192</c:v>
                </c:pt>
                <c:pt idx="225">
                  <c:v>192.9</c:v>
                </c:pt>
                <c:pt idx="226">
                  <c:v>193.7</c:v>
                </c:pt>
                <c:pt idx="227">
                  <c:v>194.6</c:v>
                </c:pt>
                <c:pt idx="228">
                  <c:v>195.4</c:v>
                </c:pt>
                <c:pt idx="229">
                  <c:v>196.3</c:v>
                </c:pt>
                <c:pt idx="230">
                  <c:v>197.1</c:v>
                </c:pt>
                <c:pt idx="231">
                  <c:v>198</c:v>
                </c:pt>
                <c:pt idx="232">
                  <c:v>198.9</c:v>
                </c:pt>
                <c:pt idx="233">
                  <c:v>199.7</c:v>
                </c:pt>
                <c:pt idx="234">
                  <c:v>200.6</c:v>
                </c:pt>
                <c:pt idx="235">
                  <c:v>201.4</c:v>
                </c:pt>
                <c:pt idx="236">
                  <c:v>202.3</c:v>
                </c:pt>
                <c:pt idx="237">
                  <c:v>203.1</c:v>
                </c:pt>
                <c:pt idx="238">
                  <c:v>204</c:v>
                </c:pt>
                <c:pt idx="239">
                  <c:v>204.9</c:v>
                </c:pt>
                <c:pt idx="240">
                  <c:v>205.7</c:v>
                </c:pt>
                <c:pt idx="241">
                  <c:v>206.6</c:v>
                </c:pt>
                <c:pt idx="242">
                  <c:v>207.4</c:v>
                </c:pt>
                <c:pt idx="243">
                  <c:v>208.3</c:v>
                </c:pt>
                <c:pt idx="244">
                  <c:v>209.1</c:v>
                </c:pt>
                <c:pt idx="245">
                  <c:v>210</c:v>
                </c:pt>
                <c:pt idx="246">
                  <c:v>210.9</c:v>
                </c:pt>
                <c:pt idx="247">
                  <c:v>211.7</c:v>
                </c:pt>
                <c:pt idx="248">
                  <c:v>212.6</c:v>
                </c:pt>
                <c:pt idx="249">
                  <c:v>213.4</c:v>
                </c:pt>
                <c:pt idx="250">
                  <c:v>214.3</c:v>
                </c:pt>
                <c:pt idx="251">
                  <c:v>215.1</c:v>
                </c:pt>
                <c:pt idx="252">
                  <c:v>216</c:v>
                </c:pt>
                <c:pt idx="253">
                  <c:v>216.9</c:v>
                </c:pt>
                <c:pt idx="254">
                  <c:v>217.7</c:v>
                </c:pt>
                <c:pt idx="255">
                  <c:v>218.6</c:v>
                </c:pt>
                <c:pt idx="256">
                  <c:v>219.4</c:v>
                </c:pt>
                <c:pt idx="257">
                  <c:v>220.3</c:v>
                </c:pt>
                <c:pt idx="258">
                  <c:v>221.1</c:v>
                </c:pt>
                <c:pt idx="259">
                  <c:v>222</c:v>
                </c:pt>
                <c:pt idx="260">
                  <c:v>222.9</c:v>
                </c:pt>
                <c:pt idx="261">
                  <c:v>223.7</c:v>
                </c:pt>
                <c:pt idx="262">
                  <c:v>224.6</c:v>
                </c:pt>
                <c:pt idx="263">
                  <c:v>225.4</c:v>
                </c:pt>
                <c:pt idx="264">
                  <c:v>226.3</c:v>
                </c:pt>
                <c:pt idx="265">
                  <c:v>227.1</c:v>
                </c:pt>
                <c:pt idx="266">
                  <c:v>228</c:v>
                </c:pt>
                <c:pt idx="267">
                  <c:v>228.9</c:v>
                </c:pt>
                <c:pt idx="268">
                  <c:v>229.7</c:v>
                </c:pt>
                <c:pt idx="269">
                  <c:v>230.6</c:v>
                </c:pt>
                <c:pt idx="270">
                  <c:v>231.4</c:v>
                </c:pt>
                <c:pt idx="271">
                  <c:v>232.3</c:v>
                </c:pt>
                <c:pt idx="272">
                  <c:v>233.1</c:v>
                </c:pt>
                <c:pt idx="273">
                  <c:v>234</c:v>
                </c:pt>
                <c:pt idx="274">
                  <c:v>234.9</c:v>
                </c:pt>
                <c:pt idx="275">
                  <c:v>235.7</c:v>
                </c:pt>
                <c:pt idx="276">
                  <c:v>236.6</c:v>
                </c:pt>
                <c:pt idx="277">
                  <c:v>237.4</c:v>
                </c:pt>
                <c:pt idx="278">
                  <c:v>238.3</c:v>
                </c:pt>
                <c:pt idx="279">
                  <c:v>239.1</c:v>
                </c:pt>
                <c:pt idx="280">
                  <c:v>240</c:v>
                </c:pt>
                <c:pt idx="281">
                  <c:v>240.9</c:v>
                </c:pt>
                <c:pt idx="282">
                  <c:v>241.7</c:v>
                </c:pt>
                <c:pt idx="283">
                  <c:v>242.6</c:v>
                </c:pt>
                <c:pt idx="284">
                  <c:v>243.4</c:v>
                </c:pt>
                <c:pt idx="285">
                  <c:v>244.3</c:v>
                </c:pt>
                <c:pt idx="286">
                  <c:v>245.1</c:v>
                </c:pt>
                <c:pt idx="287">
                  <c:v>246</c:v>
                </c:pt>
                <c:pt idx="288">
                  <c:v>246.9</c:v>
                </c:pt>
                <c:pt idx="289">
                  <c:v>247.7</c:v>
                </c:pt>
                <c:pt idx="290">
                  <c:v>248.6</c:v>
                </c:pt>
                <c:pt idx="291">
                  <c:v>249.4</c:v>
                </c:pt>
                <c:pt idx="292">
                  <c:v>250.3</c:v>
                </c:pt>
                <c:pt idx="293">
                  <c:v>251.1</c:v>
                </c:pt>
                <c:pt idx="294">
                  <c:v>252</c:v>
                </c:pt>
                <c:pt idx="295">
                  <c:v>252.9</c:v>
                </c:pt>
                <c:pt idx="296">
                  <c:v>253.7</c:v>
                </c:pt>
                <c:pt idx="297">
                  <c:v>254.6</c:v>
                </c:pt>
                <c:pt idx="298">
                  <c:v>255.4</c:v>
                </c:pt>
                <c:pt idx="299">
                  <c:v>256.3</c:v>
                </c:pt>
                <c:pt idx="300">
                  <c:v>257.10000000000002</c:v>
                </c:pt>
                <c:pt idx="301">
                  <c:v>258</c:v>
                </c:pt>
                <c:pt idx="302">
                  <c:v>258.89999999999998</c:v>
                </c:pt>
                <c:pt idx="303">
                  <c:v>259.7</c:v>
                </c:pt>
                <c:pt idx="304">
                  <c:v>260.60000000000002</c:v>
                </c:pt>
                <c:pt idx="305">
                  <c:v>261.39999999999998</c:v>
                </c:pt>
                <c:pt idx="306">
                  <c:v>262.3</c:v>
                </c:pt>
                <c:pt idx="307">
                  <c:v>263.10000000000002</c:v>
                </c:pt>
                <c:pt idx="308">
                  <c:v>264</c:v>
                </c:pt>
                <c:pt idx="309">
                  <c:v>264.89999999999998</c:v>
                </c:pt>
                <c:pt idx="310">
                  <c:v>265.7</c:v>
                </c:pt>
                <c:pt idx="311">
                  <c:v>266.60000000000002</c:v>
                </c:pt>
                <c:pt idx="312">
                  <c:v>267.39999999999998</c:v>
                </c:pt>
                <c:pt idx="313">
                  <c:v>268.3</c:v>
                </c:pt>
                <c:pt idx="314">
                  <c:v>269.10000000000002</c:v>
                </c:pt>
                <c:pt idx="315">
                  <c:v>270</c:v>
                </c:pt>
                <c:pt idx="316">
                  <c:v>270.89999999999998</c:v>
                </c:pt>
                <c:pt idx="317">
                  <c:v>271.7</c:v>
                </c:pt>
                <c:pt idx="318">
                  <c:v>272.60000000000002</c:v>
                </c:pt>
                <c:pt idx="319">
                  <c:v>273.39999999999998</c:v>
                </c:pt>
                <c:pt idx="320">
                  <c:v>274.3</c:v>
                </c:pt>
                <c:pt idx="321">
                  <c:v>275.10000000000002</c:v>
                </c:pt>
                <c:pt idx="322">
                  <c:v>276</c:v>
                </c:pt>
                <c:pt idx="323">
                  <c:v>276.89999999999998</c:v>
                </c:pt>
                <c:pt idx="324">
                  <c:v>277.7</c:v>
                </c:pt>
                <c:pt idx="325">
                  <c:v>278.60000000000002</c:v>
                </c:pt>
                <c:pt idx="326">
                  <c:v>279.39999999999998</c:v>
                </c:pt>
                <c:pt idx="327">
                  <c:v>280.3</c:v>
                </c:pt>
                <c:pt idx="328">
                  <c:v>281.10000000000002</c:v>
                </c:pt>
                <c:pt idx="329">
                  <c:v>282</c:v>
                </c:pt>
                <c:pt idx="330">
                  <c:v>282.89999999999998</c:v>
                </c:pt>
                <c:pt idx="331">
                  <c:v>283.7</c:v>
                </c:pt>
                <c:pt idx="332">
                  <c:v>284.60000000000002</c:v>
                </c:pt>
                <c:pt idx="333">
                  <c:v>285.39999999999998</c:v>
                </c:pt>
                <c:pt idx="334">
                  <c:v>286.3</c:v>
                </c:pt>
                <c:pt idx="335">
                  <c:v>287.10000000000002</c:v>
                </c:pt>
                <c:pt idx="336">
                  <c:v>288</c:v>
                </c:pt>
                <c:pt idx="337">
                  <c:v>288.89999999999998</c:v>
                </c:pt>
                <c:pt idx="338">
                  <c:v>289.7</c:v>
                </c:pt>
                <c:pt idx="339">
                  <c:v>290.60000000000002</c:v>
                </c:pt>
                <c:pt idx="340">
                  <c:v>291.39999999999998</c:v>
                </c:pt>
                <c:pt idx="341">
                  <c:v>292.3</c:v>
                </c:pt>
                <c:pt idx="342">
                  <c:v>293.10000000000002</c:v>
                </c:pt>
                <c:pt idx="343">
                  <c:v>294</c:v>
                </c:pt>
                <c:pt idx="344">
                  <c:v>294.89999999999998</c:v>
                </c:pt>
                <c:pt idx="345">
                  <c:v>295.7</c:v>
                </c:pt>
                <c:pt idx="346">
                  <c:v>296.60000000000002</c:v>
                </c:pt>
                <c:pt idx="347">
                  <c:v>297.39999999999998</c:v>
                </c:pt>
                <c:pt idx="348">
                  <c:v>298.3</c:v>
                </c:pt>
                <c:pt idx="349">
                  <c:v>299.10000000000002</c:v>
                </c:pt>
                <c:pt idx="350">
                  <c:v>300</c:v>
                </c:pt>
                <c:pt idx="351">
                  <c:v>300.89999999999998</c:v>
                </c:pt>
                <c:pt idx="352">
                  <c:v>301.7</c:v>
                </c:pt>
                <c:pt idx="353">
                  <c:v>302.60000000000002</c:v>
                </c:pt>
                <c:pt idx="354">
                  <c:v>303.39999999999998</c:v>
                </c:pt>
                <c:pt idx="355">
                  <c:v>304.3</c:v>
                </c:pt>
                <c:pt idx="356">
                  <c:v>305.10000000000002</c:v>
                </c:pt>
                <c:pt idx="357">
                  <c:v>306</c:v>
                </c:pt>
                <c:pt idx="358">
                  <c:v>306.89999999999998</c:v>
                </c:pt>
                <c:pt idx="359">
                  <c:v>307.7</c:v>
                </c:pt>
                <c:pt idx="360">
                  <c:v>308.60000000000002</c:v>
                </c:pt>
                <c:pt idx="361">
                  <c:v>309.39999999999998</c:v>
                </c:pt>
                <c:pt idx="362">
                  <c:v>310.3</c:v>
                </c:pt>
                <c:pt idx="363">
                  <c:v>311.10000000000002</c:v>
                </c:pt>
                <c:pt idx="364">
                  <c:v>312</c:v>
                </c:pt>
                <c:pt idx="365">
                  <c:v>312.89999999999998</c:v>
                </c:pt>
                <c:pt idx="366">
                  <c:v>313.7</c:v>
                </c:pt>
                <c:pt idx="367">
                  <c:v>314.60000000000002</c:v>
                </c:pt>
                <c:pt idx="368">
                  <c:v>315.39999999999998</c:v>
                </c:pt>
                <c:pt idx="369">
                  <c:v>316.3</c:v>
                </c:pt>
                <c:pt idx="370">
                  <c:v>317.10000000000002</c:v>
                </c:pt>
                <c:pt idx="371">
                  <c:v>318</c:v>
                </c:pt>
                <c:pt idx="372">
                  <c:v>318.89999999999998</c:v>
                </c:pt>
                <c:pt idx="373">
                  <c:v>319.7</c:v>
                </c:pt>
                <c:pt idx="374">
                  <c:v>320.60000000000002</c:v>
                </c:pt>
                <c:pt idx="375">
                  <c:v>321.39999999999998</c:v>
                </c:pt>
                <c:pt idx="376">
                  <c:v>322.3</c:v>
                </c:pt>
                <c:pt idx="377">
                  <c:v>323.10000000000002</c:v>
                </c:pt>
                <c:pt idx="378">
                  <c:v>324</c:v>
                </c:pt>
                <c:pt idx="379">
                  <c:v>324.89999999999998</c:v>
                </c:pt>
                <c:pt idx="380">
                  <c:v>325.7</c:v>
                </c:pt>
                <c:pt idx="381">
                  <c:v>326.60000000000002</c:v>
                </c:pt>
                <c:pt idx="382">
                  <c:v>327.39999999999998</c:v>
                </c:pt>
                <c:pt idx="383">
                  <c:v>328.3</c:v>
                </c:pt>
                <c:pt idx="384">
                  <c:v>329.1</c:v>
                </c:pt>
                <c:pt idx="385">
                  <c:v>330</c:v>
                </c:pt>
                <c:pt idx="386">
                  <c:v>330.9</c:v>
                </c:pt>
                <c:pt idx="387">
                  <c:v>331.7</c:v>
                </c:pt>
                <c:pt idx="388">
                  <c:v>332.6</c:v>
                </c:pt>
                <c:pt idx="389">
                  <c:v>333.4</c:v>
                </c:pt>
                <c:pt idx="390">
                  <c:v>334.3</c:v>
                </c:pt>
                <c:pt idx="391">
                  <c:v>335.1</c:v>
                </c:pt>
                <c:pt idx="392">
                  <c:v>336</c:v>
                </c:pt>
                <c:pt idx="393">
                  <c:v>336.9</c:v>
                </c:pt>
                <c:pt idx="394">
                  <c:v>337.7</c:v>
                </c:pt>
                <c:pt idx="395">
                  <c:v>338.6</c:v>
                </c:pt>
                <c:pt idx="396">
                  <c:v>339.4</c:v>
                </c:pt>
                <c:pt idx="397">
                  <c:v>340.3</c:v>
                </c:pt>
                <c:pt idx="398">
                  <c:v>341.1</c:v>
                </c:pt>
                <c:pt idx="399">
                  <c:v>342</c:v>
                </c:pt>
                <c:pt idx="400">
                  <c:v>342.9</c:v>
                </c:pt>
                <c:pt idx="401">
                  <c:v>343.7</c:v>
                </c:pt>
                <c:pt idx="402">
                  <c:v>344.6</c:v>
                </c:pt>
                <c:pt idx="403">
                  <c:v>345.4</c:v>
                </c:pt>
                <c:pt idx="404">
                  <c:v>346.3</c:v>
                </c:pt>
                <c:pt idx="405">
                  <c:v>347.1</c:v>
                </c:pt>
                <c:pt idx="406">
                  <c:v>348</c:v>
                </c:pt>
                <c:pt idx="407">
                  <c:v>348.9</c:v>
                </c:pt>
                <c:pt idx="408">
                  <c:v>349.7</c:v>
                </c:pt>
                <c:pt idx="409">
                  <c:v>350.6</c:v>
                </c:pt>
                <c:pt idx="410">
                  <c:v>351.4</c:v>
                </c:pt>
                <c:pt idx="411">
                  <c:v>352.3</c:v>
                </c:pt>
                <c:pt idx="412">
                  <c:v>353.1</c:v>
                </c:pt>
                <c:pt idx="413">
                  <c:v>354</c:v>
                </c:pt>
                <c:pt idx="414">
                  <c:v>354.9</c:v>
                </c:pt>
                <c:pt idx="415">
                  <c:v>355.7</c:v>
                </c:pt>
                <c:pt idx="416">
                  <c:v>356.6</c:v>
                </c:pt>
                <c:pt idx="417">
                  <c:v>357.4</c:v>
                </c:pt>
                <c:pt idx="418">
                  <c:v>358.3</c:v>
                </c:pt>
                <c:pt idx="419">
                  <c:v>359.1</c:v>
                </c:pt>
                <c:pt idx="420">
                  <c:v>360</c:v>
                </c:pt>
                <c:pt idx="421">
                  <c:v>360.9</c:v>
                </c:pt>
                <c:pt idx="422">
                  <c:v>361.7</c:v>
                </c:pt>
                <c:pt idx="423">
                  <c:v>362.6</c:v>
                </c:pt>
                <c:pt idx="424">
                  <c:v>363.4</c:v>
                </c:pt>
                <c:pt idx="425">
                  <c:v>364.3</c:v>
                </c:pt>
                <c:pt idx="426">
                  <c:v>365.1</c:v>
                </c:pt>
                <c:pt idx="427">
                  <c:v>366</c:v>
                </c:pt>
                <c:pt idx="428">
                  <c:v>366.9</c:v>
                </c:pt>
                <c:pt idx="429">
                  <c:v>367.7</c:v>
                </c:pt>
                <c:pt idx="430">
                  <c:v>368.6</c:v>
                </c:pt>
                <c:pt idx="431">
                  <c:v>369.4</c:v>
                </c:pt>
                <c:pt idx="432">
                  <c:v>370.3</c:v>
                </c:pt>
                <c:pt idx="433">
                  <c:v>371.1</c:v>
                </c:pt>
                <c:pt idx="434">
                  <c:v>372</c:v>
                </c:pt>
                <c:pt idx="435">
                  <c:v>372.9</c:v>
                </c:pt>
                <c:pt idx="436">
                  <c:v>373.7</c:v>
                </c:pt>
                <c:pt idx="437">
                  <c:v>374.6</c:v>
                </c:pt>
                <c:pt idx="438">
                  <c:v>375.4</c:v>
                </c:pt>
                <c:pt idx="439">
                  <c:v>376.3</c:v>
                </c:pt>
                <c:pt idx="440">
                  <c:v>377.1</c:v>
                </c:pt>
                <c:pt idx="441">
                  <c:v>378</c:v>
                </c:pt>
                <c:pt idx="442">
                  <c:v>378.9</c:v>
                </c:pt>
                <c:pt idx="443">
                  <c:v>379.7</c:v>
                </c:pt>
                <c:pt idx="444">
                  <c:v>380.6</c:v>
                </c:pt>
                <c:pt idx="445">
                  <c:v>381.4</c:v>
                </c:pt>
                <c:pt idx="446">
                  <c:v>382.3</c:v>
                </c:pt>
                <c:pt idx="447">
                  <c:v>383.1</c:v>
                </c:pt>
                <c:pt idx="448">
                  <c:v>384</c:v>
                </c:pt>
                <c:pt idx="449">
                  <c:v>384.9</c:v>
                </c:pt>
                <c:pt idx="450">
                  <c:v>385.7</c:v>
                </c:pt>
                <c:pt idx="451">
                  <c:v>386.6</c:v>
                </c:pt>
                <c:pt idx="452">
                  <c:v>387.4</c:v>
                </c:pt>
                <c:pt idx="453">
                  <c:v>388.3</c:v>
                </c:pt>
                <c:pt idx="454">
                  <c:v>389.1</c:v>
                </c:pt>
                <c:pt idx="455">
                  <c:v>390</c:v>
                </c:pt>
                <c:pt idx="456">
                  <c:v>390.9</c:v>
                </c:pt>
                <c:pt idx="457">
                  <c:v>391.7</c:v>
                </c:pt>
                <c:pt idx="458">
                  <c:v>392.6</c:v>
                </c:pt>
                <c:pt idx="459">
                  <c:v>393.4</c:v>
                </c:pt>
                <c:pt idx="460">
                  <c:v>394.3</c:v>
                </c:pt>
                <c:pt idx="461">
                  <c:v>395.1</c:v>
                </c:pt>
                <c:pt idx="462">
                  <c:v>396</c:v>
                </c:pt>
                <c:pt idx="463">
                  <c:v>396.9</c:v>
                </c:pt>
                <c:pt idx="464">
                  <c:v>397.7</c:v>
                </c:pt>
                <c:pt idx="465">
                  <c:v>398.6</c:v>
                </c:pt>
                <c:pt idx="466">
                  <c:v>399.4</c:v>
                </c:pt>
                <c:pt idx="467">
                  <c:v>400.3</c:v>
                </c:pt>
                <c:pt idx="468">
                  <c:v>401.1</c:v>
                </c:pt>
                <c:pt idx="469">
                  <c:v>402</c:v>
                </c:pt>
                <c:pt idx="470">
                  <c:v>402.9</c:v>
                </c:pt>
                <c:pt idx="471">
                  <c:v>403.7</c:v>
                </c:pt>
                <c:pt idx="472">
                  <c:v>404.6</c:v>
                </c:pt>
                <c:pt idx="473">
                  <c:v>405.4</c:v>
                </c:pt>
                <c:pt idx="474">
                  <c:v>406.3</c:v>
                </c:pt>
                <c:pt idx="475">
                  <c:v>407.1</c:v>
                </c:pt>
                <c:pt idx="476">
                  <c:v>408</c:v>
                </c:pt>
                <c:pt idx="477">
                  <c:v>408.9</c:v>
                </c:pt>
                <c:pt idx="478">
                  <c:v>409.7</c:v>
                </c:pt>
                <c:pt idx="479">
                  <c:v>410.6</c:v>
                </c:pt>
                <c:pt idx="480">
                  <c:v>411.4</c:v>
                </c:pt>
                <c:pt idx="481">
                  <c:v>412.3</c:v>
                </c:pt>
                <c:pt idx="482">
                  <c:v>413.1</c:v>
                </c:pt>
                <c:pt idx="483">
                  <c:v>414</c:v>
                </c:pt>
                <c:pt idx="484">
                  <c:v>414.9</c:v>
                </c:pt>
                <c:pt idx="485">
                  <c:v>415.7</c:v>
                </c:pt>
                <c:pt idx="486">
                  <c:v>416.6</c:v>
                </c:pt>
                <c:pt idx="487">
                  <c:v>417.4</c:v>
                </c:pt>
                <c:pt idx="488">
                  <c:v>418.3</c:v>
                </c:pt>
                <c:pt idx="489">
                  <c:v>419.1</c:v>
                </c:pt>
                <c:pt idx="490">
                  <c:v>420</c:v>
                </c:pt>
                <c:pt idx="491">
                  <c:v>420.9</c:v>
                </c:pt>
                <c:pt idx="492">
                  <c:v>421.7</c:v>
                </c:pt>
                <c:pt idx="493">
                  <c:v>422.6</c:v>
                </c:pt>
                <c:pt idx="494">
                  <c:v>423.4</c:v>
                </c:pt>
                <c:pt idx="495">
                  <c:v>424.3</c:v>
                </c:pt>
                <c:pt idx="496">
                  <c:v>425.1</c:v>
                </c:pt>
                <c:pt idx="497">
                  <c:v>426</c:v>
                </c:pt>
                <c:pt idx="498">
                  <c:v>426.9</c:v>
                </c:pt>
                <c:pt idx="499">
                  <c:v>427.7</c:v>
                </c:pt>
                <c:pt idx="500">
                  <c:v>428.6</c:v>
                </c:pt>
                <c:pt idx="501">
                  <c:v>429.4</c:v>
                </c:pt>
                <c:pt idx="502">
                  <c:v>430.3</c:v>
                </c:pt>
                <c:pt idx="503">
                  <c:v>431.1</c:v>
                </c:pt>
                <c:pt idx="504">
                  <c:v>432</c:v>
                </c:pt>
                <c:pt idx="505">
                  <c:v>432.9</c:v>
                </c:pt>
                <c:pt idx="506">
                  <c:v>433.7</c:v>
                </c:pt>
                <c:pt idx="507">
                  <c:v>434.6</c:v>
                </c:pt>
                <c:pt idx="508">
                  <c:v>435.4</c:v>
                </c:pt>
                <c:pt idx="509">
                  <c:v>436.3</c:v>
                </c:pt>
                <c:pt idx="510">
                  <c:v>437.1</c:v>
                </c:pt>
                <c:pt idx="511">
                  <c:v>438</c:v>
                </c:pt>
                <c:pt idx="512">
                  <c:v>438.9</c:v>
                </c:pt>
                <c:pt idx="513">
                  <c:v>439.7</c:v>
                </c:pt>
                <c:pt idx="514">
                  <c:v>440.6</c:v>
                </c:pt>
                <c:pt idx="515">
                  <c:v>441.4</c:v>
                </c:pt>
                <c:pt idx="516">
                  <c:v>442.3</c:v>
                </c:pt>
                <c:pt idx="517">
                  <c:v>443.1</c:v>
                </c:pt>
                <c:pt idx="518">
                  <c:v>444</c:v>
                </c:pt>
                <c:pt idx="519">
                  <c:v>444.9</c:v>
                </c:pt>
                <c:pt idx="520">
                  <c:v>445.7</c:v>
                </c:pt>
                <c:pt idx="521">
                  <c:v>446.6</c:v>
                </c:pt>
                <c:pt idx="522">
                  <c:v>447.4</c:v>
                </c:pt>
                <c:pt idx="523">
                  <c:v>448.3</c:v>
                </c:pt>
                <c:pt idx="524">
                  <c:v>449.1</c:v>
                </c:pt>
                <c:pt idx="525">
                  <c:v>450</c:v>
                </c:pt>
                <c:pt idx="526">
                  <c:v>450.9</c:v>
                </c:pt>
                <c:pt idx="527">
                  <c:v>451.7</c:v>
                </c:pt>
                <c:pt idx="528">
                  <c:v>452.6</c:v>
                </c:pt>
                <c:pt idx="529">
                  <c:v>453.4</c:v>
                </c:pt>
                <c:pt idx="530">
                  <c:v>454.3</c:v>
                </c:pt>
                <c:pt idx="531">
                  <c:v>455.1</c:v>
                </c:pt>
                <c:pt idx="532">
                  <c:v>456</c:v>
                </c:pt>
                <c:pt idx="533">
                  <c:v>456.9</c:v>
                </c:pt>
                <c:pt idx="534">
                  <c:v>457.7</c:v>
                </c:pt>
                <c:pt idx="535">
                  <c:v>458.6</c:v>
                </c:pt>
                <c:pt idx="536">
                  <c:v>459.4</c:v>
                </c:pt>
                <c:pt idx="537">
                  <c:v>460.3</c:v>
                </c:pt>
                <c:pt idx="538">
                  <c:v>461.1</c:v>
                </c:pt>
                <c:pt idx="539">
                  <c:v>462</c:v>
                </c:pt>
                <c:pt idx="540">
                  <c:v>462.9</c:v>
                </c:pt>
                <c:pt idx="541">
                  <c:v>463.7</c:v>
                </c:pt>
                <c:pt idx="542">
                  <c:v>464.6</c:v>
                </c:pt>
                <c:pt idx="543">
                  <c:v>465.4</c:v>
                </c:pt>
                <c:pt idx="544">
                  <c:v>466.3</c:v>
                </c:pt>
                <c:pt idx="545">
                  <c:v>467.1</c:v>
                </c:pt>
                <c:pt idx="546">
                  <c:v>468</c:v>
                </c:pt>
                <c:pt idx="547">
                  <c:v>468.9</c:v>
                </c:pt>
                <c:pt idx="548">
                  <c:v>469.7</c:v>
                </c:pt>
                <c:pt idx="549">
                  <c:v>470.6</c:v>
                </c:pt>
                <c:pt idx="550">
                  <c:v>471.4</c:v>
                </c:pt>
                <c:pt idx="551">
                  <c:v>472.3</c:v>
                </c:pt>
                <c:pt idx="552">
                  <c:v>473.1</c:v>
                </c:pt>
                <c:pt idx="553">
                  <c:v>474</c:v>
                </c:pt>
                <c:pt idx="554">
                  <c:v>474.9</c:v>
                </c:pt>
                <c:pt idx="555">
                  <c:v>475.7</c:v>
                </c:pt>
                <c:pt idx="556">
                  <c:v>476.6</c:v>
                </c:pt>
                <c:pt idx="557">
                  <c:v>477.4</c:v>
                </c:pt>
                <c:pt idx="558">
                  <c:v>478.3</c:v>
                </c:pt>
                <c:pt idx="559">
                  <c:v>479.1</c:v>
                </c:pt>
                <c:pt idx="560">
                  <c:v>480</c:v>
                </c:pt>
                <c:pt idx="561">
                  <c:v>480.9</c:v>
                </c:pt>
                <c:pt idx="562">
                  <c:v>481.7</c:v>
                </c:pt>
                <c:pt idx="563">
                  <c:v>482.6</c:v>
                </c:pt>
                <c:pt idx="564">
                  <c:v>483.4</c:v>
                </c:pt>
                <c:pt idx="565">
                  <c:v>484.3</c:v>
                </c:pt>
                <c:pt idx="566">
                  <c:v>485.1</c:v>
                </c:pt>
                <c:pt idx="567">
                  <c:v>486</c:v>
                </c:pt>
                <c:pt idx="568">
                  <c:v>486.9</c:v>
                </c:pt>
                <c:pt idx="569">
                  <c:v>487.7</c:v>
                </c:pt>
                <c:pt idx="570">
                  <c:v>488.6</c:v>
                </c:pt>
                <c:pt idx="571">
                  <c:v>489.4</c:v>
                </c:pt>
                <c:pt idx="572">
                  <c:v>490.3</c:v>
                </c:pt>
                <c:pt idx="573">
                  <c:v>491.1</c:v>
                </c:pt>
                <c:pt idx="574">
                  <c:v>492</c:v>
                </c:pt>
                <c:pt idx="575">
                  <c:v>492.9</c:v>
                </c:pt>
                <c:pt idx="576">
                  <c:v>493.7</c:v>
                </c:pt>
                <c:pt idx="577">
                  <c:v>494.6</c:v>
                </c:pt>
                <c:pt idx="578">
                  <c:v>495.4</c:v>
                </c:pt>
                <c:pt idx="579">
                  <c:v>496.3</c:v>
                </c:pt>
                <c:pt idx="580">
                  <c:v>497.1</c:v>
                </c:pt>
                <c:pt idx="581">
                  <c:v>498</c:v>
                </c:pt>
                <c:pt idx="582">
                  <c:v>498.9</c:v>
                </c:pt>
                <c:pt idx="583">
                  <c:v>499.7</c:v>
                </c:pt>
                <c:pt idx="584">
                  <c:v>500.6</c:v>
                </c:pt>
                <c:pt idx="585">
                  <c:v>501.4</c:v>
                </c:pt>
                <c:pt idx="586">
                  <c:v>502.3</c:v>
                </c:pt>
                <c:pt idx="587">
                  <c:v>503.1</c:v>
                </c:pt>
                <c:pt idx="588">
                  <c:v>504</c:v>
                </c:pt>
                <c:pt idx="589">
                  <c:v>504.9</c:v>
                </c:pt>
                <c:pt idx="590">
                  <c:v>505.7</c:v>
                </c:pt>
                <c:pt idx="591">
                  <c:v>506.6</c:v>
                </c:pt>
                <c:pt idx="592">
                  <c:v>507.4</c:v>
                </c:pt>
                <c:pt idx="593">
                  <c:v>508.3</c:v>
                </c:pt>
                <c:pt idx="594">
                  <c:v>509.1</c:v>
                </c:pt>
                <c:pt idx="595">
                  <c:v>510</c:v>
                </c:pt>
                <c:pt idx="596">
                  <c:v>510.9</c:v>
                </c:pt>
                <c:pt idx="597">
                  <c:v>511.7</c:v>
                </c:pt>
                <c:pt idx="598">
                  <c:v>512.6</c:v>
                </c:pt>
                <c:pt idx="599">
                  <c:v>513.4</c:v>
                </c:pt>
                <c:pt idx="600">
                  <c:v>514.29999999999995</c:v>
                </c:pt>
                <c:pt idx="601">
                  <c:v>515.1</c:v>
                </c:pt>
                <c:pt idx="602">
                  <c:v>516</c:v>
                </c:pt>
                <c:pt idx="603">
                  <c:v>516.9</c:v>
                </c:pt>
                <c:pt idx="604">
                  <c:v>517.70000000000005</c:v>
                </c:pt>
                <c:pt idx="605">
                  <c:v>518.6</c:v>
                </c:pt>
                <c:pt idx="606">
                  <c:v>519.4</c:v>
                </c:pt>
                <c:pt idx="607">
                  <c:v>520.29999999999995</c:v>
                </c:pt>
                <c:pt idx="608">
                  <c:v>521.1</c:v>
                </c:pt>
                <c:pt idx="609">
                  <c:v>522</c:v>
                </c:pt>
                <c:pt idx="610">
                  <c:v>522.9</c:v>
                </c:pt>
                <c:pt idx="611">
                  <c:v>523.70000000000005</c:v>
                </c:pt>
                <c:pt idx="612">
                  <c:v>524.6</c:v>
                </c:pt>
                <c:pt idx="613">
                  <c:v>525.4</c:v>
                </c:pt>
                <c:pt idx="614">
                  <c:v>526.29999999999995</c:v>
                </c:pt>
                <c:pt idx="615">
                  <c:v>527.1</c:v>
                </c:pt>
                <c:pt idx="616">
                  <c:v>528</c:v>
                </c:pt>
                <c:pt idx="617">
                  <c:v>528.9</c:v>
                </c:pt>
                <c:pt idx="618">
                  <c:v>529.70000000000005</c:v>
                </c:pt>
                <c:pt idx="619">
                  <c:v>530.6</c:v>
                </c:pt>
                <c:pt idx="620">
                  <c:v>531.4</c:v>
                </c:pt>
                <c:pt idx="621">
                  <c:v>532.29999999999995</c:v>
                </c:pt>
                <c:pt idx="622">
                  <c:v>533.1</c:v>
                </c:pt>
                <c:pt idx="623">
                  <c:v>534</c:v>
                </c:pt>
                <c:pt idx="624">
                  <c:v>534.9</c:v>
                </c:pt>
                <c:pt idx="625">
                  <c:v>535.70000000000005</c:v>
                </c:pt>
                <c:pt idx="626">
                  <c:v>536.6</c:v>
                </c:pt>
                <c:pt idx="627">
                  <c:v>537.4</c:v>
                </c:pt>
                <c:pt idx="628">
                  <c:v>538.29999999999995</c:v>
                </c:pt>
                <c:pt idx="629">
                  <c:v>539.1</c:v>
                </c:pt>
                <c:pt idx="630">
                  <c:v>540</c:v>
                </c:pt>
                <c:pt idx="631">
                  <c:v>540.9</c:v>
                </c:pt>
                <c:pt idx="632">
                  <c:v>541.70000000000005</c:v>
                </c:pt>
                <c:pt idx="633">
                  <c:v>542.6</c:v>
                </c:pt>
                <c:pt idx="634">
                  <c:v>543.4</c:v>
                </c:pt>
                <c:pt idx="635">
                  <c:v>544.29999999999995</c:v>
                </c:pt>
                <c:pt idx="636">
                  <c:v>545.1</c:v>
                </c:pt>
                <c:pt idx="637">
                  <c:v>546</c:v>
                </c:pt>
                <c:pt idx="638">
                  <c:v>546.9</c:v>
                </c:pt>
                <c:pt idx="639">
                  <c:v>547.70000000000005</c:v>
                </c:pt>
                <c:pt idx="640">
                  <c:v>548.6</c:v>
                </c:pt>
                <c:pt idx="641">
                  <c:v>549.4</c:v>
                </c:pt>
                <c:pt idx="642">
                  <c:v>550.29999999999995</c:v>
                </c:pt>
                <c:pt idx="643">
                  <c:v>551.1</c:v>
                </c:pt>
                <c:pt idx="644">
                  <c:v>552</c:v>
                </c:pt>
                <c:pt idx="645">
                  <c:v>552.9</c:v>
                </c:pt>
                <c:pt idx="646">
                  <c:v>553.70000000000005</c:v>
                </c:pt>
                <c:pt idx="647">
                  <c:v>554.6</c:v>
                </c:pt>
                <c:pt idx="648">
                  <c:v>555.4</c:v>
                </c:pt>
                <c:pt idx="649">
                  <c:v>556.29999999999995</c:v>
                </c:pt>
                <c:pt idx="650">
                  <c:v>557.1</c:v>
                </c:pt>
                <c:pt idx="651">
                  <c:v>558</c:v>
                </c:pt>
                <c:pt idx="652">
                  <c:v>558.9</c:v>
                </c:pt>
                <c:pt idx="653">
                  <c:v>559.70000000000005</c:v>
                </c:pt>
                <c:pt idx="654">
                  <c:v>560.6</c:v>
                </c:pt>
                <c:pt idx="655">
                  <c:v>561.4</c:v>
                </c:pt>
                <c:pt idx="656">
                  <c:v>562.29999999999995</c:v>
                </c:pt>
                <c:pt idx="657">
                  <c:v>563.1</c:v>
                </c:pt>
                <c:pt idx="658">
                  <c:v>564</c:v>
                </c:pt>
                <c:pt idx="659">
                  <c:v>564.9</c:v>
                </c:pt>
                <c:pt idx="660">
                  <c:v>565.70000000000005</c:v>
                </c:pt>
                <c:pt idx="661">
                  <c:v>566.6</c:v>
                </c:pt>
                <c:pt idx="662">
                  <c:v>567.4</c:v>
                </c:pt>
                <c:pt idx="663">
                  <c:v>568.29999999999995</c:v>
                </c:pt>
                <c:pt idx="664">
                  <c:v>569.1</c:v>
                </c:pt>
                <c:pt idx="665">
                  <c:v>570</c:v>
                </c:pt>
                <c:pt idx="666">
                  <c:v>570.9</c:v>
                </c:pt>
                <c:pt idx="667">
                  <c:v>571.70000000000005</c:v>
                </c:pt>
                <c:pt idx="668">
                  <c:v>572.6</c:v>
                </c:pt>
                <c:pt idx="669">
                  <c:v>573.4</c:v>
                </c:pt>
                <c:pt idx="670">
                  <c:v>574.29999999999995</c:v>
                </c:pt>
                <c:pt idx="671">
                  <c:v>575.1</c:v>
                </c:pt>
                <c:pt idx="672">
                  <c:v>576</c:v>
                </c:pt>
                <c:pt idx="673">
                  <c:v>576.9</c:v>
                </c:pt>
                <c:pt idx="674">
                  <c:v>577.70000000000005</c:v>
                </c:pt>
                <c:pt idx="675">
                  <c:v>578.6</c:v>
                </c:pt>
                <c:pt idx="676">
                  <c:v>579.4</c:v>
                </c:pt>
                <c:pt idx="677">
                  <c:v>580.29999999999995</c:v>
                </c:pt>
                <c:pt idx="678">
                  <c:v>581.1</c:v>
                </c:pt>
                <c:pt idx="679">
                  <c:v>582</c:v>
                </c:pt>
                <c:pt idx="680">
                  <c:v>582.9</c:v>
                </c:pt>
                <c:pt idx="681">
                  <c:v>583.70000000000005</c:v>
                </c:pt>
                <c:pt idx="682">
                  <c:v>584.6</c:v>
                </c:pt>
                <c:pt idx="683">
                  <c:v>585.4</c:v>
                </c:pt>
                <c:pt idx="684">
                  <c:v>586.29999999999995</c:v>
                </c:pt>
                <c:pt idx="685">
                  <c:v>587.1</c:v>
                </c:pt>
                <c:pt idx="686">
                  <c:v>588</c:v>
                </c:pt>
                <c:pt idx="687">
                  <c:v>588.9</c:v>
                </c:pt>
                <c:pt idx="688">
                  <c:v>589.70000000000005</c:v>
                </c:pt>
                <c:pt idx="689">
                  <c:v>590.6</c:v>
                </c:pt>
                <c:pt idx="690">
                  <c:v>591.4</c:v>
                </c:pt>
                <c:pt idx="691">
                  <c:v>592.29999999999995</c:v>
                </c:pt>
                <c:pt idx="692">
                  <c:v>593.1</c:v>
                </c:pt>
                <c:pt idx="693">
                  <c:v>594</c:v>
                </c:pt>
                <c:pt idx="694">
                  <c:v>594.9</c:v>
                </c:pt>
                <c:pt idx="695">
                  <c:v>595.70000000000005</c:v>
                </c:pt>
                <c:pt idx="696">
                  <c:v>596.6</c:v>
                </c:pt>
                <c:pt idx="697">
                  <c:v>597.4</c:v>
                </c:pt>
                <c:pt idx="698">
                  <c:v>598.29999999999995</c:v>
                </c:pt>
                <c:pt idx="699">
                  <c:v>599.1</c:v>
                </c:pt>
                <c:pt idx="700">
                  <c:v>600</c:v>
                </c:pt>
                <c:pt idx="701">
                  <c:v>600.9</c:v>
                </c:pt>
                <c:pt idx="702">
                  <c:v>601.70000000000005</c:v>
                </c:pt>
                <c:pt idx="703">
                  <c:v>602.6</c:v>
                </c:pt>
                <c:pt idx="704">
                  <c:v>603.4</c:v>
                </c:pt>
                <c:pt idx="705">
                  <c:v>604.29999999999995</c:v>
                </c:pt>
                <c:pt idx="706">
                  <c:v>605.1</c:v>
                </c:pt>
                <c:pt idx="707">
                  <c:v>606</c:v>
                </c:pt>
                <c:pt idx="708">
                  <c:v>606.9</c:v>
                </c:pt>
                <c:pt idx="709">
                  <c:v>607.70000000000005</c:v>
                </c:pt>
                <c:pt idx="710">
                  <c:v>608.6</c:v>
                </c:pt>
                <c:pt idx="711">
                  <c:v>609.4</c:v>
                </c:pt>
                <c:pt idx="712">
                  <c:v>610.29999999999995</c:v>
                </c:pt>
                <c:pt idx="713">
                  <c:v>611.1</c:v>
                </c:pt>
                <c:pt idx="714">
                  <c:v>612</c:v>
                </c:pt>
                <c:pt idx="715">
                  <c:v>612.9</c:v>
                </c:pt>
                <c:pt idx="716">
                  <c:v>613.70000000000005</c:v>
                </c:pt>
                <c:pt idx="717">
                  <c:v>614.6</c:v>
                </c:pt>
                <c:pt idx="718">
                  <c:v>615.4</c:v>
                </c:pt>
                <c:pt idx="719">
                  <c:v>616.29999999999995</c:v>
                </c:pt>
                <c:pt idx="720">
                  <c:v>617.1</c:v>
                </c:pt>
                <c:pt idx="721">
                  <c:v>618</c:v>
                </c:pt>
                <c:pt idx="722">
                  <c:v>618.9</c:v>
                </c:pt>
                <c:pt idx="723">
                  <c:v>619.70000000000005</c:v>
                </c:pt>
                <c:pt idx="724">
                  <c:v>620.6</c:v>
                </c:pt>
                <c:pt idx="725">
                  <c:v>621.4</c:v>
                </c:pt>
                <c:pt idx="726">
                  <c:v>622.29999999999995</c:v>
                </c:pt>
                <c:pt idx="727">
                  <c:v>623.1</c:v>
                </c:pt>
                <c:pt idx="728">
                  <c:v>624</c:v>
                </c:pt>
                <c:pt idx="729">
                  <c:v>624.9</c:v>
                </c:pt>
                <c:pt idx="730">
                  <c:v>625.70000000000005</c:v>
                </c:pt>
                <c:pt idx="731">
                  <c:v>626.6</c:v>
                </c:pt>
                <c:pt idx="732">
                  <c:v>627.4</c:v>
                </c:pt>
                <c:pt idx="733">
                  <c:v>628.29999999999995</c:v>
                </c:pt>
                <c:pt idx="734">
                  <c:v>629.1</c:v>
                </c:pt>
                <c:pt idx="735">
                  <c:v>630</c:v>
                </c:pt>
                <c:pt idx="736">
                  <c:v>630.9</c:v>
                </c:pt>
                <c:pt idx="737">
                  <c:v>631.70000000000005</c:v>
                </c:pt>
                <c:pt idx="738">
                  <c:v>632.6</c:v>
                </c:pt>
                <c:pt idx="739">
                  <c:v>633.4</c:v>
                </c:pt>
                <c:pt idx="740">
                  <c:v>634.29999999999995</c:v>
                </c:pt>
                <c:pt idx="741">
                  <c:v>635.1</c:v>
                </c:pt>
                <c:pt idx="742">
                  <c:v>636</c:v>
                </c:pt>
                <c:pt idx="743">
                  <c:v>636.9</c:v>
                </c:pt>
                <c:pt idx="744">
                  <c:v>637.70000000000005</c:v>
                </c:pt>
                <c:pt idx="745">
                  <c:v>638.6</c:v>
                </c:pt>
                <c:pt idx="746">
                  <c:v>639.4</c:v>
                </c:pt>
                <c:pt idx="747">
                  <c:v>640.29999999999995</c:v>
                </c:pt>
                <c:pt idx="748">
                  <c:v>641.1</c:v>
                </c:pt>
                <c:pt idx="749">
                  <c:v>642</c:v>
                </c:pt>
                <c:pt idx="750">
                  <c:v>642.9</c:v>
                </c:pt>
                <c:pt idx="751">
                  <c:v>643.70000000000005</c:v>
                </c:pt>
                <c:pt idx="752">
                  <c:v>644.6</c:v>
                </c:pt>
                <c:pt idx="753">
                  <c:v>645.4</c:v>
                </c:pt>
                <c:pt idx="754">
                  <c:v>646.29999999999995</c:v>
                </c:pt>
                <c:pt idx="755">
                  <c:v>647.1</c:v>
                </c:pt>
                <c:pt idx="756">
                  <c:v>648</c:v>
                </c:pt>
                <c:pt idx="757">
                  <c:v>648.9</c:v>
                </c:pt>
                <c:pt idx="758">
                  <c:v>649.70000000000005</c:v>
                </c:pt>
                <c:pt idx="759">
                  <c:v>650.6</c:v>
                </c:pt>
                <c:pt idx="760">
                  <c:v>651.4</c:v>
                </c:pt>
                <c:pt idx="761">
                  <c:v>652.29999999999995</c:v>
                </c:pt>
                <c:pt idx="762">
                  <c:v>653.1</c:v>
                </c:pt>
                <c:pt idx="763">
                  <c:v>654</c:v>
                </c:pt>
                <c:pt idx="764">
                  <c:v>654.9</c:v>
                </c:pt>
                <c:pt idx="765">
                  <c:v>655.7</c:v>
                </c:pt>
                <c:pt idx="766">
                  <c:v>656.6</c:v>
                </c:pt>
                <c:pt idx="767">
                  <c:v>657.4</c:v>
                </c:pt>
                <c:pt idx="768">
                  <c:v>658.3</c:v>
                </c:pt>
                <c:pt idx="769">
                  <c:v>659.1</c:v>
                </c:pt>
                <c:pt idx="770">
                  <c:v>660</c:v>
                </c:pt>
                <c:pt idx="771">
                  <c:v>660.9</c:v>
                </c:pt>
                <c:pt idx="772">
                  <c:v>661.7</c:v>
                </c:pt>
                <c:pt idx="773">
                  <c:v>662.6</c:v>
                </c:pt>
                <c:pt idx="774">
                  <c:v>663.4</c:v>
                </c:pt>
                <c:pt idx="775">
                  <c:v>664.3</c:v>
                </c:pt>
                <c:pt idx="776">
                  <c:v>665.1</c:v>
                </c:pt>
                <c:pt idx="777">
                  <c:v>666</c:v>
                </c:pt>
                <c:pt idx="778">
                  <c:v>666.9</c:v>
                </c:pt>
                <c:pt idx="779">
                  <c:v>667.7</c:v>
                </c:pt>
                <c:pt idx="780">
                  <c:v>668.6</c:v>
                </c:pt>
                <c:pt idx="781">
                  <c:v>669.4</c:v>
                </c:pt>
                <c:pt idx="782">
                  <c:v>670.3</c:v>
                </c:pt>
                <c:pt idx="783">
                  <c:v>671.1</c:v>
                </c:pt>
                <c:pt idx="784">
                  <c:v>672</c:v>
                </c:pt>
                <c:pt idx="785">
                  <c:v>672.9</c:v>
                </c:pt>
                <c:pt idx="786">
                  <c:v>673.7</c:v>
                </c:pt>
                <c:pt idx="787">
                  <c:v>674.6</c:v>
                </c:pt>
                <c:pt idx="788">
                  <c:v>675.4</c:v>
                </c:pt>
                <c:pt idx="789">
                  <c:v>676.3</c:v>
                </c:pt>
                <c:pt idx="790">
                  <c:v>677.1</c:v>
                </c:pt>
                <c:pt idx="791">
                  <c:v>678</c:v>
                </c:pt>
                <c:pt idx="792">
                  <c:v>678.9</c:v>
                </c:pt>
                <c:pt idx="793">
                  <c:v>679.7</c:v>
                </c:pt>
                <c:pt idx="794">
                  <c:v>680.6</c:v>
                </c:pt>
                <c:pt idx="795">
                  <c:v>681.4</c:v>
                </c:pt>
                <c:pt idx="796">
                  <c:v>682.3</c:v>
                </c:pt>
                <c:pt idx="797">
                  <c:v>683.1</c:v>
                </c:pt>
                <c:pt idx="798">
                  <c:v>684</c:v>
                </c:pt>
                <c:pt idx="799">
                  <c:v>684.9</c:v>
                </c:pt>
                <c:pt idx="800">
                  <c:v>685.7</c:v>
                </c:pt>
                <c:pt idx="801">
                  <c:v>686.6</c:v>
                </c:pt>
                <c:pt idx="802">
                  <c:v>687.4</c:v>
                </c:pt>
                <c:pt idx="803">
                  <c:v>688.3</c:v>
                </c:pt>
                <c:pt idx="804">
                  <c:v>689.1</c:v>
                </c:pt>
                <c:pt idx="805">
                  <c:v>690</c:v>
                </c:pt>
                <c:pt idx="806">
                  <c:v>690.9</c:v>
                </c:pt>
                <c:pt idx="807">
                  <c:v>691.7</c:v>
                </c:pt>
                <c:pt idx="808">
                  <c:v>692.6</c:v>
                </c:pt>
                <c:pt idx="809">
                  <c:v>693.4</c:v>
                </c:pt>
                <c:pt idx="810">
                  <c:v>694.3</c:v>
                </c:pt>
                <c:pt idx="811">
                  <c:v>695.1</c:v>
                </c:pt>
                <c:pt idx="812">
                  <c:v>696</c:v>
                </c:pt>
                <c:pt idx="813">
                  <c:v>696.9</c:v>
                </c:pt>
                <c:pt idx="814">
                  <c:v>697.7</c:v>
                </c:pt>
                <c:pt idx="815">
                  <c:v>698.6</c:v>
                </c:pt>
                <c:pt idx="816">
                  <c:v>699.4</c:v>
                </c:pt>
                <c:pt idx="817">
                  <c:v>700.3</c:v>
                </c:pt>
                <c:pt idx="818">
                  <c:v>701.1</c:v>
                </c:pt>
                <c:pt idx="819">
                  <c:v>702</c:v>
                </c:pt>
                <c:pt idx="820">
                  <c:v>702.9</c:v>
                </c:pt>
                <c:pt idx="821">
                  <c:v>703.7</c:v>
                </c:pt>
                <c:pt idx="822">
                  <c:v>704.6</c:v>
                </c:pt>
                <c:pt idx="823">
                  <c:v>705.4</c:v>
                </c:pt>
                <c:pt idx="824">
                  <c:v>706.3</c:v>
                </c:pt>
                <c:pt idx="825">
                  <c:v>707.1</c:v>
                </c:pt>
                <c:pt idx="826">
                  <c:v>708</c:v>
                </c:pt>
                <c:pt idx="827">
                  <c:v>708.9</c:v>
                </c:pt>
                <c:pt idx="828">
                  <c:v>709.7</c:v>
                </c:pt>
                <c:pt idx="829">
                  <c:v>710.6</c:v>
                </c:pt>
                <c:pt idx="830">
                  <c:v>711.4</c:v>
                </c:pt>
                <c:pt idx="831">
                  <c:v>712.3</c:v>
                </c:pt>
                <c:pt idx="832">
                  <c:v>713.1</c:v>
                </c:pt>
                <c:pt idx="833">
                  <c:v>714</c:v>
                </c:pt>
                <c:pt idx="834">
                  <c:v>714.9</c:v>
                </c:pt>
                <c:pt idx="835">
                  <c:v>715.7</c:v>
                </c:pt>
                <c:pt idx="836">
                  <c:v>716.6</c:v>
                </c:pt>
                <c:pt idx="837">
                  <c:v>717.4</c:v>
                </c:pt>
                <c:pt idx="838">
                  <c:v>718.3</c:v>
                </c:pt>
                <c:pt idx="839">
                  <c:v>719.1</c:v>
                </c:pt>
                <c:pt idx="840">
                  <c:v>720</c:v>
                </c:pt>
                <c:pt idx="841">
                  <c:v>720.9</c:v>
                </c:pt>
                <c:pt idx="842">
                  <c:v>721.7</c:v>
                </c:pt>
                <c:pt idx="843">
                  <c:v>722.6</c:v>
                </c:pt>
                <c:pt idx="844">
                  <c:v>723.4</c:v>
                </c:pt>
                <c:pt idx="845">
                  <c:v>724.3</c:v>
                </c:pt>
                <c:pt idx="846">
                  <c:v>725.1</c:v>
                </c:pt>
                <c:pt idx="847">
                  <c:v>726</c:v>
                </c:pt>
                <c:pt idx="848">
                  <c:v>726.9</c:v>
                </c:pt>
                <c:pt idx="849">
                  <c:v>727.7</c:v>
                </c:pt>
                <c:pt idx="850">
                  <c:v>728.6</c:v>
                </c:pt>
                <c:pt idx="851">
                  <c:v>729.4</c:v>
                </c:pt>
                <c:pt idx="852">
                  <c:v>730.3</c:v>
                </c:pt>
                <c:pt idx="853">
                  <c:v>731.1</c:v>
                </c:pt>
                <c:pt idx="854">
                  <c:v>732</c:v>
                </c:pt>
                <c:pt idx="855">
                  <c:v>732.9</c:v>
                </c:pt>
                <c:pt idx="856">
                  <c:v>733.7</c:v>
                </c:pt>
                <c:pt idx="857">
                  <c:v>734.6</c:v>
                </c:pt>
                <c:pt idx="858">
                  <c:v>735.4</c:v>
                </c:pt>
                <c:pt idx="859">
                  <c:v>736.3</c:v>
                </c:pt>
                <c:pt idx="860">
                  <c:v>737.1</c:v>
                </c:pt>
                <c:pt idx="861">
                  <c:v>738</c:v>
                </c:pt>
                <c:pt idx="862">
                  <c:v>738.9</c:v>
                </c:pt>
                <c:pt idx="863">
                  <c:v>739.7</c:v>
                </c:pt>
                <c:pt idx="864">
                  <c:v>740.6</c:v>
                </c:pt>
                <c:pt idx="865">
                  <c:v>741.4</c:v>
                </c:pt>
                <c:pt idx="866">
                  <c:v>742.3</c:v>
                </c:pt>
                <c:pt idx="867">
                  <c:v>743.1</c:v>
                </c:pt>
                <c:pt idx="868">
                  <c:v>744</c:v>
                </c:pt>
                <c:pt idx="869">
                  <c:v>744.9</c:v>
                </c:pt>
                <c:pt idx="870">
                  <c:v>745.7</c:v>
                </c:pt>
                <c:pt idx="871">
                  <c:v>746.6</c:v>
                </c:pt>
                <c:pt idx="872">
                  <c:v>747.4</c:v>
                </c:pt>
                <c:pt idx="873">
                  <c:v>748.3</c:v>
                </c:pt>
                <c:pt idx="874">
                  <c:v>749.1</c:v>
                </c:pt>
                <c:pt idx="875">
                  <c:v>750</c:v>
                </c:pt>
                <c:pt idx="876">
                  <c:v>750.9</c:v>
                </c:pt>
                <c:pt idx="877">
                  <c:v>751.7</c:v>
                </c:pt>
                <c:pt idx="878">
                  <c:v>752.6</c:v>
                </c:pt>
                <c:pt idx="879">
                  <c:v>753.4</c:v>
                </c:pt>
                <c:pt idx="880">
                  <c:v>754.3</c:v>
                </c:pt>
                <c:pt idx="881">
                  <c:v>755.1</c:v>
                </c:pt>
                <c:pt idx="882">
                  <c:v>756</c:v>
                </c:pt>
                <c:pt idx="883">
                  <c:v>756.9</c:v>
                </c:pt>
                <c:pt idx="884">
                  <c:v>757.7</c:v>
                </c:pt>
                <c:pt idx="885">
                  <c:v>758.6</c:v>
                </c:pt>
                <c:pt idx="886">
                  <c:v>759.4</c:v>
                </c:pt>
                <c:pt idx="887">
                  <c:v>760.3</c:v>
                </c:pt>
                <c:pt idx="888">
                  <c:v>761.1</c:v>
                </c:pt>
                <c:pt idx="889">
                  <c:v>762</c:v>
                </c:pt>
                <c:pt idx="890">
                  <c:v>762.9</c:v>
                </c:pt>
                <c:pt idx="891">
                  <c:v>763.7</c:v>
                </c:pt>
                <c:pt idx="892">
                  <c:v>764.6</c:v>
                </c:pt>
                <c:pt idx="893">
                  <c:v>765.4</c:v>
                </c:pt>
                <c:pt idx="894">
                  <c:v>766.3</c:v>
                </c:pt>
                <c:pt idx="895">
                  <c:v>767.1</c:v>
                </c:pt>
                <c:pt idx="896">
                  <c:v>768</c:v>
                </c:pt>
                <c:pt idx="897">
                  <c:v>768.9</c:v>
                </c:pt>
                <c:pt idx="898">
                  <c:v>769.7</c:v>
                </c:pt>
                <c:pt idx="899">
                  <c:v>770.6</c:v>
                </c:pt>
                <c:pt idx="900">
                  <c:v>771.4</c:v>
                </c:pt>
                <c:pt idx="901">
                  <c:v>772.3</c:v>
                </c:pt>
                <c:pt idx="902">
                  <c:v>773.1</c:v>
                </c:pt>
                <c:pt idx="903">
                  <c:v>774</c:v>
                </c:pt>
                <c:pt idx="904">
                  <c:v>774.9</c:v>
                </c:pt>
                <c:pt idx="905">
                  <c:v>775.7</c:v>
                </c:pt>
                <c:pt idx="906">
                  <c:v>776.6</c:v>
                </c:pt>
                <c:pt idx="907">
                  <c:v>777.4</c:v>
                </c:pt>
                <c:pt idx="908">
                  <c:v>778.3</c:v>
                </c:pt>
                <c:pt idx="909">
                  <c:v>779.1</c:v>
                </c:pt>
                <c:pt idx="910">
                  <c:v>780</c:v>
                </c:pt>
                <c:pt idx="911">
                  <c:v>780.9</c:v>
                </c:pt>
                <c:pt idx="912">
                  <c:v>781.7</c:v>
                </c:pt>
                <c:pt idx="913">
                  <c:v>782.6</c:v>
                </c:pt>
                <c:pt idx="914">
                  <c:v>783.4</c:v>
                </c:pt>
                <c:pt idx="915">
                  <c:v>784.3</c:v>
                </c:pt>
                <c:pt idx="916">
                  <c:v>785.1</c:v>
                </c:pt>
                <c:pt idx="917">
                  <c:v>786</c:v>
                </c:pt>
                <c:pt idx="918">
                  <c:v>786.9</c:v>
                </c:pt>
                <c:pt idx="919">
                  <c:v>787.7</c:v>
                </c:pt>
                <c:pt idx="920">
                  <c:v>788.6</c:v>
                </c:pt>
                <c:pt idx="921">
                  <c:v>789.4</c:v>
                </c:pt>
                <c:pt idx="922">
                  <c:v>790.3</c:v>
                </c:pt>
                <c:pt idx="923">
                  <c:v>791.1</c:v>
                </c:pt>
                <c:pt idx="924">
                  <c:v>792</c:v>
                </c:pt>
                <c:pt idx="925">
                  <c:v>792.9</c:v>
                </c:pt>
                <c:pt idx="926">
                  <c:v>793.7</c:v>
                </c:pt>
                <c:pt idx="927">
                  <c:v>794.6</c:v>
                </c:pt>
                <c:pt idx="928">
                  <c:v>795.4</c:v>
                </c:pt>
                <c:pt idx="929">
                  <c:v>796.3</c:v>
                </c:pt>
                <c:pt idx="930">
                  <c:v>797.1</c:v>
                </c:pt>
                <c:pt idx="931">
                  <c:v>798</c:v>
                </c:pt>
                <c:pt idx="932">
                  <c:v>798.9</c:v>
                </c:pt>
                <c:pt idx="933">
                  <c:v>799.7</c:v>
                </c:pt>
                <c:pt idx="934">
                  <c:v>800.6</c:v>
                </c:pt>
                <c:pt idx="935">
                  <c:v>801.4</c:v>
                </c:pt>
                <c:pt idx="936">
                  <c:v>802.3</c:v>
                </c:pt>
                <c:pt idx="937">
                  <c:v>803.1</c:v>
                </c:pt>
                <c:pt idx="938">
                  <c:v>804</c:v>
                </c:pt>
                <c:pt idx="939">
                  <c:v>804.9</c:v>
                </c:pt>
                <c:pt idx="940">
                  <c:v>805.7</c:v>
                </c:pt>
                <c:pt idx="941">
                  <c:v>806.6</c:v>
                </c:pt>
                <c:pt idx="942">
                  <c:v>807.4</c:v>
                </c:pt>
                <c:pt idx="943">
                  <c:v>808.3</c:v>
                </c:pt>
                <c:pt idx="944">
                  <c:v>809.1</c:v>
                </c:pt>
                <c:pt idx="945">
                  <c:v>810</c:v>
                </c:pt>
                <c:pt idx="946">
                  <c:v>810.9</c:v>
                </c:pt>
                <c:pt idx="947">
                  <c:v>811.7</c:v>
                </c:pt>
                <c:pt idx="948">
                  <c:v>812.6</c:v>
                </c:pt>
                <c:pt idx="949">
                  <c:v>813.4</c:v>
                </c:pt>
                <c:pt idx="950">
                  <c:v>814.3</c:v>
                </c:pt>
                <c:pt idx="951">
                  <c:v>815.1</c:v>
                </c:pt>
                <c:pt idx="952">
                  <c:v>816</c:v>
                </c:pt>
                <c:pt idx="953">
                  <c:v>816.9</c:v>
                </c:pt>
                <c:pt idx="954">
                  <c:v>817.7</c:v>
                </c:pt>
                <c:pt idx="955">
                  <c:v>818.6</c:v>
                </c:pt>
                <c:pt idx="956">
                  <c:v>819.4</c:v>
                </c:pt>
                <c:pt idx="957">
                  <c:v>820.3</c:v>
                </c:pt>
                <c:pt idx="958">
                  <c:v>821.1</c:v>
                </c:pt>
                <c:pt idx="959">
                  <c:v>822</c:v>
                </c:pt>
                <c:pt idx="960">
                  <c:v>822.9</c:v>
                </c:pt>
                <c:pt idx="961">
                  <c:v>823.7</c:v>
                </c:pt>
                <c:pt idx="962">
                  <c:v>824.6</c:v>
                </c:pt>
                <c:pt idx="963">
                  <c:v>825.4</c:v>
                </c:pt>
                <c:pt idx="964">
                  <c:v>826.3</c:v>
                </c:pt>
                <c:pt idx="965">
                  <c:v>827.1</c:v>
                </c:pt>
                <c:pt idx="966">
                  <c:v>828</c:v>
                </c:pt>
                <c:pt idx="967">
                  <c:v>828.9</c:v>
                </c:pt>
                <c:pt idx="968">
                  <c:v>829.7</c:v>
                </c:pt>
                <c:pt idx="969">
                  <c:v>830.6</c:v>
                </c:pt>
                <c:pt idx="970">
                  <c:v>831.4</c:v>
                </c:pt>
                <c:pt idx="971">
                  <c:v>832.3</c:v>
                </c:pt>
                <c:pt idx="972">
                  <c:v>833.1</c:v>
                </c:pt>
                <c:pt idx="973">
                  <c:v>834</c:v>
                </c:pt>
                <c:pt idx="974">
                  <c:v>834.9</c:v>
                </c:pt>
                <c:pt idx="975">
                  <c:v>835.7</c:v>
                </c:pt>
                <c:pt idx="976">
                  <c:v>836.6</c:v>
                </c:pt>
                <c:pt idx="977">
                  <c:v>837.4</c:v>
                </c:pt>
                <c:pt idx="978">
                  <c:v>838.3</c:v>
                </c:pt>
                <c:pt idx="979">
                  <c:v>839.1</c:v>
                </c:pt>
                <c:pt idx="980">
                  <c:v>840</c:v>
                </c:pt>
                <c:pt idx="981">
                  <c:v>840.9</c:v>
                </c:pt>
                <c:pt idx="982">
                  <c:v>841.7</c:v>
                </c:pt>
                <c:pt idx="983">
                  <c:v>842.6</c:v>
                </c:pt>
                <c:pt idx="984">
                  <c:v>843.4</c:v>
                </c:pt>
                <c:pt idx="985">
                  <c:v>844.3</c:v>
                </c:pt>
                <c:pt idx="986">
                  <c:v>845.1</c:v>
                </c:pt>
                <c:pt idx="987">
                  <c:v>846</c:v>
                </c:pt>
                <c:pt idx="988">
                  <c:v>846.9</c:v>
                </c:pt>
                <c:pt idx="989">
                  <c:v>847.7</c:v>
                </c:pt>
                <c:pt idx="990">
                  <c:v>848.6</c:v>
                </c:pt>
                <c:pt idx="991">
                  <c:v>849.4</c:v>
                </c:pt>
                <c:pt idx="992">
                  <c:v>850.3</c:v>
                </c:pt>
                <c:pt idx="993">
                  <c:v>851.1</c:v>
                </c:pt>
                <c:pt idx="994">
                  <c:v>852</c:v>
                </c:pt>
                <c:pt idx="995">
                  <c:v>852.9</c:v>
                </c:pt>
                <c:pt idx="996">
                  <c:v>853.7</c:v>
                </c:pt>
                <c:pt idx="997">
                  <c:v>854.6</c:v>
                </c:pt>
                <c:pt idx="998">
                  <c:v>855.4</c:v>
                </c:pt>
                <c:pt idx="999">
                  <c:v>856.3</c:v>
                </c:pt>
                <c:pt idx="1000">
                  <c:v>857.1</c:v>
                </c:pt>
                <c:pt idx="1001">
                  <c:v>858</c:v>
                </c:pt>
                <c:pt idx="1002">
                  <c:v>858.9</c:v>
                </c:pt>
                <c:pt idx="1003">
                  <c:v>859.7</c:v>
                </c:pt>
                <c:pt idx="1004">
                  <c:v>860.6</c:v>
                </c:pt>
                <c:pt idx="1005">
                  <c:v>861.4</c:v>
                </c:pt>
                <c:pt idx="1006">
                  <c:v>862.3</c:v>
                </c:pt>
                <c:pt idx="1007">
                  <c:v>863.1</c:v>
                </c:pt>
                <c:pt idx="1008">
                  <c:v>864</c:v>
                </c:pt>
                <c:pt idx="1009">
                  <c:v>864.9</c:v>
                </c:pt>
                <c:pt idx="1010">
                  <c:v>865.7</c:v>
                </c:pt>
                <c:pt idx="1011">
                  <c:v>866.6</c:v>
                </c:pt>
                <c:pt idx="1012">
                  <c:v>867.4</c:v>
                </c:pt>
                <c:pt idx="1013">
                  <c:v>868.3</c:v>
                </c:pt>
                <c:pt idx="1014">
                  <c:v>869.1</c:v>
                </c:pt>
                <c:pt idx="1015">
                  <c:v>870</c:v>
                </c:pt>
                <c:pt idx="1016">
                  <c:v>870.9</c:v>
                </c:pt>
                <c:pt idx="1017">
                  <c:v>871.7</c:v>
                </c:pt>
                <c:pt idx="1018">
                  <c:v>872.6</c:v>
                </c:pt>
                <c:pt idx="1019">
                  <c:v>873.4</c:v>
                </c:pt>
                <c:pt idx="1020">
                  <c:v>874.3</c:v>
                </c:pt>
                <c:pt idx="1021">
                  <c:v>875.1</c:v>
                </c:pt>
                <c:pt idx="1022">
                  <c:v>876</c:v>
                </c:pt>
                <c:pt idx="1023">
                  <c:v>876.9</c:v>
                </c:pt>
                <c:pt idx="1024">
                  <c:v>877.7</c:v>
                </c:pt>
                <c:pt idx="1025">
                  <c:v>878.6</c:v>
                </c:pt>
                <c:pt idx="1026">
                  <c:v>879.4</c:v>
                </c:pt>
                <c:pt idx="1027">
                  <c:v>880.3</c:v>
                </c:pt>
                <c:pt idx="1028">
                  <c:v>881.1</c:v>
                </c:pt>
                <c:pt idx="1029">
                  <c:v>882</c:v>
                </c:pt>
                <c:pt idx="1030">
                  <c:v>882.9</c:v>
                </c:pt>
                <c:pt idx="1031">
                  <c:v>883.7</c:v>
                </c:pt>
                <c:pt idx="1032">
                  <c:v>884.6</c:v>
                </c:pt>
                <c:pt idx="1033">
                  <c:v>885.4</c:v>
                </c:pt>
                <c:pt idx="1034">
                  <c:v>886.3</c:v>
                </c:pt>
                <c:pt idx="1035">
                  <c:v>887.1</c:v>
                </c:pt>
                <c:pt idx="1036">
                  <c:v>888</c:v>
                </c:pt>
                <c:pt idx="1037">
                  <c:v>888.9</c:v>
                </c:pt>
                <c:pt idx="1038">
                  <c:v>889.7</c:v>
                </c:pt>
                <c:pt idx="1039">
                  <c:v>890.6</c:v>
                </c:pt>
                <c:pt idx="1040">
                  <c:v>891.4</c:v>
                </c:pt>
                <c:pt idx="1041">
                  <c:v>892.3</c:v>
                </c:pt>
                <c:pt idx="1042">
                  <c:v>893.1</c:v>
                </c:pt>
                <c:pt idx="1043">
                  <c:v>894</c:v>
                </c:pt>
                <c:pt idx="1044">
                  <c:v>894.9</c:v>
                </c:pt>
                <c:pt idx="1045">
                  <c:v>895.7</c:v>
                </c:pt>
                <c:pt idx="1046">
                  <c:v>896.6</c:v>
                </c:pt>
                <c:pt idx="1047">
                  <c:v>897.4</c:v>
                </c:pt>
                <c:pt idx="1048">
                  <c:v>898.3</c:v>
                </c:pt>
                <c:pt idx="1049">
                  <c:v>899.1</c:v>
                </c:pt>
                <c:pt idx="1050">
                  <c:v>900</c:v>
                </c:pt>
                <c:pt idx="1051">
                  <c:v>900.9</c:v>
                </c:pt>
                <c:pt idx="1052">
                  <c:v>901.7</c:v>
                </c:pt>
                <c:pt idx="1053">
                  <c:v>902.6</c:v>
                </c:pt>
                <c:pt idx="1054">
                  <c:v>903.4</c:v>
                </c:pt>
                <c:pt idx="1055">
                  <c:v>904.3</c:v>
                </c:pt>
                <c:pt idx="1056">
                  <c:v>905.1</c:v>
                </c:pt>
                <c:pt idx="1057">
                  <c:v>906</c:v>
                </c:pt>
                <c:pt idx="1058">
                  <c:v>906.9</c:v>
                </c:pt>
                <c:pt idx="1059">
                  <c:v>907.7</c:v>
                </c:pt>
                <c:pt idx="1060">
                  <c:v>908.6</c:v>
                </c:pt>
                <c:pt idx="1061">
                  <c:v>909.4</c:v>
                </c:pt>
                <c:pt idx="1062">
                  <c:v>910.3</c:v>
                </c:pt>
                <c:pt idx="1063">
                  <c:v>911.1</c:v>
                </c:pt>
                <c:pt idx="1064">
                  <c:v>912</c:v>
                </c:pt>
                <c:pt idx="1065">
                  <c:v>912.9</c:v>
                </c:pt>
                <c:pt idx="1066">
                  <c:v>913.7</c:v>
                </c:pt>
                <c:pt idx="1067">
                  <c:v>914.6</c:v>
                </c:pt>
                <c:pt idx="1068">
                  <c:v>915.4</c:v>
                </c:pt>
                <c:pt idx="1069">
                  <c:v>916.3</c:v>
                </c:pt>
                <c:pt idx="1070">
                  <c:v>917.1</c:v>
                </c:pt>
                <c:pt idx="1071">
                  <c:v>918</c:v>
                </c:pt>
                <c:pt idx="1072">
                  <c:v>918.9</c:v>
                </c:pt>
                <c:pt idx="1073">
                  <c:v>919.7</c:v>
                </c:pt>
                <c:pt idx="1074">
                  <c:v>920.6</c:v>
                </c:pt>
                <c:pt idx="1075">
                  <c:v>921.4</c:v>
                </c:pt>
                <c:pt idx="1076">
                  <c:v>922.3</c:v>
                </c:pt>
                <c:pt idx="1077">
                  <c:v>923.1</c:v>
                </c:pt>
                <c:pt idx="1078">
                  <c:v>924</c:v>
                </c:pt>
                <c:pt idx="1079">
                  <c:v>924.9</c:v>
                </c:pt>
                <c:pt idx="1080">
                  <c:v>925.7</c:v>
                </c:pt>
                <c:pt idx="1081">
                  <c:v>926.6</c:v>
                </c:pt>
                <c:pt idx="1082">
                  <c:v>927.4</c:v>
                </c:pt>
                <c:pt idx="1083">
                  <c:v>928.3</c:v>
                </c:pt>
                <c:pt idx="1084">
                  <c:v>929.1</c:v>
                </c:pt>
                <c:pt idx="1085">
                  <c:v>930</c:v>
                </c:pt>
                <c:pt idx="1086">
                  <c:v>930.9</c:v>
                </c:pt>
                <c:pt idx="1087">
                  <c:v>931.7</c:v>
                </c:pt>
                <c:pt idx="1088">
                  <c:v>932.6</c:v>
                </c:pt>
                <c:pt idx="1089">
                  <c:v>933.4</c:v>
                </c:pt>
                <c:pt idx="1090">
                  <c:v>934.3</c:v>
                </c:pt>
                <c:pt idx="1091">
                  <c:v>935.1</c:v>
                </c:pt>
                <c:pt idx="1092">
                  <c:v>936</c:v>
                </c:pt>
                <c:pt idx="1093">
                  <c:v>936.9</c:v>
                </c:pt>
                <c:pt idx="1094">
                  <c:v>937.7</c:v>
                </c:pt>
                <c:pt idx="1095">
                  <c:v>938.6</c:v>
                </c:pt>
                <c:pt idx="1096">
                  <c:v>939.4</c:v>
                </c:pt>
                <c:pt idx="1097">
                  <c:v>940.3</c:v>
                </c:pt>
                <c:pt idx="1098">
                  <c:v>941.1</c:v>
                </c:pt>
                <c:pt idx="1099">
                  <c:v>942</c:v>
                </c:pt>
                <c:pt idx="1100">
                  <c:v>942.9</c:v>
                </c:pt>
                <c:pt idx="1101">
                  <c:v>943.7</c:v>
                </c:pt>
                <c:pt idx="1102">
                  <c:v>944.6</c:v>
                </c:pt>
                <c:pt idx="1103">
                  <c:v>945.4</c:v>
                </c:pt>
                <c:pt idx="1104">
                  <c:v>946.3</c:v>
                </c:pt>
                <c:pt idx="1105">
                  <c:v>947.1</c:v>
                </c:pt>
                <c:pt idx="1106">
                  <c:v>948</c:v>
                </c:pt>
                <c:pt idx="1107">
                  <c:v>948.9</c:v>
                </c:pt>
                <c:pt idx="1108">
                  <c:v>949.7</c:v>
                </c:pt>
                <c:pt idx="1109">
                  <c:v>950.6</c:v>
                </c:pt>
                <c:pt idx="1110">
                  <c:v>951.4</c:v>
                </c:pt>
                <c:pt idx="1111">
                  <c:v>952.3</c:v>
                </c:pt>
                <c:pt idx="1112">
                  <c:v>953.1</c:v>
                </c:pt>
                <c:pt idx="1113">
                  <c:v>954</c:v>
                </c:pt>
                <c:pt idx="1114">
                  <c:v>954.9</c:v>
                </c:pt>
                <c:pt idx="1115">
                  <c:v>955.7</c:v>
                </c:pt>
                <c:pt idx="1116">
                  <c:v>956.6</c:v>
                </c:pt>
                <c:pt idx="1117">
                  <c:v>957.4</c:v>
                </c:pt>
                <c:pt idx="1118">
                  <c:v>958.3</c:v>
                </c:pt>
                <c:pt idx="1119">
                  <c:v>959.1</c:v>
                </c:pt>
                <c:pt idx="1120">
                  <c:v>960</c:v>
                </c:pt>
                <c:pt idx="1121">
                  <c:v>960.9</c:v>
                </c:pt>
                <c:pt idx="1122">
                  <c:v>961.7</c:v>
                </c:pt>
                <c:pt idx="1123">
                  <c:v>962.6</c:v>
                </c:pt>
                <c:pt idx="1124">
                  <c:v>963.4</c:v>
                </c:pt>
                <c:pt idx="1125">
                  <c:v>964.3</c:v>
                </c:pt>
                <c:pt idx="1126">
                  <c:v>965.1</c:v>
                </c:pt>
                <c:pt idx="1127">
                  <c:v>966</c:v>
                </c:pt>
                <c:pt idx="1128">
                  <c:v>966.9</c:v>
                </c:pt>
                <c:pt idx="1129">
                  <c:v>967.7</c:v>
                </c:pt>
                <c:pt idx="1130">
                  <c:v>968.6</c:v>
                </c:pt>
                <c:pt idx="1131">
                  <c:v>969.4</c:v>
                </c:pt>
                <c:pt idx="1132">
                  <c:v>970.3</c:v>
                </c:pt>
                <c:pt idx="1133">
                  <c:v>971.1</c:v>
                </c:pt>
                <c:pt idx="1134">
                  <c:v>972</c:v>
                </c:pt>
                <c:pt idx="1135">
                  <c:v>972.9</c:v>
                </c:pt>
                <c:pt idx="1136">
                  <c:v>973.7</c:v>
                </c:pt>
                <c:pt idx="1137">
                  <c:v>974.6</c:v>
                </c:pt>
                <c:pt idx="1138">
                  <c:v>975.4</c:v>
                </c:pt>
                <c:pt idx="1139">
                  <c:v>976.3</c:v>
                </c:pt>
                <c:pt idx="1140">
                  <c:v>977.1</c:v>
                </c:pt>
                <c:pt idx="1141">
                  <c:v>978</c:v>
                </c:pt>
                <c:pt idx="1142">
                  <c:v>978.9</c:v>
                </c:pt>
                <c:pt idx="1143">
                  <c:v>979.7</c:v>
                </c:pt>
                <c:pt idx="1144">
                  <c:v>980.6</c:v>
                </c:pt>
                <c:pt idx="1145">
                  <c:v>981.4</c:v>
                </c:pt>
                <c:pt idx="1146">
                  <c:v>982.3</c:v>
                </c:pt>
                <c:pt idx="1147">
                  <c:v>983.1</c:v>
                </c:pt>
                <c:pt idx="1148">
                  <c:v>984</c:v>
                </c:pt>
                <c:pt idx="1149">
                  <c:v>984.9</c:v>
                </c:pt>
                <c:pt idx="1150">
                  <c:v>985.7</c:v>
                </c:pt>
                <c:pt idx="1151">
                  <c:v>986.6</c:v>
                </c:pt>
                <c:pt idx="1152">
                  <c:v>987.4</c:v>
                </c:pt>
                <c:pt idx="1153">
                  <c:v>988.3</c:v>
                </c:pt>
                <c:pt idx="1154">
                  <c:v>989.1</c:v>
                </c:pt>
                <c:pt idx="1155">
                  <c:v>990</c:v>
                </c:pt>
                <c:pt idx="1156">
                  <c:v>990.9</c:v>
                </c:pt>
                <c:pt idx="1157">
                  <c:v>991.7</c:v>
                </c:pt>
                <c:pt idx="1158">
                  <c:v>992.6</c:v>
                </c:pt>
                <c:pt idx="1159">
                  <c:v>993.4</c:v>
                </c:pt>
                <c:pt idx="1160">
                  <c:v>994.3</c:v>
                </c:pt>
                <c:pt idx="1161">
                  <c:v>995.1</c:v>
                </c:pt>
                <c:pt idx="1162">
                  <c:v>996</c:v>
                </c:pt>
                <c:pt idx="1163">
                  <c:v>996.856092073382</c:v>
                </c:pt>
                <c:pt idx="1164">
                  <c:v>997.71322050422202</c:v>
                </c:pt>
                <c:pt idx="1165">
                  <c:v>998.57034893506204</c:v>
                </c:pt>
                <c:pt idx="1166">
                  <c:v>999.42747736590195</c:v>
                </c:pt>
                <c:pt idx="1167">
                  <c:v>1000.28460579674</c:v>
                </c:pt>
                <c:pt idx="1168">
                  <c:v>1001.1417342275799</c:v>
                </c:pt>
                <c:pt idx="1169">
                  <c:v>1001.99886265842</c:v>
                </c:pt>
                <c:pt idx="1170">
                  <c:v>1002.85599108926</c:v>
                </c:pt>
                <c:pt idx="1171">
                  <c:v>1003.7131195201</c:v>
                </c:pt>
                <c:pt idx="1172">
                  <c:v>1004.57024795094</c:v>
                </c:pt>
                <c:pt idx="1173">
                  <c:v>1005.42737638178</c:v>
                </c:pt>
                <c:pt idx="1174">
                  <c:v>1006.28450481262</c:v>
                </c:pt>
                <c:pt idx="1175">
                  <c:v>1007.14163324346</c:v>
                </c:pt>
                <c:pt idx="1176">
                  <c:v>1007.9987616743</c:v>
                </c:pt>
                <c:pt idx="1177">
                  <c:v>1008.85589010514</c:v>
                </c:pt>
                <c:pt idx="1178">
                  <c:v>1009.71301853598</c:v>
                </c:pt>
                <c:pt idx="1179">
                  <c:v>1010.5701469668199</c:v>
                </c:pt>
                <c:pt idx="1180">
                  <c:v>1011.42727539766</c:v>
                </c:pt>
                <c:pt idx="1181">
                  <c:v>1012.2844038285</c:v>
                </c:pt>
                <c:pt idx="1182">
                  <c:v>1013.14153225934</c:v>
                </c:pt>
                <c:pt idx="1183">
                  <c:v>1013.99866069019</c:v>
                </c:pt>
                <c:pt idx="1184">
                  <c:v>1014.8557891210301</c:v>
                </c:pt>
                <c:pt idx="1185">
                  <c:v>1015.71291755187</c:v>
                </c:pt>
                <c:pt idx="1186">
                  <c:v>1016.57004598271</c:v>
                </c:pt>
                <c:pt idx="1187">
                  <c:v>1017.42717441355</c:v>
                </c:pt>
                <c:pt idx="1188">
                  <c:v>1018.28430284439</c:v>
                </c:pt>
                <c:pt idx="1189">
                  <c:v>1019.14143127523</c:v>
                </c:pt>
                <c:pt idx="1190">
                  <c:v>1019.99855970607</c:v>
                </c:pt>
                <c:pt idx="1191">
                  <c:v>1020.85568813691</c:v>
                </c:pt>
                <c:pt idx="1192">
                  <c:v>1021.71281656775</c:v>
                </c:pt>
                <c:pt idx="1193">
                  <c:v>1022.56994499859</c:v>
                </c:pt>
                <c:pt idx="1194">
                  <c:v>1023.42707342943</c:v>
                </c:pt>
                <c:pt idx="1195">
                  <c:v>1024.2842018602701</c:v>
                </c:pt>
                <c:pt idx="1196">
                  <c:v>1025.1413302911101</c:v>
                </c:pt>
                <c:pt idx="1197">
                  <c:v>1025.9984587219501</c:v>
                </c:pt>
                <c:pt idx="1198">
                  <c:v>1026.8555871527899</c:v>
                </c:pt>
                <c:pt idx="1199">
                  <c:v>1027.7127155836299</c:v>
                </c:pt>
                <c:pt idx="1200">
                  <c:v>1028.5698440144699</c:v>
                </c:pt>
                <c:pt idx="1201">
                  <c:v>1029.42697244531</c:v>
                </c:pt>
                <c:pt idx="1202">
                  <c:v>1030.28410087615</c:v>
                </c:pt>
                <c:pt idx="1203">
                  <c:v>1031.14122930699</c:v>
                </c:pt>
                <c:pt idx="1204">
                  <c:v>1031.99835773783</c:v>
                </c:pt>
                <c:pt idx="1205">
                  <c:v>1032.85548616867</c:v>
                </c:pt>
                <c:pt idx="1206">
                  <c:v>1033.7126145995101</c:v>
                </c:pt>
                <c:pt idx="1207">
                  <c:v>1034.5697430303501</c:v>
                </c:pt>
                <c:pt idx="1208">
                  <c:v>1035.4268714611901</c:v>
                </c:pt>
                <c:pt idx="1209">
                  <c:v>1036.2839998920299</c:v>
                </c:pt>
                <c:pt idx="1210">
                  <c:v>1037.1411283228699</c:v>
                </c:pt>
                <c:pt idx="1211">
                  <c:v>1037.9982567537099</c:v>
                </c:pt>
                <c:pt idx="1212">
                  <c:v>1038.85538518455</c:v>
                </c:pt>
                <c:pt idx="1213">
                  <c:v>1039.71251361539</c:v>
                </c:pt>
                <c:pt idx="1214">
                  <c:v>1040.56964204623</c:v>
                </c:pt>
                <c:pt idx="1215">
                  <c:v>1041.42677047707</c:v>
                </c:pt>
                <c:pt idx="1216">
                  <c:v>1042.28389890791</c:v>
                </c:pt>
                <c:pt idx="1217">
                  <c:v>1043.1410273387501</c:v>
                </c:pt>
                <c:pt idx="1218">
                  <c:v>1043.9981557695901</c:v>
                </c:pt>
                <c:pt idx="1219">
                  <c:v>1044.8552842004301</c:v>
                </c:pt>
                <c:pt idx="1220">
                  <c:v>1045.7124126312699</c:v>
                </c:pt>
                <c:pt idx="1221">
                  <c:v>1046.5695410621099</c:v>
                </c:pt>
                <c:pt idx="1222">
                  <c:v>1047.4266694929499</c:v>
                </c:pt>
                <c:pt idx="1223">
                  <c:v>1048.28379792379</c:v>
                </c:pt>
                <c:pt idx="1224">
                  <c:v>1049.14092635463</c:v>
                </c:pt>
                <c:pt idx="1225">
                  <c:v>1049.99805478547</c:v>
                </c:pt>
                <c:pt idx="1226">
                  <c:v>1050.85518321631</c:v>
                </c:pt>
                <c:pt idx="1227">
                  <c:v>1051.71231164715</c:v>
                </c:pt>
                <c:pt idx="1228">
                  <c:v>1052.5694400779901</c:v>
                </c:pt>
                <c:pt idx="1229">
                  <c:v>1053.4265685088301</c:v>
                </c:pt>
                <c:pt idx="1230">
                  <c:v>1054.2836969396701</c:v>
                </c:pt>
                <c:pt idx="1231">
                  <c:v>1055.1408253705099</c:v>
                </c:pt>
                <c:pt idx="1232">
                  <c:v>1055.9979538013499</c:v>
                </c:pt>
                <c:pt idx="1233">
                  <c:v>1056.8550822321899</c:v>
                </c:pt>
                <c:pt idx="1234">
                  <c:v>1057.71221066303</c:v>
                </c:pt>
                <c:pt idx="1235">
                  <c:v>1058.56933909387</c:v>
                </c:pt>
                <c:pt idx="1236">
                  <c:v>1059.42646752471</c:v>
                </c:pt>
                <c:pt idx="1237">
                  <c:v>1060.28359595555</c:v>
                </c:pt>
                <c:pt idx="1238">
                  <c:v>1061.14072438639</c:v>
                </c:pt>
                <c:pt idx="1239">
                  <c:v>1061.9978528172301</c:v>
                </c:pt>
                <c:pt idx="1240">
                  <c:v>1062.8549812480701</c:v>
                </c:pt>
                <c:pt idx="1241">
                  <c:v>1063.7121096789101</c:v>
                </c:pt>
                <c:pt idx="1242">
                  <c:v>1064.5692381097599</c:v>
                </c:pt>
                <c:pt idx="1243">
                  <c:v>1065.4263665405999</c:v>
                </c:pt>
                <c:pt idx="1244">
                  <c:v>1066.2834949714399</c:v>
                </c:pt>
                <c:pt idx="1245">
                  <c:v>1067.14062340228</c:v>
                </c:pt>
                <c:pt idx="1246">
                  <c:v>1067.99775183312</c:v>
                </c:pt>
                <c:pt idx="1247">
                  <c:v>1068.85488026396</c:v>
                </c:pt>
                <c:pt idx="1248">
                  <c:v>1069.7120086948</c:v>
                </c:pt>
                <c:pt idx="1249">
                  <c:v>1070.5691371256401</c:v>
                </c:pt>
                <c:pt idx="1250">
                  <c:v>1071.4262655564801</c:v>
                </c:pt>
                <c:pt idx="1251">
                  <c:v>1072.2833939873201</c:v>
                </c:pt>
                <c:pt idx="1252">
                  <c:v>1073.1405224181599</c:v>
                </c:pt>
                <c:pt idx="1253">
                  <c:v>1073.9976508489999</c:v>
                </c:pt>
                <c:pt idx="1254">
                  <c:v>1074.8547792798399</c:v>
                </c:pt>
                <c:pt idx="1255">
                  <c:v>1075.71190771068</c:v>
                </c:pt>
                <c:pt idx="1256">
                  <c:v>1076.56903614152</c:v>
                </c:pt>
                <c:pt idx="1257">
                  <c:v>1077.42616457236</c:v>
                </c:pt>
                <c:pt idx="1258">
                  <c:v>1078.2832930032</c:v>
                </c:pt>
                <c:pt idx="1259">
                  <c:v>1079.14042143404</c:v>
                </c:pt>
                <c:pt idx="1260">
                  <c:v>1079.9975498648801</c:v>
                </c:pt>
                <c:pt idx="1261">
                  <c:v>1080.8546782957201</c:v>
                </c:pt>
                <c:pt idx="1262">
                  <c:v>1081.7118067265601</c:v>
                </c:pt>
                <c:pt idx="1263">
                  <c:v>1082.5689351573999</c:v>
                </c:pt>
                <c:pt idx="1264">
                  <c:v>1083.4260635882399</c:v>
                </c:pt>
                <c:pt idx="1265">
                  <c:v>1084.2831920190799</c:v>
                </c:pt>
                <c:pt idx="1266">
                  <c:v>1085.14032044992</c:v>
                </c:pt>
                <c:pt idx="1267">
                  <c:v>1085.99744888076</c:v>
                </c:pt>
                <c:pt idx="1268">
                  <c:v>1086.8545773116</c:v>
                </c:pt>
                <c:pt idx="1269">
                  <c:v>1087.71170574244</c:v>
                </c:pt>
                <c:pt idx="1270">
                  <c:v>1088.56883417328</c:v>
                </c:pt>
                <c:pt idx="1271">
                  <c:v>1089.4259626041201</c:v>
                </c:pt>
                <c:pt idx="1272">
                  <c:v>1090.2830910349601</c:v>
                </c:pt>
                <c:pt idx="1273">
                  <c:v>1091.1402194658001</c:v>
                </c:pt>
                <c:pt idx="1274">
                  <c:v>1091.9973478966399</c:v>
                </c:pt>
                <c:pt idx="1275">
                  <c:v>1092.8544763274799</c:v>
                </c:pt>
                <c:pt idx="1276">
                  <c:v>1093.7116047583199</c:v>
                </c:pt>
                <c:pt idx="1277">
                  <c:v>1094.56873318916</c:v>
                </c:pt>
                <c:pt idx="1278">
                  <c:v>1095.42586162</c:v>
                </c:pt>
                <c:pt idx="1279">
                  <c:v>1096.28299005084</c:v>
                </c:pt>
                <c:pt idx="1280">
                  <c:v>1097.14011848168</c:v>
                </c:pt>
                <c:pt idx="1281">
                  <c:v>1097.99724691252</c:v>
                </c:pt>
                <c:pt idx="1282">
                  <c:v>1098.8543753433601</c:v>
                </c:pt>
                <c:pt idx="1283">
                  <c:v>1099.7115037742001</c:v>
                </c:pt>
                <c:pt idx="1284">
                  <c:v>1100.5686322050401</c:v>
                </c:pt>
                <c:pt idx="1285">
                  <c:v>1101.4257606358799</c:v>
                </c:pt>
                <c:pt idx="1286">
                  <c:v>1102.2828890667199</c:v>
                </c:pt>
                <c:pt idx="1287">
                  <c:v>1103.1400174975599</c:v>
                </c:pt>
                <c:pt idx="1288">
                  <c:v>1103.9971459284</c:v>
                </c:pt>
                <c:pt idx="1289">
                  <c:v>1104.85427435924</c:v>
                </c:pt>
                <c:pt idx="1290">
                  <c:v>1105.71140279008</c:v>
                </c:pt>
                <c:pt idx="1291">
                  <c:v>1106.56853122092</c:v>
                </c:pt>
                <c:pt idx="1292">
                  <c:v>1107.42565965176</c:v>
                </c:pt>
                <c:pt idx="1293">
                  <c:v>1108.2827880826001</c:v>
                </c:pt>
                <c:pt idx="1294">
                  <c:v>1109.1399165134401</c:v>
                </c:pt>
                <c:pt idx="1295">
                  <c:v>1109.9970449442801</c:v>
                </c:pt>
                <c:pt idx="1296">
                  <c:v>1110.8541733751199</c:v>
                </c:pt>
                <c:pt idx="1297">
                  <c:v>1111.7113018059599</c:v>
                </c:pt>
                <c:pt idx="1298">
                  <c:v>1112.5684302367999</c:v>
                </c:pt>
                <c:pt idx="1299">
                  <c:v>1113.42555866764</c:v>
                </c:pt>
                <c:pt idx="1300">
                  <c:v>1114.28268709848</c:v>
                </c:pt>
                <c:pt idx="1301">
                  <c:v>1115.13981552933</c:v>
                </c:pt>
                <c:pt idx="1302">
                  <c:v>1115.99694396017</c:v>
                </c:pt>
                <c:pt idx="1303">
                  <c:v>1116.85407239101</c:v>
                </c:pt>
                <c:pt idx="1304">
                  <c:v>1117.7112008218501</c:v>
                </c:pt>
                <c:pt idx="1305">
                  <c:v>1118.5683292526901</c:v>
                </c:pt>
                <c:pt idx="1306">
                  <c:v>1119.4254576835301</c:v>
                </c:pt>
                <c:pt idx="1307">
                  <c:v>1120.2825861143699</c:v>
                </c:pt>
                <c:pt idx="1308">
                  <c:v>1121.1397145452099</c:v>
                </c:pt>
                <c:pt idx="1309">
                  <c:v>1121.9968429760499</c:v>
                </c:pt>
                <c:pt idx="1310">
                  <c:v>1122.85397140689</c:v>
                </c:pt>
                <c:pt idx="1311">
                  <c:v>1123.71109983773</c:v>
                </c:pt>
                <c:pt idx="1312">
                  <c:v>1124.56822826857</c:v>
                </c:pt>
                <c:pt idx="1313">
                  <c:v>1125.42535669941</c:v>
                </c:pt>
                <c:pt idx="1314">
                  <c:v>1126.2824851302501</c:v>
                </c:pt>
                <c:pt idx="1315">
                  <c:v>1127.1396135610901</c:v>
                </c:pt>
                <c:pt idx="1316">
                  <c:v>1127.9967419919301</c:v>
                </c:pt>
                <c:pt idx="1317">
                  <c:v>1128.8538704227699</c:v>
                </c:pt>
                <c:pt idx="1318">
                  <c:v>1129.7109988536099</c:v>
                </c:pt>
                <c:pt idx="1319">
                  <c:v>1130.5681272844499</c:v>
                </c:pt>
                <c:pt idx="1320">
                  <c:v>1131.4252557152899</c:v>
                </c:pt>
                <c:pt idx="1321">
                  <c:v>1132.28238414613</c:v>
                </c:pt>
                <c:pt idx="1322">
                  <c:v>1133.13951257697</c:v>
                </c:pt>
                <c:pt idx="1323">
                  <c:v>1133.99664100781</c:v>
                </c:pt>
                <c:pt idx="1324">
                  <c:v>1134.85376943865</c:v>
                </c:pt>
                <c:pt idx="1325">
                  <c:v>1135.7108978694901</c:v>
                </c:pt>
                <c:pt idx="1326">
                  <c:v>1136.5680263003301</c:v>
                </c:pt>
                <c:pt idx="1327">
                  <c:v>1137.4251547311701</c:v>
                </c:pt>
                <c:pt idx="1328">
                  <c:v>1138.2822831620099</c:v>
                </c:pt>
                <c:pt idx="1329">
                  <c:v>1139.1394115928499</c:v>
                </c:pt>
                <c:pt idx="1330">
                  <c:v>1139.9965400236899</c:v>
                </c:pt>
                <c:pt idx="1331">
                  <c:v>1140.85366845453</c:v>
                </c:pt>
                <c:pt idx="1332">
                  <c:v>1141.71079688537</c:v>
                </c:pt>
                <c:pt idx="1333">
                  <c:v>1142.56792531621</c:v>
                </c:pt>
                <c:pt idx="1334">
                  <c:v>1143.42505374705</c:v>
                </c:pt>
                <c:pt idx="1335">
                  <c:v>1144.28218217789</c:v>
                </c:pt>
                <c:pt idx="1336">
                  <c:v>1145.1393106087301</c:v>
                </c:pt>
                <c:pt idx="1337">
                  <c:v>1145.9964390395701</c:v>
                </c:pt>
                <c:pt idx="1338">
                  <c:v>1146.8535674704101</c:v>
                </c:pt>
                <c:pt idx="1339">
                  <c:v>1147.7106959012499</c:v>
                </c:pt>
                <c:pt idx="1340">
                  <c:v>1148.5678243320899</c:v>
                </c:pt>
                <c:pt idx="1341">
                  <c:v>1149.4249527629299</c:v>
                </c:pt>
                <c:pt idx="1342">
                  <c:v>1150.28208119377</c:v>
                </c:pt>
                <c:pt idx="1343">
                  <c:v>1151.13920962461</c:v>
                </c:pt>
                <c:pt idx="1344">
                  <c:v>1151.99633805545</c:v>
                </c:pt>
                <c:pt idx="1345">
                  <c:v>1152.85346648629</c:v>
                </c:pt>
                <c:pt idx="1346">
                  <c:v>1153.71059491713</c:v>
                </c:pt>
                <c:pt idx="1347">
                  <c:v>1154.5677233479701</c:v>
                </c:pt>
                <c:pt idx="1348">
                  <c:v>1155.4248517788101</c:v>
                </c:pt>
                <c:pt idx="1349">
                  <c:v>1156.2819802096501</c:v>
                </c:pt>
                <c:pt idx="1350">
                  <c:v>1157.1391086404899</c:v>
                </c:pt>
                <c:pt idx="1351">
                  <c:v>1157.9962370713299</c:v>
                </c:pt>
                <c:pt idx="1352">
                  <c:v>1158.8533655021699</c:v>
                </c:pt>
                <c:pt idx="1353">
                  <c:v>1159.71049393301</c:v>
                </c:pt>
                <c:pt idx="1354">
                  <c:v>1160.56762236385</c:v>
                </c:pt>
                <c:pt idx="1355">
                  <c:v>1161.42475079469</c:v>
                </c:pt>
                <c:pt idx="1356">
                  <c:v>1162.28187922553</c:v>
                </c:pt>
                <c:pt idx="1357">
                  <c:v>1163.13900765637</c:v>
                </c:pt>
                <c:pt idx="1358">
                  <c:v>1163.9961360872101</c:v>
                </c:pt>
                <c:pt idx="1359">
                  <c:v>1164.8532645180501</c:v>
                </c:pt>
                <c:pt idx="1360">
                  <c:v>1165.7103929489001</c:v>
                </c:pt>
                <c:pt idx="1361">
                  <c:v>1166.5675213797399</c:v>
                </c:pt>
                <c:pt idx="1362">
                  <c:v>1167.4246498105799</c:v>
                </c:pt>
                <c:pt idx="1363">
                  <c:v>1168.2817782414199</c:v>
                </c:pt>
                <c:pt idx="1364">
                  <c:v>1169.13890667226</c:v>
                </c:pt>
                <c:pt idx="1365">
                  <c:v>1169.9960351031</c:v>
                </c:pt>
                <c:pt idx="1366">
                  <c:v>1170.85316353394</c:v>
                </c:pt>
                <c:pt idx="1367">
                  <c:v>1171.71029196478</c:v>
                </c:pt>
                <c:pt idx="1368">
                  <c:v>1172.56742039562</c:v>
                </c:pt>
                <c:pt idx="1369">
                  <c:v>1173.4245488264601</c:v>
                </c:pt>
                <c:pt idx="1370">
                  <c:v>1174.2816772573001</c:v>
                </c:pt>
                <c:pt idx="1371">
                  <c:v>1175.1388056881401</c:v>
                </c:pt>
                <c:pt idx="1372">
                  <c:v>1175.9959341189799</c:v>
                </c:pt>
                <c:pt idx="1373">
                  <c:v>1176.8530625498199</c:v>
                </c:pt>
                <c:pt idx="1374">
                  <c:v>1177.7101909806599</c:v>
                </c:pt>
                <c:pt idx="1375">
                  <c:v>1178.5673194115</c:v>
                </c:pt>
                <c:pt idx="1376">
                  <c:v>1179.42444784234</c:v>
                </c:pt>
                <c:pt idx="1377">
                  <c:v>1180.28157627318</c:v>
                </c:pt>
                <c:pt idx="1378">
                  <c:v>1181.13870470402</c:v>
                </c:pt>
                <c:pt idx="1379">
                  <c:v>1181.99583313486</c:v>
                </c:pt>
                <c:pt idx="1380">
                  <c:v>1182.8529615657001</c:v>
                </c:pt>
                <c:pt idx="1381">
                  <c:v>1183.7100899965401</c:v>
                </c:pt>
                <c:pt idx="1382">
                  <c:v>1184.5672184273801</c:v>
                </c:pt>
                <c:pt idx="1383">
                  <c:v>1185.4243468582199</c:v>
                </c:pt>
                <c:pt idx="1384">
                  <c:v>1186.2814752890599</c:v>
                </c:pt>
                <c:pt idx="1385">
                  <c:v>1187.1386037198999</c:v>
                </c:pt>
                <c:pt idx="1386">
                  <c:v>1187.99573215074</c:v>
                </c:pt>
                <c:pt idx="1387">
                  <c:v>1188.85286058158</c:v>
                </c:pt>
                <c:pt idx="1388">
                  <c:v>1189.70998901242</c:v>
                </c:pt>
                <c:pt idx="1389">
                  <c:v>1190.56711744326</c:v>
                </c:pt>
                <c:pt idx="1390">
                  <c:v>1191.4242458741001</c:v>
                </c:pt>
                <c:pt idx="1391">
                  <c:v>1192.2813743049401</c:v>
                </c:pt>
                <c:pt idx="1392">
                  <c:v>1193.1385027357801</c:v>
                </c:pt>
                <c:pt idx="1393">
                  <c:v>1193.9956311666199</c:v>
                </c:pt>
                <c:pt idx="1394">
                  <c:v>1194.8527595974599</c:v>
                </c:pt>
                <c:pt idx="1395">
                  <c:v>1195.7098880282999</c:v>
                </c:pt>
                <c:pt idx="1396">
                  <c:v>1196.5670164591399</c:v>
                </c:pt>
                <c:pt idx="1397">
                  <c:v>1197.42414488998</c:v>
                </c:pt>
                <c:pt idx="1398">
                  <c:v>1198.28127332082</c:v>
                </c:pt>
                <c:pt idx="1399">
                  <c:v>1199.13840175166</c:v>
                </c:pt>
                <c:pt idx="1400">
                  <c:v>1199.9955301825</c:v>
                </c:pt>
                <c:pt idx="1401">
                  <c:v>1200.8526586133401</c:v>
                </c:pt>
                <c:pt idx="1402">
                  <c:v>1201.7097870441801</c:v>
                </c:pt>
                <c:pt idx="1403">
                  <c:v>1202.5669154750201</c:v>
                </c:pt>
                <c:pt idx="1404">
                  <c:v>1203.4240439058599</c:v>
                </c:pt>
                <c:pt idx="1405">
                  <c:v>1204.2811723366999</c:v>
                </c:pt>
                <c:pt idx="1406">
                  <c:v>1205.1383007675399</c:v>
                </c:pt>
                <c:pt idx="1407">
                  <c:v>1205.99542919838</c:v>
                </c:pt>
                <c:pt idx="1408">
                  <c:v>1206.85255762922</c:v>
                </c:pt>
                <c:pt idx="1409">
                  <c:v>1207.70968606006</c:v>
                </c:pt>
                <c:pt idx="1410">
                  <c:v>1208.5668144909</c:v>
                </c:pt>
                <c:pt idx="1411">
                  <c:v>1209.42394292174</c:v>
                </c:pt>
                <c:pt idx="1412">
                  <c:v>1210.2810713525801</c:v>
                </c:pt>
                <c:pt idx="1413">
                  <c:v>1211.1381997834201</c:v>
                </c:pt>
                <c:pt idx="1414">
                  <c:v>1211.9953282142601</c:v>
                </c:pt>
                <c:pt idx="1415">
                  <c:v>1212.8524566450999</c:v>
                </c:pt>
                <c:pt idx="1416">
                  <c:v>1213.7095850759399</c:v>
                </c:pt>
                <c:pt idx="1417">
                  <c:v>1214.5667135067799</c:v>
                </c:pt>
                <c:pt idx="1418">
                  <c:v>1215.42384193762</c:v>
                </c:pt>
                <c:pt idx="1419">
                  <c:v>1216.28097036846</c:v>
                </c:pt>
                <c:pt idx="1420">
                  <c:v>1217.13809879931</c:v>
                </c:pt>
                <c:pt idx="1421">
                  <c:v>1217.99522723015</c:v>
                </c:pt>
                <c:pt idx="1422">
                  <c:v>1218.85235566099</c:v>
                </c:pt>
                <c:pt idx="1423">
                  <c:v>1219.7094840918301</c:v>
                </c:pt>
                <c:pt idx="1424">
                  <c:v>1220.5666125226701</c:v>
                </c:pt>
                <c:pt idx="1425">
                  <c:v>1221.4237409535101</c:v>
                </c:pt>
                <c:pt idx="1426">
                  <c:v>1222.2808693843499</c:v>
                </c:pt>
                <c:pt idx="1427">
                  <c:v>1223.1379978151899</c:v>
                </c:pt>
                <c:pt idx="1428">
                  <c:v>1223.9951262460299</c:v>
                </c:pt>
                <c:pt idx="1429">
                  <c:v>1224.85225467687</c:v>
                </c:pt>
                <c:pt idx="1430">
                  <c:v>1225.70938310771</c:v>
                </c:pt>
                <c:pt idx="1431">
                  <c:v>1226.56651153855</c:v>
                </c:pt>
                <c:pt idx="1432">
                  <c:v>1227.42363996939</c:v>
                </c:pt>
                <c:pt idx="1433">
                  <c:v>1228.28076840023</c:v>
                </c:pt>
                <c:pt idx="1434">
                  <c:v>1229.1378968310701</c:v>
                </c:pt>
                <c:pt idx="1435">
                  <c:v>1229.9950252619101</c:v>
                </c:pt>
                <c:pt idx="1436">
                  <c:v>1230.8521536927501</c:v>
                </c:pt>
                <c:pt idx="1437">
                  <c:v>1231.7092821235899</c:v>
                </c:pt>
                <c:pt idx="1438">
                  <c:v>1232.5664105544299</c:v>
                </c:pt>
                <c:pt idx="1439">
                  <c:v>1233.4235389852699</c:v>
                </c:pt>
                <c:pt idx="1440">
                  <c:v>1234.28066741611</c:v>
                </c:pt>
                <c:pt idx="1441">
                  <c:v>1235.13779584695</c:v>
                </c:pt>
                <c:pt idx="1442">
                  <c:v>1235.99492427779</c:v>
                </c:pt>
                <c:pt idx="1443">
                  <c:v>1236.85205270863</c:v>
                </c:pt>
                <c:pt idx="1444">
                  <c:v>1237.70918113947</c:v>
                </c:pt>
                <c:pt idx="1445">
                  <c:v>1238.5663095703101</c:v>
                </c:pt>
                <c:pt idx="1446">
                  <c:v>1239.4234380011501</c:v>
                </c:pt>
                <c:pt idx="1447">
                  <c:v>1240.2805664319901</c:v>
                </c:pt>
                <c:pt idx="1448">
                  <c:v>1241.1376948628299</c:v>
                </c:pt>
                <c:pt idx="1449">
                  <c:v>1241.9948232936699</c:v>
                </c:pt>
                <c:pt idx="1450">
                  <c:v>1242.8519517245099</c:v>
                </c:pt>
                <c:pt idx="1451">
                  <c:v>1243.70908015535</c:v>
                </c:pt>
                <c:pt idx="1452">
                  <c:v>1244.56620858619</c:v>
                </c:pt>
                <c:pt idx="1453">
                  <c:v>1245.42333701703</c:v>
                </c:pt>
                <c:pt idx="1454">
                  <c:v>1246.28046544787</c:v>
                </c:pt>
                <c:pt idx="1455">
                  <c:v>1247.13759387871</c:v>
                </c:pt>
                <c:pt idx="1456">
                  <c:v>1247.9947223095501</c:v>
                </c:pt>
                <c:pt idx="1457">
                  <c:v>1248.8518507403901</c:v>
                </c:pt>
                <c:pt idx="1458">
                  <c:v>1249.7089791712301</c:v>
                </c:pt>
                <c:pt idx="1459">
                  <c:v>1250.5661076020699</c:v>
                </c:pt>
                <c:pt idx="1460">
                  <c:v>1251.4232360329099</c:v>
                </c:pt>
                <c:pt idx="1461">
                  <c:v>1252.2803644637499</c:v>
                </c:pt>
                <c:pt idx="1462">
                  <c:v>1253.13749289459</c:v>
                </c:pt>
                <c:pt idx="1463">
                  <c:v>1253.99462132543</c:v>
                </c:pt>
                <c:pt idx="1464">
                  <c:v>1254.85174975627</c:v>
                </c:pt>
                <c:pt idx="1465">
                  <c:v>1255.70887818711</c:v>
                </c:pt>
                <c:pt idx="1466">
                  <c:v>1256.5660066179501</c:v>
                </c:pt>
                <c:pt idx="1467">
                  <c:v>1257.4231350487901</c:v>
                </c:pt>
                <c:pt idx="1468">
                  <c:v>1258.2802634796301</c:v>
                </c:pt>
                <c:pt idx="1469">
                  <c:v>1259.1373919104699</c:v>
                </c:pt>
                <c:pt idx="1470">
                  <c:v>1259.9945203413099</c:v>
                </c:pt>
                <c:pt idx="1471">
                  <c:v>1260.8516487721499</c:v>
                </c:pt>
                <c:pt idx="1472">
                  <c:v>1261.7087772029899</c:v>
                </c:pt>
                <c:pt idx="1473">
                  <c:v>1262.56590563383</c:v>
                </c:pt>
                <c:pt idx="1474">
                  <c:v>1263.42303406467</c:v>
                </c:pt>
                <c:pt idx="1475">
                  <c:v>1264.28016249551</c:v>
                </c:pt>
                <c:pt idx="1476">
                  <c:v>1265.13729092635</c:v>
                </c:pt>
                <c:pt idx="1477">
                  <c:v>1265.9944193571901</c:v>
                </c:pt>
                <c:pt idx="1478">
                  <c:v>1266.8515477880301</c:v>
                </c:pt>
                <c:pt idx="1479">
                  <c:v>1267.7086762188801</c:v>
                </c:pt>
                <c:pt idx="1480">
                  <c:v>1268.5658046497199</c:v>
                </c:pt>
                <c:pt idx="1481">
                  <c:v>1269.4229330805599</c:v>
                </c:pt>
                <c:pt idx="1482">
                  <c:v>1270.2800615113999</c:v>
                </c:pt>
                <c:pt idx="1483">
                  <c:v>1271.13718994224</c:v>
                </c:pt>
                <c:pt idx="1484">
                  <c:v>1271.99431837308</c:v>
                </c:pt>
                <c:pt idx="1485">
                  <c:v>1272.85144680392</c:v>
                </c:pt>
                <c:pt idx="1486">
                  <c:v>1273.70857523476</c:v>
                </c:pt>
                <c:pt idx="1487">
                  <c:v>1274.5657036656</c:v>
                </c:pt>
                <c:pt idx="1488">
                  <c:v>1275.4228320964401</c:v>
                </c:pt>
                <c:pt idx="1489">
                  <c:v>1276.2799605272801</c:v>
                </c:pt>
                <c:pt idx="1490">
                  <c:v>1277.1370889581201</c:v>
                </c:pt>
                <c:pt idx="1491">
                  <c:v>1277.9942173889599</c:v>
                </c:pt>
                <c:pt idx="1492">
                  <c:v>1278.8513458197999</c:v>
                </c:pt>
                <c:pt idx="1493">
                  <c:v>1279.7084742506399</c:v>
                </c:pt>
                <c:pt idx="1494">
                  <c:v>1280.56560268148</c:v>
                </c:pt>
                <c:pt idx="1495">
                  <c:v>1281.42273111232</c:v>
                </c:pt>
                <c:pt idx="1496">
                  <c:v>1282.27985954316</c:v>
                </c:pt>
                <c:pt idx="1497">
                  <c:v>1283.136987974</c:v>
                </c:pt>
                <c:pt idx="1498">
                  <c:v>1283.99411640484</c:v>
                </c:pt>
                <c:pt idx="1499">
                  <c:v>1284.8512448356801</c:v>
                </c:pt>
                <c:pt idx="1500">
                  <c:v>1285.7083732665201</c:v>
                </c:pt>
                <c:pt idx="1501">
                  <c:v>1286.5655016973601</c:v>
                </c:pt>
                <c:pt idx="1502">
                  <c:v>1287.4226301281999</c:v>
                </c:pt>
                <c:pt idx="1503">
                  <c:v>1288.2797585590399</c:v>
                </c:pt>
                <c:pt idx="1504">
                  <c:v>1289.1368869898799</c:v>
                </c:pt>
                <c:pt idx="1505">
                  <c:v>1289.99401542072</c:v>
                </c:pt>
                <c:pt idx="1506">
                  <c:v>1290.85114385156</c:v>
                </c:pt>
                <c:pt idx="1507">
                  <c:v>1291.7082722824</c:v>
                </c:pt>
                <c:pt idx="1508">
                  <c:v>1292.56540071324</c:v>
                </c:pt>
                <c:pt idx="1509">
                  <c:v>1293.42252914408</c:v>
                </c:pt>
                <c:pt idx="1510">
                  <c:v>1294.2796575749201</c:v>
                </c:pt>
                <c:pt idx="1511">
                  <c:v>1295.1367860057601</c:v>
                </c:pt>
                <c:pt idx="1512">
                  <c:v>1295.9939144366001</c:v>
                </c:pt>
                <c:pt idx="1513">
                  <c:v>1296.8510428674399</c:v>
                </c:pt>
                <c:pt idx="1514">
                  <c:v>1297.7081712982799</c:v>
                </c:pt>
                <c:pt idx="1515">
                  <c:v>1298.5652997291199</c:v>
                </c:pt>
                <c:pt idx="1516">
                  <c:v>1299.42242815996</c:v>
                </c:pt>
                <c:pt idx="1517">
                  <c:v>1300.2795565908</c:v>
                </c:pt>
                <c:pt idx="1518">
                  <c:v>1301.13668502164</c:v>
                </c:pt>
                <c:pt idx="1519">
                  <c:v>1301.99381345248</c:v>
                </c:pt>
                <c:pt idx="1520">
                  <c:v>1302.85094188332</c:v>
                </c:pt>
                <c:pt idx="1521">
                  <c:v>1303.7080703141601</c:v>
                </c:pt>
                <c:pt idx="1522">
                  <c:v>1304.5651987450001</c:v>
                </c:pt>
                <c:pt idx="1523">
                  <c:v>1305.4223271758401</c:v>
                </c:pt>
                <c:pt idx="1524">
                  <c:v>1306.2794556066799</c:v>
                </c:pt>
                <c:pt idx="1525">
                  <c:v>1307.1365840375199</c:v>
                </c:pt>
                <c:pt idx="1526">
                  <c:v>1307.9937124683599</c:v>
                </c:pt>
                <c:pt idx="1527">
                  <c:v>1308.8508408992</c:v>
                </c:pt>
                <c:pt idx="1528">
                  <c:v>1309.70796933004</c:v>
                </c:pt>
                <c:pt idx="1529">
                  <c:v>1310.56509776088</c:v>
                </c:pt>
                <c:pt idx="1530">
                  <c:v>1311.42222619172</c:v>
                </c:pt>
                <c:pt idx="1531">
                  <c:v>1312.27935462256</c:v>
                </c:pt>
                <c:pt idx="1532">
                  <c:v>1313.1364830534001</c:v>
                </c:pt>
                <c:pt idx="1533">
                  <c:v>1313.9936114842401</c:v>
                </c:pt>
                <c:pt idx="1534">
                  <c:v>1314.8507399150801</c:v>
                </c:pt>
                <c:pt idx="1535">
                  <c:v>1315.7078683459199</c:v>
                </c:pt>
                <c:pt idx="1536">
                  <c:v>1316.5649967767599</c:v>
                </c:pt>
                <c:pt idx="1537">
                  <c:v>1317.4221252075999</c:v>
                </c:pt>
                <c:pt idx="1538">
                  <c:v>1318.27925363845</c:v>
                </c:pt>
                <c:pt idx="1539">
                  <c:v>1319.13638206929</c:v>
                </c:pt>
                <c:pt idx="1540">
                  <c:v>1319.99351050013</c:v>
                </c:pt>
                <c:pt idx="1541">
                  <c:v>1320.85063893097</c:v>
                </c:pt>
                <c:pt idx="1542">
                  <c:v>1321.7077673618101</c:v>
                </c:pt>
                <c:pt idx="1543">
                  <c:v>1322.5648957926501</c:v>
                </c:pt>
                <c:pt idx="1544">
                  <c:v>1323.4220242234901</c:v>
                </c:pt>
                <c:pt idx="1545">
                  <c:v>1324.2791526543299</c:v>
                </c:pt>
                <c:pt idx="1546">
                  <c:v>1325.1362810851699</c:v>
                </c:pt>
                <c:pt idx="1547">
                  <c:v>1325.9934095160099</c:v>
                </c:pt>
                <c:pt idx="1548">
                  <c:v>1326.85053794685</c:v>
                </c:pt>
                <c:pt idx="1549">
                  <c:v>1327.70766637769</c:v>
                </c:pt>
                <c:pt idx="1550">
                  <c:v>1328.56479480853</c:v>
                </c:pt>
                <c:pt idx="1551">
                  <c:v>1329.42192323937</c:v>
                </c:pt>
                <c:pt idx="1552">
                  <c:v>1330.27905167021</c:v>
                </c:pt>
                <c:pt idx="1553">
                  <c:v>1331.1361801010501</c:v>
                </c:pt>
                <c:pt idx="1554">
                  <c:v>1331.9933085318901</c:v>
                </c:pt>
                <c:pt idx="1555">
                  <c:v>1332.8504369627301</c:v>
                </c:pt>
                <c:pt idx="1556">
                  <c:v>1333.7075653935699</c:v>
                </c:pt>
                <c:pt idx="1557">
                  <c:v>1334.5646938244099</c:v>
                </c:pt>
                <c:pt idx="1558">
                  <c:v>1335.4218222552499</c:v>
                </c:pt>
                <c:pt idx="1559">
                  <c:v>1336.27895068609</c:v>
                </c:pt>
                <c:pt idx="1560">
                  <c:v>1337.13607911693</c:v>
                </c:pt>
                <c:pt idx="1561">
                  <c:v>1337.99320754777</c:v>
                </c:pt>
                <c:pt idx="1562">
                  <c:v>1338.85033597861</c:v>
                </c:pt>
                <c:pt idx="1563">
                  <c:v>1339.70746440945</c:v>
                </c:pt>
                <c:pt idx="1564">
                  <c:v>1340.5645928402901</c:v>
                </c:pt>
                <c:pt idx="1565">
                  <c:v>1341.4217212711301</c:v>
                </c:pt>
                <c:pt idx="1566">
                  <c:v>1342.2788497019701</c:v>
                </c:pt>
                <c:pt idx="1567">
                  <c:v>1343.1359781328099</c:v>
                </c:pt>
                <c:pt idx="1568">
                  <c:v>1343.9931065636499</c:v>
                </c:pt>
                <c:pt idx="1569">
                  <c:v>1344.8502349944899</c:v>
                </c:pt>
                <c:pt idx="1570">
                  <c:v>1345.70736342533</c:v>
                </c:pt>
                <c:pt idx="1571">
                  <c:v>1346.56449185617</c:v>
                </c:pt>
                <c:pt idx="1572">
                  <c:v>1347.42162028701</c:v>
                </c:pt>
                <c:pt idx="1573">
                  <c:v>1348.27874871785</c:v>
                </c:pt>
                <c:pt idx="1574">
                  <c:v>1349.13587714869</c:v>
                </c:pt>
                <c:pt idx="1575">
                  <c:v>1349.9930055795301</c:v>
                </c:pt>
                <c:pt idx="1576">
                  <c:v>1350.8501340103701</c:v>
                </c:pt>
                <c:pt idx="1577">
                  <c:v>1351.7072624412101</c:v>
                </c:pt>
                <c:pt idx="1578">
                  <c:v>1352.5643908720499</c:v>
                </c:pt>
                <c:pt idx="1579">
                  <c:v>1353.4215193028899</c:v>
                </c:pt>
                <c:pt idx="1580">
                  <c:v>1354.2786477337299</c:v>
                </c:pt>
                <c:pt idx="1581">
                  <c:v>1355.13577616457</c:v>
                </c:pt>
                <c:pt idx="1582">
                  <c:v>1355.99290459541</c:v>
                </c:pt>
                <c:pt idx="1583">
                  <c:v>1356.85003302625</c:v>
                </c:pt>
                <c:pt idx="1584">
                  <c:v>1357.70716145709</c:v>
                </c:pt>
                <c:pt idx="1585">
                  <c:v>1358.56428988793</c:v>
                </c:pt>
                <c:pt idx="1586">
                  <c:v>1359.4214183187701</c:v>
                </c:pt>
                <c:pt idx="1587">
                  <c:v>1360.2785467496101</c:v>
                </c:pt>
                <c:pt idx="1588">
                  <c:v>1361.1356751804501</c:v>
                </c:pt>
                <c:pt idx="1589">
                  <c:v>1361.9928036112899</c:v>
                </c:pt>
                <c:pt idx="1590">
                  <c:v>1362.8499320421299</c:v>
                </c:pt>
                <c:pt idx="1591">
                  <c:v>1363.7070604729699</c:v>
                </c:pt>
                <c:pt idx="1592">
                  <c:v>1364.56418890381</c:v>
                </c:pt>
                <c:pt idx="1593">
                  <c:v>1365.42131733465</c:v>
                </c:pt>
                <c:pt idx="1594">
                  <c:v>1366.27844576549</c:v>
                </c:pt>
                <c:pt idx="1595">
                  <c:v>1367.13557419633</c:v>
                </c:pt>
                <c:pt idx="1596">
                  <c:v>1367.99270262717</c:v>
                </c:pt>
                <c:pt idx="1597">
                  <c:v>1368.8498310580201</c:v>
                </c:pt>
                <c:pt idx="1598">
                  <c:v>1369.7069594888601</c:v>
                </c:pt>
                <c:pt idx="1599">
                  <c:v>1370.5640879196999</c:v>
                </c:pt>
                <c:pt idx="1600">
                  <c:v>1371.4212163505399</c:v>
                </c:pt>
                <c:pt idx="1601">
                  <c:v>1372.2783447813799</c:v>
                </c:pt>
                <c:pt idx="1602">
                  <c:v>1373.1354732122199</c:v>
                </c:pt>
                <c:pt idx="1603">
                  <c:v>1373.99260164306</c:v>
                </c:pt>
                <c:pt idx="1604">
                  <c:v>1374.8497300739</c:v>
                </c:pt>
                <c:pt idx="1605">
                  <c:v>1375.70685850474</c:v>
                </c:pt>
                <c:pt idx="1606">
                  <c:v>1376.56398693558</c:v>
                </c:pt>
                <c:pt idx="1607">
                  <c:v>1377.4211153664201</c:v>
                </c:pt>
                <c:pt idx="1608">
                  <c:v>1378.2782437972601</c:v>
                </c:pt>
                <c:pt idx="1609">
                  <c:v>1379.1353722281001</c:v>
                </c:pt>
                <c:pt idx="1610">
                  <c:v>1379.9925006589399</c:v>
                </c:pt>
                <c:pt idx="1611">
                  <c:v>1380.8496290897799</c:v>
                </c:pt>
                <c:pt idx="1612">
                  <c:v>1381.7067575206199</c:v>
                </c:pt>
                <c:pt idx="1613">
                  <c:v>1382.56388595146</c:v>
                </c:pt>
                <c:pt idx="1614">
                  <c:v>1383.4210143823</c:v>
                </c:pt>
                <c:pt idx="1615">
                  <c:v>1384.27814281314</c:v>
                </c:pt>
                <c:pt idx="1616">
                  <c:v>1385.13527124398</c:v>
                </c:pt>
                <c:pt idx="1617">
                  <c:v>1385.99239967482</c:v>
                </c:pt>
                <c:pt idx="1618">
                  <c:v>1386.8495281056601</c:v>
                </c:pt>
                <c:pt idx="1619">
                  <c:v>1387.7066565365001</c:v>
                </c:pt>
                <c:pt idx="1620">
                  <c:v>1388.5637849673401</c:v>
                </c:pt>
                <c:pt idx="1621">
                  <c:v>1389.4209133981799</c:v>
                </c:pt>
                <c:pt idx="1622">
                  <c:v>1390.2780418290199</c:v>
                </c:pt>
                <c:pt idx="1623">
                  <c:v>1391.1351702598599</c:v>
                </c:pt>
                <c:pt idx="1624">
                  <c:v>1391.9922986907</c:v>
                </c:pt>
                <c:pt idx="1625">
                  <c:v>1392.84942712154</c:v>
                </c:pt>
                <c:pt idx="1626">
                  <c:v>1393.70655555238</c:v>
                </c:pt>
                <c:pt idx="1627">
                  <c:v>1394.56368398322</c:v>
                </c:pt>
                <c:pt idx="1628">
                  <c:v>1395.42081241406</c:v>
                </c:pt>
                <c:pt idx="1629">
                  <c:v>1396.2779408449001</c:v>
                </c:pt>
                <c:pt idx="1630">
                  <c:v>1397.1350692757401</c:v>
                </c:pt>
                <c:pt idx="1631">
                  <c:v>1397.9921977065801</c:v>
                </c:pt>
                <c:pt idx="1632">
                  <c:v>1398.8493261374199</c:v>
                </c:pt>
                <c:pt idx="1633">
                  <c:v>1399.7064545682599</c:v>
                </c:pt>
                <c:pt idx="1634">
                  <c:v>1400.5635829990999</c:v>
                </c:pt>
                <c:pt idx="1635">
                  <c:v>1401.42071142994</c:v>
                </c:pt>
                <c:pt idx="1636">
                  <c:v>1402.27783986078</c:v>
                </c:pt>
                <c:pt idx="1637">
                  <c:v>1403.13496829162</c:v>
                </c:pt>
                <c:pt idx="1638">
                  <c:v>1403.99209672246</c:v>
                </c:pt>
                <c:pt idx="1639">
                  <c:v>1404.8492251533</c:v>
                </c:pt>
                <c:pt idx="1640">
                  <c:v>1405.7063535841401</c:v>
                </c:pt>
                <c:pt idx="1641">
                  <c:v>1406.5634820149801</c:v>
                </c:pt>
                <c:pt idx="1642">
                  <c:v>1407.4206104458201</c:v>
                </c:pt>
                <c:pt idx="1643">
                  <c:v>1408.2777388766599</c:v>
                </c:pt>
                <c:pt idx="1644">
                  <c:v>1409.1348673074999</c:v>
                </c:pt>
                <c:pt idx="1645">
                  <c:v>1409.9919957383399</c:v>
                </c:pt>
                <c:pt idx="1646">
                  <c:v>1410.84912416918</c:v>
                </c:pt>
                <c:pt idx="1647">
                  <c:v>1411.70625260002</c:v>
                </c:pt>
                <c:pt idx="1648">
                  <c:v>1412.56338103086</c:v>
                </c:pt>
                <c:pt idx="1649">
                  <c:v>1413.4205094617</c:v>
                </c:pt>
                <c:pt idx="1650">
                  <c:v>1414.27763789254</c:v>
                </c:pt>
                <c:pt idx="1651">
                  <c:v>1415.1347663233801</c:v>
                </c:pt>
                <c:pt idx="1652">
                  <c:v>1415.9918947542201</c:v>
                </c:pt>
                <c:pt idx="1653">
                  <c:v>1416.8490231850601</c:v>
                </c:pt>
                <c:pt idx="1654">
                  <c:v>1417.7061516158999</c:v>
                </c:pt>
                <c:pt idx="1655">
                  <c:v>1418.5632800467399</c:v>
                </c:pt>
                <c:pt idx="1656">
                  <c:v>1419.4204084775799</c:v>
                </c:pt>
                <c:pt idx="1657">
                  <c:v>1420.27753690843</c:v>
                </c:pt>
                <c:pt idx="1658">
                  <c:v>1421.13466533927</c:v>
                </c:pt>
                <c:pt idx="1659">
                  <c:v>1421.99179377011</c:v>
                </c:pt>
                <c:pt idx="1660">
                  <c:v>1422.84892220095</c:v>
                </c:pt>
                <c:pt idx="1661">
                  <c:v>1423.70605063179</c:v>
                </c:pt>
                <c:pt idx="1662">
                  <c:v>1424.5631790626301</c:v>
                </c:pt>
                <c:pt idx="1663">
                  <c:v>1425.4203074934701</c:v>
                </c:pt>
                <c:pt idx="1664">
                  <c:v>1426.2774359243101</c:v>
                </c:pt>
                <c:pt idx="1665">
                  <c:v>1427.1345643551499</c:v>
                </c:pt>
                <c:pt idx="1666">
                  <c:v>1427.9916927859899</c:v>
                </c:pt>
                <c:pt idx="1667">
                  <c:v>1428.8488212168299</c:v>
                </c:pt>
                <c:pt idx="1668">
                  <c:v>1429.70594964767</c:v>
                </c:pt>
                <c:pt idx="1669">
                  <c:v>1430.56307807851</c:v>
                </c:pt>
                <c:pt idx="1670">
                  <c:v>1431.42020650935</c:v>
                </c:pt>
                <c:pt idx="1671">
                  <c:v>1432.27733494019</c:v>
                </c:pt>
                <c:pt idx="1672">
                  <c:v>1433.1344633710301</c:v>
                </c:pt>
                <c:pt idx="1673">
                  <c:v>1433.9915918018701</c:v>
                </c:pt>
                <c:pt idx="1674">
                  <c:v>1434.8487202327101</c:v>
                </c:pt>
                <c:pt idx="1675">
                  <c:v>1435.7058486635499</c:v>
                </c:pt>
                <c:pt idx="1676">
                  <c:v>1436.5629770943899</c:v>
                </c:pt>
                <c:pt idx="1677">
                  <c:v>1437.4201055252299</c:v>
                </c:pt>
                <c:pt idx="1678">
                  <c:v>1438.2772339560699</c:v>
                </c:pt>
                <c:pt idx="1679">
                  <c:v>1439.13436238691</c:v>
                </c:pt>
                <c:pt idx="1680">
                  <c:v>1439.99149081775</c:v>
                </c:pt>
                <c:pt idx="1681">
                  <c:v>1440.84861924859</c:v>
                </c:pt>
                <c:pt idx="1682">
                  <c:v>1441.70574767943</c:v>
                </c:pt>
                <c:pt idx="1683">
                  <c:v>1442.5628761102701</c:v>
                </c:pt>
                <c:pt idx="1684">
                  <c:v>1443.4200045411101</c:v>
                </c:pt>
                <c:pt idx="1685">
                  <c:v>1444.2771329719501</c:v>
                </c:pt>
                <c:pt idx="1686">
                  <c:v>1445.1342614027899</c:v>
                </c:pt>
                <c:pt idx="1687">
                  <c:v>1445.9913898336299</c:v>
                </c:pt>
                <c:pt idx="1688">
                  <c:v>1446.8485182644699</c:v>
                </c:pt>
                <c:pt idx="1689">
                  <c:v>1447.70564669531</c:v>
                </c:pt>
                <c:pt idx="1690">
                  <c:v>1448.56277512615</c:v>
                </c:pt>
                <c:pt idx="1691">
                  <c:v>1449.41990355699</c:v>
                </c:pt>
                <c:pt idx="1692">
                  <c:v>1450.27703198783</c:v>
                </c:pt>
                <c:pt idx="1693">
                  <c:v>1451.13416041867</c:v>
                </c:pt>
                <c:pt idx="1694">
                  <c:v>1451.9912888495101</c:v>
                </c:pt>
                <c:pt idx="1695">
                  <c:v>1452.8484172803501</c:v>
                </c:pt>
                <c:pt idx="1696">
                  <c:v>1453.7055457111901</c:v>
                </c:pt>
                <c:pt idx="1697">
                  <c:v>1454.5626741420299</c:v>
                </c:pt>
                <c:pt idx="1698">
                  <c:v>1455.4198025728699</c:v>
                </c:pt>
              </c:numCache>
            </c:numRef>
          </c:xVal>
          <c:yVal>
            <c:numRef>
              <c:f>[Data_resuME_3Modèles_final.xlsx]DynamRot_DFN!$B$2:$B$2500</c:f>
              <c:numCache>
                <c:formatCode>General</c:formatCode>
                <c:ptCount val="2499"/>
                <c:pt idx="0">
                  <c:v>11</c:v>
                </c:pt>
                <c:pt idx="1">
                  <c:v>11.2</c:v>
                </c:pt>
                <c:pt idx="2">
                  <c:v>11.4</c:v>
                </c:pt>
                <c:pt idx="3">
                  <c:v>11.6</c:v>
                </c:pt>
                <c:pt idx="4">
                  <c:v>11.8</c:v>
                </c:pt>
                <c:pt idx="5">
                  <c:v>12</c:v>
                </c:pt>
                <c:pt idx="6">
                  <c:v>12.2</c:v>
                </c:pt>
                <c:pt idx="7">
                  <c:v>12.4</c:v>
                </c:pt>
                <c:pt idx="8">
                  <c:v>12.6</c:v>
                </c:pt>
                <c:pt idx="9">
                  <c:v>12.8</c:v>
                </c:pt>
                <c:pt idx="10">
                  <c:v>13</c:v>
                </c:pt>
                <c:pt idx="11">
                  <c:v>13.2</c:v>
                </c:pt>
                <c:pt idx="12">
                  <c:v>13.4</c:v>
                </c:pt>
                <c:pt idx="13">
                  <c:v>13.6</c:v>
                </c:pt>
                <c:pt idx="14">
                  <c:v>13.8</c:v>
                </c:pt>
                <c:pt idx="15">
                  <c:v>14</c:v>
                </c:pt>
                <c:pt idx="16">
                  <c:v>14.1</c:v>
                </c:pt>
                <c:pt idx="17">
                  <c:v>14.3</c:v>
                </c:pt>
                <c:pt idx="18">
                  <c:v>14.5</c:v>
                </c:pt>
                <c:pt idx="19">
                  <c:v>14.7</c:v>
                </c:pt>
                <c:pt idx="20">
                  <c:v>14.9</c:v>
                </c:pt>
                <c:pt idx="21">
                  <c:v>15</c:v>
                </c:pt>
                <c:pt idx="22">
                  <c:v>15.2</c:v>
                </c:pt>
                <c:pt idx="23">
                  <c:v>15.4</c:v>
                </c:pt>
                <c:pt idx="24">
                  <c:v>15.6</c:v>
                </c:pt>
                <c:pt idx="25">
                  <c:v>15.7</c:v>
                </c:pt>
                <c:pt idx="26">
                  <c:v>15.9</c:v>
                </c:pt>
                <c:pt idx="27">
                  <c:v>16.100000000000001</c:v>
                </c:pt>
                <c:pt idx="28">
                  <c:v>16.2</c:v>
                </c:pt>
                <c:pt idx="29">
                  <c:v>16.399999999999999</c:v>
                </c:pt>
                <c:pt idx="30">
                  <c:v>16.5</c:v>
                </c:pt>
                <c:pt idx="31">
                  <c:v>16.7</c:v>
                </c:pt>
                <c:pt idx="32">
                  <c:v>16.8</c:v>
                </c:pt>
                <c:pt idx="33">
                  <c:v>17</c:v>
                </c:pt>
                <c:pt idx="34">
                  <c:v>17.100000000000001</c:v>
                </c:pt>
                <c:pt idx="35">
                  <c:v>17.3</c:v>
                </c:pt>
                <c:pt idx="36">
                  <c:v>17.399999999999999</c:v>
                </c:pt>
                <c:pt idx="37">
                  <c:v>17.600000000000001</c:v>
                </c:pt>
                <c:pt idx="38">
                  <c:v>17.7</c:v>
                </c:pt>
                <c:pt idx="39">
                  <c:v>17.8</c:v>
                </c:pt>
                <c:pt idx="40">
                  <c:v>18</c:v>
                </c:pt>
                <c:pt idx="41">
                  <c:v>18.100000000000001</c:v>
                </c:pt>
                <c:pt idx="42">
                  <c:v>18.2</c:v>
                </c:pt>
                <c:pt idx="43">
                  <c:v>18.399999999999999</c:v>
                </c:pt>
                <c:pt idx="44">
                  <c:v>18.5</c:v>
                </c:pt>
                <c:pt idx="45">
                  <c:v>18.600000000000001</c:v>
                </c:pt>
                <c:pt idx="46">
                  <c:v>18.7</c:v>
                </c:pt>
                <c:pt idx="47">
                  <c:v>18.899999999999999</c:v>
                </c:pt>
                <c:pt idx="48">
                  <c:v>19</c:v>
                </c:pt>
                <c:pt idx="49">
                  <c:v>19.100000000000001</c:v>
                </c:pt>
                <c:pt idx="50">
                  <c:v>19.2</c:v>
                </c:pt>
                <c:pt idx="51">
                  <c:v>19.3</c:v>
                </c:pt>
                <c:pt idx="52">
                  <c:v>19.399999999999999</c:v>
                </c:pt>
                <c:pt idx="53">
                  <c:v>19.5</c:v>
                </c:pt>
                <c:pt idx="54">
                  <c:v>19.7</c:v>
                </c:pt>
                <c:pt idx="55">
                  <c:v>19.8</c:v>
                </c:pt>
                <c:pt idx="56">
                  <c:v>19.899999999999999</c:v>
                </c:pt>
                <c:pt idx="57">
                  <c:v>20</c:v>
                </c:pt>
                <c:pt idx="58">
                  <c:v>20.100000000000001</c:v>
                </c:pt>
                <c:pt idx="59">
                  <c:v>20.2</c:v>
                </c:pt>
                <c:pt idx="60">
                  <c:v>20.3</c:v>
                </c:pt>
                <c:pt idx="61">
                  <c:v>20.399999999999999</c:v>
                </c:pt>
                <c:pt idx="62">
                  <c:v>20.5</c:v>
                </c:pt>
                <c:pt idx="63">
                  <c:v>20.6</c:v>
                </c:pt>
                <c:pt idx="64">
                  <c:v>20.6</c:v>
                </c:pt>
                <c:pt idx="65">
                  <c:v>20.7</c:v>
                </c:pt>
                <c:pt idx="66">
                  <c:v>20.8</c:v>
                </c:pt>
                <c:pt idx="67">
                  <c:v>20.9</c:v>
                </c:pt>
                <c:pt idx="68">
                  <c:v>21</c:v>
                </c:pt>
                <c:pt idx="69">
                  <c:v>21.1</c:v>
                </c:pt>
                <c:pt idx="70">
                  <c:v>21.2</c:v>
                </c:pt>
                <c:pt idx="71">
                  <c:v>21.3</c:v>
                </c:pt>
                <c:pt idx="72">
                  <c:v>21.3</c:v>
                </c:pt>
                <c:pt idx="73">
                  <c:v>21.4</c:v>
                </c:pt>
                <c:pt idx="74">
                  <c:v>21.5</c:v>
                </c:pt>
                <c:pt idx="75">
                  <c:v>21.6</c:v>
                </c:pt>
                <c:pt idx="76">
                  <c:v>21.7</c:v>
                </c:pt>
                <c:pt idx="77">
                  <c:v>21.7</c:v>
                </c:pt>
                <c:pt idx="78">
                  <c:v>21.8</c:v>
                </c:pt>
                <c:pt idx="79">
                  <c:v>21.9</c:v>
                </c:pt>
                <c:pt idx="80">
                  <c:v>22</c:v>
                </c:pt>
                <c:pt idx="81">
                  <c:v>22.1</c:v>
                </c:pt>
                <c:pt idx="82">
                  <c:v>22.1</c:v>
                </c:pt>
                <c:pt idx="83">
                  <c:v>22.2</c:v>
                </c:pt>
                <c:pt idx="84">
                  <c:v>22.3</c:v>
                </c:pt>
                <c:pt idx="85">
                  <c:v>22.3</c:v>
                </c:pt>
                <c:pt idx="86">
                  <c:v>22.4</c:v>
                </c:pt>
                <c:pt idx="87">
                  <c:v>22.5</c:v>
                </c:pt>
                <c:pt idx="88">
                  <c:v>22.5</c:v>
                </c:pt>
                <c:pt idx="89">
                  <c:v>22.6</c:v>
                </c:pt>
                <c:pt idx="90">
                  <c:v>22.7</c:v>
                </c:pt>
                <c:pt idx="91">
                  <c:v>22.7</c:v>
                </c:pt>
                <c:pt idx="92">
                  <c:v>22.8</c:v>
                </c:pt>
                <c:pt idx="93">
                  <c:v>22.9</c:v>
                </c:pt>
                <c:pt idx="94">
                  <c:v>22.9</c:v>
                </c:pt>
                <c:pt idx="95">
                  <c:v>23</c:v>
                </c:pt>
                <c:pt idx="96">
                  <c:v>23.1</c:v>
                </c:pt>
                <c:pt idx="97">
                  <c:v>23.1</c:v>
                </c:pt>
                <c:pt idx="98">
                  <c:v>23.2</c:v>
                </c:pt>
                <c:pt idx="99">
                  <c:v>23.2</c:v>
                </c:pt>
                <c:pt idx="100">
                  <c:v>23.3</c:v>
                </c:pt>
                <c:pt idx="101">
                  <c:v>23.4</c:v>
                </c:pt>
                <c:pt idx="102">
                  <c:v>23.4</c:v>
                </c:pt>
                <c:pt idx="103">
                  <c:v>23.5</c:v>
                </c:pt>
                <c:pt idx="104">
                  <c:v>23.5</c:v>
                </c:pt>
                <c:pt idx="105">
                  <c:v>23.6</c:v>
                </c:pt>
                <c:pt idx="106">
                  <c:v>23.6</c:v>
                </c:pt>
                <c:pt idx="107">
                  <c:v>23.7</c:v>
                </c:pt>
                <c:pt idx="108">
                  <c:v>23.7</c:v>
                </c:pt>
                <c:pt idx="109">
                  <c:v>23.8</c:v>
                </c:pt>
                <c:pt idx="110">
                  <c:v>23.8</c:v>
                </c:pt>
                <c:pt idx="111">
                  <c:v>23.9</c:v>
                </c:pt>
                <c:pt idx="112">
                  <c:v>23.9</c:v>
                </c:pt>
                <c:pt idx="113">
                  <c:v>24</c:v>
                </c:pt>
                <c:pt idx="114">
                  <c:v>24</c:v>
                </c:pt>
                <c:pt idx="115">
                  <c:v>24.1</c:v>
                </c:pt>
                <c:pt idx="116">
                  <c:v>24.1</c:v>
                </c:pt>
                <c:pt idx="117">
                  <c:v>24.2</c:v>
                </c:pt>
                <c:pt idx="118">
                  <c:v>24.2</c:v>
                </c:pt>
                <c:pt idx="119">
                  <c:v>24.3</c:v>
                </c:pt>
                <c:pt idx="120">
                  <c:v>24.3</c:v>
                </c:pt>
                <c:pt idx="121">
                  <c:v>24.4</c:v>
                </c:pt>
                <c:pt idx="122">
                  <c:v>24.4</c:v>
                </c:pt>
                <c:pt idx="123">
                  <c:v>24.4</c:v>
                </c:pt>
                <c:pt idx="124">
                  <c:v>24.5</c:v>
                </c:pt>
                <c:pt idx="125">
                  <c:v>24.5</c:v>
                </c:pt>
                <c:pt idx="126">
                  <c:v>24.6</c:v>
                </c:pt>
                <c:pt idx="127">
                  <c:v>24.6</c:v>
                </c:pt>
                <c:pt idx="128">
                  <c:v>24.7</c:v>
                </c:pt>
                <c:pt idx="129">
                  <c:v>24.7</c:v>
                </c:pt>
                <c:pt idx="130">
                  <c:v>24.7</c:v>
                </c:pt>
                <c:pt idx="131">
                  <c:v>24.8</c:v>
                </c:pt>
                <c:pt idx="132">
                  <c:v>24.8</c:v>
                </c:pt>
                <c:pt idx="133">
                  <c:v>24.8</c:v>
                </c:pt>
                <c:pt idx="134">
                  <c:v>24.9</c:v>
                </c:pt>
                <c:pt idx="135">
                  <c:v>24.9</c:v>
                </c:pt>
                <c:pt idx="136">
                  <c:v>25</c:v>
                </c:pt>
                <c:pt idx="137">
                  <c:v>25</c:v>
                </c:pt>
                <c:pt idx="138">
                  <c:v>25</c:v>
                </c:pt>
                <c:pt idx="139">
                  <c:v>25.1</c:v>
                </c:pt>
                <c:pt idx="140">
                  <c:v>25.1</c:v>
                </c:pt>
                <c:pt idx="141">
                  <c:v>25.1</c:v>
                </c:pt>
                <c:pt idx="142">
                  <c:v>25.2</c:v>
                </c:pt>
                <c:pt idx="143">
                  <c:v>25.2</c:v>
                </c:pt>
                <c:pt idx="144">
                  <c:v>25.2</c:v>
                </c:pt>
                <c:pt idx="145">
                  <c:v>25.3</c:v>
                </c:pt>
                <c:pt idx="146">
                  <c:v>25.3</c:v>
                </c:pt>
                <c:pt idx="147">
                  <c:v>25.3</c:v>
                </c:pt>
                <c:pt idx="148">
                  <c:v>25.4</c:v>
                </c:pt>
                <c:pt idx="149">
                  <c:v>25.4</c:v>
                </c:pt>
                <c:pt idx="150">
                  <c:v>25.4</c:v>
                </c:pt>
                <c:pt idx="151">
                  <c:v>25.5</c:v>
                </c:pt>
                <c:pt idx="152">
                  <c:v>25.5</c:v>
                </c:pt>
                <c:pt idx="153">
                  <c:v>25.5</c:v>
                </c:pt>
                <c:pt idx="154">
                  <c:v>25.6</c:v>
                </c:pt>
                <c:pt idx="155">
                  <c:v>25.6</c:v>
                </c:pt>
                <c:pt idx="156">
                  <c:v>25.6</c:v>
                </c:pt>
                <c:pt idx="157">
                  <c:v>25.7</c:v>
                </c:pt>
                <c:pt idx="158">
                  <c:v>25.7</c:v>
                </c:pt>
                <c:pt idx="159">
                  <c:v>25.7</c:v>
                </c:pt>
                <c:pt idx="160">
                  <c:v>25.7</c:v>
                </c:pt>
                <c:pt idx="161">
                  <c:v>25.8</c:v>
                </c:pt>
                <c:pt idx="162">
                  <c:v>25.8</c:v>
                </c:pt>
                <c:pt idx="163">
                  <c:v>25.8</c:v>
                </c:pt>
                <c:pt idx="164">
                  <c:v>25.9</c:v>
                </c:pt>
                <c:pt idx="165">
                  <c:v>25.9</c:v>
                </c:pt>
                <c:pt idx="166">
                  <c:v>25.9</c:v>
                </c:pt>
                <c:pt idx="167">
                  <c:v>25.9</c:v>
                </c:pt>
                <c:pt idx="168">
                  <c:v>26</c:v>
                </c:pt>
                <c:pt idx="169">
                  <c:v>26</c:v>
                </c:pt>
                <c:pt idx="170">
                  <c:v>26</c:v>
                </c:pt>
                <c:pt idx="171">
                  <c:v>26</c:v>
                </c:pt>
                <c:pt idx="172">
                  <c:v>26.1</c:v>
                </c:pt>
                <c:pt idx="173">
                  <c:v>26.1</c:v>
                </c:pt>
                <c:pt idx="174">
                  <c:v>26.1</c:v>
                </c:pt>
                <c:pt idx="175">
                  <c:v>26.1</c:v>
                </c:pt>
                <c:pt idx="176">
                  <c:v>26.2</c:v>
                </c:pt>
                <c:pt idx="177">
                  <c:v>26.2</c:v>
                </c:pt>
                <c:pt idx="178">
                  <c:v>26.2</c:v>
                </c:pt>
                <c:pt idx="179">
                  <c:v>26.2</c:v>
                </c:pt>
                <c:pt idx="180">
                  <c:v>26.3</c:v>
                </c:pt>
                <c:pt idx="181">
                  <c:v>26.3</c:v>
                </c:pt>
                <c:pt idx="182">
                  <c:v>26.3</c:v>
                </c:pt>
                <c:pt idx="183">
                  <c:v>26.3</c:v>
                </c:pt>
                <c:pt idx="184">
                  <c:v>26.3</c:v>
                </c:pt>
                <c:pt idx="185">
                  <c:v>26.4</c:v>
                </c:pt>
                <c:pt idx="186">
                  <c:v>26.4</c:v>
                </c:pt>
                <c:pt idx="187">
                  <c:v>26.4</c:v>
                </c:pt>
                <c:pt idx="188">
                  <c:v>26.4</c:v>
                </c:pt>
                <c:pt idx="189">
                  <c:v>26.5</c:v>
                </c:pt>
                <c:pt idx="190">
                  <c:v>26.5</c:v>
                </c:pt>
                <c:pt idx="191">
                  <c:v>26.5</c:v>
                </c:pt>
                <c:pt idx="192">
                  <c:v>26.5</c:v>
                </c:pt>
                <c:pt idx="193">
                  <c:v>26.5</c:v>
                </c:pt>
                <c:pt idx="194">
                  <c:v>26.6</c:v>
                </c:pt>
                <c:pt idx="195">
                  <c:v>26.6</c:v>
                </c:pt>
                <c:pt idx="196">
                  <c:v>26.6</c:v>
                </c:pt>
                <c:pt idx="197">
                  <c:v>26.6</c:v>
                </c:pt>
                <c:pt idx="198">
                  <c:v>26.6</c:v>
                </c:pt>
                <c:pt idx="199">
                  <c:v>26.7</c:v>
                </c:pt>
                <c:pt idx="200">
                  <c:v>26.7</c:v>
                </c:pt>
                <c:pt idx="201">
                  <c:v>26.7</c:v>
                </c:pt>
                <c:pt idx="202">
                  <c:v>26.7</c:v>
                </c:pt>
                <c:pt idx="203">
                  <c:v>26.7</c:v>
                </c:pt>
                <c:pt idx="204">
                  <c:v>26.7</c:v>
                </c:pt>
                <c:pt idx="205">
                  <c:v>26.8</c:v>
                </c:pt>
                <c:pt idx="206">
                  <c:v>26.8</c:v>
                </c:pt>
                <c:pt idx="207">
                  <c:v>26.8</c:v>
                </c:pt>
                <c:pt idx="208">
                  <c:v>26.8</c:v>
                </c:pt>
                <c:pt idx="209">
                  <c:v>26.8</c:v>
                </c:pt>
                <c:pt idx="210">
                  <c:v>26.8</c:v>
                </c:pt>
                <c:pt idx="211">
                  <c:v>26.9</c:v>
                </c:pt>
                <c:pt idx="212">
                  <c:v>26.9</c:v>
                </c:pt>
                <c:pt idx="213">
                  <c:v>26.9</c:v>
                </c:pt>
                <c:pt idx="214">
                  <c:v>26.9</c:v>
                </c:pt>
                <c:pt idx="215">
                  <c:v>26.9</c:v>
                </c:pt>
                <c:pt idx="216">
                  <c:v>26.9</c:v>
                </c:pt>
                <c:pt idx="217">
                  <c:v>27</c:v>
                </c:pt>
                <c:pt idx="218">
                  <c:v>27</c:v>
                </c:pt>
                <c:pt idx="219">
                  <c:v>27</c:v>
                </c:pt>
                <c:pt idx="220">
                  <c:v>27</c:v>
                </c:pt>
                <c:pt idx="221">
                  <c:v>27</c:v>
                </c:pt>
                <c:pt idx="222">
                  <c:v>27</c:v>
                </c:pt>
                <c:pt idx="223">
                  <c:v>27</c:v>
                </c:pt>
                <c:pt idx="224">
                  <c:v>27.1</c:v>
                </c:pt>
                <c:pt idx="225">
                  <c:v>27.1</c:v>
                </c:pt>
                <c:pt idx="226">
                  <c:v>27.1</c:v>
                </c:pt>
                <c:pt idx="227">
                  <c:v>27.1</c:v>
                </c:pt>
                <c:pt idx="228">
                  <c:v>27.1</c:v>
                </c:pt>
                <c:pt idx="229">
                  <c:v>27.1</c:v>
                </c:pt>
                <c:pt idx="230">
                  <c:v>27.1</c:v>
                </c:pt>
                <c:pt idx="231">
                  <c:v>27.1</c:v>
                </c:pt>
                <c:pt idx="232">
                  <c:v>27.2</c:v>
                </c:pt>
                <c:pt idx="233">
                  <c:v>27.2</c:v>
                </c:pt>
                <c:pt idx="234">
                  <c:v>27.2</c:v>
                </c:pt>
                <c:pt idx="235">
                  <c:v>27.2</c:v>
                </c:pt>
                <c:pt idx="236">
                  <c:v>27.2</c:v>
                </c:pt>
                <c:pt idx="237">
                  <c:v>27.2</c:v>
                </c:pt>
                <c:pt idx="238">
                  <c:v>27.2</c:v>
                </c:pt>
                <c:pt idx="239">
                  <c:v>27.2</c:v>
                </c:pt>
                <c:pt idx="240">
                  <c:v>27.3</c:v>
                </c:pt>
                <c:pt idx="241">
                  <c:v>27.3</c:v>
                </c:pt>
                <c:pt idx="242">
                  <c:v>27.3</c:v>
                </c:pt>
                <c:pt idx="243">
                  <c:v>27.3</c:v>
                </c:pt>
                <c:pt idx="244">
                  <c:v>27.3</c:v>
                </c:pt>
                <c:pt idx="245">
                  <c:v>27.3</c:v>
                </c:pt>
                <c:pt idx="246">
                  <c:v>27.3</c:v>
                </c:pt>
                <c:pt idx="247">
                  <c:v>27.3</c:v>
                </c:pt>
                <c:pt idx="248">
                  <c:v>27.3</c:v>
                </c:pt>
                <c:pt idx="249">
                  <c:v>27.3</c:v>
                </c:pt>
                <c:pt idx="250">
                  <c:v>27.4</c:v>
                </c:pt>
                <c:pt idx="251">
                  <c:v>27.4</c:v>
                </c:pt>
                <c:pt idx="252">
                  <c:v>27.4</c:v>
                </c:pt>
                <c:pt idx="253">
                  <c:v>27.4</c:v>
                </c:pt>
                <c:pt idx="254">
                  <c:v>27.4</c:v>
                </c:pt>
                <c:pt idx="255">
                  <c:v>27.4</c:v>
                </c:pt>
                <c:pt idx="256">
                  <c:v>27.4</c:v>
                </c:pt>
                <c:pt idx="257">
                  <c:v>27.4</c:v>
                </c:pt>
                <c:pt idx="258">
                  <c:v>27.4</c:v>
                </c:pt>
                <c:pt idx="259">
                  <c:v>27.4</c:v>
                </c:pt>
                <c:pt idx="260">
                  <c:v>27.5</c:v>
                </c:pt>
                <c:pt idx="261">
                  <c:v>27.5</c:v>
                </c:pt>
                <c:pt idx="262">
                  <c:v>27.5</c:v>
                </c:pt>
                <c:pt idx="263">
                  <c:v>27.5</c:v>
                </c:pt>
                <c:pt idx="264">
                  <c:v>27.5</c:v>
                </c:pt>
                <c:pt idx="265">
                  <c:v>27.5</c:v>
                </c:pt>
                <c:pt idx="266">
                  <c:v>27.5</c:v>
                </c:pt>
                <c:pt idx="267">
                  <c:v>27.5</c:v>
                </c:pt>
                <c:pt idx="268">
                  <c:v>27.5</c:v>
                </c:pt>
                <c:pt idx="269">
                  <c:v>27.5</c:v>
                </c:pt>
                <c:pt idx="270">
                  <c:v>27.5</c:v>
                </c:pt>
                <c:pt idx="271">
                  <c:v>27.5</c:v>
                </c:pt>
                <c:pt idx="272">
                  <c:v>27.6</c:v>
                </c:pt>
                <c:pt idx="273">
                  <c:v>27.6</c:v>
                </c:pt>
                <c:pt idx="274">
                  <c:v>27.6</c:v>
                </c:pt>
                <c:pt idx="275">
                  <c:v>27.6</c:v>
                </c:pt>
                <c:pt idx="276">
                  <c:v>27.6</c:v>
                </c:pt>
                <c:pt idx="277">
                  <c:v>27.6</c:v>
                </c:pt>
                <c:pt idx="278">
                  <c:v>27.6</c:v>
                </c:pt>
                <c:pt idx="279">
                  <c:v>27.6</c:v>
                </c:pt>
                <c:pt idx="280">
                  <c:v>27.6</c:v>
                </c:pt>
                <c:pt idx="281">
                  <c:v>27.6</c:v>
                </c:pt>
                <c:pt idx="282">
                  <c:v>27.6</c:v>
                </c:pt>
                <c:pt idx="283">
                  <c:v>27.6</c:v>
                </c:pt>
                <c:pt idx="284">
                  <c:v>27.6</c:v>
                </c:pt>
                <c:pt idx="285">
                  <c:v>27.6</c:v>
                </c:pt>
                <c:pt idx="286">
                  <c:v>27.7</c:v>
                </c:pt>
                <c:pt idx="287">
                  <c:v>27.7</c:v>
                </c:pt>
                <c:pt idx="288">
                  <c:v>27.7</c:v>
                </c:pt>
                <c:pt idx="289">
                  <c:v>27.7</c:v>
                </c:pt>
                <c:pt idx="290">
                  <c:v>27.7</c:v>
                </c:pt>
                <c:pt idx="291">
                  <c:v>27.7</c:v>
                </c:pt>
                <c:pt idx="292">
                  <c:v>27.7</c:v>
                </c:pt>
                <c:pt idx="293">
                  <c:v>27.7</c:v>
                </c:pt>
                <c:pt idx="294">
                  <c:v>27.7</c:v>
                </c:pt>
                <c:pt idx="295">
                  <c:v>27.7</c:v>
                </c:pt>
                <c:pt idx="296">
                  <c:v>27.7</c:v>
                </c:pt>
                <c:pt idx="297">
                  <c:v>27.7</c:v>
                </c:pt>
                <c:pt idx="298">
                  <c:v>27.7</c:v>
                </c:pt>
                <c:pt idx="299">
                  <c:v>27.7</c:v>
                </c:pt>
                <c:pt idx="300">
                  <c:v>27.7</c:v>
                </c:pt>
                <c:pt idx="301">
                  <c:v>27.7</c:v>
                </c:pt>
                <c:pt idx="302">
                  <c:v>27.8</c:v>
                </c:pt>
                <c:pt idx="303">
                  <c:v>27.8</c:v>
                </c:pt>
                <c:pt idx="304">
                  <c:v>27.8</c:v>
                </c:pt>
                <c:pt idx="305">
                  <c:v>27.8</c:v>
                </c:pt>
                <c:pt idx="306">
                  <c:v>27.8</c:v>
                </c:pt>
                <c:pt idx="307">
                  <c:v>27.8</c:v>
                </c:pt>
                <c:pt idx="308">
                  <c:v>27.8</c:v>
                </c:pt>
                <c:pt idx="309">
                  <c:v>27.8</c:v>
                </c:pt>
                <c:pt idx="310">
                  <c:v>27.8</c:v>
                </c:pt>
                <c:pt idx="311">
                  <c:v>27.8</c:v>
                </c:pt>
                <c:pt idx="312">
                  <c:v>27.8</c:v>
                </c:pt>
                <c:pt idx="313">
                  <c:v>27.8</c:v>
                </c:pt>
                <c:pt idx="314">
                  <c:v>27.8</c:v>
                </c:pt>
                <c:pt idx="315">
                  <c:v>27.8</c:v>
                </c:pt>
                <c:pt idx="316">
                  <c:v>27.8</c:v>
                </c:pt>
                <c:pt idx="317">
                  <c:v>27.8</c:v>
                </c:pt>
                <c:pt idx="318">
                  <c:v>27.8</c:v>
                </c:pt>
                <c:pt idx="319">
                  <c:v>27.9</c:v>
                </c:pt>
                <c:pt idx="320">
                  <c:v>27.9</c:v>
                </c:pt>
                <c:pt idx="321">
                  <c:v>27.9</c:v>
                </c:pt>
                <c:pt idx="322">
                  <c:v>27.9</c:v>
                </c:pt>
                <c:pt idx="323">
                  <c:v>27.9</c:v>
                </c:pt>
                <c:pt idx="324">
                  <c:v>27.9</c:v>
                </c:pt>
                <c:pt idx="325">
                  <c:v>27.9</c:v>
                </c:pt>
                <c:pt idx="326">
                  <c:v>27.9</c:v>
                </c:pt>
                <c:pt idx="327">
                  <c:v>27.9</c:v>
                </c:pt>
                <c:pt idx="328">
                  <c:v>27.9</c:v>
                </c:pt>
                <c:pt idx="329">
                  <c:v>27.9</c:v>
                </c:pt>
                <c:pt idx="330">
                  <c:v>27.9</c:v>
                </c:pt>
                <c:pt idx="331">
                  <c:v>27.9</c:v>
                </c:pt>
                <c:pt idx="332">
                  <c:v>27.9</c:v>
                </c:pt>
                <c:pt idx="333">
                  <c:v>27.9</c:v>
                </c:pt>
                <c:pt idx="334">
                  <c:v>27.9</c:v>
                </c:pt>
                <c:pt idx="335">
                  <c:v>27.9</c:v>
                </c:pt>
                <c:pt idx="336">
                  <c:v>27.9</c:v>
                </c:pt>
                <c:pt idx="337">
                  <c:v>27.9</c:v>
                </c:pt>
                <c:pt idx="338">
                  <c:v>27.9</c:v>
                </c:pt>
                <c:pt idx="339">
                  <c:v>28</c:v>
                </c:pt>
                <c:pt idx="340">
                  <c:v>28</c:v>
                </c:pt>
                <c:pt idx="341">
                  <c:v>28</c:v>
                </c:pt>
                <c:pt idx="342">
                  <c:v>28</c:v>
                </c:pt>
                <c:pt idx="343">
                  <c:v>28</c:v>
                </c:pt>
                <c:pt idx="344">
                  <c:v>28</c:v>
                </c:pt>
                <c:pt idx="345">
                  <c:v>28</c:v>
                </c:pt>
                <c:pt idx="346">
                  <c:v>28</c:v>
                </c:pt>
                <c:pt idx="347">
                  <c:v>28</c:v>
                </c:pt>
                <c:pt idx="348">
                  <c:v>28</c:v>
                </c:pt>
                <c:pt idx="349">
                  <c:v>28</c:v>
                </c:pt>
                <c:pt idx="350">
                  <c:v>28</c:v>
                </c:pt>
                <c:pt idx="351">
                  <c:v>28</c:v>
                </c:pt>
                <c:pt idx="352">
                  <c:v>28</c:v>
                </c:pt>
                <c:pt idx="353">
                  <c:v>28</c:v>
                </c:pt>
                <c:pt idx="354">
                  <c:v>28</c:v>
                </c:pt>
                <c:pt idx="355">
                  <c:v>28</c:v>
                </c:pt>
                <c:pt idx="356">
                  <c:v>28</c:v>
                </c:pt>
                <c:pt idx="357">
                  <c:v>28</c:v>
                </c:pt>
                <c:pt idx="358">
                  <c:v>28</c:v>
                </c:pt>
                <c:pt idx="359">
                  <c:v>28</c:v>
                </c:pt>
                <c:pt idx="360">
                  <c:v>28</c:v>
                </c:pt>
                <c:pt idx="361">
                  <c:v>28</c:v>
                </c:pt>
                <c:pt idx="362">
                  <c:v>28</c:v>
                </c:pt>
                <c:pt idx="363">
                  <c:v>28.1</c:v>
                </c:pt>
                <c:pt idx="364">
                  <c:v>28.1</c:v>
                </c:pt>
                <c:pt idx="365">
                  <c:v>28.1</c:v>
                </c:pt>
                <c:pt idx="366">
                  <c:v>28.1</c:v>
                </c:pt>
                <c:pt idx="367">
                  <c:v>28.1</c:v>
                </c:pt>
                <c:pt idx="368">
                  <c:v>28.1</c:v>
                </c:pt>
                <c:pt idx="369">
                  <c:v>28.1</c:v>
                </c:pt>
                <c:pt idx="370">
                  <c:v>28.1</c:v>
                </c:pt>
                <c:pt idx="371">
                  <c:v>28.1</c:v>
                </c:pt>
                <c:pt idx="372">
                  <c:v>28.1</c:v>
                </c:pt>
                <c:pt idx="373">
                  <c:v>28.1</c:v>
                </c:pt>
                <c:pt idx="374">
                  <c:v>28.1</c:v>
                </c:pt>
                <c:pt idx="375">
                  <c:v>28.1</c:v>
                </c:pt>
                <c:pt idx="376">
                  <c:v>28.1</c:v>
                </c:pt>
                <c:pt idx="377">
                  <c:v>28.1</c:v>
                </c:pt>
                <c:pt idx="378">
                  <c:v>28.1</c:v>
                </c:pt>
                <c:pt idx="379">
                  <c:v>28.1</c:v>
                </c:pt>
                <c:pt idx="380">
                  <c:v>28.1</c:v>
                </c:pt>
                <c:pt idx="381">
                  <c:v>28.1</c:v>
                </c:pt>
                <c:pt idx="382">
                  <c:v>28.1</c:v>
                </c:pt>
                <c:pt idx="383">
                  <c:v>28.1</c:v>
                </c:pt>
                <c:pt idx="384">
                  <c:v>28.1</c:v>
                </c:pt>
                <c:pt idx="385">
                  <c:v>28.1</c:v>
                </c:pt>
                <c:pt idx="386">
                  <c:v>28.1</c:v>
                </c:pt>
                <c:pt idx="387">
                  <c:v>28.1</c:v>
                </c:pt>
                <c:pt idx="388">
                  <c:v>28.1</c:v>
                </c:pt>
                <c:pt idx="389">
                  <c:v>28.1</c:v>
                </c:pt>
                <c:pt idx="390">
                  <c:v>28.1</c:v>
                </c:pt>
                <c:pt idx="391">
                  <c:v>28.1</c:v>
                </c:pt>
                <c:pt idx="392">
                  <c:v>28.2</c:v>
                </c:pt>
                <c:pt idx="393">
                  <c:v>28.2</c:v>
                </c:pt>
                <c:pt idx="394">
                  <c:v>28.2</c:v>
                </c:pt>
                <c:pt idx="395">
                  <c:v>28.2</c:v>
                </c:pt>
                <c:pt idx="396">
                  <c:v>28.2</c:v>
                </c:pt>
                <c:pt idx="397">
                  <c:v>28.2</c:v>
                </c:pt>
                <c:pt idx="398">
                  <c:v>28.2</c:v>
                </c:pt>
                <c:pt idx="399">
                  <c:v>28.2</c:v>
                </c:pt>
                <c:pt idx="400">
                  <c:v>28.2</c:v>
                </c:pt>
                <c:pt idx="401">
                  <c:v>28.2</c:v>
                </c:pt>
                <c:pt idx="402">
                  <c:v>28.2</c:v>
                </c:pt>
                <c:pt idx="403">
                  <c:v>28.2</c:v>
                </c:pt>
                <c:pt idx="404">
                  <c:v>28.2</c:v>
                </c:pt>
                <c:pt idx="405">
                  <c:v>28.2</c:v>
                </c:pt>
                <c:pt idx="406">
                  <c:v>28.2</c:v>
                </c:pt>
                <c:pt idx="407">
                  <c:v>28.2</c:v>
                </c:pt>
                <c:pt idx="408">
                  <c:v>28.2</c:v>
                </c:pt>
                <c:pt idx="409">
                  <c:v>28.2</c:v>
                </c:pt>
                <c:pt idx="410">
                  <c:v>28.2</c:v>
                </c:pt>
                <c:pt idx="411">
                  <c:v>28.2</c:v>
                </c:pt>
                <c:pt idx="412">
                  <c:v>28.2</c:v>
                </c:pt>
                <c:pt idx="413">
                  <c:v>28.2</c:v>
                </c:pt>
                <c:pt idx="414">
                  <c:v>28.2</c:v>
                </c:pt>
                <c:pt idx="415">
                  <c:v>28.2</c:v>
                </c:pt>
                <c:pt idx="416">
                  <c:v>28.2</c:v>
                </c:pt>
                <c:pt idx="417">
                  <c:v>28.2</c:v>
                </c:pt>
                <c:pt idx="418">
                  <c:v>28.2</c:v>
                </c:pt>
                <c:pt idx="419">
                  <c:v>28.2</c:v>
                </c:pt>
                <c:pt idx="420">
                  <c:v>28.2</c:v>
                </c:pt>
                <c:pt idx="421">
                  <c:v>28.2</c:v>
                </c:pt>
                <c:pt idx="422">
                  <c:v>28.2</c:v>
                </c:pt>
                <c:pt idx="423">
                  <c:v>28.2</c:v>
                </c:pt>
                <c:pt idx="424">
                  <c:v>28.2</c:v>
                </c:pt>
                <c:pt idx="425">
                  <c:v>28.2</c:v>
                </c:pt>
                <c:pt idx="426">
                  <c:v>28.2</c:v>
                </c:pt>
                <c:pt idx="427">
                  <c:v>28.2</c:v>
                </c:pt>
                <c:pt idx="428">
                  <c:v>28.2</c:v>
                </c:pt>
                <c:pt idx="429">
                  <c:v>28.2</c:v>
                </c:pt>
                <c:pt idx="430">
                  <c:v>28.2</c:v>
                </c:pt>
                <c:pt idx="431">
                  <c:v>28.2</c:v>
                </c:pt>
                <c:pt idx="432">
                  <c:v>28.2</c:v>
                </c:pt>
                <c:pt idx="433">
                  <c:v>28.2</c:v>
                </c:pt>
                <c:pt idx="434">
                  <c:v>28.3</c:v>
                </c:pt>
                <c:pt idx="435">
                  <c:v>28.3</c:v>
                </c:pt>
                <c:pt idx="436">
                  <c:v>28.3</c:v>
                </c:pt>
                <c:pt idx="437">
                  <c:v>28.3</c:v>
                </c:pt>
                <c:pt idx="438">
                  <c:v>28.3</c:v>
                </c:pt>
                <c:pt idx="439">
                  <c:v>28.3</c:v>
                </c:pt>
                <c:pt idx="440">
                  <c:v>28.3</c:v>
                </c:pt>
                <c:pt idx="441">
                  <c:v>28.3</c:v>
                </c:pt>
                <c:pt idx="442">
                  <c:v>28.3</c:v>
                </c:pt>
                <c:pt idx="443">
                  <c:v>28.3</c:v>
                </c:pt>
                <c:pt idx="444">
                  <c:v>28.3</c:v>
                </c:pt>
                <c:pt idx="445">
                  <c:v>28.3</c:v>
                </c:pt>
                <c:pt idx="446">
                  <c:v>28.3</c:v>
                </c:pt>
                <c:pt idx="447">
                  <c:v>28.3</c:v>
                </c:pt>
                <c:pt idx="448">
                  <c:v>28.3</c:v>
                </c:pt>
                <c:pt idx="449">
                  <c:v>28.3</c:v>
                </c:pt>
                <c:pt idx="450">
                  <c:v>28.3</c:v>
                </c:pt>
                <c:pt idx="451">
                  <c:v>28.3</c:v>
                </c:pt>
                <c:pt idx="452">
                  <c:v>28.3</c:v>
                </c:pt>
                <c:pt idx="453">
                  <c:v>28.3</c:v>
                </c:pt>
                <c:pt idx="454">
                  <c:v>28.3</c:v>
                </c:pt>
                <c:pt idx="455">
                  <c:v>28.3</c:v>
                </c:pt>
                <c:pt idx="456">
                  <c:v>28.3</c:v>
                </c:pt>
                <c:pt idx="457">
                  <c:v>28.3</c:v>
                </c:pt>
                <c:pt idx="458">
                  <c:v>28.3</c:v>
                </c:pt>
                <c:pt idx="459">
                  <c:v>28.3</c:v>
                </c:pt>
                <c:pt idx="460">
                  <c:v>28.3</c:v>
                </c:pt>
                <c:pt idx="461">
                  <c:v>28.3</c:v>
                </c:pt>
                <c:pt idx="462">
                  <c:v>28.3</c:v>
                </c:pt>
                <c:pt idx="463">
                  <c:v>28.3</c:v>
                </c:pt>
                <c:pt idx="464">
                  <c:v>28.3</c:v>
                </c:pt>
                <c:pt idx="465">
                  <c:v>28.3</c:v>
                </c:pt>
                <c:pt idx="466">
                  <c:v>28.3</c:v>
                </c:pt>
                <c:pt idx="467">
                  <c:v>28.3</c:v>
                </c:pt>
                <c:pt idx="468">
                  <c:v>28.3</c:v>
                </c:pt>
                <c:pt idx="469">
                  <c:v>28.3</c:v>
                </c:pt>
                <c:pt idx="470">
                  <c:v>28.3</c:v>
                </c:pt>
                <c:pt idx="471">
                  <c:v>28.3</c:v>
                </c:pt>
                <c:pt idx="472">
                  <c:v>28.3</c:v>
                </c:pt>
                <c:pt idx="473">
                  <c:v>28.3</c:v>
                </c:pt>
                <c:pt idx="474">
                  <c:v>28.3</c:v>
                </c:pt>
                <c:pt idx="475">
                  <c:v>28.3</c:v>
                </c:pt>
                <c:pt idx="476">
                  <c:v>28.3</c:v>
                </c:pt>
                <c:pt idx="477">
                  <c:v>28.3</c:v>
                </c:pt>
                <c:pt idx="478">
                  <c:v>28.3</c:v>
                </c:pt>
                <c:pt idx="479">
                  <c:v>28.3</c:v>
                </c:pt>
                <c:pt idx="480">
                  <c:v>28.3</c:v>
                </c:pt>
                <c:pt idx="481">
                  <c:v>28.3</c:v>
                </c:pt>
                <c:pt idx="482">
                  <c:v>28.3</c:v>
                </c:pt>
                <c:pt idx="483">
                  <c:v>28.3</c:v>
                </c:pt>
                <c:pt idx="484">
                  <c:v>28.3</c:v>
                </c:pt>
                <c:pt idx="485">
                  <c:v>28.3</c:v>
                </c:pt>
                <c:pt idx="486">
                  <c:v>28.3</c:v>
                </c:pt>
                <c:pt idx="487">
                  <c:v>28.3</c:v>
                </c:pt>
                <c:pt idx="488">
                  <c:v>28.3</c:v>
                </c:pt>
                <c:pt idx="489">
                  <c:v>28.3</c:v>
                </c:pt>
                <c:pt idx="490">
                  <c:v>28.3</c:v>
                </c:pt>
                <c:pt idx="491">
                  <c:v>28.3</c:v>
                </c:pt>
                <c:pt idx="492">
                  <c:v>28.3</c:v>
                </c:pt>
                <c:pt idx="493">
                  <c:v>28.3</c:v>
                </c:pt>
                <c:pt idx="494">
                  <c:v>28.3</c:v>
                </c:pt>
                <c:pt idx="495">
                  <c:v>28.3</c:v>
                </c:pt>
                <c:pt idx="496">
                  <c:v>28.3</c:v>
                </c:pt>
                <c:pt idx="497">
                  <c:v>28.3</c:v>
                </c:pt>
                <c:pt idx="498">
                  <c:v>28.3</c:v>
                </c:pt>
                <c:pt idx="499">
                  <c:v>28.3</c:v>
                </c:pt>
                <c:pt idx="500">
                  <c:v>28.3</c:v>
                </c:pt>
                <c:pt idx="501">
                  <c:v>28.3</c:v>
                </c:pt>
                <c:pt idx="502">
                  <c:v>28.3</c:v>
                </c:pt>
                <c:pt idx="503">
                  <c:v>28.3</c:v>
                </c:pt>
                <c:pt idx="504">
                  <c:v>28.3</c:v>
                </c:pt>
                <c:pt idx="505">
                  <c:v>28.3</c:v>
                </c:pt>
                <c:pt idx="506">
                  <c:v>28.3</c:v>
                </c:pt>
                <c:pt idx="507">
                  <c:v>28.3</c:v>
                </c:pt>
                <c:pt idx="508">
                  <c:v>28.3</c:v>
                </c:pt>
                <c:pt idx="509">
                  <c:v>28.3</c:v>
                </c:pt>
                <c:pt idx="510">
                  <c:v>28.3</c:v>
                </c:pt>
                <c:pt idx="511">
                  <c:v>28.3</c:v>
                </c:pt>
                <c:pt idx="512">
                  <c:v>28.3</c:v>
                </c:pt>
                <c:pt idx="513">
                  <c:v>28.3</c:v>
                </c:pt>
                <c:pt idx="514">
                  <c:v>28.3</c:v>
                </c:pt>
                <c:pt idx="515">
                  <c:v>28.3</c:v>
                </c:pt>
                <c:pt idx="516">
                  <c:v>28.3</c:v>
                </c:pt>
                <c:pt idx="517">
                  <c:v>28.3</c:v>
                </c:pt>
                <c:pt idx="518">
                  <c:v>28.3</c:v>
                </c:pt>
                <c:pt idx="519">
                  <c:v>28.3</c:v>
                </c:pt>
                <c:pt idx="520">
                  <c:v>28.3</c:v>
                </c:pt>
                <c:pt idx="521">
                  <c:v>28.3</c:v>
                </c:pt>
                <c:pt idx="522">
                  <c:v>28.3</c:v>
                </c:pt>
                <c:pt idx="523">
                  <c:v>28.3</c:v>
                </c:pt>
                <c:pt idx="524">
                  <c:v>28.3</c:v>
                </c:pt>
                <c:pt idx="525">
                  <c:v>28.3</c:v>
                </c:pt>
                <c:pt idx="526">
                  <c:v>28.3</c:v>
                </c:pt>
                <c:pt idx="527">
                  <c:v>28.4</c:v>
                </c:pt>
                <c:pt idx="528">
                  <c:v>28.4</c:v>
                </c:pt>
                <c:pt idx="529">
                  <c:v>28.4</c:v>
                </c:pt>
                <c:pt idx="530">
                  <c:v>28.4</c:v>
                </c:pt>
                <c:pt idx="531">
                  <c:v>28.4</c:v>
                </c:pt>
                <c:pt idx="532">
                  <c:v>28.4</c:v>
                </c:pt>
                <c:pt idx="533">
                  <c:v>28.4</c:v>
                </c:pt>
                <c:pt idx="534">
                  <c:v>28.4</c:v>
                </c:pt>
                <c:pt idx="535">
                  <c:v>28.4</c:v>
                </c:pt>
                <c:pt idx="536">
                  <c:v>28.4</c:v>
                </c:pt>
                <c:pt idx="537">
                  <c:v>28.4</c:v>
                </c:pt>
                <c:pt idx="538">
                  <c:v>28.4</c:v>
                </c:pt>
                <c:pt idx="539">
                  <c:v>28.4</c:v>
                </c:pt>
                <c:pt idx="540">
                  <c:v>28.4</c:v>
                </c:pt>
                <c:pt idx="541">
                  <c:v>28.4</c:v>
                </c:pt>
                <c:pt idx="542">
                  <c:v>28.4</c:v>
                </c:pt>
                <c:pt idx="543">
                  <c:v>28.4</c:v>
                </c:pt>
                <c:pt idx="544">
                  <c:v>28.4</c:v>
                </c:pt>
                <c:pt idx="545">
                  <c:v>28.4</c:v>
                </c:pt>
                <c:pt idx="546">
                  <c:v>28.4</c:v>
                </c:pt>
                <c:pt idx="547">
                  <c:v>28.4</c:v>
                </c:pt>
                <c:pt idx="548">
                  <c:v>28.4</c:v>
                </c:pt>
                <c:pt idx="549">
                  <c:v>28.4</c:v>
                </c:pt>
                <c:pt idx="550">
                  <c:v>28.4</c:v>
                </c:pt>
                <c:pt idx="551">
                  <c:v>28.4</c:v>
                </c:pt>
                <c:pt idx="552">
                  <c:v>28.4</c:v>
                </c:pt>
                <c:pt idx="553">
                  <c:v>28.4</c:v>
                </c:pt>
                <c:pt idx="554">
                  <c:v>28.4</c:v>
                </c:pt>
                <c:pt idx="555">
                  <c:v>28.4</c:v>
                </c:pt>
                <c:pt idx="556">
                  <c:v>28.4</c:v>
                </c:pt>
                <c:pt idx="557">
                  <c:v>28.4</c:v>
                </c:pt>
                <c:pt idx="558">
                  <c:v>28.4</c:v>
                </c:pt>
                <c:pt idx="559">
                  <c:v>28.4</c:v>
                </c:pt>
                <c:pt idx="560">
                  <c:v>28.4</c:v>
                </c:pt>
                <c:pt idx="561">
                  <c:v>28.4</c:v>
                </c:pt>
                <c:pt idx="562">
                  <c:v>28.4</c:v>
                </c:pt>
                <c:pt idx="563">
                  <c:v>28.4</c:v>
                </c:pt>
                <c:pt idx="564">
                  <c:v>28.4</c:v>
                </c:pt>
                <c:pt idx="565">
                  <c:v>28.4</c:v>
                </c:pt>
                <c:pt idx="566">
                  <c:v>28.4</c:v>
                </c:pt>
                <c:pt idx="567">
                  <c:v>28.4</c:v>
                </c:pt>
                <c:pt idx="568">
                  <c:v>28.4</c:v>
                </c:pt>
                <c:pt idx="569">
                  <c:v>28.4</c:v>
                </c:pt>
                <c:pt idx="570">
                  <c:v>28.4</c:v>
                </c:pt>
                <c:pt idx="571">
                  <c:v>28.4</c:v>
                </c:pt>
                <c:pt idx="572">
                  <c:v>28.4</c:v>
                </c:pt>
                <c:pt idx="573">
                  <c:v>28.4</c:v>
                </c:pt>
                <c:pt idx="574">
                  <c:v>28.4</c:v>
                </c:pt>
                <c:pt idx="575">
                  <c:v>28.4</c:v>
                </c:pt>
                <c:pt idx="576">
                  <c:v>28.4</c:v>
                </c:pt>
                <c:pt idx="577">
                  <c:v>28.4</c:v>
                </c:pt>
                <c:pt idx="578">
                  <c:v>28.4</c:v>
                </c:pt>
                <c:pt idx="579">
                  <c:v>28.4</c:v>
                </c:pt>
                <c:pt idx="580">
                  <c:v>28.4</c:v>
                </c:pt>
                <c:pt idx="581">
                  <c:v>28.4</c:v>
                </c:pt>
                <c:pt idx="582">
                  <c:v>28.4</c:v>
                </c:pt>
                <c:pt idx="583">
                  <c:v>28.4</c:v>
                </c:pt>
                <c:pt idx="584">
                  <c:v>28.4</c:v>
                </c:pt>
                <c:pt idx="585">
                  <c:v>28.4</c:v>
                </c:pt>
                <c:pt idx="586">
                  <c:v>28.4</c:v>
                </c:pt>
                <c:pt idx="587">
                  <c:v>28.4</c:v>
                </c:pt>
                <c:pt idx="588">
                  <c:v>28.4</c:v>
                </c:pt>
                <c:pt idx="589">
                  <c:v>28.4</c:v>
                </c:pt>
                <c:pt idx="590">
                  <c:v>28.4</c:v>
                </c:pt>
                <c:pt idx="591">
                  <c:v>28.4</c:v>
                </c:pt>
                <c:pt idx="592">
                  <c:v>28.4</c:v>
                </c:pt>
                <c:pt idx="593">
                  <c:v>28.4</c:v>
                </c:pt>
                <c:pt idx="594">
                  <c:v>28.4</c:v>
                </c:pt>
                <c:pt idx="595">
                  <c:v>28.4</c:v>
                </c:pt>
                <c:pt idx="596">
                  <c:v>28.4</c:v>
                </c:pt>
                <c:pt idx="597">
                  <c:v>28.4</c:v>
                </c:pt>
                <c:pt idx="598">
                  <c:v>28.4</c:v>
                </c:pt>
                <c:pt idx="599">
                  <c:v>28.4</c:v>
                </c:pt>
                <c:pt idx="600">
                  <c:v>28.4</c:v>
                </c:pt>
                <c:pt idx="601">
                  <c:v>28.4</c:v>
                </c:pt>
                <c:pt idx="602">
                  <c:v>28.4</c:v>
                </c:pt>
                <c:pt idx="603">
                  <c:v>28.4</c:v>
                </c:pt>
                <c:pt idx="604">
                  <c:v>28.4</c:v>
                </c:pt>
                <c:pt idx="605">
                  <c:v>28.4</c:v>
                </c:pt>
                <c:pt idx="606">
                  <c:v>28.4</c:v>
                </c:pt>
                <c:pt idx="607">
                  <c:v>28.4</c:v>
                </c:pt>
                <c:pt idx="608">
                  <c:v>28.4</c:v>
                </c:pt>
                <c:pt idx="609">
                  <c:v>28.4</c:v>
                </c:pt>
                <c:pt idx="610">
                  <c:v>28.4</c:v>
                </c:pt>
                <c:pt idx="611">
                  <c:v>28.4</c:v>
                </c:pt>
                <c:pt idx="612">
                  <c:v>28.4</c:v>
                </c:pt>
                <c:pt idx="613">
                  <c:v>28.4</c:v>
                </c:pt>
                <c:pt idx="614">
                  <c:v>28.4</c:v>
                </c:pt>
                <c:pt idx="615">
                  <c:v>28.4</c:v>
                </c:pt>
                <c:pt idx="616">
                  <c:v>28.4</c:v>
                </c:pt>
                <c:pt idx="617">
                  <c:v>28.4</c:v>
                </c:pt>
                <c:pt idx="618">
                  <c:v>28.4</c:v>
                </c:pt>
                <c:pt idx="619">
                  <c:v>28.4</c:v>
                </c:pt>
                <c:pt idx="620">
                  <c:v>28.4</c:v>
                </c:pt>
                <c:pt idx="621">
                  <c:v>28.4</c:v>
                </c:pt>
                <c:pt idx="622">
                  <c:v>28.4</c:v>
                </c:pt>
                <c:pt idx="623">
                  <c:v>28.4</c:v>
                </c:pt>
                <c:pt idx="624">
                  <c:v>28.4</c:v>
                </c:pt>
                <c:pt idx="625">
                  <c:v>28.4</c:v>
                </c:pt>
                <c:pt idx="626">
                  <c:v>28.4</c:v>
                </c:pt>
                <c:pt idx="627">
                  <c:v>28.4</c:v>
                </c:pt>
                <c:pt idx="628">
                  <c:v>28.4</c:v>
                </c:pt>
                <c:pt idx="629">
                  <c:v>28.4</c:v>
                </c:pt>
                <c:pt idx="630">
                  <c:v>28.4</c:v>
                </c:pt>
                <c:pt idx="631">
                  <c:v>28.4</c:v>
                </c:pt>
                <c:pt idx="632">
                  <c:v>28.4</c:v>
                </c:pt>
                <c:pt idx="633">
                  <c:v>28.4</c:v>
                </c:pt>
                <c:pt idx="634">
                  <c:v>28.4</c:v>
                </c:pt>
                <c:pt idx="635">
                  <c:v>28.4</c:v>
                </c:pt>
                <c:pt idx="636">
                  <c:v>28.4</c:v>
                </c:pt>
                <c:pt idx="637">
                  <c:v>28.4</c:v>
                </c:pt>
                <c:pt idx="638">
                  <c:v>28.4</c:v>
                </c:pt>
                <c:pt idx="639">
                  <c:v>28.4</c:v>
                </c:pt>
                <c:pt idx="640">
                  <c:v>28.4</c:v>
                </c:pt>
                <c:pt idx="641">
                  <c:v>28.4</c:v>
                </c:pt>
                <c:pt idx="642">
                  <c:v>28.4</c:v>
                </c:pt>
                <c:pt idx="643">
                  <c:v>28.4</c:v>
                </c:pt>
                <c:pt idx="644">
                  <c:v>28.4</c:v>
                </c:pt>
                <c:pt idx="645">
                  <c:v>28.4</c:v>
                </c:pt>
                <c:pt idx="646">
                  <c:v>28.4</c:v>
                </c:pt>
                <c:pt idx="647">
                  <c:v>28.4</c:v>
                </c:pt>
                <c:pt idx="648">
                  <c:v>28.4</c:v>
                </c:pt>
                <c:pt idx="649">
                  <c:v>28.4</c:v>
                </c:pt>
                <c:pt idx="650">
                  <c:v>28.4</c:v>
                </c:pt>
                <c:pt idx="651">
                  <c:v>28.4</c:v>
                </c:pt>
                <c:pt idx="652">
                  <c:v>28.4</c:v>
                </c:pt>
                <c:pt idx="653">
                  <c:v>28.4</c:v>
                </c:pt>
                <c:pt idx="654">
                  <c:v>28.4</c:v>
                </c:pt>
                <c:pt idx="655">
                  <c:v>28.4</c:v>
                </c:pt>
                <c:pt idx="656">
                  <c:v>28.4</c:v>
                </c:pt>
                <c:pt idx="657">
                  <c:v>28.4</c:v>
                </c:pt>
                <c:pt idx="658">
                  <c:v>28.4</c:v>
                </c:pt>
                <c:pt idx="659">
                  <c:v>28.4</c:v>
                </c:pt>
                <c:pt idx="660">
                  <c:v>28.4</c:v>
                </c:pt>
                <c:pt idx="661">
                  <c:v>28.4</c:v>
                </c:pt>
                <c:pt idx="662">
                  <c:v>28.4</c:v>
                </c:pt>
                <c:pt idx="663">
                  <c:v>28.4</c:v>
                </c:pt>
                <c:pt idx="664">
                  <c:v>28.4</c:v>
                </c:pt>
                <c:pt idx="665">
                  <c:v>28.4</c:v>
                </c:pt>
                <c:pt idx="666">
                  <c:v>28.4</c:v>
                </c:pt>
                <c:pt idx="667">
                  <c:v>28.4</c:v>
                </c:pt>
                <c:pt idx="668">
                  <c:v>28.4</c:v>
                </c:pt>
                <c:pt idx="669">
                  <c:v>28.4</c:v>
                </c:pt>
                <c:pt idx="670">
                  <c:v>28.4</c:v>
                </c:pt>
                <c:pt idx="671">
                  <c:v>28.4</c:v>
                </c:pt>
                <c:pt idx="672">
                  <c:v>28.4</c:v>
                </c:pt>
                <c:pt idx="673">
                  <c:v>28.4</c:v>
                </c:pt>
                <c:pt idx="674">
                  <c:v>28.4</c:v>
                </c:pt>
                <c:pt idx="675">
                  <c:v>28.4</c:v>
                </c:pt>
                <c:pt idx="676">
                  <c:v>28.4</c:v>
                </c:pt>
                <c:pt idx="677">
                  <c:v>28.4</c:v>
                </c:pt>
                <c:pt idx="678">
                  <c:v>28.4</c:v>
                </c:pt>
                <c:pt idx="679">
                  <c:v>28.4</c:v>
                </c:pt>
                <c:pt idx="680">
                  <c:v>28.4</c:v>
                </c:pt>
                <c:pt idx="681">
                  <c:v>28.4</c:v>
                </c:pt>
                <c:pt idx="682">
                  <c:v>28.4</c:v>
                </c:pt>
                <c:pt idx="683">
                  <c:v>28.4</c:v>
                </c:pt>
                <c:pt idx="684">
                  <c:v>28.4</c:v>
                </c:pt>
                <c:pt idx="685">
                  <c:v>28.4</c:v>
                </c:pt>
                <c:pt idx="686">
                  <c:v>28.4</c:v>
                </c:pt>
                <c:pt idx="687">
                  <c:v>28.4</c:v>
                </c:pt>
                <c:pt idx="688">
                  <c:v>28.4</c:v>
                </c:pt>
                <c:pt idx="689">
                  <c:v>28.4</c:v>
                </c:pt>
                <c:pt idx="690">
                  <c:v>28.4</c:v>
                </c:pt>
                <c:pt idx="691">
                  <c:v>28.4</c:v>
                </c:pt>
                <c:pt idx="692">
                  <c:v>28.4</c:v>
                </c:pt>
                <c:pt idx="693">
                  <c:v>28.4</c:v>
                </c:pt>
                <c:pt idx="694">
                  <c:v>28.4</c:v>
                </c:pt>
                <c:pt idx="695">
                  <c:v>28.4</c:v>
                </c:pt>
                <c:pt idx="696">
                  <c:v>28.4</c:v>
                </c:pt>
                <c:pt idx="697">
                  <c:v>28.4</c:v>
                </c:pt>
                <c:pt idx="698">
                  <c:v>28.4</c:v>
                </c:pt>
                <c:pt idx="699">
                  <c:v>28.4</c:v>
                </c:pt>
                <c:pt idx="700">
                  <c:v>28.4</c:v>
                </c:pt>
                <c:pt idx="701">
                  <c:v>28.4</c:v>
                </c:pt>
                <c:pt idx="702">
                  <c:v>28.4</c:v>
                </c:pt>
                <c:pt idx="703">
                  <c:v>28.4</c:v>
                </c:pt>
                <c:pt idx="704">
                  <c:v>28.4</c:v>
                </c:pt>
                <c:pt idx="705">
                  <c:v>28.4</c:v>
                </c:pt>
                <c:pt idx="706">
                  <c:v>28.4</c:v>
                </c:pt>
                <c:pt idx="707">
                  <c:v>28.4</c:v>
                </c:pt>
                <c:pt idx="708">
                  <c:v>28.4</c:v>
                </c:pt>
                <c:pt idx="709">
                  <c:v>28.4</c:v>
                </c:pt>
                <c:pt idx="710">
                  <c:v>28.4</c:v>
                </c:pt>
                <c:pt idx="711">
                  <c:v>28.4</c:v>
                </c:pt>
                <c:pt idx="712">
                  <c:v>28.4</c:v>
                </c:pt>
                <c:pt idx="713">
                  <c:v>28.4</c:v>
                </c:pt>
                <c:pt idx="714">
                  <c:v>28.4</c:v>
                </c:pt>
                <c:pt idx="715">
                  <c:v>28.4</c:v>
                </c:pt>
                <c:pt idx="716">
                  <c:v>28.4</c:v>
                </c:pt>
                <c:pt idx="717">
                  <c:v>28.4</c:v>
                </c:pt>
                <c:pt idx="718">
                  <c:v>28.4</c:v>
                </c:pt>
                <c:pt idx="719">
                  <c:v>28.4</c:v>
                </c:pt>
                <c:pt idx="720">
                  <c:v>28.4</c:v>
                </c:pt>
                <c:pt idx="721">
                  <c:v>28.4</c:v>
                </c:pt>
                <c:pt idx="722">
                  <c:v>28.4</c:v>
                </c:pt>
                <c:pt idx="723">
                  <c:v>28.4</c:v>
                </c:pt>
                <c:pt idx="724">
                  <c:v>28.4</c:v>
                </c:pt>
                <c:pt idx="725">
                  <c:v>28.4</c:v>
                </c:pt>
                <c:pt idx="726">
                  <c:v>28.4</c:v>
                </c:pt>
                <c:pt idx="727">
                  <c:v>28.4</c:v>
                </c:pt>
                <c:pt idx="728">
                  <c:v>28.4</c:v>
                </c:pt>
                <c:pt idx="729">
                  <c:v>28.4</c:v>
                </c:pt>
                <c:pt idx="730">
                  <c:v>28.4</c:v>
                </c:pt>
                <c:pt idx="731">
                  <c:v>28.4</c:v>
                </c:pt>
                <c:pt idx="732">
                  <c:v>28.4</c:v>
                </c:pt>
                <c:pt idx="733">
                  <c:v>28.4</c:v>
                </c:pt>
                <c:pt idx="734">
                  <c:v>28.4</c:v>
                </c:pt>
                <c:pt idx="735">
                  <c:v>28.4</c:v>
                </c:pt>
                <c:pt idx="736">
                  <c:v>28.4</c:v>
                </c:pt>
                <c:pt idx="737">
                  <c:v>28.4</c:v>
                </c:pt>
                <c:pt idx="738">
                  <c:v>28.4</c:v>
                </c:pt>
                <c:pt idx="739">
                  <c:v>28.4</c:v>
                </c:pt>
                <c:pt idx="740">
                  <c:v>28.4</c:v>
                </c:pt>
                <c:pt idx="741">
                  <c:v>28.4</c:v>
                </c:pt>
                <c:pt idx="742">
                  <c:v>28.4</c:v>
                </c:pt>
                <c:pt idx="743">
                  <c:v>28.4</c:v>
                </c:pt>
                <c:pt idx="744">
                  <c:v>28.4</c:v>
                </c:pt>
                <c:pt idx="745">
                  <c:v>28.4</c:v>
                </c:pt>
                <c:pt idx="746">
                  <c:v>28.4</c:v>
                </c:pt>
                <c:pt idx="747">
                  <c:v>28.4</c:v>
                </c:pt>
                <c:pt idx="748">
                  <c:v>28.4</c:v>
                </c:pt>
                <c:pt idx="749">
                  <c:v>28.4</c:v>
                </c:pt>
                <c:pt idx="750">
                  <c:v>28.4</c:v>
                </c:pt>
                <c:pt idx="751">
                  <c:v>28.4</c:v>
                </c:pt>
                <c:pt idx="752">
                  <c:v>28.4</c:v>
                </c:pt>
                <c:pt idx="753">
                  <c:v>28.4</c:v>
                </c:pt>
                <c:pt idx="754">
                  <c:v>28.4</c:v>
                </c:pt>
                <c:pt idx="755">
                  <c:v>28.4</c:v>
                </c:pt>
                <c:pt idx="756">
                  <c:v>28.4</c:v>
                </c:pt>
                <c:pt idx="757">
                  <c:v>28.4</c:v>
                </c:pt>
                <c:pt idx="758">
                  <c:v>28.4</c:v>
                </c:pt>
                <c:pt idx="759">
                  <c:v>28.4</c:v>
                </c:pt>
                <c:pt idx="760">
                  <c:v>28.4</c:v>
                </c:pt>
                <c:pt idx="761">
                  <c:v>28.4</c:v>
                </c:pt>
                <c:pt idx="762">
                  <c:v>28.4</c:v>
                </c:pt>
                <c:pt idx="763">
                  <c:v>28.4</c:v>
                </c:pt>
                <c:pt idx="764">
                  <c:v>28.4</c:v>
                </c:pt>
                <c:pt idx="765">
                  <c:v>28.4</c:v>
                </c:pt>
                <c:pt idx="766">
                  <c:v>28.4</c:v>
                </c:pt>
                <c:pt idx="767">
                  <c:v>28.4</c:v>
                </c:pt>
                <c:pt idx="768">
                  <c:v>28.4</c:v>
                </c:pt>
                <c:pt idx="769">
                  <c:v>28.4</c:v>
                </c:pt>
                <c:pt idx="770">
                  <c:v>28.4</c:v>
                </c:pt>
                <c:pt idx="771">
                  <c:v>28.4</c:v>
                </c:pt>
                <c:pt idx="772">
                  <c:v>28.4</c:v>
                </c:pt>
                <c:pt idx="773">
                  <c:v>28.4</c:v>
                </c:pt>
                <c:pt idx="774">
                  <c:v>28.4</c:v>
                </c:pt>
                <c:pt idx="775">
                  <c:v>28.4</c:v>
                </c:pt>
                <c:pt idx="776">
                  <c:v>28.4</c:v>
                </c:pt>
                <c:pt idx="777">
                  <c:v>28.4</c:v>
                </c:pt>
                <c:pt idx="778">
                  <c:v>28.4</c:v>
                </c:pt>
                <c:pt idx="779">
                  <c:v>28.4</c:v>
                </c:pt>
                <c:pt idx="780">
                  <c:v>28.4</c:v>
                </c:pt>
                <c:pt idx="781">
                  <c:v>28.4</c:v>
                </c:pt>
                <c:pt idx="782">
                  <c:v>28.4</c:v>
                </c:pt>
                <c:pt idx="783">
                  <c:v>28.4</c:v>
                </c:pt>
                <c:pt idx="784">
                  <c:v>28.4</c:v>
                </c:pt>
                <c:pt idx="785">
                  <c:v>28.4</c:v>
                </c:pt>
                <c:pt idx="786">
                  <c:v>28.4</c:v>
                </c:pt>
                <c:pt idx="787">
                  <c:v>28.4</c:v>
                </c:pt>
                <c:pt idx="788">
                  <c:v>28.4</c:v>
                </c:pt>
                <c:pt idx="789">
                  <c:v>28.4</c:v>
                </c:pt>
                <c:pt idx="790">
                  <c:v>28.4</c:v>
                </c:pt>
                <c:pt idx="791">
                  <c:v>28.4</c:v>
                </c:pt>
                <c:pt idx="792">
                  <c:v>28.4</c:v>
                </c:pt>
                <c:pt idx="793">
                  <c:v>28.4</c:v>
                </c:pt>
                <c:pt idx="794">
                  <c:v>28.4</c:v>
                </c:pt>
                <c:pt idx="795">
                  <c:v>28.4</c:v>
                </c:pt>
                <c:pt idx="796">
                  <c:v>28.4</c:v>
                </c:pt>
                <c:pt idx="797">
                  <c:v>28.4</c:v>
                </c:pt>
                <c:pt idx="798">
                  <c:v>28.4</c:v>
                </c:pt>
                <c:pt idx="799">
                  <c:v>28.4</c:v>
                </c:pt>
                <c:pt idx="800">
                  <c:v>28.4</c:v>
                </c:pt>
                <c:pt idx="801">
                  <c:v>28.4</c:v>
                </c:pt>
                <c:pt idx="802">
                  <c:v>28.4</c:v>
                </c:pt>
                <c:pt idx="803">
                  <c:v>28.4</c:v>
                </c:pt>
                <c:pt idx="804">
                  <c:v>28.4</c:v>
                </c:pt>
                <c:pt idx="805">
                  <c:v>28.4</c:v>
                </c:pt>
                <c:pt idx="806">
                  <c:v>28.4</c:v>
                </c:pt>
                <c:pt idx="807">
                  <c:v>28.4</c:v>
                </c:pt>
                <c:pt idx="808">
                  <c:v>28.4</c:v>
                </c:pt>
                <c:pt idx="809">
                  <c:v>28.4</c:v>
                </c:pt>
                <c:pt idx="810">
                  <c:v>28.4</c:v>
                </c:pt>
                <c:pt idx="811">
                  <c:v>28.4</c:v>
                </c:pt>
                <c:pt idx="812">
                  <c:v>28.4</c:v>
                </c:pt>
                <c:pt idx="813">
                  <c:v>28.4</c:v>
                </c:pt>
                <c:pt idx="814">
                  <c:v>28.4</c:v>
                </c:pt>
                <c:pt idx="815">
                  <c:v>28.4</c:v>
                </c:pt>
                <c:pt idx="816">
                  <c:v>28.4</c:v>
                </c:pt>
                <c:pt idx="817">
                  <c:v>28.4</c:v>
                </c:pt>
                <c:pt idx="818">
                  <c:v>28.4</c:v>
                </c:pt>
                <c:pt idx="819">
                  <c:v>28.4</c:v>
                </c:pt>
                <c:pt idx="820">
                  <c:v>28.4</c:v>
                </c:pt>
                <c:pt idx="821">
                  <c:v>28.4</c:v>
                </c:pt>
                <c:pt idx="822">
                  <c:v>28.4</c:v>
                </c:pt>
                <c:pt idx="823">
                  <c:v>28.4</c:v>
                </c:pt>
                <c:pt idx="824">
                  <c:v>28.4</c:v>
                </c:pt>
                <c:pt idx="825">
                  <c:v>28.4</c:v>
                </c:pt>
                <c:pt idx="826">
                  <c:v>28.4</c:v>
                </c:pt>
                <c:pt idx="827">
                  <c:v>28.4</c:v>
                </c:pt>
                <c:pt idx="828">
                  <c:v>28.4</c:v>
                </c:pt>
                <c:pt idx="829">
                  <c:v>28.4</c:v>
                </c:pt>
                <c:pt idx="830">
                  <c:v>28.4</c:v>
                </c:pt>
                <c:pt idx="831">
                  <c:v>28.4</c:v>
                </c:pt>
                <c:pt idx="832">
                  <c:v>28.4</c:v>
                </c:pt>
                <c:pt idx="833">
                  <c:v>28.4</c:v>
                </c:pt>
                <c:pt idx="834">
                  <c:v>28.4</c:v>
                </c:pt>
                <c:pt idx="835">
                  <c:v>28.4</c:v>
                </c:pt>
                <c:pt idx="836">
                  <c:v>28.4</c:v>
                </c:pt>
                <c:pt idx="837">
                  <c:v>28.4</c:v>
                </c:pt>
                <c:pt idx="838">
                  <c:v>28.4</c:v>
                </c:pt>
                <c:pt idx="839">
                  <c:v>28.4</c:v>
                </c:pt>
                <c:pt idx="840">
                  <c:v>28.4</c:v>
                </c:pt>
                <c:pt idx="841">
                  <c:v>28.4</c:v>
                </c:pt>
                <c:pt idx="842">
                  <c:v>28.4</c:v>
                </c:pt>
                <c:pt idx="843">
                  <c:v>28.4</c:v>
                </c:pt>
                <c:pt idx="844">
                  <c:v>28.4</c:v>
                </c:pt>
                <c:pt idx="845">
                  <c:v>28.4</c:v>
                </c:pt>
                <c:pt idx="846">
                  <c:v>28.4</c:v>
                </c:pt>
                <c:pt idx="847">
                  <c:v>28.4</c:v>
                </c:pt>
                <c:pt idx="848">
                  <c:v>28.4</c:v>
                </c:pt>
                <c:pt idx="849">
                  <c:v>28.4</c:v>
                </c:pt>
                <c:pt idx="850">
                  <c:v>28.4</c:v>
                </c:pt>
                <c:pt idx="851">
                  <c:v>28.4</c:v>
                </c:pt>
                <c:pt idx="852">
                  <c:v>28.4</c:v>
                </c:pt>
                <c:pt idx="853">
                  <c:v>28.4</c:v>
                </c:pt>
                <c:pt idx="854">
                  <c:v>28.4</c:v>
                </c:pt>
                <c:pt idx="855">
                  <c:v>28.4</c:v>
                </c:pt>
                <c:pt idx="856">
                  <c:v>28.4</c:v>
                </c:pt>
                <c:pt idx="857">
                  <c:v>28.4</c:v>
                </c:pt>
                <c:pt idx="858">
                  <c:v>28.4</c:v>
                </c:pt>
                <c:pt idx="859">
                  <c:v>28.4</c:v>
                </c:pt>
                <c:pt idx="860">
                  <c:v>28.4</c:v>
                </c:pt>
                <c:pt idx="861">
                  <c:v>28.4</c:v>
                </c:pt>
                <c:pt idx="862">
                  <c:v>28.4</c:v>
                </c:pt>
                <c:pt idx="863">
                  <c:v>28.4</c:v>
                </c:pt>
                <c:pt idx="864">
                  <c:v>28.4</c:v>
                </c:pt>
                <c:pt idx="865">
                  <c:v>28.4</c:v>
                </c:pt>
                <c:pt idx="866">
                  <c:v>28.4</c:v>
                </c:pt>
                <c:pt idx="867">
                  <c:v>28.4</c:v>
                </c:pt>
                <c:pt idx="868">
                  <c:v>28.4</c:v>
                </c:pt>
                <c:pt idx="869">
                  <c:v>28.4</c:v>
                </c:pt>
                <c:pt idx="870">
                  <c:v>28.4</c:v>
                </c:pt>
                <c:pt idx="871">
                  <c:v>28.4</c:v>
                </c:pt>
                <c:pt idx="872">
                  <c:v>28.4</c:v>
                </c:pt>
                <c:pt idx="873">
                  <c:v>28.4</c:v>
                </c:pt>
                <c:pt idx="874">
                  <c:v>28.4</c:v>
                </c:pt>
                <c:pt idx="875">
                  <c:v>28.4</c:v>
                </c:pt>
                <c:pt idx="876">
                  <c:v>28.4</c:v>
                </c:pt>
                <c:pt idx="877">
                  <c:v>28.4</c:v>
                </c:pt>
                <c:pt idx="878">
                  <c:v>28.4</c:v>
                </c:pt>
                <c:pt idx="879">
                  <c:v>28.4</c:v>
                </c:pt>
                <c:pt idx="880">
                  <c:v>28.4</c:v>
                </c:pt>
                <c:pt idx="881">
                  <c:v>28.4</c:v>
                </c:pt>
                <c:pt idx="882">
                  <c:v>28.4</c:v>
                </c:pt>
                <c:pt idx="883">
                  <c:v>28.4</c:v>
                </c:pt>
                <c:pt idx="884">
                  <c:v>28.4</c:v>
                </c:pt>
                <c:pt idx="885">
                  <c:v>28.4</c:v>
                </c:pt>
                <c:pt idx="886">
                  <c:v>28.4</c:v>
                </c:pt>
                <c:pt idx="887">
                  <c:v>28.4</c:v>
                </c:pt>
                <c:pt idx="888">
                  <c:v>28.4</c:v>
                </c:pt>
                <c:pt idx="889">
                  <c:v>28.4</c:v>
                </c:pt>
                <c:pt idx="890">
                  <c:v>28.4</c:v>
                </c:pt>
                <c:pt idx="891">
                  <c:v>28.4</c:v>
                </c:pt>
                <c:pt idx="892">
                  <c:v>28.4</c:v>
                </c:pt>
                <c:pt idx="893">
                  <c:v>28.4</c:v>
                </c:pt>
                <c:pt idx="894">
                  <c:v>28.4</c:v>
                </c:pt>
                <c:pt idx="895">
                  <c:v>28.4</c:v>
                </c:pt>
                <c:pt idx="896">
                  <c:v>28.4</c:v>
                </c:pt>
                <c:pt idx="897">
                  <c:v>28.4</c:v>
                </c:pt>
                <c:pt idx="898">
                  <c:v>28.4</c:v>
                </c:pt>
                <c:pt idx="899">
                  <c:v>28.4</c:v>
                </c:pt>
                <c:pt idx="900">
                  <c:v>28.4</c:v>
                </c:pt>
                <c:pt idx="901">
                  <c:v>28.4</c:v>
                </c:pt>
                <c:pt idx="902">
                  <c:v>28.4</c:v>
                </c:pt>
                <c:pt idx="903">
                  <c:v>28.4</c:v>
                </c:pt>
                <c:pt idx="904">
                  <c:v>28.4</c:v>
                </c:pt>
                <c:pt idx="905">
                  <c:v>28.4</c:v>
                </c:pt>
                <c:pt idx="906">
                  <c:v>28.4</c:v>
                </c:pt>
                <c:pt idx="907">
                  <c:v>28.4</c:v>
                </c:pt>
                <c:pt idx="908">
                  <c:v>28.4</c:v>
                </c:pt>
                <c:pt idx="909">
                  <c:v>28.4</c:v>
                </c:pt>
                <c:pt idx="910">
                  <c:v>28.4</c:v>
                </c:pt>
                <c:pt idx="911">
                  <c:v>28.4</c:v>
                </c:pt>
                <c:pt idx="912">
                  <c:v>28.4</c:v>
                </c:pt>
                <c:pt idx="913">
                  <c:v>28.4</c:v>
                </c:pt>
                <c:pt idx="914">
                  <c:v>28.4</c:v>
                </c:pt>
                <c:pt idx="915">
                  <c:v>28.4</c:v>
                </c:pt>
                <c:pt idx="916">
                  <c:v>28.4</c:v>
                </c:pt>
                <c:pt idx="917">
                  <c:v>28.4</c:v>
                </c:pt>
                <c:pt idx="918">
                  <c:v>28.4</c:v>
                </c:pt>
                <c:pt idx="919">
                  <c:v>28.4</c:v>
                </c:pt>
                <c:pt idx="920">
                  <c:v>28.4</c:v>
                </c:pt>
                <c:pt idx="921">
                  <c:v>28.4</c:v>
                </c:pt>
                <c:pt idx="922">
                  <c:v>28.4</c:v>
                </c:pt>
                <c:pt idx="923">
                  <c:v>28.4</c:v>
                </c:pt>
                <c:pt idx="924">
                  <c:v>28.4</c:v>
                </c:pt>
                <c:pt idx="925">
                  <c:v>28.4</c:v>
                </c:pt>
                <c:pt idx="926">
                  <c:v>28.4</c:v>
                </c:pt>
                <c:pt idx="927">
                  <c:v>28.4</c:v>
                </c:pt>
                <c:pt idx="928">
                  <c:v>28.4</c:v>
                </c:pt>
                <c:pt idx="929">
                  <c:v>28.4</c:v>
                </c:pt>
                <c:pt idx="930">
                  <c:v>28.4</c:v>
                </c:pt>
                <c:pt idx="931">
                  <c:v>28.4</c:v>
                </c:pt>
                <c:pt idx="932">
                  <c:v>28.4</c:v>
                </c:pt>
                <c:pt idx="933">
                  <c:v>28.4</c:v>
                </c:pt>
                <c:pt idx="934">
                  <c:v>28.4</c:v>
                </c:pt>
                <c:pt idx="935">
                  <c:v>28.4</c:v>
                </c:pt>
                <c:pt idx="936">
                  <c:v>28.4</c:v>
                </c:pt>
                <c:pt idx="937">
                  <c:v>28.4</c:v>
                </c:pt>
                <c:pt idx="938">
                  <c:v>28.4</c:v>
                </c:pt>
                <c:pt idx="939">
                  <c:v>28.4</c:v>
                </c:pt>
                <c:pt idx="940">
                  <c:v>28.4</c:v>
                </c:pt>
                <c:pt idx="941">
                  <c:v>28.4</c:v>
                </c:pt>
                <c:pt idx="942">
                  <c:v>28.4</c:v>
                </c:pt>
                <c:pt idx="943">
                  <c:v>28.4</c:v>
                </c:pt>
                <c:pt idx="944">
                  <c:v>28.4</c:v>
                </c:pt>
                <c:pt idx="945">
                  <c:v>28.4</c:v>
                </c:pt>
                <c:pt idx="946">
                  <c:v>28.4</c:v>
                </c:pt>
                <c:pt idx="947">
                  <c:v>28.4</c:v>
                </c:pt>
                <c:pt idx="948">
                  <c:v>28.4</c:v>
                </c:pt>
                <c:pt idx="949">
                  <c:v>28.4</c:v>
                </c:pt>
                <c:pt idx="950">
                  <c:v>28.4</c:v>
                </c:pt>
                <c:pt idx="951">
                  <c:v>28.4</c:v>
                </c:pt>
                <c:pt idx="952">
                  <c:v>28.4</c:v>
                </c:pt>
                <c:pt idx="953">
                  <c:v>28.4</c:v>
                </c:pt>
                <c:pt idx="954">
                  <c:v>28.4</c:v>
                </c:pt>
                <c:pt idx="955">
                  <c:v>28.4</c:v>
                </c:pt>
                <c:pt idx="956">
                  <c:v>28.4</c:v>
                </c:pt>
                <c:pt idx="957">
                  <c:v>28.4</c:v>
                </c:pt>
                <c:pt idx="958">
                  <c:v>28.4</c:v>
                </c:pt>
                <c:pt idx="959">
                  <c:v>28.4</c:v>
                </c:pt>
                <c:pt idx="960">
                  <c:v>28.4</c:v>
                </c:pt>
                <c:pt idx="961">
                  <c:v>28.4</c:v>
                </c:pt>
                <c:pt idx="962">
                  <c:v>28.4</c:v>
                </c:pt>
                <c:pt idx="963">
                  <c:v>28.4</c:v>
                </c:pt>
                <c:pt idx="964">
                  <c:v>28.4</c:v>
                </c:pt>
                <c:pt idx="965">
                  <c:v>28.4</c:v>
                </c:pt>
                <c:pt idx="966">
                  <c:v>28.4</c:v>
                </c:pt>
                <c:pt idx="967">
                  <c:v>28.4</c:v>
                </c:pt>
                <c:pt idx="968">
                  <c:v>28.4</c:v>
                </c:pt>
                <c:pt idx="969">
                  <c:v>28.4</c:v>
                </c:pt>
                <c:pt idx="970">
                  <c:v>28.4</c:v>
                </c:pt>
                <c:pt idx="971">
                  <c:v>28.4</c:v>
                </c:pt>
                <c:pt idx="972">
                  <c:v>28.4</c:v>
                </c:pt>
                <c:pt idx="973">
                  <c:v>28.4</c:v>
                </c:pt>
                <c:pt idx="974">
                  <c:v>28.4</c:v>
                </c:pt>
                <c:pt idx="975">
                  <c:v>28.4</c:v>
                </c:pt>
                <c:pt idx="976">
                  <c:v>28.4</c:v>
                </c:pt>
                <c:pt idx="977">
                  <c:v>28.4</c:v>
                </c:pt>
                <c:pt idx="978">
                  <c:v>28.4</c:v>
                </c:pt>
                <c:pt idx="979">
                  <c:v>28.4</c:v>
                </c:pt>
                <c:pt idx="980">
                  <c:v>28.4</c:v>
                </c:pt>
                <c:pt idx="981">
                  <c:v>28.4</c:v>
                </c:pt>
                <c:pt idx="982">
                  <c:v>28.4</c:v>
                </c:pt>
                <c:pt idx="983">
                  <c:v>28.4</c:v>
                </c:pt>
                <c:pt idx="984">
                  <c:v>28.4</c:v>
                </c:pt>
                <c:pt idx="985">
                  <c:v>28.4</c:v>
                </c:pt>
                <c:pt idx="986">
                  <c:v>28.4</c:v>
                </c:pt>
                <c:pt idx="987">
                  <c:v>28.4</c:v>
                </c:pt>
                <c:pt idx="988">
                  <c:v>28.4</c:v>
                </c:pt>
                <c:pt idx="989">
                  <c:v>28.4</c:v>
                </c:pt>
                <c:pt idx="990">
                  <c:v>28.4</c:v>
                </c:pt>
                <c:pt idx="991">
                  <c:v>28.4</c:v>
                </c:pt>
                <c:pt idx="992">
                  <c:v>28.4</c:v>
                </c:pt>
                <c:pt idx="993">
                  <c:v>28.4</c:v>
                </c:pt>
                <c:pt idx="994">
                  <c:v>28.4</c:v>
                </c:pt>
                <c:pt idx="995">
                  <c:v>28.4</c:v>
                </c:pt>
                <c:pt idx="996">
                  <c:v>28.4</c:v>
                </c:pt>
                <c:pt idx="997">
                  <c:v>28.4</c:v>
                </c:pt>
                <c:pt idx="998">
                  <c:v>28.4</c:v>
                </c:pt>
                <c:pt idx="999">
                  <c:v>28.4</c:v>
                </c:pt>
                <c:pt idx="1000">
                  <c:v>28.4</c:v>
                </c:pt>
                <c:pt idx="1001">
                  <c:v>28.4</c:v>
                </c:pt>
                <c:pt idx="1002">
                  <c:v>28.4</c:v>
                </c:pt>
                <c:pt idx="1003">
                  <c:v>28.4</c:v>
                </c:pt>
                <c:pt idx="1004">
                  <c:v>28.4</c:v>
                </c:pt>
                <c:pt idx="1005">
                  <c:v>28.4</c:v>
                </c:pt>
                <c:pt idx="1006">
                  <c:v>28.4</c:v>
                </c:pt>
                <c:pt idx="1007">
                  <c:v>28.4</c:v>
                </c:pt>
                <c:pt idx="1008">
                  <c:v>28.4</c:v>
                </c:pt>
                <c:pt idx="1009">
                  <c:v>28.4</c:v>
                </c:pt>
                <c:pt idx="1010">
                  <c:v>28.4</c:v>
                </c:pt>
                <c:pt idx="1011">
                  <c:v>28.4</c:v>
                </c:pt>
                <c:pt idx="1012">
                  <c:v>28.4</c:v>
                </c:pt>
                <c:pt idx="1013">
                  <c:v>28.4</c:v>
                </c:pt>
                <c:pt idx="1014">
                  <c:v>28.4</c:v>
                </c:pt>
                <c:pt idx="1015">
                  <c:v>28.4</c:v>
                </c:pt>
                <c:pt idx="1016">
                  <c:v>28.4</c:v>
                </c:pt>
                <c:pt idx="1017">
                  <c:v>28.4</c:v>
                </c:pt>
                <c:pt idx="1018">
                  <c:v>28.4</c:v>
                </c:pt>
                <c:pt idx="1019">
                  <c:v>28.4</c:v>
                </c:pt>
                <c:pt idx="1020">
                  <c:v>28.4</c:v>
                </c:pt>
                <c:pt idx="1021">
                  <c:v>28.4</c:v>
                </c:pt>
                <c:pt idx="1022">
                  <c:v>28.4</c:v>
                </c:pt>
                <c:pt idx="1023">
                  <c:v>28.4</c:v>
                </c:pt>
                <c:pt idx="1024">
                  <c:v>28.4</c:v>
                </c:pt>
                <c:pt idx="1025">
                  <c:v>28.4</c:v>
                </c:pt>
                <c:pt idx="1026">
                  <c:v>28.4</c:v>
                </c:pt>
                <c:pt idx="1027">
                  <c:v>28.4</c:v>
                </c:pt>
                <c:pt idx="1028">
                  <c:v>28.4</c:v>
                </c:pt>
                <c:pt idx="1029">
                  <c:v>28.4</c:v>
                </c:pt>
                <c:pt idx="1030">
                  <c:v>28.4</c:v>
                </c:pt>
                <c:pt idx="1031">
                  <c:v>28.4</c:v>
                </c:pt>
                <c:pt idx="1032">
                  <c:v>28.4</c:v>
                </c:pt>
                <c:pt idx="1033">
                  <c:v>28.4</c:v>
                </c:pt>
                <c:pt idx="1034">
                  <c:v>28.4</c:v>
                </c:pt>
                <c:pt idx="1035">
                  <c:v>28.4</c:v>
                </c:pt>
                <c:pt idx="1036">
                  <c:v>28.4</c:v>
                </c:pt>
                <c:pt idx="1037">
                  <c:v>28.4</c:v>
                </c:pt>
                <c:pt idx="1038">
                  <c:v>28.4</c:v>
                </c:pt>
                <c:pt idx="1039">
                  <c:v>28.4</c:v>
                </c:pt>
                <c:pt idx="1040">
                  <c:v>28.4</c:v>
                </c:pt>
                <c:pt idx="1041">
                  <c:v>28.4</c:v>
                </c:pt>
                <c:pt idx="1042">
                  <c:v>28.4</c:v>
                </c:pt>
                <c:pt idx="1043">
                  <c:v>28.4</c:v>
                </c:pt>
                <c:pt idx="1044">
                  <c:v>28.4</c:v>
                </c:pt>
                <c:pt idx="1045">
                  <c:v>28.4</c:v>
                </c:pt>
                <c:pt idx="1046">
                  <c:v>28.4</c:v>
                </c:pt>
                <c:pt idx="1047">
                  <c:v>28.4</c:v>
                </c:pt>
                <c:pt idx="1048">
                  <c:v>28.4</c:v>
                </c:pt>
                <c:pt idx="1049">
                  <c:v>28.4</c:v>
                </c:pt>
                <c:pt idx="1050">
                  <c:v>28.4</c:v>
                </c:pt>
                <c:pt idx="1051">
                  <c:v>28.4</c:v>
                </c:pt>
                <c:pt idx="1052">
                  <c:v>28.4</c:v>
                </c:pt>
                <c:pt idx="1053">
                  <c:v>28.4</c:v>
                </c:pt>
                <c:pt idx="1054">
                  <c:v>28.4</c:v>
                </c:pt>
                <c:pt idx="1055">
                  <c:v>28.4</c:v>
                </c:pt>
                <c:pt idx="1056">
                  <c:v>28.4</c:v>
                </c:pt>
                <c:pt idx="1057">
                  <c:v>28.4</c:v>
                </c:pt>
                <c:pt idx="1058">
                  <c:v>28.4</c:v>
                </c:pt>
                <c:pt idx="1059">
                  <c:v>28.4</c:v>
                </c:pt>
                <c:pt idx="1060">
                  <c:v>28.4</c:v>
                </c:pt>
                <c:pt idx="1061">
                  <c:v>28.4</c:v>
                </c:pt>
                <c:pt idx="1062">
                  <c:v>28.4</c:v>
                </c:pt>
                <c:pt idx="1063">
                  <c:v>28.4</c:v>
                </c:pt>
                <c:pt idx="1064">
                  <c:v>28.4</c:v>
                </c:pt>
                <c:pt idx="1065">
                  <c:v>28.4</c:v>
                </c:pt>
                <c:pt idx="1066">
                  <c:v>28.4</c:v>
                </c:pt>
                <c:pt idx="1067">
                  <c:v>28.4</c:v>
                </c:pt>
                <c:pt idx="1068">
                  <c:v>28.4</c:v>
                </c:pt>
                <c:pt idx="1069">
                  <c:v>28.4</c:v>
                </c:pt>
                <c:pt idx="1070">
                  <c:v>28.4</c:v>
                </c:pt>
                <c:pt idx="1071">
                  <c:v>28.4</c:v>
                </c:pt>
                <c:pt idx="1072">
                  <c:v>28.4</c:v>
                </c:pt>
                <c:pt idx="1073">
                  <c:v>28.4</c:v>
                </c:pt>
                <c:pt idx="1074">
                  <c:v>28.4</c:v>
                </c:pt>
                <c:pt idx="1075">
                  <c:v>28.4</c:v>
                </c:pt>
                <c:pt idx="1076">
                  <c:v>28.4</c:v>
                </c:pt>
                <c:pt idx="1077">
                  <c:v>28.4</c:v>
                </c:pt>
                <c:pt idx="1078">
                  <c:v>28.4</c:v>
                </c:pt>
                <c:pt idx="1079">
                  <c:v>28.4</c:v>
                </c:pt>
                <c:pt idx="1080">
                  <c:v>28.4</c:v>
                </c:pt>
                <c:pt idx="1081">
                  <c:v>28.4</c:v>
                </c:pt>
                <c:pt idx="1082">
                  <c:v>28.4</c:v>
                </c:pt>
                <c:pt idx="1083">
                  <c:v>28.4</c:v>
                </c:pt>
                <c:pt idx="1084">
                  <c:v>28.4</c:v>
                </c:pt>
                <c:pt idx="1085">
                  <c:v>28.4</c:v>
                </c:pt>
                <c:pt idx="1086">
                  <c:v>28.4</c:v>
                </c:pt>
                <c:pt idx="1087">
                  <c:v>28.4</c:v>
                </c:pt>
                <c:pt idx="1088">
                  <c:v>28.4</c:v>
                </c:pt>
                <c:pt idx="1089">
                  <c:v>28.4</c:v>
                </c:pt>
                <c:pt idx="1090">
                  <c:v>28.4</c:v>
                </c:pt>
                <c:pt idx="1091">
                  <c:v>28.4</c:v>
                </c:pt>
                <c:pt idx="1092">
                  <c:v>28.4</c:v>
                </c:pt>
                <c:pt idx="1093">
                  <c:v>28.4</c:v>
                </c:pt>
                <c:pt idx="1094">
                  <c:v>28.4</c:v>
                </c:pt>
                <c:pt idx="1095">
                  <c:v>28.4</c:v>
                </c:pt>
                <c:pt idx="1096">
                  <c:v>28.4</c:v>
                </c:pt>
                <c:pt idx="1097">
                  <c:v>28.4</c:v>
                </c:pt>
                <c:pt idx="1098">
                  <c:v>28.4</c:v>
                </c:pt>
                <c:pt idx="1099">
                  <c:v>28.4</c:v>
                </c:pt>
                <c:pt idx="1100">
                  <c:v>28.4</c:v>
                </c:pt>
                <c:pt idx="1101">
                  <c:v>28.4</c:v>
                </c:pt>
                <c:pt idx="1102">
                  <c:v>28.4</c:v>
                </c:pt>
                <c:pt idx="1103">
                  <c:v>28.4</c:v>
                </c:pt>
                <c:pt idx="1104">
                  <c:v>28.4</c:v>
                </c:pt>
                <c:pt idx="1105">
                  <c:v>28.4</c:v>
                </c:pt>
                <c:pt idx="1106">
                  <c:v>28.4</c:v>
                </c:pt>
                <c:pt idx="1107">
                  <c:v>28.4</c:v>
                </c:pt>
                <c:pt idx="1108">
                  <c:v>28.4</c:v>
                </c:pt>
                <c:pt idx="1109">
                  <c:v>28.4</c:v>
                </c:pt>
                <c:pt idx="1110">
                  <c:v>28.4</c:v>
                </c:pt>
                <c:pt idx="1111">
                  <c:v>28.4</c:v>
                </c:pt>
                <c:pt idx="1112">
                  <c:v>28.4</c:v>
                </c:pt>
                <c:pt idx="1113">
                  <c:v>28.4</c:v>
                </c:pt>
                <c:pt idx="1114">
                  <c:v>28.4</c:v>
                </c:pt>
                <c:pt idx="1115">
                  <c:v>28.4</c:v>
                </c:pt>
                <c:pt idx="1116">
                  <c:v>28.4</c:v>
                </c:pt>
                <c:pt idx="1117">
                  <c:v>28.4</c:v>
                </c:pt>
                <c:pt idx="1118">
                  <c:v>28.4</c:v>
                </c:pt>
                <c:pt idx="1119">
                  <c:v>28.4</c:v>
                </c:pt>
                <c:pt idx="1120">
                  <c:v>28.4</c:v>
                </c:pt>
                <c:pt idx="1121">
                  <c:v>28.4</c:v>
                </c:pt>
                <c:pt idx="1122">
                  <c:v>28.4</c:v>
                </c:pt>
                <c:pt idx="1123">
                  <c:v>28.4</c:v>
                </c:pt>
                <c:pt idx="1124">
                  <c:v>28.4</c:v>
                </c:pt>
                <c:pt idx="1125">
                  <c:v>28.4</c:v>
                </c:pt>
                <c:pt idx="1126">
                  <c:v>28.4</c:v>
                </c:pt>
                <c:pt idx="1127">
                  <c:v>28.4</c:v>
                </c:pt>
                <c:pt idx="1128">
                  <c:v>28.4</c:v>
                </c:pt>
                <c:pt idx="1129">
                  <c:v>28.4</c:v>
                </c:pt>
                <c:pt idx="1130">
                  <c:v>28.4</c:v>
                </c:pt>
                <c:pt idx="1131">
                  <c:v>28.4</c:v>
                </c:pt>
                <c:pt idx="1132">
                  <c:v>28.4</c:v>
                </c:pt>
                <c:pt idx="1133">
                  <c:v>28.4</c:v>
                </c:pt>
                <c:pt idx="1134">
                  <c:v>28.4</c:v>
                </c:pt>
                <c:pt idx="1135">
                  <c:v>28.4</c:v>
                </c:pt>
                <c:pt idx="1136">
                  <c:v>28.4</c:v>
                </c:pt>
                <c:pt idx="1137">
                  <c:v>28.4</c:v>
                </c:pt>
                <c:pt idx="1138">
                  <c:v>28.4</c:v>
                </c:pt>
                <c:pt idx="1139">
                  <c:v>28.4</c:v>
                </c:pt>
                <c:pt idx="1140">
                  <c:v>28.4</c:v>
                </c:pt>
                <c:pt idx="1141">
                  <c:v>28.4</c:v>
                </c:pt>
                <c:pt idx="1142">
                  <c:v>28.4</c:v>
                </c:pt>
                <c:pt idx="1143">
                  <c:v>28.4</c:v>
                </c:pt>
                <c:pt idx="1144">
                  <c:v>28.4</c:v>
                </c:pt>
                <c:pt idx="1145">
                  <c:v>28.4</c:v>
                </c:pt>
                <c:pt idx="1146">
                  <c:v>28.4</c:v>
                </c:pt>
                <c:pt idx="1147">
                  <c:v>28.4</c:v>
                </c:pt>
                <c:pt idx="1148">
                  <c:v>28.4</c:v>
                </c:pt>
                <c:pt idx="1149">
                  <c:v>28.4</c:v>
                </c:pt>
                <c:pt idx="1150">
                  <c:v>28.4</c:v>
                </c:pt>
                <c:pt idx="1151">
                  <c:v>28.4</c:v>
                </c:pt>
                <c:pt idx="1152">
                  <c:v>28.4</c:v>
                </c:pt>
                <c:pt idx="1153">
                  <c:v>28.4</c:v>
                </c:pt>
                <c:pt idx="1154">
                  <c:v>28.4</c:v>
                </c:pt>
                <c:pt idx="1155">
                  <c:v>28.4</c:v>
                </c:pt>
                <c:pt idx="1156">
                  <c:v>28.4</c:v>
                </c:pt>
                <c:pt idx="1157">
                  <c:v>28.4</c:v>
                </c:pt>
                <c:pt idx="1158">
                  <c:v>28.4</c:v>
                </c:pt>
                <c:pt idx="1159">
                  <c:v>28.4</c:v>
                </c:pt>
                <c:pt idx="1160">
                  <c:v>28.4</c:v>
                </c:pt>
                <c:pt idx="1161">
                  <c:v>28.4</c:v>
                </c:pt>
                <c:pt idx="1162">
                  <c:v>28.4</c:v>
                </c:pt>
                <c:pt idx="1163">
                  <c:v>28.4</c:v>
                </c:pt>
                <c:pt idx="1164">
                  <c:v>28.4</c:v>
                </c:pt>
                <c:pt idx="1165">
                  <c:v>28.4</c:v>
                </c:pt>
                <c:pt idx="1166">
                  <c:v>28.4</c:v>
                </c:pt>
                <c:pt idx="1167">
                  <c:v>28.4</c:v>
                </c:pt>
                <c:pt idx="1168">
                  <c:v>28.4</c:v>
                </c:pt>
                <c:pt idx="1169">
                  <c:v>28.4</c:v>
                </c:pt>
                <c:pt idx="1170">
                  <c:v>28.4</c:v>
                </c:pt>
                <c:pt idx="1171">
                  <c:v>28.4</c:v>
                </c:pt>
                <c:pt idx="1172">
                  <c:v>28.4</c:v>
                </c:pt>
                <c:pt idx="1173">
                  <c:v>28.4</c:v>
                </c:pt>
                <c:pt idx="1174">
                  <c:v>28.4</c:v>
                </c:pt>
                <c:pt idx="1175">
                  <c:v>28.4</c:v>
                </c:pt>
                <c:pt idx="1176">
                  <c:v>28.4</c:v>
                </c:pt>
                <c:pt idx="1177">
                  <c:v>28.4</c:v>
                </c:pt>
                <c:pt idx="1178">
                  <c:v>28.4</c:v>
                </c:pt>
                <c:pt idx="1179">
                  <c:v>28.4</c:v>
                </c:pt>
                <c:pt idx="1180">
                  <c:v>28.4</c:v>
                </c:pt>
                <c:pt idx="1181">
                  <c:v>28.4</c:v>
                </c:pt>
                <c:pt idx="1182">
                  <c:v>28.4</c:v>
                </c:pt>
                <c:pt idx="1183">
                  <c:v>28.4</c:v>
                </c:pt>
                <c:pt idx="1184">
                  <c:v>28.4</c:v>
                </c:pt>
                <c:pt idx="1185">
                  <c:v>28.4</c:v>
                </c:pt>
                <c:pt idx="1186">
                  <c:v>28.4</c:v>
                </c:pt>
                <c:pt idx="1187">
                  <c:v>28.4</c:v>
                </c:pt>
                <c:pt idx="1188">
                  <c:v>28.4</c:v>
                </c:pt>
                <c:pt idx="1189">
                  <c:v>28.4</c:v>
                </c:pt>
                <c:pt idx="1190">
                  <c:v>28.4</c:v>
                </c:pt>
                <c:pt idx="1191">
                  <c:v>28.4</c:v>
                </c:pt>
                <c:pt idx="1192">
                  <c:v>28.4</c:v>
                </c:pt>
                <c:pt idx="1193">
                  <c:v>28.4</c:v>
                </c:pt>
                <c:pt idx="1194">
                  <c:v>28.4</c:v>
                </c:pt>
                <c:pt idx="1195">
                  <c:v>28.4</c:v>
                </c:pt>
                <c:pt idx="1196">
                  <c:v>28.4</c:v>
                </c:pt>
                <c:pt idx="1197">
                  <c:v>28.4</c:v>
                </c:pt>
                <c:pt idx="1198">
                  <c:v>28.4</c:v>
                </c:pt>
                <c:pt idx="1199">
                  <c:v>28.4</c:v>
                </c:pt>
                <c:pt idx="1200">
                  <c:v>28.4</c:v>
                </c:pt>
                <c:pt idx="1201">
                  <c:v>28.4</c:v>
                </c:pt>
                <c:pt idx="1202">
                  <c:v>28.4</c:v>
                </c:pt>
                <c:pt idx="1203">
                  <c:v>28.4</c:v>
                </c:pt>
                <c:pt idx="1204">
                  <c:v>28.4</c:v>
                </c:pt>
                <c:pt idx="1205">
                  <c:v>28.4</c:v>
                </c:pt>
                <c:pt idx="1206">
                  <c:v>28.4</c:v>
                </c:pt>
                <c:pt idx="1207">
                  <c:v>28.4</c:v>
                </c:pt>
                <c:pt idx="1208">
                  <c:v>28.4</c:v>
                </c:pt>
                <c:pt idx="1209">
                  <c:v>28.4</c:v>
                </c:pt>
                <c:pt idx="1210">
                  <c:v>28.4</c:v>
                </c:pt>
                <c:pt idx="1211">
                  <c:v>28.4</c:v>
                </c:pt>
                <c:pt idx="1212">
                  <c:v>28.4</c:v>
                </c:pt>
                <c:pt idx="1213">
                  <c:v>28.4</c:v>
                </c:pt>
                <c:pt idx="1214">
                  <c:v>28.4</c:v>
                </c:pt>
                <c:pt idx="1215">
                  <c:v>28.4</c:v>
                </c:pt>
                <c:pt idx="1216">
                  <c:v>28.4</c:v>
                </c:pt>
                <c:pt idx="1217">
                  <c:v>28.4</c:v>
                </c:pt>
                <c:pt idx="1218">
                  <c:v>28.4</c:v>
                </c:pt>
                <c:pt idx="1219">
                  <c:v>28.4</c:v>
                </c:pt>
                <c:pt idx="1220">
                  <c:v>28.4</c:v>
                </c:pt>
                <c:pt idx="1221">
                  <c:v>28.4</c:v>
                </c:pt>
                <c:pt idx="1222">
                  <c:v>28.4</c:v>
                </c:pt>
                <c:pt idx="1223">
                  <c:v>28.4</c:v>
                </c:pt>
                <c:pt idx="1224">
                  <c:v>28.4</c:v>
                </c:pt>
                <c:pt idx="1225">
                  <c:v>28.4</c:v>
                </c:pt>
                <c:pt idx="1226">
                  <c:v>28.4</c:v>
                </c:pt>
                <c:pt idx="1227">
                  <c:v>28.4</c:v>
                </c:pt>
                <c:pt idx="1228">
                  <c:v>28.4</c:v>
                </c:pt>
                <c:pt idx="1229">
                  <c:v>28.4</c:v>
                </c:pt>
                <c:pt idx="1230">
                  <c:v>28.4</c:v>
                </c:pt>
                <c:pt idx="1231">
                  <c:v>28.4</c:v>
                </c:pt>
                <c:pt idx="1232">
                  <c:v>28.4</c:v>
                </c:pt>
                <c:pt idx="1233">
                  <c:v>28.4</c:v>
                </c:pt>
                <c:pt idx="1234">
                  <c:v>28.4</c:v>
                </c:pt>
                <c:pt idx="1235">
                  <c:v>28.4</c:v>
                </c:pt>
                <c:pt idx="1236">
                  <c:v>28.4</c:v>
                </c:pt>
                <c:pt idx="1237">
                  <c:v>28.4</c:v>
                </c:pt>
                <c:pt idx="1238">
                  <c:v>28.4</c:v>
                </c:pt>
                <c:pt idx="1239">
                  <c:v>28.4</c:v>
                </c:pt>
                <c:pt idx="1240">
                  <c:v>28.4</c:v>
                </c:pt>
                <c:pt idx="1241">
                  <c:v>28.4</c:v>
                </c:pt>
                <c:pt idx="1242">
                  <c:v>28.4</c:v>
                </c:pt>
                <c:pt idx="1243">
                  <c:v>28.4</c:v>
                </c:pt>
                <c:pt idx="1244">
                  <c:v>28.4</c:v>
                </c:pt>
                <c:pt idx="1245">
                  <c:v>28.4</c:v>
                </c:pt>
                <c:pt idx="1246">
                  <c:v>28.4</c:v>
                </c:pt>
                <c:pt idx="1247">
                  <c:v>28.4</c:v>
                </c:pt>
                <c:pt idx="1248">
                  <c:v>28.4</c:v>
                </c:pt>
                <c:pt idx="1249">
                  <c:v>28.4</c:v>
                </c:pt>
                <c:pt idx="1250">
                  <c:v>28.4</c:v>
                </c:pt>
                <c:pt idx="1251">
                  <c:v>28.4</c:v>
                </c:pt>
                <c:pt idx="1252">
                  <c:v>28.4</c:v>
                </c:pt>
                <c:pt idx="1253">
                  <c:v>28.4</c:v>
                </c:pt>
                <c:pt idx="1254">
                  <c:v>28.4</c:v>
                </c:pt>
                <c:pt idx="1255">
                  <c:v>28.4</c:v>
                </c:pt>
                <c:pt idx="1256">
                  <c:v>28.4</c:v>
                </c:pt>
                <c:pt idx="1257">
                  <c:v>28.4</c:v>
                </c:pt>
                <c:pt idx="1258">
                  <c:v>28.4</c:v>
                </c:pt>
                <c:pt idx="1259">
                  <c:v>28.4</c:v>
                </c:pt>
                <c:pt idx="1260">
                  <c:v>28.4</c:v>
                </c:pt>
                <c:pt idx="1261">
                  <c:v>28.4</c:v>
                </c:pt>
                <c:pt idx="1262">
                  <c:v>28.4</c:v>
                </c:pt>
                <c:pt idx="1263">
                  <c:v>28.4</c:v>
                </c:pt>
                <c:pt idx="1264">
                  <c:v>28.4</c:v>
                </c:pt>
                <c:pt idx="1265">
                  <c:v>28.4</c:v>
                </c:pt>
                <c:pt idx="1266">
                  <c:v>28.4</c:v>
                </c:pt>
                <c:pt idx="1267">
                  <c:v>28.4</c:v>
                </c:pt>
                <c:pt idx="1268">
                  <c:v>28.4</c:v>
                </c:pt>
                <c:pt idx="1269">
                  <c:v>28.4</c:v>
                </c:pt>
                <c:pt idx="1270">
                  <c:v>28.4</c:v>
                </c:pt>
                <c:pt idx="1271">
                  <c:v>28.4</c:v>
                </c:pt>
                <c:pt idx="1272">
                  <c:v>28.4</c:v>
                </c:pt>
                <c:pt idx="1273">
                  <c:v>28.4</c:v>
                </c:pt>
                <c:pt idx="1274">
                  <c:v>28.4</c:v>
                </c:pt>
                <c:pt idx="1275">
                  <c:v>28.4</c:v>
                </c:pt>
                <c:pt idx="1276">
                  <c:v>28.4</c:v>
                </c:pt>
                <c:pt idx="1277">
                  <c:v>28.4</c:v>
                </c:pt>
                <c:pt idx="1278">
                  <c:v>28.4</c:v>
                </c:pt>
                <c:pt idx="1279">
                  <c:v>28.4</c:v>
                </c:pt>
                <c:pt idx="1280">
                  <c:v>28.4</c:v>
                </c:pt>
                <c:pt idx="1281">
                  <c:v>28.4</c:v>
                </c:pt>
                <c:pt idx="1282">
                  <c:v>28.4</c:v>
                </c:pt>
                <c:pt idx="1283">
                  <c:v>28.4</c:v>
                </c:pt>
                <c:pt idx="1284">
                  <c:v>28.4</c:v>
                </c:pt>
                <c:pt idx="1285">
                  <c:v>28.4</c:v>
                </c:pt>
                <c:pt idx="1286">
                  <c:v>28.4</c:v>
                </c:pt>
                <c:pt idx="1287">
                  <c:v>28.4</c:v>
                </c:pt>
                <c:pt idx="1288">
                  <c:v>28.4</c:v>
                </c:pt>
                <c:pt idx="1289">
                  <c:v>28.4</c:v>
                </c:pt>
                <c:pt idx="1290">
                  <c:v>28.4</c:v>
                </c:pt>
                <c:pt idx="1291">
                  <c:v>28.4</c:v>
                </c:pt>
                <c:pt idx="1292">
                  <c:v>28.4</c:v>
                </c:pt>
                <c:pt idx="1293">
                  <c:v>28.4</c:v>
                </c:pt>
                <c:pt idx="1294">
                  <c:v>28.4</c:v>
                </c:pt>
                <c:pt idx="1295">
                  <c:v>28.4</c:v>
                </c:pt>
                <c:pt idx="1296">
                  <c:v>28.4</c:v>
                </c:pt>
                <c:pt idx="1297">
                  <c:v>28.4</c:v>
                </c:pt>
                <c:pt idx="1298">
                  <c:v>28.4</c:v>
                </c:pt>
                <c:pt idx="1299">
                  <c:v>28.4</c:v>
                </c:pt>
                <c:pt idx="1300">
                  <c:v>28.4</c:v>
                </c:pt>
                <c:pt idx="1301">
                  <c:v>28.4</c:v>
                </c:pt>
                <c:pt idx="1302">
                  <c:v>28.4</c:v>
                </c:pt>
                <c:pt idx="1303">
                  <c:v>28.4</c:v>
                </c:pt>
                <c:pt idx="1304">
                  <c:v>28.4</c:v>
                </c:pt>
                <c:pt idx="1305">
                  <c:v>28.4</c:v>
                </c:pt>
                <c:pt idx="1306">
                  <c:v>28.4</c:v>
                </c:pt>
                <c:pt idx="1307">
                  <c:v>28.4</c:v>
                </c:pt>
                <c:pt idx="1308">
                  <c:v>28.4</c:v>
                </c:pt>
                <c:pt idx="1309">
                  <c:v>28.4</c:v>
                </c:pt>
                <c:pt idx="1310">
                  <c:v>28.4</c:v>
                </c:pt>
                <c:pt idx="1311">
                  <c:v>28.4</c:v>
                </c:pt>
                <c:pt idx="1312">
                  <c:v>28.4</c:v>
                </c:pt>
                <c:pt idx="1313">
                  <c:v>28.4</c:v>
                </c:pt>
                <c:pt idx="1314">
                  <c:v>28.4</c:v>
                </c:pt>
                <c:pt idx="1315">
                  <c:v>28.4</c:v>
                </c:pt>
                <c:pt idx="1316">
                  <c:v>28.4</c:v>
                </c:pt>
                <c:pt idx="1317">
                  <c:v>28.4</c:v>
                </c:pt>
                <c:pt idx="1318">
                  <c:v>28.4</c:v>
                </c:pt>
                <c:pt idx="1319">
                  <c:v>28.4</c:v>
                </c:pt>
                <c:pt idx="1320">
                  <c:v>28.4</c:v>
                </c:pt>
                <c:pt idx="1321">
                  <c:v>28.4</c:v>
                </c:pt>
                <c:pt idx="1322">
                  <c:v>28.4</c:v>
                </c:pt>
                <c:pt idx="1323">
                  <c:v>28.4</c:v>
                </c:pt>
                <c:pt idx="1324">
                  <c:v>28.4</c:v>
                </c:pt>
                <c:pt idx="1325">
                  <c:v>28.4</c:v>
                </c:pt>
                <c:pt idx="1326">
                  <c:v>28.4</c:v>
                </c:pt>
                <c:pt idx="1327">
                  <c:v>28.4</c:v>
                </c:pt>
                <c:pt idx="1328">
                  <c:v>28.4</c:v>
                </c:pt>
                <c:pt idx="1329">
                  <c:v>28.4</c:v>
                </c:pt>
                <c:pt idx="1330">
                  <c:v>28.4</c:v>
                </c:pt>
                <c:pt idx="1331">
                  <c:v>28.4</c:v>
                </c:pt>
                <c:pt idx="1332">
                  <c:v>28.4</c:v>
                </c:pt>
                <c:pt idx="1333">
                  <c:v>28.4</c:v>
                </c:pt>
                <c:pt idx="1334">
                  <c:v>28.4</c:v>
                </c:pt>
                <c:pt idx="1335">
                  <c:v>28.4</c:v>
                </c:pt>
                <c:pt idx="1336">
                  <c:v>28.4</c:v>
                </c:pt>
                <c:pt idx="1337">
                  <c:v>28.4</c:v>
                </c:pt>
                <c:pt idx="1338">
                  <c:v>28.4</c:v>
                </c:pt>
                <c:pt idx="1339">
                  <c:v>28.4</c:v>
                </c:pt>
                <c:pt idx="1340">
                  <c:v>28.4</c:v>
                </c:pt>
                <c:pt idx="1341">
                  <c:v>28.4</c:v>
                </c:pt>
                <c:pt idx="1342">
                  <c:v>28.4</c:v>
                </c:pt>
                <c:pt idx="1343">
                  <c:v>28.4</c:v>
                </c:pt>
                <c:pt idx="1344">
                  <c:v>28.4</c:v>
                </c:pt>
                <c:pt idx="1345">
                  <c:v>28.4</c:v>
                </c:pt>
                <c:pt idx="1346">
                  <c:v>28.4</c:v>
                </c:pt>
                <c:pt idx="1347">
                  <c:v>28.4</c:v>
                </c:pt>
                <c:pt idx="1348">
                  <c:v>28.4</c:v>
                </c:pt>
                <c:pt idx="1349">
                  <c:v>28.4</c:v>
                </c:pt>
                <c:pt idx="1350">
                  <c:v>28.4</c:v>
                </c:pt>
                <c:pt idx="1351">
                  <c:v>28.4</c:v>
                </c:pt>
                <c:pt idx="1352">
                  <c:v>28.4</c:v>
                </c:pt>
                <c:pt idx="1353">
                  <c:v>28.4</c:v>
                </c:pt>
                <c:pt idx="1354">
                  <c:v>28.4</c:v>
                </c:pt>
                <c:pt idx="1355">
                  <c:v>28.4</c:v>
                </c:pt>
                <c:pt idx="1356">
                  <c:v>28.4</c:v>
                </c:pt>
                <c:pt idx="1357">
                  <c:v>28.4</c:v>
                </c:pt>
                <c:pt idx="1358">
                  <c:v>28.4</c:v>
                </c:pt>
                <c:pt idx="1359">
                  <c:v>28.4</c:v>
                </c:pt>
                <c:pt idx="1360">
                  <c:v>28.4</c:v>
                </c:pt>
                <c:pt idx="1361">
                  <c:v>28.4</c:v>
                </c:pt>
                <c:pt idx="1362">
                  <c:v>28.4</c:v>
                </c:pt>
                <c:pt idx="1363">
                  <c:v>28.4</c:v>
                </c:pt>
                <c:pt idx="1364">
                  <c:v>28.4</c:v>
                </c:pt>
                <c:pt idx="1365">
                  <c:v>28.4</c:v>
                </c:pt>
                <c:pt idx="1366">
                  <c:v>28.4</c:v>
                </c:pt>
                <c:pt idx="1367">
                  <c:v>28.4</c:v>
                </c:pt>
                <c:pt idx="1368">
                  <c:v>28.4</c:v>
                </c:pt>
                <c:pt idx="1369">
                  <c:v>28.4</c:v>
                </c:pt>
                <c:pt idx="1370">
                  <c:v>28.4</c:v>
                </c:pt>
                <c:pt idx="1371">
                  <c:v>28.4</c:v>
                </c:pt>
                <c:pt idx="1372">
                  <c:v>28.4</c:v>
                </c:pt>
                <c:pt idx="1373">
                  <c:v>28.4</c:v>
                </c:pt>
                <c:pt idx="1374">
                  <c:v>28.4</c:v>
                </c:pt>
                <c:pt idx="1375">
                  <c:v>28.4</c:v>
                </c:pt>
                <c:pt idx="1376">
                  <c:v>28.4</c:v>
                </c:pt>
                <c:pt idx="1377">
                  <c:v>28.4</c:v>
                </c:pt>
                <c:pt idx="1378">
                  <c:v>28.4</c:v>
                </c:pt>
                <c:pt idx="1379">
                  <c:v>28.4</c:v>
                </c:pt>
                <c:pt idx="1380">
                  <c:v>28.4</c:v>
                </c:pt>
                <c:pt idx="1381">
                  <c:v>28.4</c:v>
                </c:pt>
                <c:pt idx="1382">
                  <c:v>28.4</c:v>
                </c:pt>
                <c:pt idx="1383">
                  <c:v>28.4</c:v>
                </c:pt>
                <c:pt idx="1384">
                  <c:v>28.4</c:v>
                </c:pt>
                <c:pt idx="1385">
                  <c:v>28.4</c:v>
                </c:pt>
                <c:pt idx="1386">
                  <c:v>28.4</c:v>
                </c:pt>
                <c:pt idx="1387">
                  <c:v>28.4</c:v>
                </c:pt>
                <c:pt idx="1388">
                  <c:v>28.4</c:v>
                </c:pt>
                <c:pt idx="1389">
                  <c:v>28.4</c:v>
                </c:pt>
                <c:pt idx="1390">
                  <c:v>28.4</c:v>
                </c:pt>
                <c:pt idx="1391">
                  <c:v>28.4</c:v>
                </c:pt>
                <c:pt idx="1392">
                  <c:v>28.4</c:v>
                </c:pt>
                <c:pt idx="1393">
                  <c:v>28.4</c:v>
                </c:pt>
                <c:pt idx="1394">
                  <c:v>28.4</c:v>
                </c:pt>
                <c:pt idx="1395">
                  <c:v>28.4</c:v>
                </c:pt>
                <c:pt idx="1396">
                  <c:v>28.4</c:v>
                </c:pt>
                <c:pt idx="1397">
                  <c:v>28.4</c:v>
                </c:pt>
                <c:pt idx="1398">
                  <c:v>28.4</c:v>
                </c:pt>
                <c:pt idx="1399">
                  <c:v>28.4</c:v>
                </c:pt>
                <c:pt idx="1400">
                  <c:v>28.4</c:v>
                </c:pt>
                <c:pt idx="1401">
                  <c:v>28.4</c:v>
                </c:pt>
                <c:pt idx="1402">
                  <c:v>28.4</c:v>
                </c:pt>
                <c:pt idx="1403">
                  <c:v>28.4</c:v>
                </c:pt>
                <c:pt idx="1404">
                  <c:v>28.4</c:v>
                </c:pt>
                <c:pt idx="1405">
                  <c:v>28.4</c:v>
                </c:pt>
                <c:pt idx="1406">
                  <c:v>28.4</c:v>
                </c:pt>
                <c:pt idx="1407">
                  <c:v>28.4</c:v>
                </c:pt>
                <c:pt idx="1408">
                  <c:v>28.4</c:v>
                </c:pt>
                <c:pt idx="1409">
                  <c:v>28.4</c:v>
                </c:pt>
                <c:pt idx="1410">
                  <c:v>28.4</c:v>
                </c:pt>
                <c:pt idx="1411">
                  <c:v>28.4</c:v>
                </c:pt>
                <c:pt idx="1412">
                  <c:v>28.4</c:v>
                </c:pt>
                <c:pt idx="1413">
                  <c:v>28.4</c:v>
                </c:pt>
                <c:pt idx="1414">
                  <c:v>28.4</c:v>
                </c:pt>
                <c:pt idx="1415">
                  <c:v>28.4</c:v>
                </c:pt>
                <c:pt idx="1416">
                  <c:v>28.4</c:v>
                </c:pt>
                <c:pt idx="1417">
                  <c:v>28.4</c:v>
                </c:pt>
                <c:pt idx="1418">
                  <c:v>28.4</c:v>
                </c:pt>
                <c:pt idx="1419">
                  <c:v>28.4</c:v>
                </c:pt>
                <c:pt idx="1420">
                  <c:v>28.4</c:v>
                </c:pt>
                <c:pt idx="1421">
                  <c:v>28.4</c:v>
                </c:pt>
                <c:pt idx="1422">
                  <c:v>28.4</c:v>
                </c:pt>
                <c:pt idx="1423">
                  <c:v>28.4</c:v>
                </c:pt>
                <c:pt idx="1424">
                  <c:v>28.4</c:v>
                </c:pt>
                <c:pt idx="1425">
                  <c:v>28.4</c:v>
                </c:pt>
                <c:pt idx="1426">
                  <c:v>28.4</c:v>
                </c:pt>
                <c:pt idx="1427">
                  <c:v>28.4</c:v>
                </c:pt>
                <c:pt idx="1428">
                  <c:v>28.4</c:v>
                </c:pt>
                <c:pt idx="1429">
                  <c:v>28.4</c:v>
                </c:pt>
                <c:pt idx="1430">
                  <c:v>28.4</c:v>
                </c:pt>
                <c:pt idx="1431">
                  <c:v>28.4</c:v>
                </c:pt>
                <c:pt idx="1432">
                  <c:v>28.4</c:v>
                </c:pt>
                <c:pt idx="1433">
                  <c:v>28.4</c:v>
                </c:pt>
                <c:pt idx="1434">
                  <c:v>28.4</c:v>
                </c:pt>
                <c:pt idx="1435">
                  <c:v>28.4</c:v>
                </c:pt>
                <c:pt idx="1436">
                  <c:v>28.4</c:v>
                </c:pt>
                <c:pt idx="1437">
                  <c:v>28.4</c:v>
                </c:pt>
                <c:pt idx="1438">
                  <c:v>28.4</c:v>
                </c:pt>
                <c:pt idx="1439">
                  <c:v>28.4</c:v>
                </c:pt>
                <c:pt idx="1440">
                  <c:v>28.4</c:v>
                </c:pt>
                <c:pt idx="1441">
                  <c:v>28.4</c:v>
                </c:pt>
                <c:pt idx="1442">
                  <c:v>28.4</c:v>
                </c:pt>
                <c:pt idx="1443">
                  <c:v>28.4</c:v>
                </c:pt>
                <c:pt idx="1444">
                  <c:v>28.4</c:v>
                </c:pt>
                <c:pt idx="1445">
                  <c:v>28.4</c:v>
                </c:pt>
                <c:pt idx="1446">
                  <c:v>28.4</c:v>
                </c:pt>
                <c:pt idx="1447">
                  <c:v>28.4</c:v>
                </c:pt>
                <c:pt idx="1448">
                  <c:v>28.4</c:v>
                </c:pt>
                <c:pt idx="1449">
                  <c:v>28.4</c:v>
                </c:pt>
                <c:pt idx="1450">
                  <c:v>28.4</c:v>
                </c:pt>
                <c:pt idx="1451">
                  <c:v>28.4</c:v>
                </c:pt>
                <c:pt idx="1452">
                  <c:v>28.4</c:v>
                </c:pt>
                <c:pt idx="1453">
                  <c:v>28.4</c:v>
                </c:pt>
                <c:pt idx="1454">
                  <c:v>28.4</c:v>
                </c:pt>
                <c:pt idx="1455">
                  <c:v>28.4</c:v>
                </c:pt>
                <c:pt idx="1456">
                  <c:v>28.4</c:v>
                </c:pt>
                <c:pt idx="1457">
                  <c:v>28.4</c:v>
                </c:pt>
                <c:pt idx="1458">
                  <c:v>28.4</c:v>
                </c:pt>
                <c:pt idx="1459">
                  <c:v>28.4</c:v>
                </c:pt>
                <c:pt idx="1460">
                  <c:v>28.4</c:v>
                </c:pt>
                <c:pt idx="1461">
                  <c:v>28.4</c:v>
                </c:pt>
                <c:pt idx="1462">
                  <c:v>28.4</c:v>
                </c:pt>
                <c:pt idx="1463">
                  <c:v>28.4</c:v>
                </c:pt>
                <c:pt idx="1464">
                  <c:v>28.4</c:v>
                </c:pt>
                <c:pt idx="1465">
                  <c:v>28.4</c:v>
                </c:pt>
                <c:pt idx="1466">
                  <c:v>28.4</c:v>
                </c:pt>
                <c:pt idx="1467">
                  <c:v>28.4</c:v>
                </c:pt>
                <c:pt idx="1468">
                  <c:v>28.4</c:v>
                </c:pt>
                <c:pt idx="1469">
                  <c:v>28.4</c:v>
                </c:pt>
                <c:pt idx="1470">
                  <c:v>28.4</c:v>
                </c:pt>
                <c:pt idx="1471">
                  <c:v>28.4</c:v>
                </c:pt>
                <c:pt idx="1472">
                  <c:v>28.4</c:v>
                </c:pt>
                <c:pt idx="1473">
                  <c:v>28.4</c:v>
                </c:pt>
                <c:pt idx="1474">
                  <c:v>28.4</c:v>
                </c:pt>
                <c:pt idx="1475">
                  <c:v>28.4</c:v>
                </c:pt>
                <c:pt idx="1476">
                  <c:v>28.4</c:v>
                </c:pt>
                <c:pt idx="1477">
                  <c:v>28.4</c:v>
                </c:pt>
                <c:pt idx="1478">
                  <c:v>28.4</c:v>
                </c:pt>
                <c:pt idx="1479">
                  <c:v>28.4</c:v>
                </c:pt>
                <c:pt idx="1480">
                  <c:v>28.4</c:v>
                </c:pt>
                <c:pt idx="1481">
                  <c:v>28.4</c:v>
                </c:pt>
                <c:pt idx="1482">
                  <c:v>28.4</c:v>
                </c:pt>
                <c:pt idx="1483">
                  <c:v>28.4</c:v>
                </c:pt>
                <c:pt idx="1484">
                  <c:v>28.4</c:v>
                </c:pt>
                <c:pt idx="1485">
                  <c:v>28.4</c:v>
                </c:pt>
                <c:pt idx="1486">
                  <c:v>28.4</c:v>
                </c:pt>
                <c:pt idx="1487">
                  <c:v>28.4</c:v>
                </c:pt>
                <c:pt idx="1488">
                  <c:v>28.4</c:v>
                </c:pt>
                <c:pt idx="1489">
                  <c:v>28.4</c:v>
                </c:pt>
                <c:pt idx="1490">
                  <c:v>28.4</c:v>
                </c:pt>
                <c:pt idx="1491">
                  <c:v>28.4</c:v>
                </c:pt>
                <c:pt idx="1492">
                  <c:v>28.4</c:v>
                </c:pt>
                <c:pt idx="1493">
                  <c:v>28.4</c:v>
                </c:pt>
                <c:pt idx="1494">
                  <c:v>28.4</c:v>
                </c:pt>
                <c:pt idx="1495">
                  <c:v>28.4</c:v>
                </c:pt>
                <c:pt idx="1496">
                  <c:v>28.4</c:v>
                </c:pt>
                <c:pt idx="1497">
                  <c:v>28.4</c:v>
                </c:pt>
                <c:pt idx="1498">
                  <c:v>28.4</c:v>
                </c:pt>
                <c:pt idx="1499">
                  <c:v>28.4</c:v>
                </c:pt>
                <c:pt idx="1500">
                  <c:v>28.4</c:v>
                </c:pt>
                <c:pt idx="1501">
                  <c:v>28.4</c:v>
                </c:pt>
                <c:pt idx="1502">
                  <c:v>28.4</c:v>
                </c:pt>
                <c:pt idx="1503">
                  <c:v>28.4</c:v>
                </c:pt>
                <c:pt idx="1504">
                  <c:v>28.4</c:v>
                </c:pt>
                <c:pt idx="1505">
                  <c:v>28.4</c:v>
                </c:pt>
                <c:pt idx="1506">
                  <c:v>28.4</c:v>
                </c:pt>
                <c:pt idx="1507">
                  <c:v>28.4</c:v>
                </c:pt>
                <c:pt idx="1508">
                  <c:v>28.4</c:v>
                </c:pt>
                <c:pt idx="1509">
                  <c:v>28.4</c:v>
                </c:pt>
                <c:pt idx="1510">
                  <c:v>28.4</c:v>
                </c:pt>
                <c:pt idx="1511">
                  <c:v>28.4</c:v>
                </c:pt>
                <c:pt idx="1512">
                  <c:v>28.4</c:v>
                </c:pt>
                <c:pt idx="1513">
                  <c:v>28.4</c:v>
                </c:pt>
                <c:pt idx="1514">
                  <c:v>28.4</c:v>
                </c:pt>
                <c:pt idx="1515">
                  <c:v>28.4</c:v>
                </c:pt>
                <c:pt idx="1516">
                  <c:v>28.4</c:v>
                </c:pt>
                <c:pt idx="1517">
                  <c:v>28.4</c:v>
                </c:pt>
                <c:pt idx="1518">
                  <c:v>28.4</c:v>
                </c:pt>
                <c:pt idx="1519">
                  <c:v>28.4</c:v>
                </c:pt>
                <c:pt idx="1520">
                  <c:v>28.4</c:v>
                </c:pt>
                <c:pt idx="1521">
                  <c:v>28.4</c:v>
                </c:pt>
                <c:pt idx="1522">
                  <c:v>28.4</c:v>
                </c:pt>
                <c:pt idx="1523">
                  <c:v>28.4</c:v>
                </c:pt>
                <c:pt idx="1524">
                  <c:v>28.4</c:v>
                </c:pt>
                <c:pt idx="1525">
                  <c:v>28.4</c:v>
                </c:pt>
                <c:pt idx="1526">
                  <c:v>28.4</c:v>
                </c:pt>
                <c:pt idx="1527">
                  <c:v>28.4</c:v>
                </c:pt>
                <c:pt idx="1528">
                  <c:v>28.4</c:v>
                </c:pt>
                <c:pt idx="1529">
                  <c:v>28.4</c:v>
                </c:pt>
                <c:pt idx="1530">
                  <c:v>28.4</c:v>
                </c:pt>
                <c:pt idx="1531">
                  <c:v>28.4</c:v>
                </c:pt>
                <c:pt idx="1532">
                  <c:v>28.4</c:v>
                </c:pt>
                <c:pt idx="1533">
                  <c:v>28.4</c:v>
                </c:pt>
                <c:pt idx="1534">
                  <c:v>28.4</c:v>
                </c:pt>
                <c:pt idx="1535">
                  <c:v>28.4</c:v>
                </c:pt>
                <c:pt idx="1536">
                  <c:v>28.4</c:v>
                </c:pt>
                <c:pt idx="1537">
                  <c:v>28.4</c:v>
                </c:pt>
                <c:pt idx="1538">
                  <c:v>28.4</c:v>
                </c:pt>
                <c:pt idx="1539">
                  <c:v>28.4</c:v>
                </c:pt>
                <c:pt idx="1540">
                  <c:v>28.4</c:v>
                </c:pt>
                <c:pt idx="1541">
                  <c:v>28.4</c:v>
                </c:pt>
                <c:pt idx="1542">
                  <c:v>28.4</c:v>
                </c:pt>
                <c:pt idx="1543">
                  <c:v>28.4</c:v>
                </c:pt>
                <c:pt idx="1544">
                  <c:v>28.4</c:v>
                </c:pt>
                <c:pt idx="1545">
                  <c:v>28.4</c:v>
                </c:pt>
                <c:pt idx="1546">
                  <c:v>28.4</c:v>
                </c:pt>
                <c:pt idx="1547">
                  <c:v>28.4</c:v>
                </c:pt>
                <c:pt idx="1548">
                  <c:v>28.4</c:v>
                </c:pt>
                <c:pt idx="1549">
                  <c:v>28.4</c:v>
                </c:pt>
                <c:pt idx="1550">
                  <c:v>28.4</c:v>
                </c:pt>
                <c:pt idx="1551">
                  <c:v>28.4</c:v>
                </c:pt>
                <c:pt idx="1552">
                  <c:v>28.4</c:v>
                </c:pt>
                <c:pt idx="1553">
                  <c:v>28.4</c:v>
                </c:pt>
                <c:pt idx="1554">
                  <c:v>28.4</c:v>
                </c:pt>
                <c:pt idx="1555">
                  <c:v>28.4</c:v>
                </c:pt>
                <c:pt idx="1556">
                  <c:v>28.4</c:v>
                </c:pt>
                <c:pt idx="1557">
                  <c:v>28.4</c:v>
                </c:pt>
                <c:pt idx="1558">
                  <c:v>28.4</c:v>
                </c:pt>
                <c:pt idx="1559">
                  <c:v>28.4</c:v>
                </c:pt>
                <c:pt idx="1560">
                  <c:v>28.4</c:v>
                </c:pt>
                <c:pt idx="1561">
                  <c:v>28.4</c:v>
                </c:pt>
                <c:pt idx="1562">
                  <c:v>28.4</c:v>
                </c:pt>
                <c:pt idx="1563">
                  <c:v>28.4</c:v>
                </c:pt>
                <c:pt idx="1564">
                  <c:v>28.4</c:v>
                </c:pt>
                <c:pt idx="1565">
                  <c:v>28.4</c:v>
                </c:pt>
                <c:pt idx="1566">
                  <c:v>28.4</c:v>
                </c:pt>
                <c:pt idx="1567">
                  <c:v>28.4</c:v>
                </c:pt>
                <c:pt idx="1568">
                  <c:v>28.4</c:v>
                </c:pt>
                <c:pt idx="1569">
                  <c:v>28.4</c:v>
                </c:pt>
                <c:pt idx="1570">
                  <c:v>28.4</c:v>
                </c:pt>
                <c:pt idx="1571">
                  <c:v>28.4</c:v>
                </c:pt>
                <c:pt idx="1572">
                  <c:v>28.4</c:v>
                </c:pt>
                <c:pt idx="1573">
                  <c:v>28.4</c:v>
                </c:pt>
                <c:pt idx="1574">
                  <c:v>28.4</c:v>
                </c:pt>
                <c:pt idx="1575">
                  <c:v>28.4</c:v>
                </c:pt>
                <c:pt idx="1576">
                  <c:v>28.4</c:v>
                </c:pt>
                <c:pt idx="1577">
                  <c:v>28.4</c:v>
                </c:pt>
                <c:pt idx="1578">
                  <c:v>28.4</c:v>
                </c:pt>
                <c:pt idx="1579">
                  <c:v>28.4</c:v>
                </c:pt>
                <c:pt idx="1580">
                  <c:v>28.4</c:v>
                </c:pt>
                <c:pt idx="1581">
                  <c:v>28.4</c:v>
                </c:pt>
                <c:pt idx="1582">
                  <c:v>28.4</c:v>
                </c:pt>
                <c:pt idx="1583">
                  <c:v>28.4</c:v>
                </c:pt>
                <c:pt idx="1584">
                  <c:v>28.4</c:v>
                </c:pt>
                <c:pt idx="1585">
                  <c:v>28.4</c:v>
                </c:pt>
                <c:pt idx="1586">
                  <c:v>28.4</c:v>
                </c:pt>
                <c:pt idx="1587">
                  <c:v>28.4</c:v>
                </c:pt>
                <c:pt idx="1588">
                  <c:v>28.4</c:v>
                </c:pt>
                <c:pt idx="1589">
                  <c:v>28.4</c:v>
                </c:pt>
                <c:pt idx="1590">
                  <c:v>28.4</c:v>
                </c:pt>
                <c:pt idx="1591">
                  <c:v>28.4</c:v>
                </c:pt>
                <c:pt idx="1592">
                  <c:v>28.4</c:v>
                </c:pt>
                <c:pt idx="1593">
                  <c:v>28.4</c:v>
                </c:pt>
                <c:pt idx="1594">
                  <c:v>28.4</c:v>
                </c:pt>
                <c:pt idx="1595">
                  <c:v>28.4</c:v>
                </c:pt>
                <c:pt idx="1596">
                  <c:v>28.4</c:v>
                </c:pt>
                <c:pt idx="1597">
                  <c:v>28.4</c:v>
                </c:pt>
                <c:pt idx="1598">
                  <c:v>28.4</c:v>
                </c:pt>
                <c:pt idx="1599">
                  <c:v>28.4</c:v>
                </c:pt>
                <c:pt idx="1600">
                  <c:v>28.4</c:v>
                </c:pt>
                <c:pt idx="1601">
                  <c:v>28.4</c:v>
                </c:pt>
                <c:pt idx="1602">
                  <c:v>28.4</c:v>
                </c:pt>
                <c:pt idx="1603">
                  <c:v>28.4</c:v>
                </c:pt>
                <c:pt idx="1604">
                  <c:v>28.4</c:v>
                </c:pt>
                <c:pt idx="1605">
                  <c:v>28.4</c:v>
                </c:pt>
                <c:pt idx="1606">
                  <c:v>28.4</c:v>
                </c:pt>
                <c:pt idx="1607">
                  <c:v>28.4</c:v>
                </c:pt>
                <c:pt idx="1608">
                  <c:v>28.4</c:v>
                </c:pt>
                <c:pt idx="1609">
                  <c:v>28.4</c:v>
                </c:pt>
                <c:pt idx="1610">
                  <c:v>28.4</c:v>
                </c:pt>
                <c:pt idx="1611">
                  <c:v>28.4</c:v>
                </c:pt>
                <c:pt idx="1612">
                  <c:v>28.4</c:v>
                </c:pt>
                <c:pt idx="1613">
                  <c:v>28.4</c:v>
                </c:pt>
                <c:pt idx="1614">
                  <c:v>28.4</c:v>
                </c:pt>
                <c:pt idx="1615">
                  <c:v>28.4</c:v>
                </c:pt>
                <c:pt idx="1616">
                  <c:v>28.4</c:v>
                </c:pt>
                <c:pt idx="1617">
                  <c:v>28.4</c:v>
                </c:pt>
                <c:pt idx="1618">
                  <c:v>28.4</c:v>
                </c:pt>
                <c:pt idx="1619">
                  <c:v>28.4</c:v>
                </c:pt>
                <c:pt idx="1620">
                  <c:v>28.4</c:v>
                </c:pt>
                <c:pt idx="1621">
                  <c:v>28.4</c:v>
                </c:pt>
                <c:pt idx="1622">
                  <c:v>28.4</c:v>
                </c:pt>
                <c:pt idx="1623">
                  <c:v>28.4</c:v>
                </c:pt>
                <c:pt idx="1624">
                  <c:v>28.4</c:v>
                </c:pt>
                <c:pt idx="1625">
                  <c:v>28.4</c:v>
                </c:pt>
                <c:pt idx="1626">
                  <c:v>28.4</c:v>
                </c:pt>
                <c:pt idx="1627">
                  <c:v>28.4</c:v>
                </c:pt>
                <c:pt idx="1628">
                  <c:v>28.4</c:v>
                </c:pt>
                <c:pt idx="1629">
                  <c:v>28.4</c:v>
                </c:pt>
                <c:pt idx="1630">
                  <c:v>28.4</c:v>
                </c:pt>
                <c:pt idx="1631">
                  <c:v>28.4</c:v>
                </c:pt>
                <c:pt idx="1632">
                  <c:v>28.4</c:v>
                </c:pt>
                <c:pt idx="1633">
                  <c:v>28.4</c:v>
                </c:pt>
                <c:pt idx="1634">
                  <c:v>28.4</c:v>
                </c:pt>
                <c:pt idx="1635">
                  <c:v>28.4</c:v>
                </c:pt>
                <c:pt idx="1636">
                  <c:v>28.4</c:v>
                </c:pt>
                <c:pt idx="1637">
                  <c:v>28.4</c:v>
                </c:pt>
                <c:pt idx="1638">
                  <c:v>28.4</c:v>
                </c:pt>
                <c:pt idx="1639">
                  <c:v>28.4</c:v>
                </c:pt>
                <c:pt idx="1640">
                  <c:v>28.4</c:v>
                </c:pt>
                <c:pt idx="1641">
                  <c:v>28.4</c:v>
                </c:pt>
                <c:pt idx="1642">
                  <c:v>28.4</c:v>
                </c:pt>
                <c:pt idx="1643">
                  <c:v>28.4</c:v>
                </c:pt>
                <c:pt idx="1644">
                  <c:v>28.4</c:v>
                </c:pt>
                <c:pt idx="1645">
                  <c:v>28.4</c:v>
                </c:pt>
                <c:pt idx="1646">
                  <c:v>28.4</c:v>
                </c:pt>
                <c:pt idx="1647">
                  <c:v>28.4</c:v>
                </c:pt>
                <c:pt idx="1648">
                  <c:v>28.4</c:v>
                </c:pt>
                <c:pt idx="1649">
                  <c:v>28.4</c:v>
                </c:pt>
                <c:pt idx="1650">
                  <c:v>28.4</c:v>
                </c:pt>
                <c:pt idx="1651">
                  <c:v>28.4</c:v>
                </c:pt>
                <c:pt idx="1652">
                  <c:v>28.4</c:v>
                </c:pt>
                <c:pt idx="1653">
                  <c:v>28.4</c:v>
                </c:pt>
                <c:pt idx="1654">
                  <c:v>28.4</c:v>
                </c:pt>
                <c:pt idx="1655">
                  <c:v>28.4</c:v>
                </c:pt>
                <c:pt idx="1656">
                  <c:v>28.4</c:v>
                </c:pt>
                <c:pt idx="1657">
                  <c:v>28.4</c:v>
                </c:pt>
                <c:pt idx="1658">
                  <c:v>28.4</c:v>
                </c:pt>
                <c:pt idx="1659">
                  <c:v>28.4</c:v>
                </c:pt>
                <c:pt idx="1660">
                  <c:v>28.4</c:v>
                </c:pt>
                <c:pt idx="1661">
                  <c:v>28.4</c:v>
                </c:pt>
                <c:pt idx="1662">
                  <c:v>28.4</c:v>
                </c:pt>
                <c:pt idx="1663">
                  <c:v>28.4</c:v>
                </c:pt>
                <c:pt idx="1664">
                  <c:v>28.4</c:v>
                </c:pt>
                <c:pt idx="1665">
                  <c:v>28.4</c:v>
                </c:pt>
                <c:pt idx="1666">
                  <c:v>28.4</c:v>
                </c:pt>
                <c:pt idx="1667">
                  <c:v>28.4</c:v>
                </c:pt>
                <c:pt idx="1668">
                  <c:v>28.4</c:v>
                </c:pt>
                <c:pt idx="1669">
                  <c:v>28.4</c:v>
                </c:pt>
                <c:pt idx="1670">
                  <c:v>28.4</c:v>
                </c:pt>
                <c:pt idx="1671">
                  <c:v>28.4</c:v>
                </c:pt>
                <c:pt idx="1672">
                  <c:v>28.4</c:v>
                </c:pt>
                <c:pt idx="1673">
                  <c:v>28.4</c:v>
                </c:pt>
                <c:pt idx="1674">
                  <c:v>28.4</c:v>
                </c:pt>
                <c:pt idx="1675">
                  <c:v>28.4</c:v>
                </c:pt>
                <c:pt idx="1676">
                  <c:v>28.4</c:v>
                </c:pt>
                <c:pt idx="1677">
                  <c:v>28.4</c:v>
                </c:pt>
                <c:pt idx="1678">
                  <c:v>28.4</c:v>
                </c:pt>
                <c:pt idx="1679">
                  <c:v>28.4</c:v>
                </c:pt>
                <c:pt idx="1680">
                  <c:v>28.4</c:v>
                </c:pt>
                <c:pt idx="1681">
                  <c:v>28.4</c:v>
                </c:pt>
                <c:pt idx="1682">
                  <c:v>28.4</c:v>
                </c:pt>
                <c:pt idx="1683">
                  <c:v>28.4</c:v>
                </c:pt>
                <c:pt idx="1684">
                  <c:v>28.4</c:v>
                </c:pt>
                <c:pt idx="1685">
                  <c:v>28.4</c:v>
                </c:pt>
                <c:pt idx="1686">
                  <c:v>28.4</c:v>
                </c:pt>
                <c:pt idx="1687">
                  <c:v>28.4</c:v>
                </c:pt>
                <c:pt idx="1688">
                  <c:v>28.4</c:v>
                </c:pt>
                <c:pt idx="1689">
                  <c:v>28.4</c:v>
                </c:pt>
                <c:pt idx="1690">
                  <c:v>28.4</c:v>
                </c:pt>
                <c:pt idx="1691">
                  <c:v>28.4</c:v>
                </c:pt>
                <c:pt idx="1692">
                  <c:v>28.4</c:v>
                </c:pt>
                <c:pt idx="1693">
                  <c:v>28.4</c:v>
                </c:pt>
                <c:pt idx="1694">
                  <c:v>28.4</c:v>
                </c:pt>
                <c:pt idx="1695">
                  <c:v>28.4</c:v>
                </c:pt>
                <c:pt idx="1696">
                  <c:v>28.4</c:v>
                </c:pt>
                <c:pt idx="1697">
                  <c:v>28.4</c:v>
                </c:pt>
                <c:pt idx="1698">
                  <c:v>28.4</c:v>
                </c:pt>
              </c:numCache>
            </c:numRef>
          </c:yVal>
          <c:smooth val="0"/>
        </c:ser>
        <c:ser>
          <c:idx val="3"/>
          <c:order val="3"/>
          <c:tx>
            <c:v>exp 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[Data_resuME_3Modèles_final.xlsx]DynamRot_exp!$A$2:$A$312</c:f>
              <c:numCache>
                <c:formatCode>0.00</c:formatCode>
                <c:ptCount val="311"/>
                <c:pt idx="0">
                  <c:v>-230</c:v>
                </c:pt>
                <c:pt idx="1">
                  <c:v>-225.08</c:v>
                </c:pt>
                <c:pt idx="2">
                  <c:v>-219.19</c:v>
                </c:pt>
                <c:pt idx="3">
                  <c:v>-214.27</c:v>
                </c:pt>
                <c:pt idx="4">
                  <c:v>-209.36</c:v>
                </c:pt>
                <c:pt idx="5">
                  <c:v>-203.46</c:v>
                </c:pt>
                <c:pt idx="6">
                  <c:v>-198.54</c:v>
                </c:pt>
                <c:pt idx="7">
                  <c:v>-193.63</c:v>
                </c:pt>
                <c:pt idx="8">
                  <c:v>-188.71</c:v>
                </c:pt>
                <c:pt idx="9">
                  <c:v>-183.8</c:v>
                </c:pt>
                <c:pt idx="10">
                  <c:v>-176.92</c:v>
                </c:pt>
                <c:pt idx="11">
                  <c:v>-172</c:v>
                </c:pt>
                <c:pt idx="12">
                  <c:v>-166.1</c:v>
                </c:pt>
                <c:pt idx="13">
                  <c:v>-161.19</c:v>
                </c:pt>
                <c:pt idx="14">
                  <c:v>-156.27000000000001</c:v>
                </c:pt>
                <c:pt idx="15">
                  <c:v>-150.37</c:v>
                </c:pt>
                <c:pt idx="16">
                  <c:v>-145.46</c:v>
                </c:pt>
                <c:pt idx="17">
                  <c:v>-140.54</c:v>
                </c:pt>
                <c:pt idx="18">
                  <c:v>-134.65</c:v>
                </c:pt>
                <c:pt idx="19">
                  <c:v>-129.72999999999999</c:v>
                </c:pt>
                <c:pt idx="20">
                  <c:v>-124.81</c:v>
                </c:pt>
                <c:pt idx="21">
                  <c:v>-118.92</c:v>
                </c:pt>
                <c:pt idx="22">
                  <c:v>-113.02</c:v>
                </c:pt>
                <c:pt idx="23">
                  <c:v>-108.1</c:v>
                </c:pt>
                <c:pt idx="24">
                  <c:v>-103.19</c:v>
                </c:pt>
                <c:pt idx="25">
                  <c:v>-97.29</c:v>
                </c:pt>
                <c:pt idx="26">
                  <c:v>-92.37</c:v>
                </c:pt>
                <c:pt idx="27">
                  <c:v>-87.46</c:v>
                </c:pt>
                <c:pt idx="28">
                  <c:v>-81.56</c:v>
                </c:pt>
                <c:pt idx="29">
                  <c:v>-76.650000000000006</c:v>
                </c:pt>
                <c:pt idx="30">
                  <c:v>-71.73</c:v>
                </c:pt>
                <c:pt idx="31">
                  <c:v>-65.83</c:v>
                </c:pt>
                <c:pt idx="32">
                  <c:v>-59.93</c:v>
                </c:pt>
                <c:pt idx="33">
                  <c:v>-55.02</c:v>
                </c:pt>
                <c:pt idx="34">
                  <c:v>-50.1</c:v>
                </c:pt>
                <c:pt idx="35">
                  <c:v>-44.21</c:v>
                </c:pt>
                <c:pt idx="36">
                  <c:v>-39.29</c:v>
                </c:pt>
                <c:pt idx="37">
                  <c:v>-34.380000000000003</c:v>
                </c:pt>
                <c:pt idx="38">
                  <c:v>-28.48</c:v>
                </c:pt>
                <c:pt idx="39">
                  <c:v>-23.56</c:v>
                </c:pt>
                <c:pt idx="40">
                  <c:v>-18.649999999999999</c:v>
                </c:pt>
                <c:pt idx="41">
                  <c:v>-12.75</c:v>
                </c:pt>
                <c:pt idx="42">
                  <c:v>-7.83</c:v>
                </c:pt>
                <c:pt idx="43">
                  <c:v>-1.93</c:v>
                </c:pt>
                <c:pt idx="44">
                  <c:v>3.96</c:v>
                </c:pt>
                <c:pt idx="45">
                  <c:v>8.8800000000000008</c:v>
                </c:pt>
                <c:pt idx="46">
                  <c:v>13.79</c:v>
                </c:pt>
                <c:pt idx="47">
                  <c:v>19.690000000000001</c:v>
                </c:pt>
                <c:pt idx="48">
                  <c:v>24.61</c:v>
                </c:pt>
                <c:pt idx="49">
                  <c:v>29.52</c:v>
                </c:pt>
                <c:pt idx="50">
                  <c:v>34.44</c:v>
                </c:pt>
                <c:pt idx="51">
                  <c:v>40.340000000000003</c:v>
                </c:pt>
                <c:pt idx="52">
                  <c:v>45.25</c:v>
                </c:pt>
                <c:pt idx="53">
                  <c:v>50.17</c:v>
                </c:pt>
                <c:pt idx="54">
                  <c:v>57.05</c:v>
                </c:pt>
                <c:pt idx="55">
                  <c:v>61.96</c:v>
                </c:pt>
                <c:pt idx="56">
                  <c:v>66.88</c:v>
                </c:pt>
                <c:pt idx="57">
                  <c:v>72.78</c:v>
                </c:pt>
                <c:pt idx="58">
                  <c:v>77.69</c:v>
                </c:pt>
                <c:pt idx="59">
                  <c:v>82.61</c:v>
                </c:pt>
                <c:pt idx="60">
                  <c:v>88.5</c:v>
                </c:pt>
                <c:pt idx="61">
                  <c:v>93.42</c:v>
                </c:pt>
                <c:pt idx="62">
                  <c:v>98.34</c:v>
                </c:pt>
                <c:pt idx="63">
                  <c:v>103.25</c:v>
                </c:pt>
                <c:pt idx="64">
                  <c:v>109.15</c:v>
                </c:pt>
                <c:pt idx="65">
                  <c:v>115.05</c:v>
                </c:pt>
                <c:pt idx="66">
                  <c:v>119.96</c:v>
                </c:pt>
                <c:pt idx="67">
                  <c:v>125.86</c:v>
                </c:pt>
                <c:pt idx="68">
                  <c:v>130.78</c:v>
                </c:pt>
                <c:pt idx="69">
                  <c:v>135.69</c:v>
                </c:pt>
                <c:pt idx="70">
                  <c:v>141.59</c:v>
                </c:pt>
                <c:pt idx="71">
                  <c:v>146.5</c:v>
                </c:pt>
                <c:pt idx="72">
                  <c:v>151.41999999999999</c:v>
                </c:pt>
                <c:pt idx="73">
                  <c:v>157.32</c:v>
                </c:pt>
                <c:pt idx="74">
                  <c:v>162.22999999999999</c:v>
                </c:pt>
                <c:pt idx="75">
                  <c:v>167.15</c:v>
                </c:pt>
                <c:pt idx="76">
                  <c:v>173.05</c:v>
                </c:pt>
                <c:pt idx="77">
                  <c:v>178.94</c:v>
                </c:pt>
                <c:pt idx="78">
                  <c:v>183.86</c:v>
                </c:pt>
                <c:pt idx="79">
                  <c:v>188.78</c:v>
                </c:pt>
                <c:pt idx="80">
                  <c:v>194.67</c:v>
                </c:pt>
                <c:pt idx="81">
                  <c:v>199.59</c:v>
                </c:pt>
                <c:pt idx="82">
                  <c:v>204.5</c:v>
                </c:pt>
                <c:pt idx="83">
                  <c:v>210.4</c:v>
                </c:pt>
                <c:pt idx="84">
                  <c:v>215.32</c:v>
                </c:pt>
                <c:pt idx="85">
                  <c:v>220.23</c:v>
                </c:pt>
                <c:pt idx="86">
                  <c:v>227.11</c:v>
                </c:pt>
                <c:pt idx="87">
                  <c:v>232.03</c:v>
                </c:pt>
                <c:pt idx="88">
                  <c:v>236.94</c:v>
                </c:pt>
                <c:pt idx="89">
                  <c:v>242.84</c:v>
                </c:pt>
                <c:pt idx="90">
                  <c:v>248.74</c:v>
                </c:pt>
                <c:pt idx="91">
                  <c:v>253.66</c:v>
                </c:pt>
                <c:pt idx="92">
                  <c:v>258.57</c:v>
                </c:pt>
                <c:pt idx="93">
                  <c:v>264.47000000000003</c:v>
                </c:pt>
                <c:pt idx="94">
                  <c:v>269.38</c:v>
                </c:pt>
                <c:pt idx="95">
                  <c:v>274.3</c:v>
                </c:pt>
                <c:pt idx="96">
                  <c:v>280.2</c:v>
                </c:pt>
                <c:pt idx="97">
                  <c:v>286.10000000000002</c:v>
                </c:pt>
                <c:pt idx="98">
                  <c:v>291.01</c:v>
                </c:pt>
                <c:pt idx="99">
                  <c:v>296.91000000000003</c:v>
                </c:pt>
                <c:pt idx="100">
                  <c:v>301.82</c:v>
                </c:pt>
                <c:pt idx="101">
                  <c:v>306.74</c:v>
                </c:pt>
                <c:pt idx="102">
                  <c:v>312.64</c:v>
                </c:pt>
                <c:pt idx="103">
                  <c:v>317.55</c:v>
                </c:pt>
                <c:pt idx="104">
                  <c:v>322.47000000000003</c:v>
                </c:pt>
                <c:pt idx="105">
                  <c:v>327.38</c:v>
                </c:pt>
                <c:pt idx="106">
                  <c:v>333.28</c:v>
                </c:pt>
                <c:pt idx="107">
                  <c:v>338.2</c:v>
                </c:pt>
                <c:pt idx="108">
                  <c:v>344.1</c:v>
                </c:pt>
                <c:pt idx="109">
                  <c:v>349.99</c:v>
                </c:pt>
                <c:pt idx="110">
                  <c:v>354.91</c:v>
                </c:pt>
                <c:pt idx="111">
                  <c:v>359.82</c:v>
                </c:pt>
                <c:pt idx="112">
                  <c:v>365.72</c:v>
                </c:pt>
                <c:pt idx="113">
                  <c:v>370.64</c:v>
                </c:pt>
                <c:pt idx="114">
                  <c:v>375.55</c:v>
                </c:pt>
                <c:pt idx="115">
                  <c:v>381.45</c:v>
                </c:pt>
                <c:pt idx="116">
                  <c:v>386.37</c:v>
                </c:pt>
                <c:pt idx="117">
                  <c:v>391.28</c:v>
                </c:pt>
                <c:pt idx="118">
                  <c:v>396.2</c:v>
                </c:pt>
                <c:pt idx="119">
                  <c:v>403.08</c:v>
                </c:pt>
                <c:pt idx="120">
                  <c:v>407.99</c:v>
                </c:pt>
                <c:pt idx="121">
                  <c:v>412.91</c:v>
                </c:pt>
                <c:pt idx="122">
                  <c:v>418.81</c:v>
                </c:pt>
                <c:pt idx="123">
                  <c:v>423.72</c:v>
                </c:pt>
                <c:pt idx="124">
                  <c:v>428.64</c:v>
                </c:pt>
                <c:pt idx="125">
                  <c:v>434.54</c:v>
                </c:pt>
                <c:pt idx="126">
                  <c:v>439.45</c:v>
                </c:pt>
                <c:pt idx="127">
                  <c:v>444.37</c:v>
                </c:pt>
                <c:pt idx="128">
                  <c:v>450.26</c:v>
                </c:pt>
                <c:pt idx="129">
                  <c:v>455.18</c:v>
                </c:pt>
                <c:pt idx="130">
                  <c:v>461.08</c:v>
                </c:pt>
                <c:pt idx="131">
                  <c:v>465.99</c:v>
                </c:pt>
                <c:pt idx="132">
                  <c:v>471.89</c:v>
                </c:pt>
                <c:pt idx="133">
                  <c:v>476.81</c:v>
                </c:pt>
                <c:pt idx="134">
                  <c:v>481.72</c:v>
                </c:pt>
                <c:pt idx="135">
                  <c:v>487.62</c:v>
                </c:pt>
                <c:pt idx="136">
                  <c:v>492.53</c:v>
                </c:pt>
                <c:pt idx="137">
                  <c:v>497.45</c:v>
                </c:pt>
                <c:pt idx="138">
                  <c:v>503.35</c:v>
                </c:pt>
                <c:pt idx="139">
                  <c:v>509.25</c:v>
                </c:pt>
                <c:pt idx="140">
                  <c:v>514.16</c:v>
                </c:pt>
                <c:pt idx="141">
                  <c:v>521.04</c:v>
                </c:pt>
                <c:pt idx="142">
                  <c:v>525.96</c:v>
                </c:pt>
                <c:pt idx="143">
                  <c:v>530.87</c:v>
                </c:pt>
                <c:pt idx="144">
                  <c:v>536.77</c:v>
                </c:pt>
                <c:pt idx="145">
                  <c:v>541.69000000000005</c:v>
                </c:pt>
                <c:pt idx="146">
                  <c:v>546.6</c:v>
                </c:pt>
                <c:pt idx="147">
                  <c:v>551.52</c:v>
                </c:pt>
                <c:pt idx="148">
                  <c:v>557.41999999999996</c:v>
                </c:pt>
                <c:pt idx="149">
                  <c:v>562.33000000000004</c:v>
                </c:pt>
                <c:pt idx="150">
                  <c:v>567.25</c:v>
                </c:pt>
                <c:pt idx="151">
                  <c:v>574.13</c:v>
                </c:pt>
                <c:pt idx="152">
                  <c:v>579.04</c:v>
                </c:pt>
                <c:pt idx="153">
                  <c:v>583.96</c:v>
                </c:pt>
                <c:pt idx="154">
                  <c:v>589.86</c:v>
                </c:pt>
                <c:pt idx="155">
                  <c:v>594.77</c:v>
                </c:pt>
                <c:pt idx="156">
                  <c:v>599.69000000000005</c:v>
                </c:pt>
                <c:pt idx="157">
                  <c:v>605.58000000000004</c:v>
                </c:pt>
                <c:pt idx="158">
                  <c:v>610.5</c:v>
                </c:pt>
                <c:pt idx="159">
                  <c:v>615.41</c:v>
                </c:pt>
                <c:pt idx="160">
                  <c:v>621.30999999999995</c:v>
                </c:pt>
                <c:pt idx="161">
                  <c:v>626.23</c:v>
                </c:pt>
                <c:pt idx="162">
                  <c:v>632.13</c:v>
                </c:pt>
                <c:pt idx="163">
                  <c:v>637.04</c:v>
                </c:pt>
                <c:pt idx="164">
                  <c:v>642.94000000000005</c:v>
                </c:pt>
                <c:pt idx="165">
                  <c:v>647.85</c:v>
                </c:pt>
                <c:pt idx="166">
                  <c:v>652.77</c:v>
                </c:pt>
                <c:pt idx="167">
                  <c:v>658.67</c:v>
                </c:pt>
                <c:pt idx="168">
                  <c:v>663.58</c:v>
                </c:pt>
                <c:pt idx="169">
                  <c:v>668.5</c:v>
                </c:pt>
                <c:pt idx="170">
                  <c:v>674.4</c:v>
                </c:pt>
                <c:pt idx="171">
                  <c:v>679.31</c:v>
                </c:pt>
                <c:pt idx="172">
                  <c:v>684.23</c:v>
                </c:pt>
                <c:pt idx="173">
                  <c:v>690.13</c:v>
                </c:pt>
                <c:pt idx="174">
                  <c:v>696.02</c:v>
                </c:pt>
                <c:pt idx="175">
                  <c:v>700.94</c:v>
                </c:pt>
                <c:pt idx="176">
                  <c:v>705.85</c:v>
                </c:pt>
                <c:pt idx="177">
                  <c:v>711.75</c:v>
                </c:pt>
                <c:pt idx="178">
                  <c:v>716.67</c:v>
                </c:pt>
                <c:pt idx="179">
                  <c:v>721.58</c:v>
                </c:pt>
                <c:pt idx="180">
                  <c:v>727.48</c:v>
                </c:pt>
                <c:pt idx="181">
                  <c:v>732.4</c:v>
                </c:pt>
                <c:pt idx="182">
                  <c:v>737.31</c:v>
                </c:pt>
                <c:pt idx="183">
                  <c:v>743.21</c:v>
                </c:pt>
                <c:pt idx="184">
                  <c:v>749.11</c:v>
                </c:pt>
                <c:pt idx="185">
                  <c:v>754.02</c:v>
                </c:pt>
                <c:pt idx="186">
                  <c:v>759.92</c:v>
                </c:pt>
                <c:pt idx="187">
                  <c:v>764.84</c:v>
                </c:pt>
                <c:pt idx="188">
                  <c:v>769.75</c:v>
                </c:pt>
                <c:pt idx="189">
                  <c:v>774.67</c:v>
                </c:pt>
                <c:pt idx="190">
                  <c:v>780.57</c:v>
                </c:pt>
                <c:pt idx="191">
                  <c:v>785.48</c:v>
                </c:pt>
                <c:pt idx="192">
                  <c:v>790.4</c:v>
                </c:pt>
                <c:pt idx="193">
                  <c:v>796.29</c:v>
                </c:pt>
                <c:pt idx="194">
                  <c:v>801.21</c:v>
                </c:pt>
                <c:pt idx="195">
                  <c:v>807.11</c:v>
                </c:pt>
                <c:pt idx="196">
                  <c:v>813.01</c:v>
                </c:pt>
                <c:pt idx="197">
                  <c:v>817.92</c:v>
                </c:pt>
                <c:pt idx="198">
                  <c:v>822.84</c:v>
                </c:pt>
                <c:pt idx="199">
                  <c:v>828.73</c:v>
                </c:pt>
                <c:pt idx="200">
                  <c:v>833.65</c:v>
                </c:pt>
                <c:pt idx="201">
                  <c:v>838.56</c:v>
                </c:pt>
                <c:pt idx="202">
                  <c:v>843.48</c:v>
                </c:pt>
                <c:pt idx="203">
                  <c:v>849.38</c:v>
                </c:pt>
                <c:pt idx="204">
                  <c:v>854.29</c:v>
                </c:pt>
                <c:pt idx="205">
                  <c:v>859.21</c:v>
                </c:pt>
                <c:pt idx="206">
                  <c:v>866.09</c:v>
                </c:pt>
                <c:pt idx="207">
                  <c:v>871</c:v>
                </c:pt>
                <c:pt idx="208">
                  <c:v>875.92</c:v>
                </c:pt>
                <c:pt idx="209">
                  <c:v>881.82</c:v>
                </c:pt>
                <c:pt idx="210">
                  <c:v>886.73</c:v>
                </c:pt>
                <c:pt idx="211">
                  <c:v>891.65</c:v>
                </c:pt>
                <c:pt idx="212">
                  <c:v>897.55</c:v>
                </c:pt>
                <c:pt idx="213">
                  <c:v>902.46</c:v>
                </c:pt>
                <c:pt idx="214">
                  <c:v>907.38</c:v>
                </c:pt>
                <c:pt idx="215">
                  <c:v>912.29</c:v>
                </c:pt>
                <c:pt idx="216">
                  <c:v>918.19</c:v>
                </c:pt>
                <c:pt idx="217">
                  <c:v>924.09</c:v>
                </c:pt>
                <c:pt idx="218">
                  <c:v>929</c:v>
                </c:pt>
                <c:pt idx="219">
                  <c:v>934.9</c:v>
                </c:pt>
                <c:pt idx="220">
                  <c:v>939.82</c:v>
                </c:pt>
                <c:pt idx="221">
                  <c:v>944.73</c:v>
                </c:pt>
                <c:pt idx="222">
                  <c:v>950.63</c:v>
                </c:pt>
                <c:pt idx="223">
                  <c:v>955.55</c:v>
                </c:pt>
                <c:pt idx="224">
                  <c:v>960.46</c:v>
                </c:pt>
                <c:pt idx="225">
                  <c:v>966.36</c:v>
                </c:pt>
                <c:pt idx="226">
                  <c:v>971.27</c:v>
                </c:pt>
                <c:pt idx="227">
                  <c:v>976.19</c:v>
                </c:pt>
                <c:pt idx="228">
                  <c:v>982.09</c:v>
                </c:pt>
                <c:pt idx="229">
                  <c:v>987.99</c:v>
                </c:pt>
                <c:pt idx="230">
                  <c:v>992.9</c:v>
                </c:pt>
                <c:pt idx="231">
                  <c:v>997.82</c:v>
                </c:pt>
                <c:pt idx="232">
                  <c:v>1003.72</c:v>
                </c:pt>
                <c:pt idx="233">
                  <c:v>1008.63</c:v>
                </c:pt>
                <c:pt idx="234">
                  <c:v>1013.55</c:v>
                </c:pt>
                <c:pt idx="235">
                  <c:v>1019.44</c:v>
                </c:pt>
                <c:pt idx="236">
                  <c:v>1025.3399999999999</c:v>
                </c:pt>
                <c:pt idx="237">
                  <c:v>1030.26</c:v>
                </c:pt>
                <c:pt idx="238">
                  <c:v>1036.1600000000001</c:v>
                </c:pt>
                <c:pt idx="239">
                  <c:v>1042.05</c:v>
                </c:pt>
                <c:pt idx="240">
                  <c:v>1046.97</c:v>
                </c:pt>
                <c:pt idx="241">
                  <c:v>1052.8699999999999</c:v>
                </c:pt>
                <c:pt idx="242">
                  <c:v>1057.78</c:v>
                </c:pt>
                <c:pt idx="243">
                  <c:v>1062.7</c:v>
                </c:pt>
                <c:pt idx="244">
                  <c:v>1067.6099999999999</c:v>
                </c:pt>
                <c:pt idx="245">
                  <c:v>1073.51</c:v>
                </c:pt>
                <c:pt idx="246">
                  <c:v>1078.43</c:v>
                </c:pt>
                <c:pt idx="247">
                  <c:v>1083.3399999999999</c:v>
                </c:pt>
                <c:pt idx="248">
                  <c:v>1089.24</c:v>
                </c:pt>
                <c:pt idx="249">
                  <c:v>1094.1500000000001</c:v>
                </c:pt>
                <c:pt idx="250">
                  <c:v>1100.05</c:v>
                </c:pt>
                <c:pt idx="251">
                  <c:v>1105.95</c:v>
                </c:pt>
                <c:pt idx="252">
                  <c:v>1110.8699999999999</c:v>
                </c:pt>
                <c:pt idx="253">
                  <c:v>1115.78</c:v>
                </c:pt>
                <c:pt idx="254">
                  <c:v>1121.68</c:v>
                </c:pt>
                <c:pt idx="255">
                  <c:v>1126.5999999999999</c:v>
                </c:pt>
                <c:pt idx="256">
                  <c:v>1131.51</c:v>
                </c:pt>
                <c:pt idx="257">
                  <c:v>1136.43</c:v>
                </c:pt>
                <c:pt idx="258">
                  <c:v>1142.32</c:v>
                </c:pt>
                <c:pt idx="259">
                  <c:v>1147.24</c:v>
                </c:pt>
                <c:pt idx="260">
                  <c:v>1152.1500000000001</c:v>
                </c:pt>
                <c:pt idx="261">
                  <c:v>1159.04</c:v>
                </c:pt>
                <c:pt idx="262">
                  <c:v>1163.95</c:v>
                </c:pt>
                <c:pt idx="263">
                  <c:v>1168.8699999999999</c:v>
                </c:pt>
                <c:pt idx="264">
                  <c:v>1174.76</c:v>
                </c:pt>
                <c:pt idx="265">
                  <c:v>1179.68</c:v>
                </c:pt>
                <c:pt idx="266">
                  <c:v>1184.5899999999999</c:v>
                </c:pt>
                <c:pt idx="267">
                  <c:v>1190.49</c:v>
                </c:pt>
                <c:pt idx="268">
                  <c:v>1195.4100000000001</c:v>
                </c:pt>
                <c:pt idx="269">
                  <c:v>1200.32</c:v>
                </c:pt>
                <c:pt idx="270">
                  <c:v>1205.24</c:v>
                </c:pt>
                <c:pt idx="271">
                  <c:v>1212.1199999999999</c:v>
                </c:pt>
                <c:pt idx="272">
                  <c:v>1217.03</c:v>
                </c:pt>
                <c:pt idx="273">
                  <c:v>1221.95</c:v>
                </c:pt>
                <c:pt idx="274">
                  <c:v>1227.8499999999999</c:v>
                </c:pt>
                <c:pt idx="275">
                  <c:v>1232.76</c:v>
                </c:pt>
                <c:pt idx="276">
                  <c:v>1237.68</c:v>
                </c:pt>
                <c:pt idx="277">
                  <c:v>1243.58</c:v>
                </c:pt>
                <c:pt idx="278">
                  <c:v>1248.49</c:v>
                </c:pt>
                <c:pt idx="279">
                  <c:v>1253.4100000000001</c:v>
                </c:pt>
                <c:pt idx="280">
                  <c:v>1259.31</c:v>
                </c:pt>
                <c:pt idx="281">
                  <c:v>1264.22</c:v>
                </c:pt>
                <c:pt idx="282">
                  <c:v>1270.1199999999999</c:v>
                </c:pt>
                <c:pt idx="283">
                  <c:v>1276.02</c:v>
                </c:pt>
                <c:pt idx="284">
                  <c:v>1280.93</c:v>
                </c:pt>
                <c:pt idx="285">
                  <c:v>1285.8499999999999</c:v>
                </c:pt>
                <c:pt idx="286">
                  <c:v>1290.76</c:v>
                </c:pt>
                <c:pt idx="287">
                  <c:v>1296.6600000000001</c:v>
                </c:pt>
                <c:pt idx="288">
                  <c:v>1301.58</c:v>
                </c:pt>
                <c:pt idx="289">
                  <c:v>1306.49</c:v>
                </c:pt>
                <c:pt idx="290">
                  <c:v>1311.41</c:v>
                </c:pt>
                <c:pt idx="291">
                  <c:v>1317.3</c:v>
                </c:pt>
                <c:pt idx="292">
                  <c:v>1322.22</c:v>
                </c:pt>
                <c:pt idx="293">
                  <c:v>1329.1</c:v>
                </c:pt>
                <c:pt idx="294">
                  <c:v>1334.02</c:v>
                </c:pt>
                <c:pt idx="295">
                  <c:v>1338.93</c:v>
                </c:pt>
                <c:pt idx="296">
                  <c:v>1344.83</c:v>
                </c:pt>
                <c:pt idx="297">
                  <c:v>1349.75</c:v>
                </c:pt>
                <c:pt idx="298">
                  <c:v>1354.66</c:v>
                </c:pt>
                <c:pt idx="299">
                  <c:v>1359.58</c:v>
                </c:pt>
                <c:pt idx="300">
                  <c:v>1365.47</c:v>
                </c:pt>
                <c:pt idx="301">
                  <c:v>1370.39</c:v>
                </c:pt>
                <c:pt idx="302">
                  <c:v>1375.3</c:v>
                </c:pt>
                <c:pt idx="303">
                  <c:v>1381.2</c:v>
                </c:pt>
                <c:pt idx="304">
                  <c:v>1387.1</c:v>
                </c:pt>
                <c:pt idx="305">
                  <c:v>1392.02</c:v>
                </c:pt>
                <c:pt idx="306">
                  <c:v>1397.91</c:v>
                </c:pt>
                <c:pt idx="307">
                  <c:v>1402.83</c:v>
                </c:pt>
                <c:pt idx="308">
                  <c:v>1407.74</c:v>
                </c:pt>
                <c:pt idx="309">
                  <c:v>1413.64</c:v>
                </c:pt>
                <c:pt idx="310">
                  <c:v>1418.56</c:v>
                </c:pt>
              </c:numCache>
            </c:numRef>
          </c:xVal>
          <c:yVal>
            <c:numRef>
              <c:f>[Data_resuME_3Modèles_final.xlsx]DynamRot_exp!$B$2:$B$312</c:f>
              <c:numCache>
                <c:formatCode>0.00E+00</c:formatCode>
                <c:ptCount val="311"/>
                <c:pt idx="0">
                  <c:v>0.59387014609803901</c:v>
                </c:pt>
                <c:pt idx="1">
                  <c:v>1.03504956553149</c:v>
                </c:pt>
                <c:pt idx="2">
                  <c:v>0.83369648479308101</c:v>
                </c:pt>
                <c:pt idx="3">
                  <c:v>1.09282375881564</c:v>
                </c:pt>
                <c:pt idx="4">
                  <c:v>1.60634332361559</c:v>
                </c:pt>
                <c:pt idx="5">
                  <c:v>1.9562559961553201</c:v>
                </c:pt>
                <c:pt idx="6">
                  <c:v>2.0213545181821702</c:v>
                </c:pt>
                <c:pt idx="7">
                  <c:v>2.3261432587617898</c:v>
                </c:pt>
                <c:pt idx="8">
                  <c:v>2.4761577678674298</c:v>
                </c:pt>
                <c:pt idx="9">
                  <c:v>3.55594022106472</c:v>
                </c:pt>
                <c:pt idx="10">
                  <c:v>5.1585019492161601</c:v>
                </c:pt>
                <c:pt idx="11">
                  <c:v>8.1901936263421202</c:v>
                </c:pt>
                <c:pt idx="12">
                  <c:v>4.1994740315457104</c:v>
                </c:pt>
                <c:pt idx="13">
                  <c:v>4.85445169887966</c:v>
                </c:pt>
                <c:pt idx="14">
                  <c:v>4.4987106052585704</c:v>
                </c:pt>
                <c:pt idx="15">
                  <c:v>5.8261523653444396</c:v>
                </c:pt>
                <c:pt idx="16">
                  <c:v>7.3545631560740503</c:v>
                </c:pt>
                <c:pt idx="17">
                  <c:v>6.9248226757125</c:v>
                </c:pt>
                <c:pt idx="18">
                  <c:v>6.90800574791675</c:v>
                </c:pt>
                <c:pt idx="19">
                  <c:v>7.0617156917878203</c:v>
                </c:pt>
                <c:pt idx="20">
                  <c:v>7.0780925966090704</c:v>
                </c:pt>
                <c:pt idx="21">
                  <c:v>7.0601466090385898</c:v>
                </c:pt>
                <c:pt idx="22">
                  <c:v>7.1397881441043802</c:v>
                </c:pt>
                <c:pt idx="23">
                  <c:v>7.1264926017906696</c:v>
                </c:pt>
                <c:pt idx="24">
                  <c:v>7.11653095306397</c:v>
                </c:pt>
                <c:pt idx="25">
                  <c:v>6.9930508025610001</c:v>
                </c:pt>
                <c:pt idx="26">
                  <c:v>6.9683911510053402</c:v>
                </c:pt>
                <c:pt idx="27">
                  <c:v>6.9599026069872298</c:v>
                </c:pt>
                <c:pt idx="28">
                  <c:v>6.8458818787461899</c:v>
                </c:pt>
                <c:pt idx="29">
                  <c:v>6.5914702149200401</c:v>
                </c:pt>
                <c:pt idx="30">
                  <c:v>6.5429265964723404</c:v>
                </c:pt>
                <c:pt idx="31">
                  <c:v>6.4364615310087796</c:v>
                </c:pt>
                <c:pt idx="32">
                  <c:v>6.2802663375096399</c:v>
                </c:pt>
                <c:pt idx="33">
                  <c:v>6.0992898556726596</c:v>
                </c:pt>
                <c:pt idx="34">
                  <c:v>6.0838404345003303</c:v>
                </c:pt>
                <c:pt idx="35">
                  <c:v>5.8982994268987001</c:v>
                </c:pt>
                <c:pt idx="36">
                  <c:v>6.4565796204708503</c:v>
                </c:pt>
                <c:pt idx="37">
                  <c:v>6.6991973765909796</c:v>
                </c:pt>
                <c:pt idx="38">
                  <c:v>7.0191734931750096</c:v>
                </c:pt>
                <c:pt idx="39">
                  <c:v>6.9552597342694398</c:v>
                </c:pt>
                <c:pt idx="40">
                  <c:v>7.4271041691415904</c:v>
                </c:pt>
                <c:pt idx="41">
                  <c:v>7.6601383975730197</c:v>
                </c:pt>
                <c:pt idx="42">
                  <c:v>7.7381151979915801</c:v>
                </c:pt>
                <c:pt idx="43">
                  <c:v>8.0591960029312908</c:v>
                </c:pt>
                <c:pt idx="44">
                  <c:v>8.6227548864328405</c:v>
                </c:pt>
                <c:pt idx="45">
                  <c:v>9.0571024489170302</c:v>
                </c:pt>
                <c:pt idx="46">
                  <c:v>9.4741560542533492</c:v>
                </c:pt>
                <c:pt idx="47">
                  <c:v>9.9607400005982996</c:v>
                </c:pt>
                <c:pt idx="48">
                  <c:v>10.3528799494135</c:v>
                </c:pt>
                <c:pt idx="49">
                  <c:v>12.234852361323499</c:v>
                </c:pt>
                <c:pt idx="50">
                  <c:v>11.0947955425671</c:v>
                </c:pt>
                <c:pt idx="51">
                  <c:v>13.716919078747701</c:v>
                </c:pt>
                <c:pt idx="52">
                  <c:v>15.427097393765299</c:v>
                </c:pt>
                <c:pt idx="53">
                  <c:v>13.4107491261588</c:v>
                </c:pt>
                <c:pt idx="54">
                  <c:v>15.894079226344401</c:v>
                </c:pt>
                <c:pt idx="55">
                  <c:v>13.7939996051803</c:v>
                </c:pt>
                <c:pt idx="56">
                  <c:v>13.489970300702501</c:v>
                </c:pt>
                <c:pt idx="57">
                  <c:v>16.149838357213</c:v>
                </c:pt>
                <c:pt idx="58">
                  <c:v>15.559202850270299</c:v>
                </c:pt>
                <c:pt idx="59">
                  <c:v>16.158316056032099</c:v>
                </c:pt>
                <c:pt idx="60">
                  <c:v>18.166881264059601</c:v>
                </c:pt>
                <c:pt idx="61">
                  <c:v>17.022580710792099</c:v>
                </c:pt>
                <c:pt idx="62">
                  <c:v>16.494803990687799</c:v>
                </c:pt>
                <c:pt idx="63">
                  <c:v>17.595972764446</c:v>
                </c:pt>
                <c:pt idx="64">
                  <c:v>18.423531867375601</c:v>
                </c:pt>
                <c:pt idx="65">
                  <c:v>18.615986440700301</c:v>
                </c:pt>
                <c:pt idx="66">
                  <c:v>17.368333345050399</c:v>
                </c:pt>
                <c:pt idx="67">
                  <c:v>17.4722577826502</c:v>
                </c:pt>
                <c:pt idx="68">
                  <c:v>18.650922962548801</c:v>
                </c:pt>
                <c:pt idx="69">
                  <c:v>18.857747625123899</c:v>
                </c:pt>
                <c:pt idx="70">
                  <c:v>19.442722494196399</c:v>
                </c:pt>
                <c:pt idx="71">
                  <c:v>17.898894099398301</c:v>
                </c:pt>
                <c:pt idx="72">
                  <c:v>18.925731100711001</c:v>
                </c:pt>
                <c:pt idx="73">
                  <c:v>18.9349266878192</c:v>
                </c:pt>
                <c:pt idx="74">
                  <c:v>20.148482076817601</c:v>
                </c:pt>
                <c:pt idx="75">
                  <c:v>18.8669290008914</c:v>
                </c:pt>
                <c:pt idx="76">
                  <c:v>18.233698839281999</c:v>
                </c:pt>
                <c:pt idx="77">
                  <c:v>20.592950312130899</c:v>
                </c:pt>
                <c:pt idx="78">
                  <c:v>17.718537659323498</c:v>
                </c:pt>
                <c:pt idx="79">
                  <c:v>20.362876550731901</c:v>
                </c:pt>
                <c:pt idx="80">
                  <c:v>20.259480974135901</c:v>
                </c:pt>
                <c:pt idx="81">
                  <c:v>20.4476418885782</c:v>
                </c:pt>
                <c:pt idx="82">
                  <c:v>20.470973228635899</c:v>
                </c:pt>
                <c:pt idx="83">
                  <c:v>20.544063087863901</c:v>
                </c:pt>
                <c:pt idx="84">
                  <c:v>19.498911649037499</c:v>
                </c:pt>
                <c:pt idx="85">
                  <c:v>20.141336448477102</c:v>
                </c:pt>
                <c:pt idx="86">
                  <c:v>20.049230745148002</c:v>
                </c:pt>
                <c:pt idx="87">
                  <c:v>19.515003605683599</c:v>
                </c:pt>
                <c:pt idx="88">
                  <c:v>20.6306485518672</c:v>
                </c:pt>
                <c:pt idx="89">
                  <c:v>21.267747093288801</c:v>
                </c:pt>
                <c:pt idx="90">
                  <c:v>20.6589976107628</c:v>
                </c:pt>
                <c:pt idx="91">
                  <c:v>20.071711701240702</c:v>
                </c:pt>
                <c:pt idx="92">
                  <c:v>20.936827490074499</c:v>
                </c:pt>
                <c:pt idx="93">
                  <c:v>19.882204258012202</c:v>
                </c:pt>
                <c:pt idx="94">
                  <c:v>21.777811201614998</c:v>
                </c:pt>
                <c:pt idx="95">
                  <c:v>21.521180680879901</c:v>
                </c:pt>
                <c:pt idx="96">
                  <c:v>19.986632189217499</c:v>
                </c:pt>
                <c:pt idx="97">
                  <c:v>20.470852202398401</c:v>
                </c:pt>
                <c:pt idx="98">
                  <c:v>20.931632653210102</c:v>
                </c:pt>
                <c:pt idx="99">
                  <c:v>21.253144962290602</c:v>
                </c:pt>
                <c:pt idx="100">
                  <c:v>21.478613859243499</c:v>
                </c:pt>
                <c:pt idx="101">
                  <c:v>20.7486370883198</c:v>
                </c:pt>
                <c:pt idx="102">
                  <c:v>21.769746435938401</c:v>
                </c:pt>
                <c:pt idx="103">
                  <c:v>21.759527703374101</c:v>
                </c:pt>
                <c:pt idx="104">
                  <c:v>22.195432525418401</c:v>
                </c:pt>
                <c:pt idx="105">
                  <c:v>21.1958528474254</c:v>
                </c:pt>
                <c:pt idx="106">
                  <c:v>22.084311799077099</c:v>
                </c:pt>
                <c:pt idx="107">
                  <c:v>21.719395851103702</c:v>
                </c:pt>
                <c:pt idx="108">
                  <c:v>22.3608421807414</c:v>
                </c:pt>
                <c:pt idx="109">
                  <c:v>21.577986557633398</c:v>
                </c:pt>
                <c:pt idx="110">
                  <c:v>22.392092426934301</c:v>
                </c:pt>
                <c:pt idx="111">
                  <c:v>21.994698527601798</c:v>
                </c:pt>
                <c:pt idx="112">
                  <c:v>22.174455882260101</c:v>
                </c:pt>
                <c:pt idx="113">
                  <c:v>21.566565094228899</c:v>
                </c:pt>
                <c:pt idx="114">
                  <c:v>21.2757211353127</c:v>
                </c:pt>
                <c:pt idx="115">
                  <c:v>21.901936634090699</c:v>
                </c:pt>
                <c:pt idx="116">
                  <c:v>22.0612929992669</c:v>
                </c:pt>
                <c:pt idx="117">
                  <c:v>22.195614560089801</c:v>
                </c:pt>
                <c:pt idx="118">
                  <c:v>22.553428163772999</c:v>
                </c:pt>
                <c:pt idx="119">
                  <c:v>22.039376541724099</c:v>
                </c:pt>
                <c:pt idx="120">
                  <c:v>22.215612299268699</c:v>
                </c:pt>
                <c:pt idx="121">
                  <c:v>23.146909870543201</c:v>
                </c:pt>
                <c:pt idx="122">
                  <c:v>22.470411805521401</c:v>
                </c:pt>
                <c:pt idx="123">
                  <c:v>22.4473198647907</c:v>
                </c:pt>
                <c:pt idx="124">
                  <c:v>22.304522231941402</c:v>
                </c:pt>
                <c:pt idx="125">
                  <c:v>22.723227444736299</c:v>
                </c:pt>
                <c:pt idx="126">
                  <c:v>22.868104559574999</c:v>
                </c:pt>
                <c:pt idx="127">
                  <c:v>22.559122891201799</c:v>
                </c:pt>
                <c:pt idx="128">
                  <c:v>22.764711871283101</c:v>
                </c:pt>
                <c:pt idx="129">
                  <c:v>22.471787282278498</c:v>
                </c:pt>
                <c:pt idx="130">
                  <c:v>22.183611633482599</c:v>
                </c:pt>
                <c:pt idx="131">
                  <c:v>22.996154554538499</c:v>
                </c:pt>
                <c:pt idx="132">
                  <c:v>23.325325488470799</c:v>
                </c:pt>
                <c:pt idx="133">
                  <c:v>22.8056454771068</c:v>
                </c:pt>
                <c:pt idx="134">
                  <c:v>22.976097746134698</c:v>
                </c:pt>
                <c:pt idx="135">
                  <c:v>22.157282243723301</c:v>
                </c:pt>
                <c:pt idx="136">
                  <c:v>23.464717429675702</c:v>
                </c:pt>
                <c:pt idx="137">
                  <c:v>23.3123431875268</c:v>
                </c:pt>
                <c:pt idx="138">
                  <c:v>22.983522194798802</c:v>
                </c:pt>
                <c:pt idx="139">
                  <c:v>22.7061704460911</c:v>
                </c:pt>
                <c:pt idx="140">
                  <c:v>23.257538575592001</c:v>
                </c:pt>
                <c:pt idx="141">
                  <c:v>23.524906177385599</c:v>
                </c:pt>
                <c:pt idx="142">
                  <c:v>23.249706822161301</c:v>
                </c:pt>
                <c:pt idx="143">
                  <c:v>23.1327096208291</c:v>
                </c:pt>
                <c:pt idx="144">
                  <c:v>23.361171761465901</c:v>
                </c:pt>
                <c:pt idx="145">
                  <c:v>22.995302704238402</c:v>
                </c:pt>
                <c:pt idx="146">
                  <c:v>23.503142251947999</c:v>
                </c:pt>
                <c:pt idx="147">
                  <c:v>24.069878739491099</c:v>
                </c:pt>
                <c:pt idx="148">
                  <c:v>23.993304297045899</c:v>
                </c:pt>
                <c:pt idx="149">
                  <c:v>23.143184609490099</c:v>
                </c:pt>
                <c:pt idx="150">
                  <c:v>23.459458149872301</c:v>
                </c:pt>
                <c:pt idx="151">
                  <c:v>23.184265288627401</c:v>
                </c:pt>
                <c:pt idx="152">
                  <c:v>24.054715107278501</c:v>
                </c:pt>
                <c:pt idx="153">
                  <c:v>24.023945334659</c:v>
                </c:pt>
                <c:pt idx="154">
                  <c:v>24.492284339904099</c:v>
                </c:pt>
                <c:pt idx="155">
                  <c:v>23.400576399766202</c:v>
                </c:pt>
                <c:pt idx="156">
                  <c:v>23.537560213279399</c:v>
                </c:pt>
                <c:pt idx="157">
                  <c:v>23.8097455583199</c:v>
                </c:pt>
                <c:pt idx="158">
                  <c:v>23.739407849604198</c:v>
                </c:pt>
                <c:pt idx="159">
                  <c:v>23.5199558032452</c:v>
                </c:pt>
                <c:pt idx="160">
                  <c:v>23.8667431830597</c:v>
                </c:pt>
                <c:pt idx="161">
                  <c:v>24.009024355392398</c:v>
                </c:pt>
                <c:pt idx="162">
                  <c:v>24.1349374344639</c:v>
                </c:pt>
                <c:pt idx="163">
                  <c:v>23.601102524184299</c:v>
                </c:pt>
                <c:pt idx="164">
                  <c:v>24.1530060196249</c:v>
                </c:pt>
                <c:pt idx="165">
                  <c:v>23.693772510773801</c:v>
                </c:pt>
                <c:pt idx="166">
                  <c:v>24.154049065377301</c:v>
                </c:pt>
                <c:pt idx="167">
                  <c:v>24.2910888108309</c:v>
                </c:pt>
                <c:pt idx="168">
                  <c:v>24.443093423610399</c:v>
                </c:pt>
                <c:pt idx="169">
                  <c:v>23.866780554912602</c:v>
                </c:pt>
                <c:pt idx="170">
                  <c:v>23.9542220319215</c:v>
                </c:pt>
                <c:pt idx="171">
                  <c:v>24.241049246029899</c:v>
                </c:pt>
                <c:pt idx="172">
                  <c:v>24.495258501390701</c:v>
                </c:pt>
                <c:pt idx="173">
                  <c:v>24.343861234016298</c:v>
                </c:pt>
                <c:pt idx="174">
                  <c:v>24.079571931150699</c:v>
                </c:pt>
                <c:pt idx="175">
                  <c:v>24.3980101919642</c:v>
                </c:pt>
                <c:pt idx="176">
                  <c:v>24.013740546761099</c:v>
                </c:pt>
                <c:pt idx="177">
                  <c:v>24.095404322017199</c:v>
                </c:pt>
                <c:pt idx="178">
                  <c:v>24.315014341985201</c:v>
                </c:pt>
                <c:pt idx="179">
                  <c:v>24.599957941407101</c:v>
                </c:pt>
                <c:pt idx="180">
                  <c:v>24.3431186938958</c:v>
                </c:pt>
                <c:pt idx="181">
                  <c:v>24.482628381142501</c:v>
                </c:pt>
                <c:pt idx="182">
                  <c:v>24.5746637825726</c:v>
                </c:pt>
                <c:pt idx="183">
                  <c:v>24.7191009072287</c:v>
                </c:pt>
                <c:pt idx="184">
                  <c:v>24.5220458489541</c:v>
                </c:pt>
                <c:pt idx="185">
                  <c:v>24.381658646192101</c:v>
                </c:pt>
                <c:pt idx="186">
                  <c:v>25.1167227351938</c:v>
                </c:pt>
                <c:pt idx="187">
                  <c:v>25.130578483849501</c:v>
                </c:pt>
                <c:pt idx="188">
                  <c:v>24.8788130842599</c:v>
                </c:pt>
                <c:pt idx="189">
                  <c:v>24.897255673169401</c:v>
                </c:pt>
                <c:pt idx="190">
                  <c:v>24.949889332184899</c:v>
                </c:pt>
                <c:pt idx="191">
                  <c:v>25.0545345909456</c:v>
                </c:pt>
                <c:pt idx="192">
                  <c:v>24.5750830624456</c:v>
                </c:pt>
                <c:pt idx="193">
                  <c:v>24.886722481099</c:v>
                </c:pt>
                <c:pt idx="194">
                  <c:v>25.545852857133699</c:v>
                </c:pt>
                <c:pt idx="195">
                  <c:v>24.756381227571602</c:v>
                </c:pt>
                <c:pt idx="196">
                  <c:v>25.050716458661</c:v>
                </c:pt>
                <c:pt idx="197">
                  <c:v>25.040208604137199</c:v>
                </c:pt>
                <c:pt idx="198">
                  <c:v>25.044729801915199</c:v>
                </c:pt>
                <c:pt idx="199">
                  <c:v>24.973784017561002</c:v>
                </c:pt>
                <c:pt idx="200">
                  <c:v>25.0878510129291</c:v>
                </c:pt>
                <c:pt idx="201">
                  <c:v>24.661430546930799</c:v>
                </c:pt>
                <c:pt idx="202">
                  <c:v>24.9569108509688</c:v>
                </c:pt>
                <c:pt idx="203">
                  <c:v>25.077762621160101</c:v>
                </c:pt>
                <c:pt idx="204">
                  <c:v>24.873509966860802</c:v>
                </c:pt>
                <c:pt idx="205">
                  <c:v>25.206231491207401</c:v>
                </c:pt>
                <c:pt idx="206">
                  <c:v>25.174324725030999</c:v>
                </c:pt>
                <c:pt idx="207">
                  <c:v>24.7823946903682</c:v>
                </c:pt>
                <c:pt idx="208">
                  <c:v>24.958026983556</c:v>
                </c:pt>
                <c:pt idx="209">
                  <c:v>25.464957131622</c:v>
                </c:pt>
                <c:pt idx="210">
                  <c:v>25.1587759649878</c:v>
                </c:pt>
                <c:pt idx="211">
                  <c:v>24.884275868682</c:v>
                </c:pt>
                <c:pt idx="212">
                  <c:v>25.115461647822301</c:v>
                </c:pt>
                <c:pt idx="213">
                  <c:v>25.120383830842901</c:v>
                </c:pt>
                <c:pt idx="214">
                  <c:v>25.242934113089799</c:v>
                </c:pt>
                <c:pt idx="215">
                  <c:v>24.950476629779999</c:v>
                </c:pt>
                <c:pt idx="216">
                  <c:v>25.351583375170399</c:v>
                </c:pt>
                <c:pt idx="217">
                  <c:v>25.194111594233402</c:v>
                </c:pt>
                <c:pt idx="218">
                  <c:v>25.166887728988701</c:v>
                </c:pt>
                <c:pt idx="219">
                  <c:v>25.1813122693958</c:v>
                </c:pt>
                <c:pt idx="220">
                  <c:v>25.714993746621101</c:v>
                </c:pt>
                <c:pt idx="221">
                  <c:v>25.4143162396321</c:v>
                </c:pt>
                <c:pt idx="222">
                  <c:v>25.214931878093498</c:v>
                </c:pt>
                <c:pt idx="223">
                  <c:v>25.2356308147215</c:v>
                </c:pt>
                <c:pt idx="224">
                  <c:v>25.314941681726499</c:v>
                </c:pt>
                <c:pt idx="225">
                  <c:v>25.449520914592998</c:v>
                </c:pt>
                <c:pt idx="226">
                  <c:v>25.507508415572399</c:v>
                </c:pt>
                <c:pt idx="227">
                  <c:v>25.055997102822101</c:v>
                </c:pt>
                <c:pt idx="228">
                  <c:v>25.415703163997701</c:v>
                </c:pt>
                <c:pt idx="229">
                  <c:v>25.3240856957608</c:v>
                </c:pt>
                <c:pt idx="230">
                  <c:v>25.3336460606854</c:v>
                </c:pt>
                <c:pt idx="231">
                  <c:v>25.750599861874498</c:v>
                </c:pt>
                <c:pt idx="232">
                  <c:v>25.390222032886999</c:v>
                </c:pt>
                <c:pt idx="233">
                  <c:v>25.1659895008051</c:v>
                </c:pt>
                <c:pt idx="234">
                  <c:v>25.7684798281906</c:v>
                </c:pt>
                <c:pt idx="235">
                  <c:v>25.1352530662719</c:v>
                </c:pt>
                <c:pt idx="236">
                  <c:v>25.500344320118</c:v>
                </c:pt>
                <c:pt idx="237">
                  <c:v>25.217919452469602</c:v>
                </c:pt>
                <c:pt idx="238">
                  <c:v>25.385202735920601</c:v>
                </c:pt>
                <c:pt idx="239">
                  <c:v>25.543701869060499</c:v>
                </c:pt>
                <c:pt idx="240">
                  <c:v>25.2749125371712</c:v>
                </c:pt>
                <c:pt idx="241">
                  <c:v>24.9953666593943</c:v>
                </c:pt>
                <c:pt idx="242">
                  <c:v>25.5874975729593</c:v>
                </c:pt>
                <c:pt idx="243">
                  <c:v>25.004890926812202</c:v>
                </c:pt>
                <c:pt idx="244">
                  <c:v>25.001579728473502</c:v>
                </c:pt>
                <c:pt idx="245">
                  <c:v>24.723630316669801</c:v>
                </c:pt>
                <c:pt idx="246">
                  <c:v>25.412986213906201</c:v>
                </c:pt>
                <c:pt idx="247">
                  <c:v>25.5640448899895</c:v>
                </c:pt>
                <c:pt idx="248">
                  <c:v>25.3492308266006</c:v>
                </c:pt>
                <c:pt idx="249">
                  <c:v>25.516948969901001</c:v>
                </c:pt>
                <c:pt idx="250">
                  <c:v>25.124977360972299</c:v>
                </c:pt>
                <c:pt idx="251">
                  <c:v>25.420459185526301</c:v>
                </c:pt>
                <c:pt idx="252">
                  <c:v>25.694021220060101</c:v>
                </c:pt>
                <c:pt idx="253">
                  <c:v>25.7185200901652</c:v>
                </c:pt>
                <c:pt idx="254">
                  <c:v>25.424321037859801</c:v>
                </c:pt>
                <c:pt idx="255">
                  <c:v>25.127476913444902</c:v>
                </c:pt>
                <c:pt idx="256">
                  <c:v>25.585669704706799</c:v>
                </c:pt>
                <c:pt idx="257">
                  <c:v>25.5581243491979</c:v>
                </c:pt>
                <c:pt idx="258">
                  <c:v>25.802693300412201</c:v>
                </c:pt>
                <c:pt idx="259">
                  <c:v>25.753075695840401</c:v>
                </c:pt>
                <c:pt idx="260">
                  <c:v>25.671001707336799</c:v>
                </c:pt>
                <c:pt idx="261">
                  <c:v>25.4981522982828</c:v>
                </c:pt>
                <c:pt idx="262">
                  <c:v>25.469450017388802</c:v>
                </c:pt>
                <c:pt idx="263">
                  <c:v>25.845404214929701</c:v>
                </c:pt>
                <c:pt idx="264">
                  <c:v>25.341627335495499</c:v>
                </c:pt>
                <c:pt idx="265">
                  <c:v>25.5778020287398</c:v>
                </c:pt>
                <c:pt idx="266">
                  <c:v>25.768790627606901</c:v>
                </c:pt>
                <c:pt idx="267">
                  <c:v>25.6682798463819</c:v>
                </c:pt>
                <c:pt idx="268">
                  <c:v>25.774462379228002</c:v>
                </c:pt>
                <c:pt idx="269">
                  <c:v>25.833899803897399</c:v>
                </c:pt>
                <c:pt idx="270">
                  <c:v>25.5214977612256</c:v>
                </c:pt>
                <c:pt idx="271">
                  <c:v>25.723771729357502</c:v>
                </c:pt>
                <c:pt idx="272">
                  <c:v>25.398074855608701</c:v>
                </c:pt>
                <c:pt idx="273">
                  <c:v>25.7312092476853</c:v>
                </c:pt>
                <c:pt idx="274">
                  <c:v>25.874734885487602</c:v>
                </c:pt>
                <c:pt idx="275">
                  <c:v>25.7447169212296</c:v>
                </c:pt>
                <c:pt idx="276">
                  <c:v>25.6249618311242</c:v>
                </c:pt>
                <c:pt idx="277">
                  <c:v>25.527714677316801</c:v>
                </c:pt>
                <c:pt idx="278">
                  <c:v>25.620315601971701</c:v>
                </c:pt>
                <c:pt idx="279">
                  <c:v>25.6972139884661</c:v>
                </c:pt>
                <c:pt idx="280">
                  <c:v>25.6208749013418</c:v>
                </c:pt>
                <c:pt idx="281">
                  <c:v>25.914820908454701</c:v>
                </c:pt>
                <c:pt idx="282">
                  <c:v>25.400695249610798</c:v>
                </c:pt>
                <c:pt idx="283">
                  <c:v>26.065258619975602</c:v>
                </c:pt>
                <c:pt idx="284">
                  <c:v>26.028908705393501</c:v>
                </c:pt>
                <c:pt idx="285">
                  <c:v>26.122368052378299</c:v>
                </c:pt>
                <c:pt idx="286">
                  <c:v>25.515631047457902</c:v>
                </c:pt>
                <c:pt idx="287">
                  <c:v>26.1138064474024</c:v>
                </c:pt>
                <c:pt idx="288">
                  <c:v>25.860721147351899</c:v>
                </c:pt>
                <c:pt idx="289">
                  <c:v>25.433740345555499</c:v>
                </c:pt>
                <c:pt idx="290">
                  <c:v>25.869185930378201</c:v>
                </c:pt>
                <c:pt idx="291">
                  <c:v>26.2417049260007</c:v>
                </c:pt>
                <c:pt idx="292">
                  <c:v>25.5919909353306</c:v>
                </c:pt>
                <c:pt idx="293">
                  <c:v>26.0224934018641</c:v>
                </c:pt>
                <c:pt idx="294">
                  <c:v>25.548546901915302</c:v>
                </c:pt>
                <c:pt idx="295">
                  <c:v>25.621827692283201</c:v>
                </c:pt>
                <c:pt idx="296">
                  <c:v>26.048881924931401</c:v>
                </c:pt>
                <c:pt idx="297">
                  <c:v>25.914888282385199</c:v>
                </c:pt>
                <c:pt idx="298">
                  <c:v>25.218483553245601</c:v>
                </c:pt>
                <c:pt idx="299">
                  <c:v>25.7548680377982</c:v>
                </c:pt>
                <c:pt idx="300">
                  <c:v>26.0522206485273</c:v>
                </c:pt>
                <c:pt idx="301">
                  <c:v>25.925861388388402</c:v>
                </c:pt>
                <c:pt idx="302">
                  <c:v>25.879098554266498</c:v>
                </c:pt>
                <c:pt idx="303">
                  <c:v>25.883012733687799</c:v>
                </c:pt>
                <c:pt idx="304">
                  <c:v>25.964604565321402</c:v>
                </c:pt>
                <c:pt idx="305">
                  <c:v>25.752056060028401</c:v>
                </c:pt>
                <c:pt idx="306">
                  <c:v>25.7054737621662</c:v>
                </c:pt>
                <c:pt idx="307">
                  <c:v>26.278249744203102</c:v>
                </c:pt>
                <c:pt idx="308">
                  <c:v>25.964195135937501</c:v>
                </c:pt>
                <c:pt idx="309">
                  <c:v>26.411279414865501</c:v>
                </c:pt>
                <c:pt idx="310">
                  <c:v>26.064831984751301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8914360"/>
        <c:axId val="150741712"/>
      </c:scatterChart>
      <c:valAx>
        <c:axId val="148914360"/>
        <c:scaling>
          <c:orientation val="minMax"/>
          <c:max val="140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0741712"/>
        <c:crosses val="autoZero"/>
        <c:crossBetween val="midCat"/>
        <c:majorUnit val="200"/>
      </c:valAx>
      <c:valAx>
        <c:axId val="150741712"/>
        <c:scaling>
          <c:orientation val="minMax"/>
          <c:min val="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Amp [µm]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4891436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4853356481481484"/>
          <c:y val="0.6328173611111112"/>
          <c:w val="0.5675162037037037"/>
          <c:h val="0.17162187500000001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0">
          <a:solidFill>
            <a:schemeClr val="tx1"/>
          </a:solidFill>
        </a:defRPr>
      </a:pPr>
      <a:endParaRPr lang="fr-FR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75125000000001"/>
          <c:y val="4.6280555555555554E-2"/>
          <c:w val="0.82870277777777779"/>
          <c:h val="0.74535509259259258"/>
        </c:manualLayout>
      </c:layout>
      <c:scatterChart>
        <c:scatterStyle val="lineMarker"/>
        <c:varyColors val="0"/>
        <c:ser>
          <c:idx val="1"/>
          <c:order val="0"/>
          <c:tx>
            <c:v>120gmm</c:v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[1]ThermRot_120gmm!$A$2:$A$566</c:f>
              <c:numCache>
                <c:formatCode>General</c:formatCode>
                <c:ptCount val="565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  <c:pt idx="123">
                  <c:v>49.2</c:v>
                </c:pt>
                <c:pt idx="124">
                  <c:v>49.6</c:v>
                </c:pt>
                <c:pt idx="125">
                  <c:v>50</c:v>
                </c:pt>
                <c:pt idx="126">
                  <c:v>50.4</c:v>
                </c:pt>
                <c:pt idx="127">
                  <c:v>50.8</c:v>
                </c:pt>
                <c:pt idx="128">
                  <c:v>51.2</c:v>
                </c:pt>
                <c:pt idx="129">
                  <c:v>51.6</c:v>
                </c:pt>
                <c:pt idx="130">
                  <c:v>52</c:v>
                </c:pt>
                <c:pt idx="131">
                  <c:v>52.4</c:v>
                </c:pt>
                <c:pt idx="132">
                  <c:v>52.8</c:v>
                </c:pt>
                <c:pt idx="133">
                  <c:v>53.2</c:v>
                </c:pt>
                <c:pt idx="134">
                  <c:v>53.6</c:v>
                </c:pt>
                <c:pt idx="135">
                  <c:v>54</c:v>
                </c:pt>
                <c:pt idx="136">
                  <c:v>54.4</c:v>
                </c:pt>
                <c:pt idx="137">
                  <c:v>54.8</c:v>
                </c:pt>
                <c:pt idx="138">
                  <c:v>55.2</c:v>
                </c:pt>
                <c:pt idx="139">
                  <c:v>55.6</c:v>
                </c:pt>
                <c:pt idx="140">
                  <c:v>56</c:v>
                </c:pt>
                <c:pt idx="141">
                  <c:v>56.4</c:v>
                </c:pt>
                <c:pt idx="142">
                  <c:v>56.8</c:v>
                </c:pt>
                <c:pt idx="143">
                  <c:v>57.2</c:v>
                </c:pt>
                <c:pt idx="144">
                  <c:v>57.6</c:v>
                </c:pt>
                <c:pt idx="145">
                  <c:v>58</c:v>
                </c:pt>
                <c:pt idx="146">
                  <c:v>58.4</c:v>
                </c:pt>
                <c:pt idx="147">
                  <c:v>58.8</c:v>
                </c:pt>
                <c:pt idx="148">
                  <c:v>59.2</c:v>
                </c:pt>
                <c:pt idx="149">
                  <c:v>59.6</c:v>
                </c:pt>
                <c:pt idx="150">
                  <c:v>60</c:v>
                </c:pt>
                <c:pt idx="151">
                  <c:v>60.4</c:v>
                </c:pt>
                <c:pt idx="152">
                  <c:v>60.8</c:v>
                </c:pt>
                <c:pt idx="153">
                  <c:v>61.2</c:v>
                </c:pt>
                <c:pt idx="154">
                  <c:v>61.6</c:v>
                </c:pt>
                <c:pt idx="155">
                  <c:v>62</c:v>
                </c:pt>
                <c:pt idx="156">
                  <c:v>62.4</c:v>
                </c:pt>
                <c:pt idx="157">
                  <c:v>62.8</c:v>
                </c:pt>
                <c:pt idx="158">
                  <c:v>63.2</c:v>
                </c:pt>
                <c:pt idx="159">
                  <c:v>63.6</c:v>
                </c:pt>
                <c:pt idx="160">
                  <c:v>64</c:v>
                </c:pt>
                <c:pt idx="161">
                  <c:v>64.400000000000006</c:v>
                </c:pt>
                <c:pt idx="162">
                  <c:v>64.8</c:v>
                </c:pt>
                <c:pt idx="163">
                  <c:v>65.2</c:v>
                </c:pt>
                <c:pt idx="164">
                  <c:v>65.599999999999994</c:v>
                </c:pt>
                <c:pt idx="165">
                  <c:v>66</c:v>
                </c:pt>
                <c:pt idx="166">
                  <c:v>66.400000000000006</c:v>
                </c:pt>
                <c:pt idx="167">
                  <c:v>66.8</c:v>
                </c:pt>
                <c:pt idx="168">
                  <c:v>67.2</c:v>
                </c:pt>
                <c:pt idx="169">
                  <c:v>67.599999999999994</c:v>
                </c:pt>
                <c:pt idx="170">
                  <c:v>68</c:v>
                </c:pt>
                <c:pt idx="171">
                  <c:v>68.400000000000006</c:v>
                </c:pt>
                <c:pt idx="172">
                  <c:v>68.8</c:v>
                </c:pt>
                <c:pt idx="173">
                  <c:v>69.2</c:v>
                </c:pt>
                <c:pt idx="174">
                  <c:v>69.599999999999994</c:v>
                </c:pt>
                <c:pt idx="175">
                  <c:v>70</c:v>
                </c:pt>
                <c:pt idx="176">
                  <c:v>70.400000000000006</c:v>
                </c:pt>
                <c:pt idx="177">
                  <c:v>70.8</c:v>
                </c:pt>
                <c:pt idx="178">
                  <c:v>71.2</c:v>
                </c:pt>
                <c:pt idx="179">
                  <c:v>71.599999999999994</c:v>
                </c:pt>
                <c:pt idx="180">
                  <c:v>72</c:v>
                </c:pt>
                <c:pt idx="181">
                  <c:v>72.400000000000006</c:v>
                </c:pt>
                <c:pt idx="182">
                  <c:v>72.8</c:v>
                </c:pt>
                <c:pt idx="183">
                  <c:v>73.2</c:v>
                </c:pt>
                <c:pt idx="184">
                  <c:v>73.599999999999994</c:v>
                </c:pt>
                <c:pt idx="185">
                  <c:v>74</c:v>
                </c:pt>
                <c:pt idx="186">
                  <c:v>74.400000000000006</c:v>
                </c:pt>
                <c:pt idx="187">
                  <c:v>74.8</c:v>
                </c:pt>
                <c:pt idx="188">
                  <c:v>75.2</c:v>
                </c:pt>
                <c:pt idx="189">
                  <c:v>75.599999999999994</c:v>
                </c:pt>
                <c:pt idx="190">
                  <c:v>76</c:v>
                </c:pt>
                <c:pt idx="191">
                  <c:v>76.400000000000006</c:v>
                </c:pt>
                <c:pt idx="192">
                  <c:v>76.8</c:v>
                </c:pt>
                <c:pt idx="193">
                  <c:v>77.2</c:v>
                </c:pt>
                <c:pt idx="194">
                  <c:v>77.599999999999994</c:v>
                </c:pt>
                <c:pt idx="195">
                  <c:v>78</c:v>
                </c:pt>
                <c:pt idx="196">
                  <c:v>78.400000000000006</c:v>
                </c:pt>
                <c:pt idx="197">
                  <c:v>78.8</c:v>
                </c:pt>
                <c:pt idx="198">
                  <c:v>79.2</c:v>
                </c:pt>
                <c:pt idx="199">
                  <c:v>79.599999999999994</c:v>
                </c:pt>
                <c:pt idx="200">
                  <c:v>80</c:v>
                </c:pt>
                <c:pt idx="201">
                  <c:v>80.400000000000006</c:v>
                </c:pt>
                <c:pt idx="202">
                  <c:v>80.8</c:v>
                </c:pt>
                <c:pt idx="203">
                  <c:v>81.2</c:v>
                </c:pt>
                <c:pt idx="204">
                  <c:v>81.599999999999994</c:v>
                </c:pt>
                <c:pt idx="205">
                  <c:v>82</c:v>
                </c:pt>
                <c:pt idx="206">
                  <c:v>82.4</c:v>
                </c:pt>
                <c:pt idx="207">
                  <c:v>82.8</c:v>
                </c:pt>
                <c:pt idx="208">
                  <c:v>83.2</c:v>
                </c:pt>
                <c:pt idx="209">
                  <c:v>83.6</c:v>
                </c:pt>
                <c:pt idx="210">
                  <c:v>84</c:v>
                </c:pt>
                <c:pt idx="211">
                  <c:v>84.4</c:v>
                </c:pt>
                <c:pt idx="212">
                  <c:v>84.8</c:v>
                </c:pt>
                <c:pt idx="213">
                  <c:v>85.2</c:v>
                </c:pt>
                <c:pt idx="214">
                  <c:v>85.6</c:v>
                </c:pt>
                <c:pt idx="215">
                  <c:v>86</c:v>
                </c:pt>
                <c:pt idx="216">
                  <c:v>86.4</c:v>
                </c:pt>
                <c:pt idx="217">
                  <c:v>86.8</c:v>
                </c:pt>
                <c:pt idx="218">
                  <c:v>87.2</c:v>
                </c:pt>
                <c:pt idx="219">
                  <c:v>87.6</c:v>
                </c:pt>
                <c:pt idx="220">
                  <c:v>88</c:v>
                </c:pt>
                <c:pt idx="221">
                  <c:v>88.4</c:v>
                </c:pt>
                <c:pt idx="222">
                  <c:v>88.8</c:v>
                </c:pt>
                <c:pt idx="223">
                  <c:v>89.2</c:v>
                </c:pt>
                <c:pt idx="224">
                  <c:v>89.6</c:v>
                </c:pt>
                <c:pt idx="225">
                  <c:v>90</c:v>
                </c:pt>
                <c:pt idx="226">
                  <c:v>90.4</c:v>
                </c:pt>
                <c:pt idx="227">
                  <c:v>90.8</c:v>
                </c:pt>
                <c:pt idx="228">
                  <c:v>91.2</c:v>
                </c:pt>
                <c:pt idx="229">
                  <c:v>91.6</c:v>
                </c:pt>
                <c:pt idx="230">
                  <c:v>92</c:v>
                </c:pt>
                <c:pt idx="231">
                  <c:v>92.4</c:v>
                </c:pt>
                <c:pt idx="232">
                  <c:v>92.8</c:v>
                </c:pt>
                <c:pt idx="233">
                  <c:v>93.2</c:v>
                </c:pt>
                <c:pt idx="234">
                  <c:v>93.6</c:v>
                </c:pt>
                <c:pt idx="235">
                  <c:v>94</c:v>
                </c:pt>
                <c:pt idx="236">
                  <c:v>94.4</c:v>
                </c:pt>
                <c:pt idx="237">
                  <c:v>94.8</c:v>
                </c:pt>
                <c:pt idx="238">
                  <c:v>95.2</c:v>
                </c:pt>
                <c:pt idx="239">
                  <c:v>95.6</c:v>
                </c:pt>
                <c:pt idx="240">
                  <c:v>96</c:v>
                </c:pt>
                <c:pt idx="241">
                  <c:v>96.4</c:v>
                </c:pt>
                <c:pt idx="242">
                  <c:v>96.8</c:v>
                </c:pt>
                <c:pt idx="243">
                  <c:v>97.2</c:v>
                </c:pt>
                <c:pt idx="244">
                  <c:v>97.6</c:v>
                </c:pt>
                <c:pt idx="245">
                  <c:v>98</c:v>
                </c:pt>
                <c:pt idx="246">
                  <c:v>98.4</c:v>
                </c:pt>
                <c:pt idx="247">
                  <c:v>98.8</c:v>
                </c:pt>
                <c:pt idx="248">
                  <c:v>99.2</c:v>
                </c:pt>
                <c:pt idx="249">
                  <c:v>99.6</c:v>
                </c:pt>
                <c:pt idx="250">
                  <c:v>100</c:v>
                </c:pt>
                <c:pt idx="251">
                  <c:v>100.4</c:v>
                </c:pt>
                <c:pt idx="252">
                  <c:v>100.8</c:v>
                </c:pt>
                <c:pt idx="253">
                  <c:v>101.2</c:v>
                </c:pt>
                <c:pt idx="254">
                  <c:v>101.6</c:v>
                </c:pt>
                <c:pt idx="255">
                  <c:v>102</c:v>
                </c:pt>
                <c:pt idx="256">
                  <c:v>102.4</c:v>
                </c:pt>
                <c:pt idx="257">
                  <c:v>102.8</c:v>
                </c:pt>
                <c:pt idx="258">
                  <c:v>103.2</c:v>
                </c:pt>
                <c:pt idx="259">
                  <c:v>103.6</c:v>
                </c:pt>
                <c:pt idx="260">
                  <c:v>104</c:v>
                </c:pt>
                <c:pt idx="261">
                  <c:v>104.4</c:v>
                </c:pt>
                <c:pt idx="262">
                  <c:v>104.8</c:v>
                </c:pt>
                <c:pt idx="263">
                  <c:v>105.2</c:v>
                </c:pt>
                <c:pt idx="264">
                  <c:v>105.6</c:v>
                </c:pt>
                <c:pt idx="265">
                  <c:v>106</c:v>
                </c:pt>
                <c:pt idx="266">
                  <c:v>106.4</c:v>
                </c:pt>
                <c:pt idx="267">
                  <c:v>106.8</c:v>
                </c:pt>
                <c:pt idx="268">
                  <c:v>107.2</c:v>
                </c:pt>
                <c:pt idx="269">
                  <c:v>107.6</c:v>
                </c:pt>
                <c:pt idx="270">
                  <c:v>108</c:v>
                </c:pt>
                <c:pt idx="271">
                  <c:v>108.4</c:v>
                </c:pt>
                <c:pt idx="272">
                  <c:v>108.8</c:v>
                </c:pt>
                <c:pt idx="273">
                  <c:v>109.2</c:v>
                </c:pt>
                <c:pt idx="274">
                  <c:v>109.6</c:v>
                </c:pt>
                <c:pt idx="275">
                  <c:v>110</c:v>
                </c:pt>
                <c:pt idx="276">
                  <c:v>110.4</c:v>
                </c:pt>
                <c:pt idx="277">
                  <c:v>110.8</c:v>
                </c:pt>
                <c:pt idx="278">
                  <c:v>111.2</c:v>
                </c:pt>
                <c:pt idx="279">
                  <c:v>111.6</c:v>
                </c:pt>
                <c:pt idx="280">
                  <c:v>112</c:v>
                </c:pt>
                <c:pt idx="281">
                  <c:v>112.4</c:v>
                </c:pt>
                <c:pt idx="282">
                  <c:v>112.8</c:v>
                </c:pt>
                <c:pt idx="283">
                  <c:v>113.2</c:v>
                </c:pt>
                <c:pt idx="284">
                  <c:v>113.6</c:v>
                </c:pt>
                <c:pt idx="285">
                  <c:v>114</c:v>
                </c:pt>
                <c:pt idx="286">
                  <c:v>114.4</c:v>
                </c:pt>
                <c:pt idx="287">
                  <c:v>114.8</c:v>
                </c:pt>
                <c:pt idx="288">
                  <c:v>115.2</c:v>
                </c:pt>
                <c:pt idx="289">
                  <c:v>115.6</c:v>
                </c:pt>
                <c:pt idx="290">
                  <c:v>116</c:v>
                </c:pt>
                <c:pt idx="291">
                  <c:v>116.4</c:v>
                </c:pt>
                <c:pt idx="292">
                  <c:v>116.8</c:v>
                </c:pt>
                <c:pt idx="293">
                  <c:v>117.2</c:v>
                </c:pt>
                <c:pt idx="294">
                  <c:v>117.6</c:v>
                </c:pt>
                <c:pt idx="295">
                  <c:v>118</c:v>
                </c:pt>
                <c:pt idx="296">
                  <c:v>118.4</c:v>
                </c:pt>
                <c:pt idx="297">
                  <c:v>118.8</c:v>
                </c:pt>
                <c:pt idx="298">
                  <c:v>119.2</c:v>
                </c:pt>
                <c:pt idx="299">
                  <c:v>119.6</c:v>
                </c:pt>
                <c:pt idx="300">
                  <c:v>120</c:v>
                </c:pt>
                <c:pt idx="301">
                  <c:v>120.4</c:v>
                </c:pt>
                <c:pt idx="302">
                  <c:v>120.8</c:v>
                </c:pt>
                <c:pt idx="303">
                  <c:v>121.2</c:v>
                </c:pt>
                <c:pt idx="304">
                  <c:v>121.6</c:v>
                </c:pt>
                <c:pt idx="305">
                  <c:v>122</c:v>
                </c:pt>
                <c:pt idx="306">
                  <c:v>122.4</c:v>
                </c:pt>
                <c:pt idx="307">
                  <c:v>122.8</c:v>
                </c:pt>
                <c:pt idx="308">
                  <c:v>123.2</c:v>
                </c:pt>
                <c:pt idx="309">
                  <c:v>123.6</c:v>
                </c:pt>
                <c:pt idx="310">
                  <c:v>124</c:v>
                </c:pt>
                <c:pt idx="311">
                  <c:v>124.4</c:v>
                </c:pt>
                <c:pt idx="312">
                  <c:v>124.8</c:v>
                </c:pt>
                <c:pt idx="313">
                  <c:v>125.2</c:v>
                </c:pt>
                <c:pt idx="314">
                  <c:v>125.6</c:v>
                </c:pt>
                <c:pt idx="315">
                  <c:v>126</c:v>
                </c:pt>
                <c:pt idx="316">
                  <c:v>126.4</c:v>
                </c:pt>
                <c:pt idx="317">
                  <c:v>126.8</c:v>
                </c:pt>
                <c:pt idx="318">
                  <c:v>127.2</c:v>
                </c:pt>
                <c:pt idx="319">
                  <c:v>127.6</c:v>
                </c:pt>
                <c:pt idx="320">
                  <c:v>128</c:v>
                </c:pt>
                <c:pt idx="321">
                  <c:v>128.4</c:v>
                </c:pt>
                <c:pt idx="322">
                  <c:v>128.80000000000001</c:v>
                </c:pt>
                <c:pt idx="323">
                  <c:v>129.19999999999999</c:v>
                </c:pt>
                <c:pt idx="324">
                  <c:v>129.6</c:v>
                </c:pt>
                <c:pt idx="325">
                  <c:v>130</c:v>
                </c:pt>
                <c:pt idx="326">
                  <c:v>130.4</c:v>
                </c:pt>
                <c:pt idx="327">
                  <c:v>130.80000000000001</c:v>
                </c:pt>
                <c:pt idx="328">
                  <c:v>131.19999999999999</c:v>
                </c:pt>
                <c:pt idx="329">
                  <c:v>131.6</c:v>
                </c:pt>
                <c:pt idx="330">
                  <c:v>132</c:v>
                </c:pt>
                <c:pt idx="331">
                  <c:v>132.4</c:v>
                </c:pt>
                <c:pt idx="332">
                  <c:v>132.80000000000001</c:v>
                </c:pt>
                <c:pt idx="333">
                  <c:v>133.19999999999999</c:v>
                </c:pt>
                <c:pt idx="334">
                  <c:v>133.6</c:v>
                </c:pt>
                <c:pt idx="335">
                  <c:v>134</c:v>
                </c:pt>
                <c:pt idx="336">
                  <c:v>134.4</c:v>
                </c:pt>
                <c:pt idx="337">
                  <c:v>134.80000000000001</c:v>
                </c:pt>
                <c:pt idx="338">
                  <c:v>135.19999999999999</c:v>
                </c:pt>
                <c:pt idx="339">
                  <c:v>135.6</c:v>
                </c:pt>
                <c:pt idx="340">
                  <c:v>136</c:v>
                </c:pt>
                <c:pt idx="341">
                  <c:v>136.4</c:v>
                </c:pt>
                <c:pt idx="342">
                  <c:v>136.80000000000001</c:v>
                </c:pt>
                <c:pt idx="343">
                  <c:v>137.19999999999999</c:v>
                </c:pt>
                <c:pt idx="344">
                  <c:v>137.6</c:v>
                </c:pt>
                <c:pt idx="345">
                  <c:v>138</c:v>
                </c:pt>
                <c:pt idx="346">
                  <c:v>138.4</c:v>
                </c:pt>
                <c:pt idx="347">
                  <c:v>138.80000000000001</c:v>
                </c:pt>
                <c:pt idx="348">
                  <c:v>139.19999999999999</c:v>
                </c:pt>
                <c:pt idx="349">
                  <c:v>139.6</c:v>
                </c:pt>
                <c:pt idx="350">
                  <c:v>140</c:v>
                </c:pt>
                <c:pt idx="351">
                  <c:v>140.4</c:v>
                </c:pt>
                <c:pt idx="352">
                  <c:v>140.80000000000001</c:v>
                </c:pt>
                <c:pt idx="353">
                  <c:v>141.19999999999999</c:v>
                </c:pt>
                <c:pt idx="354">
                  <c:v>141.6</c:v>
                </c:pt>
                <c:pt idx="355">
                  <c:v>142</c:v>
                </c:pt>
                <c:pt idx="356">
                  <c:v>142.4</c:v>
                </c:pt>
                <c:pt idx="357">
                  <c:v>142.80000000000001</c:v>
                </c:pt>
                <c:pt idx="358">
                  <c:v>143.19999999999999</c:v>
                </c:pt>
                <c:pt idx="359">
                  <c:v>143.6</c:v>
                </c:pt>
                <c:pt idx="360">
                  <c:v>144</c:v>
                </c:pt>
                <c:pt idx="361">
                  <c:v>144.4</c:v>
                </c:pt>
                <c:pt idx="362">
                  <c:v>144.80000000000001</c:v>
                </c:pt>
                <c:pt idx="363">
                  <c:v>145.19999999999999</c:v>
                </c:pt>
                <c:pt idx="364">
                  <c:v>145.6</c:v>
                </c:pt>
                <c:pt idx="365">
                  <c:v>146</c:v>
                </c:pt>
                <c:pt idx="366">
                  <c:v>146.4</c:v>
                </c:pt>
                <c:pt idx="367">
                  <c:v>146.80000000000001</c:v>
                </c:pt>
                <c:pt idx="368">
                  <c:v>147.19999999999999</c:v>
                </c:pt>
                <c:pt idx="369">
                  <c:v>147.6</c:v>
                </c:pt>
                <c:pt idx="370">
                  <c:v>148</c:v>
                </c:pt>
                <c:pt idx="371">
                  <c:v>148.4</c:v>
                </c:pt>
                <c:pt idx="372">
                  <c:v>148.80000000000001</c:v>
                </c:pt>
                <c:pt idx="373">
                  <c:v>149.19999999999999</c:v>
                </c:pt>
                <c:pt idx="374">
                  <c:v>149.6</c:v>
                </c:pt>
                <c:pt idx="375">
                  <c:v>150</c:v>
                </c:pt>
                <c:pt idx="376">
                  <c:v>150.4</c:v>
                </c:pt>
                <c:pt idx="377">
                  <c:v>150.80000000000001</c:v>
                </c:pt>
                <c:pt idx="378">
                  <c:v>151.19999999999999</c:v>
                </c:pt>
                <c:pt idx="379">
                  <c:v>151.6</c:v>
                </c:pt>
                <c:pt idx="380">
                  <c:v>152</c:v>
                </c:pt>
                <c:pt idx="381">
                  <c:v>152.4</c:v>
                </c:pt>
                <c:pt idx="382">
                  <c:v>152.80000000000001</c:v>
                </c:pt>
                <c:pt idx="383">
                  <c:v>153.19999999999999</c:v>
                </c:pt>
                <c:pt idx="384">
                  <c:v>153.6</c:v>
                </c:pt>
                <c:pt idx="385">
                  <c:v>154</c:v>
                </c:pt>
                <c:pt idx="386">
                  <c:v>154.4</c:v>
                </c:pt>
                <c:pt idx="387">
                  <c:v>154.80000000000001</c:v>
                </c:pt>
                <c:pt idx="388">
                  <c:v>155.19999999999999</c:v>
                </c:pt>
                <c:pt idx="389">
                  <c:v>155.6</c:v>
                </c:pt>
                <c:pt idx="390">
                  <c:v>156</c:v>
                </c:pt>
                <c:pt idx="391">
                  <c:v>156.4</c:v>
                </c:pt>
                <c:pt idx="392">
                  <c:v>156.80000000000001</c:v>
                </c:pt>
                <c:pt idx="393">
                  <c:v>157.19999999999999</c:v>
                </c:pt>
                <c:pt idx="394">
                  <c:v>157.6</c:v>
                </c:pt>
                <c:pt idx="395">
                  <c:v>158</c:v>
                </c:pt>
                <c:pt idx="396">
                  <c:v>158.4</c:v>
                </c:pt>
                <c:pt idx="397">
                  <c:v>158.80000000000001</c:v>
                </c:pt>
                <c:pt idx="398">
                  <c:v>159.19999999999999</c:v>
                </c:pt>
                <c:pt idx="399">
                  <c:v>159.6</c:v>
                </c:pt>
                <c:pt idx="400">
                  <c:v>160</c:v>
                </c:pt>
                <c:pt idx="401">
                  <c:v>160.80000000000001</c:v>
                </c:pt>
                <c:pt idx="402">
                  <c:v>161.6</c:v>
                </c:pt>
                <c:pt idx="403">
                  <c:v>162.4</c:v>
                </c:pt>
                <c:pt idx="404">
                  <c:v>163.19999999999999</c:v>
                </c:pt>
                <c:pt idx="405">
                  <c:v>164</c:v>
                </c:pt>
                <c:pt idx="406">
                  <c:v>164.8</c:v>
                </c:pt>
                <c:pt idx="407">
                  <c:v>165.6</c:v>
                </c:pt>
                <c:pt idx="408">
                  <c:v>166.4</c:v>
                </c:pt>
                <c:pt idx="409">
                  <c:v>167.2</c:v>
                </c:pt>
                <c:pt idx="410">
                  <c:v>168</c:v>
                </c:pt>
                <c:pt idx="411">
                  <c:v>168.8</c:v>
                </c:pt>
                <c:pt idx="412">
                  <c:v>169.6</c:v>
                </c:pt>
                <c:pt idx="413">
                  <c:v>170.4</c:v>
                </c:pt>
                <c:pt idx="414">
                  <c:v>171.2</c:v>
                </c:pt>
                <c:pt idx="415">
                  <c:v>172</c:v>
                </c:pt>
                <c:pt idx="416">
                  <c:v>172.8</c:v>
                </c:pt>
                <c:pt idx="417">
                  <c:v>173.6</c:v>
                </c:pt>
                <c:pt idx="418">
                  <c:v>174.4</c:v>
                </c:pt>
                <c:pt idx="419">
                  <c:v>175.2</c:v>
                </c:pt>
                <c:pt idx="420">
                  <c:v>176</c:v>
                </c:pt>
                <c:pt idx="421">
                  <c:v>176.8</c:v>
                </c:pt>
                <c:pt idx="422">
                  <c:v>177.6</c:v>
                </c:pt>
                <c:pt idx="423">
                  <c:v>178.4</c:v>
                </c:pt>
                <c:pt idx="424">
                  <c:v>179.2</c:v>
                </c:pt>
                <c:pt idx="425">
                  <c:v>180</c:v>
                </c:pt>
                <c:pt idx="426">
                  <c:v>180.8</c:v>
                </c:pt>
                <c:pt idx="427">
                  <c:v>181.6</c:v>
                </c:pt>
                <c:pt idx="428">
                  <c:v>182.4</c:v>
                </c:pt>
                <c:pt idx="429">
                  <c:v>183.2</c:v>
                </c:pt>
                <c:pt idx="430">
                  <c:v>184</c:v>
                </c:pt>
                <c:pt idx="431">
                  <c:v>184.8</c:v>
                </c:pt>
                <c:pt idx="432">
                  <c:v>185.6</c:v>
                </c:pt>
                <c:pt idx="433">
                  <c:v>186.4</c:v>
                </c:pt>
                <c:pt idx="434">
                  <c:v>187.2</c:v>
                </c:pt>
                <c:pt idx="435">
                  <c:v>188</c:v>
                </c:pt>
                <c:pt idx="436">
                  <c:v>188.8</c:v>
                </c:pt>
                <c:pt idx="437">
                  <c:v>189.6</c:v>
                </c:pt>
                <c:pt idx="438">
                  <c:v>190.4</c:v>
                </c:pt>
                <c:pt idx="439">
                  <c:v>191.2</c:v>
                </c:pt>
                <c:pt idx="440">
                  <c:v>192</c:v>
                </c:pt>
                <c:pt idx="441">
                  <c:v>192.8</c:v>
                </c:pt>
                <c:pt idx="442">
                  <c:v>193.6</c:v>
                </c:pt>
                <c:pt idx="443">
                  <c:v>194.4</c:v>
                </c:pt>
                <c:pt idx="444">
                  <c:v>195.2</c:v>
                </c:pt>
                <c:pt idx="445">
                  <c:v>196</c:v>
                </c:pt>
                <c:pt idx="446">
                  <c:v>196.8</c:v>
                </c:pt>
                <c:pt idx="447">
                  <c:v>197.6</c:v>
                </c:pt>
                <c:pt idx="448">
                  <c:v>198.4</c:v>
                </c:pt>
                <c:pt idx="449">
                  <c:v>199.2</c:v>
                </c:pt>
                <c:pt idx="450">
                  <c:v>200</c:v>
                </c:pt>
                <c:pt idx="451">
                  <c:v>200.8</c:v>
                </c:pt>
                <c:pt idx="452">
                  <c:v>201.6</c:v>
                </c:pt>
                <c:pt idx="453">
                  <c:v>202.4</c:v>
                </c:pt>
                <c:pt idx="454">
                  <c:v>203.2</c:v>
                </c:pt>
                <c:pt idx="455">
                  <c:v>204</c:v>
                </c:pt>
                <c:pt idx="456">
                  <c:v>204.8</c:v>
                </c:pt>
                <c:pt idx="457">
                  <c:v>205.6</c:v>
                </c:pt>
                <c:pt idx="458">
                  <c:v>206.4</c:v>
                </c:pt>
                <c:pt idx="459">
                  <c:v>207.2</c:v>
                </c:pt>
                <c:pt idx="460">
                  <c:v>208</c:v>
                </c:pt>
                <c:pt idx="461">
                  <c:v>208.8</c:v>
                </c:pt>
                <c:pt idx="462">
                  <c:v>209.6</c:v>
                </c:pt>
                <c:pt idx="463">
                  <c:v>210.4</c:v>
                </c:pt>
                <c:pt idx="464">
                  <c:v>211.2</c:v>
                </c:pt>
                <c:pt idx="465">
                  <c:v>212</c:v>
                </c:pt>
                <c:pt idx="466">
                  <c:v>212.8</c:v>
                </c:pt>
                <c:pt idx="467">
                  <c:v>213.6</c:v>
                </c:pt>
                <c:pt idx="468">
                  <c:v>214.4</c:v>
                </c:pt>
                <c:pt idx="469">
                  <c:v>215.2</c:v>
                </c:pt>
                <c:pt idx="470">
                  <c:v>216</c:v>
                </c:pt>
                <c:pt idx="471">
                  <c:v>216.8</c:v>
                </c:pt>
                <c:pt idx="472">
                  <c:v>217.6</c:v>
                </c:pt>
                <c:pt idx="473">
                  <c:v>218.4</c:v>
                </c:pt>
                <c:pt idx="474">
                  <c:v>219.2</c:v>
                </c:pt>
                <c:pt idx="475">
                  <c:v>220</c:v>
                </c:pt>
                <c:pt idx="476">
                  <c:v>220.8</c:v>
                </c:pt>
                <c:pt idx="477">
                  <c:v>221.6</c:v>
                </c:pt>
                <c:pt idx="478">
                  <c:v>222.4</c:v>
                </c:pt>
                <c:pt idx="479">
                  <c:v>223.2</c:v>
                </c:pt>
                <c:pt idx="480">
                  <c:v>224</c:v>
                </c:pt>
                <c:pt idx="481">
                  <c:v>224.8</c:v>
                </c:pt>
                <c:pt idx="482">
                  <c:v>225.6</c:v>
                </c:pt>
                <c:pt idx="483">
                  <c:v>226.4</c:v>
                </c:pt>
                <c:pt idx="484">
                  <c:v>227.2</c:v>
                </c:pt>
                <c:pt idx="485">
                  <c:v>228</c:v>
                </c:pt>
                <c:pt idx="486">
                  <c:v>228.8</c:v>
                </c:pt>
                <c:pt idx="487">
                  <c:v>229.6</c:v>
                </c:pt>
                <c:pt idx="488">
                  <c:v>230.4</c:v>
                </c:pt>
                <c:pt idx="489">
                  <c:v>231.2</c:v>
                </c:pt>
                <c:pt idx="490">
                  <c:v>232</c:v>
                </c:pt>
                <c:pt idx="491">
                  <c:v>232.8</c:v>
                </c:pt>
                <c:pt idx="492">
                  <c:v>233.6</c:v>
                </c:pt>
                <c:pt idx="493">
                  <c:v>234.4</c:v>
                </c:pt>
                <c:pt idx="494">
                  <c:v>235.2</c:v>
                </c:pt>
                <c:pt idx="495">
                  <c:v>236</c:v>
                </c:pt>
                <c:pt idx="496">
                  <c:v>236.8</c:v>
                </c:pt>
                <c:pt idx="497">
                  <c:v>237.6</c:v>
                </c:pt>
                <c:pt idx="498">
                  <c:v>238.4</c:v>
                </c:pt>
                <c:pt idx="499">
                  <c:v>239.2</c:v>
                </c:pt>
                <c:pt idx="500">
                  <c:v>240</c:v>
                </c:pt>
                <c:pt idx="501">
                  <c:v>240.8</c:v>
                </c:pt>
                <c:pt idx="502">
                  <c:v>241.6</c:v>
                </c:pt>
                <c:pt idx="503">
                  <c:v>242.4</c:v>
                </c:pt>
                <c:pt idx="504">
                  <c:v>243.2</c:v>
                </c:pt>
                <c:pt idx="505">
                  <c:v>244</c:v>
                </c:pt>
                <c:pt idx="506">
                  <c:v>244.8</c:v>
                </c:pt>
                <c:pt idx="507">
                  <c:v>245.6</c:v>
                </c:pt>
                <c:pt idx="508">
                  <c:v>246.4</c:v>
                </c:pt>
                <c:pt idx="509">
                  <c:v>247.2</c:v>
                </c:pt>
                <c:pt idx="510">
                  <c:v>248</c:v>
                </c:pt>
                <c:pt idx="511">
                  <c:v>248.8</c:v>
                </c:pt>
                <c:pt idx="512">
                  <c:v>249.6</c:v>
                </c:pt>
                <c:pt idx="513">
                  <c:v>250.4</c:v>
                </c:pt>
                <c:pt idx="514">
                  <c:v>251.2</c:v>
                </c:pt>
                <c:pt idx="515">
                  <c:v>252</c:v>
                </c:pt>
                <c:pt idx="516">
                  <c:v>252.8</c:v>
                </c:pt>
                <c:pt idx="517">
                  <c:v>253.6</c:v>
                </c:pt>
                <c:pt idx="518">
                  <c:v>254.4</c:v>
                </c:pt>
                <c:pt idx="519">
                  <c:v>255.2</c:v>
                </c:pt>
                <c:pt idx="520">
                  <c:v>256</c:v>
                </c:pt>
                <c:pt idx="521">
                  <c:v>256.8</c:v>
                </c:pt>
                <c:pt idx="522">
                  <c:v>257.60000000000002</c:v>
                </c:pt>
                <c:pt idx="523">
                  <c:v>258.39999999999998</c:v>
                </c:pt>
                <c:pt idx="524">
                  <c:v>259.2</c:v>
                </c:pt>
                <c:pt idx="525">
                  <c:v>260</c:v>
                </c:pt>
                <c:pt idx="526">
                  <c:v>260.8</c:v>
                </c:pt>
                <c:pt idx="527">
                  <c:v>261.60000000000002</c:v>
                </c:pt>
                <c:pt idx="528">
                  <c:v>262.39999999999998</c:v>
                </c:pt>
                <c:pt idx="529">
                  <c:v>263.2</c:v>
                </c:pt>
                <c:pt idx="530">
                  <c:v>264</c:v>
                </c:pt>
                <c:pt idx="531">
                  <c:v>264.8</c:v>
                </c:pt>
                <c:pt idx="532">
                  <c:v>265.60000000000002</c:v>
                </c:pt>
                <c:pt idx="533">
                  <c:v>266.39999999999998</c:v>
                </c:pt>
                <c:pt idx="534">
                  <c:v>267.2</c:v>
                </c:pt>
                <c:pt idx="535">
                  <c:v>268</c:v>
                </c:pt>
                <c:pt idx="536">
                  <c:v>268.8</c:v>
                </c:pt>
                <c:pt idx="537">
                  <c:v>269.60000000000002</c:v>
                </c:pt>
                <c:pt idx="538">
                  <c:v>270.39999999999998</c:v>
                </c:pt>
                <c:pt idx="539">
                  <c:v>271.2</c:v>
                </c:pt>
                <c:pt idx="540">
                  <c:v>272</c:v>
                </c:pt>
                <c:pt idx="541">
                  <c:v>272.8</c:v>
                </c:pt>
                <c:pt idx="542">
                  <c:v>273.60000000000002</c:v>
                </c:pt>
                <c:pt idx="543">
                  <c:v>274.39999999999998</c:v>
                </c:pt>
                <c:pt idx="544">
                  <c:v>275.2</c:v>
                </c:pt>
                <c:pt idx="545">
                  <c:v>276</c:v>
                </c:pt>
                <c:pt idx="546">
                  <c:v>276.8</c:v>
                </c:pt>
                <c:pt idx="547">
                  <c:v>277.60000000000002</c:v>
                </c:pt>
                <c:pt idx="548">
                  <c:v>278.39999999999998</c:v>
                </c:pt>
                <c:pt idx="549">
                  <c:v>279.2</c:v>
                </c:pt>
                <c:pt idx="550">
                  <c:v>280</c:v>
                </c:pt>
                <c:pt idx="551">
                  <c:v>280.8</c:v>
                </c:pt>
                <c:pt idx="552">
                  <c:v>281.60000000000002</c:v>
                </c:pt>
                <c:pt idx="553">
                  <c:v>282.39999999999998</c:v>
                </c:pt>
                <c:pt idx="554">
                  <c:v>283.2</c:v>
                </c:pt>
                <c:pt idx="555">
                  <c:v>284</c:v>
                </c:pt>
                <c:pt idx="556">
                  <c:v>284.8</c:v>
                </c:pt>
                <c:pt idx="557">
                  <c:v>285.60000000000002</c:v>
                </c:pt>
                <c:pt idx="558">
                  <c:v>286.39999999999998</c:v>
                </c:pt>
                <c:pt idx="559">
                  <c:v>287.2</c:v>
                </c:pt>
                <c:pt idx="560">
                  <c:v>288</c:v>
                </c:pt>
                <c:pt idx="561">
                  <c:v>288.8</c:v>
                </c:pt>
                <c:pt idx="562">
                  <c:v>289.60000000000002</c:v>
                </c:pt>
                <c:pt idx="563">
                  <c:v>290.39999999999998</c:v>
                </c:pt>
              </c:numCache>
            </c:numRef>
          </c:xVal>
          <c:yVal>
            <c:numRef>
              <c:f>[1]ThermRot_120gmm!$B$2:$B$565</c:f>
              <c:numCache>
                <c:formatCode>General</c:formatCode>
                <c:ptCount val="564"/>
                <c:pt idx="0">
                  <c:v>3.8</c:v>
                </c:pt>
                <c:pt idx="1">
                  <c:v>3.9</c:v>
                </c:pt>
                <c:pt idx="2">
                  <c:v>4.0999999999999996</c:v>
                </c:pt>
                <c:pt idx="3">
                  <c:v>4.2</c:v>
                </c:pt>
                <c:pt idx="4">
                  <c:v>4.3</c:v>
                </c:pt>
                <c:pt idx="5">
                  <c:v>4.5</c:v>
                </c:pt>
                <c:pt idx="6">
                  <c:v>4.5999999999999996</c:v>
                </c:pt>
                <c:pt idx="7">
                  <c:v>4.7</c:v>
                </c:pt>
                <c:pt idx="8">
                  <c:v>4.9000000000000004</c:v>
                </c:pt>
                <c:pt idx="9">
                  <c:v>5</c:v>
                </c:pt>
                <c:pt idx="10">
                  <c:v>5.0999999999999996</c:v>
                </c:pt>
                <c:pt idx="11">
                  <c:v>5.2</c:v>
                </c:pt>
                <c:pt idx="12">
                  <c:v>5.3</c:v>
                </c:pt>
                <c:pt idx="13">
                  <c:v>5.4</c:v>
                </c:pt>
                <c:pt idx="14">
                  <c:v>5.5</c:v>
                </c:pt>
                <c:pt idx="15">
                  <c:v>5.7</c:v>
                </c:pt>
                <c:pt idx="16">
                  <c:v>5.8</c:v>
                </c:pt>
                <c:pt idx="17">
                  <c:v>5.9</c:v>
                </c:pt>
                <c:pt idx="18">
                  <c:v>5.9</c:v>
                </c:pt>
                <c:pt idx="19">
                  <c:v>6</c:v>
                </c:pt>
                <c:pt idx="20">
                  <c:v>6.1</c:v>
                </c:pt>
                <c:pt idx="21">
                  <c:v>6.2</c:v>
                </c:pt>
                <c:pt idx="22">
                  <c:v>6.3</c:v>
                </c:pt>
                <c:pt idx="23">
                  <c:v>6.4</c:v>
                </c:pt>
                <c:pt idx="24">
                  <c:v>6.5</c:v>
                </c:pt>
                <c:pt idx="25">
                  <c:v>6.6</c:v>
                </c:pt>
                <c:pt idx="26">
                  <c:v>6.6</c:v>
                </c:pt>
                <c:pt idx="27">
                  <c:v>6.7</c:v>
                </c:pt>
                <c:pt idx="28">
                  <c:v>6.8</c:v>
                </c:pt>
                <c:pt idx="29">
                  <c:v>6.9</c:v>
                </c:pt>
                <c:pt idx="30">
                  <c:v>6.9</c:v>
                </c:pt>
                <c:pt idx="31">
                  <c:v>7</c:v>
                </c:pt>
                <c:pt idx="32">
                  <c:v>7</c:v>
                </c:pt>
                <c:pt idx="33">
                  <c:v>7.1</c:v>
                </c:pt>
                <c:pt idx="34">
                  <c:v>7.2</c:v>
                </c:pt>
                <c:pt idx="35">
                  <c:v>7.2</c:v>
                </c:pt>
                <c:pt idx="36">
                  <c:v>7.3</c:v>
                </c:pt>
                <c:pt idx="37">
                  <c:v>7.3</c:v>
                </c:pt>
                <c:pt idx="38">
                  <c:v>7.4</c:v>
                </c:pt>
                <c:pt idx="39">
                  <c:v>7.4</c:v>
                </c:pt>
                <c:pt idx="40">
                  <c:v>7.5</c:v>
                </c:pt>
                <c:pt idx="41">
                  <c:v>7.5</c:v>
                </c:pt>
                <c:pt idx="42">
                  <c:v>7.6</c:v>
                </c:pt>
                <c:pt idx="43">
                  <c:v>7.6</c:v>
                </c:pt>
                <c:pt idx="44">
                  <c:v>7.7</c:v>
                </c:pt>
                <c:pt idx="45">
                  <c:v>7.7</c:v>
                </c:pt>
                <c:pt idx="46">
                  <c:v>7.8</c:v>
                </c:pt>
                <c:pt idx="47">
                  <c:v>7.8</c:v>
                </c:pt>
                <c:pt idx="48">
                  <c:v>7.8</c:v>
                </c:pt>
                <c:pt idx="49">
                  <c:v>7.9</c:v>
                </c:pt>
                <c:pt idx="50">
                  <c:v>7.9</c:v>
                </c:pt>
                <c:pt idx="51">
                  <c:v>7.9</c:v>
                </c:pt>
                <c:pt idx="52">
                  <c:v>8</c:v>
                </c:pt>
                <c:pt idx="53">
                  <c:v>8</c:v>
                </c:pt>
                <c:pt idx="54">
                  <c:v>8</c:v>
                </c:pt>
                <c:pt idx="55">
                  <c:v>8.1</c:v>
                </c:pt>
                <c:pt idx="56">
                  <c:v>8.1</c:v>
                </c:pt>
                <c:pt idx="57">
                  <c:v>8.1</c:v>
                </c:pt>
                <c:pt idx="58">
                  <c:v>8.1</c:v>
                </c:pt>
                <c:pt idx="59">
                  <c:v>8.1999999999999993</c:v>
                </c:pt>
                <c:pt idx="60">
                  <c:v>8.1999999999999993</c:v>
                </c:pt>
                <c:pt idx="61">
                  <c:v>8.1999999999999993</c:v>
                </c:pt>
                <c:pt idx="62">
                  <c:v>8.1999999999999993</c:v>
                </c:pt>
                <c:pt idx="63">
                  <c:v>8.1999999999999993</c:v>
                </c:pt>
                <c:pt idx="64">
                  <c:v>8.3000000000000007</c:v>
                </c:pt>
                <c:pt idx="65">
                  <c:v>8.3000000000000007</c:v>
                </c:pt>
                <c:pt idx="66">
                  <c:v>8.3000000000000007</c:v>
                </c:pt>
                <c:pt idx="67">
                  <c:v>8.3000000000000007</c:v>
                </c:pt>
                <c:pt idx="68">
                  <c:v>8.3000000000000007</c:v>
                </c:pt>
                <c:pt idx="69">
                  <c:v>8.4</c:v>
                </c:pt>
                <c:pt idx="70">
                  <c:v>8.4</c:v>
                </c:pt>
                <c:pt idx="71">
                  <c:v>8.4</c:v>
                </c:pt>
                <c:pt idx="72">
                  <c:v>8.4</c:v>
                </c:pt>
                <c:pt idx="73">
                  <c:v>8.4</c:v>
                </c:pt>
                <c:pt idx="74">
                  <c:v>8.5</c:v>
                </c:pt>
                <c:pt idx="75">
                  <c:v>8.5</c:v>
                </c:pt>
                <c:pt idx="76">
                  <c:v>8.5</c:v>
                </c:pt>
                <c:pt idx="77">
                  <c:v>8.5</c:v>
                </c:pt>
                <c:pt idx="78">
                  <c:v>8.5</c:v>
                </c:pt>
                <c:pt idx="79">
                  <c:v>8.5</c:v>
                </c:pt>
                <c:pt idx="80">
                  <c:v>8.5</c:v>
                </c:pt>
                <c:pt idx="81">
                  <c:v>8.6</c:v>
                </c:pt>
                <c:pt idx="82">
                  <c:v>8.6</c:v>
                </c:pt>
                <c:pt idx="83">
                  <c:v>8.6</c:v>
                </c:pt>
                <c:pt idx="84">
                  <c:v>8.6</c:v>
                </c:pt>
                <c:pt idx="85">
                  <c:v>8.6</c:v>
                </c:pt>
                <c:pt idx="86">
                  <c:v>8.6</c:v>
                </c:pt>
                <c:pt idx="87">
                  <c:v>8.6</c:v>
                </c:pt>
                <c:pt idx="88">
                  <c:v>8.6999999999999993</c:v>
                </c:pt>
                <c:pt idx="89">
                  <c:v>8.6999999999999993</c:v>
                </c:pt>
                <c:pt idx="90">
                  <c:v>8.6999999999999993</c:v>
                </c:pt>
                <c:pt idx="91">
                  <c:v>8.6999999999999993</c:v>
                </c:pt>
                <c:pt idx="92">
                  <c:v>8.6999999999999993</c:v>
                </c:pt>
                <c:pt idx="93">
                  <c:v>8.6999999999999993</c:v>
                </c:pt>
                <c:pt idx="94">
                  <c:v>8.6999999999999993</c:v>
                </c:pt>
                <c:pt idx="95">
                  <c:v>8.6999999999999993</c:v>
                </c:pt>
                <c:pt idx="96">
                  <c:v>8.8000000000000007</c:v>
                </c:pt>
                <c:pt idx="97">
                  <c:v>8.8000000000000007</c:v>
                </c:pt>
                <c:pt idx="98">
                  <c:v>8.8000000000000007</c:v>
                </c:pt>
                <c:pt idx="99">
                  <c:v>8.8000000000000007</c:v>
                </c:pt>
                <c:pt idx="100">
                  <c:v>8.8000000000000007</c:v>
                </c:pt>
                <c:pt idx="101">
                  <c:v>8.8000000000000007</c:v>
                </c:pt>
                <c:pt idx="102">
                  <c:v>8.8000000000000007</c:v>
                </c:pt>
                <c:pt idx="103">
                  <c:v>8.8000000000000007</c:v>
                </c:pt>
                <c:pt idx="104">
                  <c:v>8.8000000000000007</c:v>
                </c:pt>
                <c:pt idx="105">
                  <c:v>8.8000000000000007</c:v>
                </c:pt>
                <c:pt idx="106">
                  <c:v>8.9</c:v>
                </c:pt>
                <c:pt idx="107">
                  <c:v>8.9</c:v>
                </c:pt>
                <c:pt idx="108">
                  <c:v>8.9</c:v>
                </c:pt>
                <c:pt idx="109">
                  <c:v>8.9</c:v>
                </c:pt>
                <c:pt idx="110">
                  <c:v>8.9</c:v>
                </c:pt>
                <c:pt idx="111">
                  <c:v>8.9</c:v>
                </c:pt>
                <c:pt idx="112">
                  <c:v>8.9</c:v>
                </c:pt>
                <c:pt idx="113">
                  <c:v>8.9</c:v>
                </c:pt>
                <c:pt idx="114">
                  <c:v>8.9</c:v>
                </c:pt>
                <c:pt idx="115">
                  <c:v>8.9</c:v>
                </c:pt>
                <c:pt idx="116">
                  <c:v>8.9</c:v>
                </c:pt>
                <c:pt idx="117">
                  <c:v>8.9</c:v>
                </c:pt>
                <c:pt idx="118">
                  <c:v>9</c:v>
                </c:pt>
                <c:pt idx="119">
                  <c:v>9</c:v>
                </c:pt>
                <c:pt idx="120">
                  <c:v>9</c:v>
                </c:pt>
                <c:pt idx="121">
                  <c:v>9</c:v>
                </c:pt>
                <c:pt idx="122">
                  <c:v>9</c:v>
                </c:pt>
                <c:pt idx="123">
                  <c:v>9</c:v>
                </c:pt>
                <c:pt idx="124">
                  <c:v>9</c:v>
                </c:pt>
                <c:pt idx="125">
                  <c:v>9</c:v>
                </c:pt>
                <c:pt idx="126">
                  <c:v>9</c:v>
                </c:pt>
                <c:pt idx="127">
                  <c:v>9</c:v>
                </c:pt>
                <c:pt idx="128">
                  <c:v>9</c:v>
                </c:pt>
                <c:pt idx="129">
                  <c:v>9</c:v>
                </c:pt>
                <c:pt idx="130">
                  <c:v>9</c:v>
                </c:pt>
                <c:pt idx="131">
                  <c:v>9</c:v>
                </c:pt>
                <c:pt idx="132">
                  <c:v>9.1</c:v>
                </c:pt>
                <c:pt idx="133">
                  <c:v>9.1</c:v>
                </c:pt>
                <c:pt idx="134">
                  <c:v>9.1</c:v>
                </c:pt>
                <c:pt idx="135">
                  <c:v>9.1</c:v>
                </c:pt>
                <c:pt idx="136">
                  <c:v>9.1</c:v>
                </c:pt>
                <c:pt idx="137">
                  <c:v>9.1</c:v>
                </c:pt>
                <c:pt idx="138">
                  <c:v>9.1</c:v>
                </c:pt>
                <c:pt idx="139">
                  <c:v>9.1</c:v>
                </c:pt>
                <c:pt idx="140">
                  <c:v>9.1</c:v>
                </c:pt>
                <c:pt idx="141">
                  <c:v>9.1</c:v>
                </c:pt>
                <c:pt idx="142">
                  <c:v>9.1</c:v>
                </c:pt>
                <c:pt idx="143">
                  <c:v>9.1</c:v>
                </c:pt>
                <c:pt idx="144">
                  <c:v>9.1</c:v>
                </c:pt>
                <c:pt idx="145">
                  <c:v>9.1</c:v>
                </c:pt>
                <c:pt idx="146">
                  <c:v>9.1</c:v>
                </c:pt>
                <c:pt idx="147">
                  <c:v>9.1</c:v>
                </c:pt>
                <c:pt idx="148">
                  <c:v>9.1</c:v>
                </c:pt>
                <c:pt idx="149">
                  <c:v>9.1</c:v>
                </c:pt>
                <c:pt idx="150">
                  <c:v>9.1</c:v>
                </c:pt>
                <c:pt idx="151">
                  <c:v>9.1999999999999993</c:v>
                </c:pt>
                <c:pt idx="152">
                  <c:v>9.1999999999999993</c:v>
                </c:pt>
                <c:pt idx="153">
                  <c:v>9.1999999999999993</c:v>
                </c:pt>
                <c:pt idx="154">
                  <c:v>9.1999999999999993</c:v>
                </c:pt>
                <c:pt idx="155">
                  <c:v>9.1999999999999993</c:v>
                </c:pt>
                <c:pt idx="156">
                  <c:v>9.1999999999999993</c:v>
                </c:pt>
                <c:pt idx="157">
                  <c:v>9.1999999999999993</c:v>
                </c:pt>
                <c:pt idx="158">
                  <c:v>9.1999999999999993</c:v>
                </c:pt>
                <c:pt idx="159">
                  <c:v>9.1999999999999993</c:v>
                </c:pt>
                <c:pt idx="160">
                  <c:v>9.1999999999999993</c:v>
                </c:pt>
                <c:pt idx="161">
                  <c:v>9.1999999999999993</c:v>
                </c:pt>
                <c:pt idx="162">
                  <c:v>9.1999999999999993</c:v>
                </c:pt>
                <c:pt idx="163">
                  <c:v>9.1999999999999993</c:v>
                </c:pt>
                <c:pt idx="164">
                  <c:v>9.1999999999999993</c:v>
                </c:pt>
                <c:pt idx="165">
                  <c:v>9.1999999999999993</c:v>
                </c:pt>
                <c:pt idx="166">
                  <c:v>9.1999999999999993</c:v>
                </c:pt>
                <c:pt idx="167">
                  <c:v>9.1999999999999993</c:v>
                </c:pt>
                <c:pt idx="168">
                  <c:v>9.1999999999999993</c:v>
                </c:pt>
                <c:pt idx="169">
                  <c:v>9.1999999999999993</c:v>
                </c:pt>
                <c:pt idx="170">
                  <c:v>9.1999999999999993</c:v>
                </c:pt>
                <c:pt idx="171">
                  <c:v>9.1999999999999993</c:v>
                </c:pt>
                <c:pt idx="172">
                  <c:v>9.3000000000000007</c:v>
                </c:pt>
                <c:pt idx="173">
                  <c:v>9.3000000000000007</c:v>
                </c:pt>
                <c:pt idx="174">
                  <c:v>9.3000000000000007</c:v>
                </c:pt>
                <c:pt idx="175">
                  <c:v>9.3000000000000007</c:v>
                </c:pt>
                <c:pt idx="176">
                  <c:v>9.3000000000000007</c:v>
                </c:pt>
                <c:pt idx="177">
                  <c:v>9.3000000000000007</c:v>
                </c:pt>
                <c:pt idx="178">
                  <c:v>9.3000000000000007</c:v>
                </c:pt>
                <c:pt idx="179">
                  <c:v>9.3000000000000007</c:v>
                </c:pt>
                <c:pt idx="180">
                  <c:v>9.3000000000000007</c:v>
                </c:pt>
                <c:pt idx="181">
                  <c:v>9.3000000000000007</c:v>
                </c:pt>
                <c:pt idx="182">
                  <c:v>9.3000000000000007</c:v>
                </c:pt>
                <c:pt idx="183">
                  <c:v>9.3000000000000007</c:v>
                </c:pt>
                <c:pt idx="184">
                  <c:v>9.3000000000000007</c:v>
                </c:pt>
                <c:pt idx="185">
                  <c:v>9.3000000000000007</c:v>
                </c:pt>
                <c:pt idx="186">
                  <c:v>9.3000000000000007</c:v>
                </c:pt>
                <c:pt idx="187">
                  <c:v>9.3000000000000007</c:v>
                </c:pt>
                <c:pt idx="188">
                  <c:v>9.3000000000000007</c:v>
                </c:pt>
                <c:pt idx="189">
                  <c:v>9.3000000000000007</c:v>
                </c:pt>
                <c:pt idx="190">
                  <c:v>9.3000000000000007</c:v>
                </c:pt>
                <c:pt idx="191">
                  <c:v>9.3000000000000007</c:v>
                </c:pt>
                <c:pt idx="192">
                  <c:v>9.3000000000000007</c:v>
                </c:pt>
                <c:pt idx="193">
                  <c:v>9.3000000000000007</c:v>
                </c:pt>
                <c:pt idx="194">
                  <c:v>9.3000000000000007</c:v>
                </c:pt>
                <c:pt idx="195">
                  <c:v>9.3000000000000007</c:v>
                </c:pt>
                <c:pt idx="196">
                  <c:v>9.3000000000000007</c:v>
                </c:pt>
                <c:pt idx="197">
                  <c:v>9.3000000000000007</c:v>
                </c:pt>
                <c:pt idx="198">
                  <c:v>9.4</c:v>
                </c:pt>
                <c:pt idx="199">
                  <c:v>9.4</c:v>
                </c:pt>
                <c:pt idx="200">
                  <c:v>9.4</c:v>
                </c:pt>
                <c:pt idx="201">
                  <c:v>9.4</c:v>
                </c:pt>
                <c:pt idx="202">
                  <c:v>9.4</c:v>
                </c:pt>
                <c:pt idx="203">
                  <c:v>9.4</c:v>
                </c:pt>
                <c:pt idx="204">
                  <c:v>9.4</c:v>
                </c:pt>
                <c:pt idx="205">
                  <c:v>9.4</c:v>
                </c:pt>
                <c:pt idx="206">
                  <c:v>9.4</c:v>
                </c:pt>
                <c:pt idx="207">
                  <c:v>9.4</c:v>
                </c:pt>
                <c:pt idx="208">
                  <c:v>9.4</c:v>
                </c:pt>
                <c:pt idx="209">
                  <c:v>9.4</c:v>
                </c:pt>
                <c:pt idx="210">
                  <c:v>9.4</c:v>
                </c:pt>
                <c:pt idx="211">
                  <c:v>9.4</c:v>
                </c:pt>
                <c:pt idx="212">
                  <c:v>9.4</c:v>
                </c:pt>
                <c:pt idx="213">
                  <c:v>9.4</c:v>
                </c:pt>
                <c:pt idx="214">
                  <c:v>9.4</c:v>
                </c:pt>
                <c:pt idx="215">
                  <c:v>9.4</c:v>
                </c:pt>
                <c:pt idx="216">
                  <c:v>9.4</c:v>
                </c:pt>
                <c:pt idx="217">
                  <c:v>9.4</c:v>
                </c:pt>
                <c:pt idx="218">
                  <c:v>9.4</c:v>
                </c:pt>
                <c:pt idx="219">
                  <c:v>9.4</c:v>
                </c:pt>
                <c:pt idx="220">
                  <c:v>9.4</c:v>
                </c:pt>
                <c:pt idx="221">
                  <c:v>9.4</c:v>
                </c:pt>
                <c:pt idx="222">
                  <c:v>9.4</c:v>
                </c:pt>
                <c:pt idx="223">
                  <c:v>9.4</c:v>
                </c:pt>
                <c:pt idx="224">
                  <c:v>9.4</c:v>
                </c:pt>
                <c:pt idx="225">
                  <c:v>9.4</c:v>
                </c:pt>
                <c:pt idx="226">
                  <c:v>9.4</c:v>
                </c:pt>
                <c:pt idx="227">
                  <c:v>9.4</c:v>
                </c:pt>
                <c:pt idx="228">
                  <c:v>9.4</c:v>
                </c:pt>
                <c:pt idx="229">
                  <c:v>9.4</c:v>
                </c:pt>
                <c:pt idx="230">
                  <c:v>9.5</c:v>
                </c:pt>
                <c:pt idx="231">
                  <c:v>9.5</c:v>
                </c:pt>
                <c:pt idx="232">
                  <c:v>9.5</c:v>
                </c:pt>
                <c:pt idx="233">
                  <c:v>9.5</c:v>
                </c:pt>
                <c:pt idx="234">
                  <c:v>9.5</c:v>
                </c:pt>
                <c:pt idx="235">
                  <c:v>9.5</c:v>
                </c:pt>
                <c:pt idx="236">
                  <c:v>9.5</c:v>
                </c:pt>
                <c:pt idx="237">
                  <c:v>9.5</c:v>
                </c:pt>
                <c:pt idx="238">
                  <c:v>9.5</c:v>
                </c:pt>
                <c:pt idx="239">
                  <c:v>9.5</c:v>
                </c:pt>
                <c:pt idx="240">
                  <c:v>9.5</c:v>
                </c:pt>
                <c:pt idx="241">
                  <c:v>9.5</c:v>
                </c:pt>
                <c:pt idx="242">
                  <c:v>9.5</c:v>
                </c:pt>
                <c:pt idx="243">
                  <c:v>9.5</c:v>
                </c:pt>
                <c:pt idx="244">
                  <c:v>9.5</c:v>
                </c:pt>
                <c:pt idx="245">
                  <c:v>9.5</c:v>
                </c:pt>
                <c:pt idx="246">
                  <c:v>9.5</c:v>
                </c:pt>
                <c:pt idx="247">
                  <c:v>9.5</c:v>
                </c:pt>
                <c:pt idx="248">
                  <c:v>9.5</c:v>
                </c:pt>
                <c:pt idx="249">
                  <c:v>9.5</c:v>
                </c:pt>
                <c:pt idx="250">
                  <c:v>9.5</c:v>
                </c:pt>
                <c:pt idx="251">
                  <c:v>9.5</c:v>
                </c:pt>
                <c:pt idx="252">
                  <c:v>9.5</c:v>
                </c:pt>
                <c:pt idx="253">
                  <c:v>9.5</c:v>
                </c:pt>
                <c:pt idx="254">
                  <c:v>9.5</c:v>
                </c:pt>
                <c:pt idx="255">
                  <c:v>9.5</c:v>
                </c:pt>
                <c:pt idx="256">
                  <c:v>9.5</c:v>
                </c:pt>
                <c:pt idx="257">
                  <c:v>9.5</c:v>
                </c:pt>
                <c:pt idx="258">
                  <c:v>9.5</c:v>
                </c:pt>
                <c:pt idx="259">
                  <c:v>9.5</c:v>
                </c:pt>
                <c:pt idx="260">
                  <c:v>9.5</c:v>
                </c:pt>
                <c:pt idx="261">
                  <c:v>9.5</c:v>
                </c:pt>
                <c:pt idx="262">
                  <c:v>9.5</c:v>
                </c:pt>
                <c:pt idx="263">
                  <c:v>9.5</c:v>
                </c:pt>
                <c:pt idx="264">
                  <c:v>9.5</c:v>
                </c:pt>
                <c:pt idx="265">
                  <c:v>9.5</c:v>
                </c:pt>
                <c:pt idx="266">
                  <c:v>9.5</c:v>
                </c:pt>
                <c:pt idx="267">
                  <c:v>9.5</c:v>
                </c:pt>
                <c:pt idx="268">
                  <c:v>9.5</c:v>
                </c:pt>
                <c:pt idx="269">
                  <c:v>9.5</c:v>
                </c:pt>
                <c:pt idx="270">
                  <c:v>9.6</c:v>
                </c:pt>
                <c:pt idx="271">
                  <c:v>9.6</c:v>
                </c:pt>
                <c:pt idx="272">
                  <c:v>9.6</c:v>
                </c:pt>
                <c:pt idx="273">
                  <c:v>9.6</c:v>
                </c:pt>
                <c:pt idx="274">
                  <c:v>9.6</c:v>
                </c:pt>
                <c:pt idx="275">
                  <c:v>9.6</c:v>
                </c:pt>
                <c:pt idx="276">
                  <c:v>9.6</c:v>
                </c:pt>
                <c:pt idx="277">
                  <c:v>9.6</c:v>
                </c:pt>
                <c:pt idx="278">
                  <c:v>9.6</c:v>
                </c:pt>
                <c:pt idx="279">
                  <c:v>9.6</c:v>
                </c:pt>
                <c:pt idx="280">
                  <c:v>9.6</c:v>
                </c:pt>
                <c:pt idx="281">
                  <c:v>9.6</c:v>
                </c:pt>
                <c:pt idx="282">
                  <c:v>9.6</c:v>
                </c:pt>
                <c:pt idx="283">
                  <c:v>9.6</c:v>
                </c:pt>
                <c:pt idx="284">
                  <c:v>9.6</c:v>
                </c:pt>
                <c:pt idx="285">
                  <c:v>9.6</c:v>
                </c:pt>
                <c:pt idx="286">
                  <c:v>9.6</c:v>
                </c:pt>
                <c:pt idx="287">
                  <c:v>9.6</c:v>
                </c:pt>
                <c:pt idx="288">
                  <c:v>9.6</c:v>
                </c:pt>
                <c:pt idx="289">
                  <c:v>9.6</c:v>
                </c:pt>
                <c:pt idx="290">
                  <c:v>9.6</c:v>
                </c:pt>
                <c:pt idx="291">
                  <c:v>9.6</c:v>
                </c:pt>
                <c:pt idx="292">
                  <c:v>9.6</c:v>
                </c:pt>
                <c:pt idx="293">
                  <c:v>9.6</c:v>
                </c:pt>
                <c:pt idx="294">
                  <c:v>9.6</c:v>
                </c:pt>
                <c:pt idx="295">
                  <c:v>9.6</c:v>
                </c:pt>
                <c:pt idx="296">
                  <c:v>9.6</c:v>
                </c:pt>
                <c:pt idx="297">
                  <c:v>9.6</c:v>
                </c:pt>
                <c:pt idx="298">
                  <c:v>9.6</c:v>
                </c:pt>
                <c:pt idx="299">
                  <c:v>9.6</c:v>
                </c:pt>
                <c:pt idx="300">
                  <c:v>9.6</c:v>
                </c:pt>
                <c:pt idx="301">
                  <c:v>9.6</c:v>
                </c:pt>
                <c:pt idx="302">
                  <c:v>9.6</c:v>
                </c:pt>
                <c:pt idx="303">
                  <c:v>9.6</c:v>
                </c:pt>
                <c:pt idx="304">
                  <c:v>9.6</c:v>
                </c:pt>
                <c:pt idx="305">
                  <c:v>9.6</c:v>
                </c:pt>
                <c:pt idx="306">
                  <c:v>9.6</c:v>
                </c:pt>
                <c:pt idx="307">
                  <c:v>9.6</c:v>
                </c:pt>
                <c:pt idx="308">
                  <c:v>9.6</c:v>
                </c:pt>
                <c:pt idx="309">
                  <c:v>9.6</c:v>
                </c:pt>
                <c:pt idx="310">
                  <c:v>9.6</c:v>
                </c:pt>
                <c:pt idx="311">
                  <c:v>9.6</c:v>
                </c:pt>
                <c:pt idx="312">
                  <c:v>9.6</c:v>
                </c:pt>
                <c:pt idx="313">
                  <c:v>9.6</c:v>
                </c:pt>
                <c:pt idx="314">
                  <c:v>9.6</c:v>
                </c:pt>
                <c:pt idx="315">
                  <c:v>9.6</c:v>
                </c:pt>
                <c:pt idx="316">
                  <c:v>9.6999999999999993</c:v>
                </c:pt>
                <c:pt idx="317">
                  <c:v>9.6999999999999993</c:v>
                </c:pt>
                <c:pt idx="318">
                  <c:v>9.6999999999999993</c:v>
                </c:pt>
                <c:pt idx="319">
                  <c:v>9.6999999999999993</c:v>
                </c:pt>
                <c:pt idx="320">
                  <c:v>9.6999999999999993</c:v>
                </c:pt>
                <c:pt idx="321">
                  <c:v>9.6999999999999993</c:v>
                </c:pt>
                <c:pt idx="322">
                  <c:v>9.6999999999999993</c:v>
                </c:pt>
                <c:pt idx="323">
                  <c:v>9.6999999999999993</c:v>
                </c:pt>
                <c:pt idx="324">
                  <c:v>9.6999999999999993</c:v>
                </c:pt>
                <c:pt idx="325">
                  <c:v>9.6999999999999993</c:v>
                </c:pt>
                <c:pt idx="326">
                  <c:v>9.6999999999999993</c:v>
                </c:pt>
                <c:pt idx="327">
                  <c:v>9.6999999999999993</c:v>
                </c:pt>
                <c:pt idx="328">
                  <c:v>9.6999999999999993</c:v>
                </c:pt>
                <c:pt idx="329">
                  <c:v>9.6999999999999993</c:v>
                </c:pt>
                <c:pt idx="330">
                  <c:v>9.6999999999999993</c:v>
                </c:pt>
                <c:pt idx="331">
                  <c:v>9.6999999999999993</c:v>
                </c:pt>
                <c:pt idx="332">
                  <c:v>9.6999999999999993</c:v>
                </c:pt>
                <c:pt idx="333">
                  <c:v>9.6999999999999993</c:v>
                </c:pt>
                <c:pt idx="334">
                  <c:v>9.6999999999999993</c:v>
                </c:pt>
                <c:pt idx="335">
                  <c:v>9.6999999999999993</c:v>
                </c:pt>
                <c:pt idx="336">
                  <c:v>9.6999999999999993</c:v>
                </c:pt>
                <c:pt idx="337">
                  <c:v>9.6999999999999993</c:v>
                </c:pt>
                <c:pt idx="338">
                  <c:v>9.6999999999999993</c:v>
                </c:pt>
                <c:pt idx="339">
                  <c:v>9.6999999999999993</c:v>
                </c:pt>
                <c:pt idx="340">
                  <c:v>9.6999999999999993</c:v>
                </c:pt>
                <c:pt idx="341">
                  <c:v>9.6999999999999993</c:v>
                </c:pt>
                <c:pt idx="342">
                  <c:v>9.6999999999999993</c:v>
                </c:pt>
                <c:pt idx="343">
                  <c:v>9.6999999999999993</c:v>
                </c:pt>
                <c:pt idx="344">
                  <c:v>9.6999999999999993</c:v>
                </c:pt>
                <c:pt idx="345">
                  <c:v>9.6999999999999993</c:v>
                </c:pt>
                <c:pt idx="346">
                  <c:v>9.6999999999999993</c:v>
                </c:pt>
                <c:pt idx="347">
                  <c:v>9.6999999999999993</c:v>
                </c:pt>
                <c:pt idx="348">
                  <c:v>9.6999999999999993</c:v>
                </c:pt>
                <c:pt idx="349">
                  <c:v>9.6999999999999993</c:v>
                </c:pt>
                <c:pt idx="350">
                  <c:v>9.6999999999999993</c:v>
                </c:pt>
                <c:pt idx="351">
                  <c:v>9.6999999999999993</c:v>
                </c:pt>
                <c:pt idx="352">
                  <c:v>9.6999999999999993</c:v>
                </c:pt>
                <c:pt idx="353">
                  <c:v>9.6999999999999993</c:v>
                </c:pt>
                <c:pt idx="354">
                  <c:v>9.6999999999999993</c:v>
                </c:pt>
                <c:pt idx="355">
                  <c:v>9.6999999999999993</c:v>
                </c:pt>
                <c:pt idx="356">
                  <c:v>9.6999999999999993</c:v>
                </c:pt>
                <c:pt idx="357">
                  <c:v>9.6999999999999993</c:v>
                </c:pt>
                <c:pt idx="358">
                  <c:v>9.6999999999999993</c:v>
                </c:pt>
                <c:pt idx="359">
                  <c:v>9.6999999999999993</c:v>
                </c:pt>
                <c:pt idx="360">
                  <c:v>9.6999999999999993</c:v>
                </c:pt>
                <c:pt idx="361">
                  <c:v>9.6999999999999993</c:v>
                </c:pt>
                <c:pt idx="362">
                  <c:v>9.6999999999999993</c:v>
                </c:pt>
                <c:pt idx="363">
                  <c:v>9.6999999999999993</c:v>
                </c:pt>
                <c:pt idx="364">
                  <c:v>9.6999999999999993</c:v>
                </c:pt>
                <c:pt idx="365">
                  <c:v>9.6999999999999993</c:v>
                </c:pt>
                <c:pt idx="366">
                  <c:v>9.8000000000000007</c:v>
                </c:pt>
                <c:pt idx="367">
                  <c:v>9.8000000000000007</c:v>
                </c:pt>
                <c:pt idx="368">
                  <c:v>9.8000000000000007</c:v>
                </c:pt>
                <c:pt idx="369">
                  <c:v>9.8000000000000007</c:v>
                </c:pt>
                <c:pt idx="370">
                  <c:v>9.8000000000000007</c:v>
                </c:pt>
                <c:pt idx="371">
                  <c:v>9.8000000000000007</c:v>
                </c:pt>
                <c:pt idx="372">
                  <c:v>9.8000000000000007</c:v>
                </c:pt>
                <c:pt idx="373">
                  <c:v>9.8000000000000007</c:v>
                </c:pt>
                <c:pt idx="374">
                  <c:v>9.8000000000000007</c:v>
                </c:pt>
                <c:pt idx="375">
                  <c:v>9.8000000000000007</c:v>
                </c:pt>
                <c:pt idx="376">
                  <c:v>9.8000000000000007</c:v>
                </c:pt>
                <c:pt idx="377">
                  <c:v>9.8000000000000007</c:v>
                </c:pt>
                <c:pt idx="378">
                  <c:v>9.8000000000000007</c:v>
                </c:pt>
                <c:pt idx="379">
                  <c:v>9.8000000000000007</c:v>
                </c:pt>
                <c:pt idx="380">
                  <c:v>9.8000000000000007</c:v>
                </c:pt>
                <c:pt idx="381">
                  <c:v>9.8000000000000007</c:v>
                </c:pt>
                <c:pt idx="382">
                  <c:v>9.8000000000000007</c:v>
                </c:pt>
                <c:pt idx="383">
                  <c:v>9.8000000000000007</c:v>
                </c:pt>
                <c:pt idx="384">
                  <c:v>9.8000000000000007</c:v>
                </c:pt>
                <c:pt idx="385">
                  <c:v>9.8000000000000007</c:v>
                </c:pt>
                <c:pt idx="386">
                  <c:v>9.8000000000000007</c:v>
                </c:pt>
                <c:pt idx="387">
                  <c:v>9.8000000000000007</c:v>
                </c:pt>
                <c:pt idx="388">
                  <c:v>9.8000000000000007</c:v>
                </c:pt>
                <c:pt idx="389">
                  <c:v>9.8000000000000007</c:v>
                </c:pt>
                <c:pt idx="390">
                  <c:v>9.8000000000000007</c:v>
                </c:pt>
                <c:pt idx="391">
                  <c:v>9.8000000000000007</c:v>
                </c:pt>
                <c:pt idx="392">
                  <c:v>9.8000000000000007</c:v>
                </c:pt>
                <c:pt idx="393">
                  <c:v>9.8000000000000007</c:v>
                </c:pt>
                <c:pt idx="394">
                  <c:v>9.8000000000000007</c:v>
                </c:pt>
                <c:pt idx="395">
                  <c:v>9.8000000000000007</c:v>
                </c:pt>
                <c:pt idx="396">
                  <c:v>9.8000000000000007</c:v>
                </c:pt>
                <c:pt idx="397">
                  <c:v>9.8000000000000007</c:v>
                </c:pt>
                <c:pt idx="398">
                  <c:v>9.8000000000000007</c:v>
                </c:pt>
                <c:pt idx="399">
                  <c:v>9.8000000000000007</c:v>
                </c:pt>
                <c:pt idx="400">
                  <c:v>9.8000000000000007</c:v>
                </c:pt>
                <c:pt idx="401">
                  <c:v>9.8000000000000007</c:v>
                </c:pt>
                <c:pt idx="402">
                  <c:v>9.8000000000000007</c:v>
                </c:pt>
                <c:pt idx="403">
                  <c:v>9.8000000000000007</c:v>
                </c:pt>
                <c:pt idx="404">
                  <c:v>9.8000000000000007</c:v>
                </c:pt>
                <c:pt idx="405">
                  <c:v>9.8000000000000007</c:v>
                </c:pt>
                <c:pt idx="406">
                  <c:v>9.8000000000000007</c:v>
                </c:pt>
                <c:pt idx="407">
                  <c:v>9.8000000000000007</c:v>
                </c:pt>
                <c:pt idx="408">
                  <c:v>9.8000000000000007</c:v>
                </c:pt>
                <c:pt idx="409">
                  <c:v>9.8000000000000007</c:v>
                </c:pt>
                <c:pt idx="410">
                  <c:v>9.8000000000000007</c:v>
                </c:pt>
                <c:pt idx="411">
                  <c:v>9.9</c:v>
                </c:pt>
                <c:pt idx="412">
                  <c:v>9.9</c:v>
                </c:pt>
                <c:pt idx="413">
                  <c:v>9.9</c:v>
                </c:pt>
                <c:pt idx="414">
                  <c:v>9.9</c:v>
                </c:pt>
                <c:pt idx="415">
                  <c:v>9.9</c:v>
                </c:pt>
                <c:pt idx="416">
                  <c:v>9.9</c:v>
                </c:pt>
                <c:pt idx="417">
                  <c:v>9.9</c:v>
                </c:pt>
                <c:pt idx="418">
                  <c:v>9.9</c:v>
                </c:pt>
                <c:pt idx="419">
                  <c:v>9.9</c:v>
                </c:pt>
                <c:pt idx="420">
                  <c:v>9.9</c:v>
                </c:pt>
                <c:pt idx="421">
                  <c:v>9.9</c:v>
                </c:pt>
                <c:pt idx="422">
                  <c:v>9.9</c:v>
                </c:pt>
                <c:pt idx="423">
                  <c:v>9.9</c:v>
                </c:pt>
                <c:pt idx="424">
                  <c:v>9.9</c:v>
                </c:pt>
                <c:pt idx="425">
                  <c:v>9.9</c:v>
                </c:pt>
                <c:pt idx="426">
                  <c:v>9.9</c:v>
                </c:pt>
                <c:pt idx="427">
                  <c:v>9.9</c:v>
                </c:pt>
                <c:pt idx="428">
                  <c:v>9.9</c:v>
                </c:pt>
                <c:pt idx="429">
                  <c:v>9.9</c:v>
                </c:pt>
                <c:pt idx="430">
                  <c:v>9.9</c:v>
                </c:pt>
                <c:pt idx="431">
                  <c:v>9.9</c:v>
                </c:pt>
                <c:pt idx="432">
                  <c:v>9.9</c:v>
                </c:pt>
                <c:pt idx="433">
                  <c:v>9.9</c:v>
                </c:pt>
                <c:pt idx="434">
                  <c:v>9.9</c:v>
                </c:pt>
                <c:pt idx="435">
                  <c:v>9.9</c:v>
                </c:pt>
                <c:pt idx="436">
                  <c:v>9.9</c:v>
                </c:pt>
                <c:pt idx="437">
                  <c:v>9.9</c:v>
                </c:pt>
                <c:pt idx="438">
                  <c:v>9.9</c:v>
                </c:pt>
                <c:pt idx="439">
                  <c:v>9.9</c:v>
                </c:pt>
                <c:pt idx="440">
                  <c:v>9.9</c:v>
                </c:pt>
                <c:pt idx="441">
                  <c:v>9.9</c:v>
                </c:pt>
                <c:pt idx="442">
                  <c:v>9.9</c:v>
                </c:pt>
                <c:pt idx="443">
                  <c:v>9.9</c:v>
                </c:pt>
                <c:pt idx="444">
                  <c:v>10</c:v>
                </c:pt>
                <c:pt idx="445">
                  <c:v>10</c:v>
                </c:pt>
                <c:pt idx="446">
                  <c:v>10</c:v>
                </c:pt>
                <c:pt idx="447">
                  <c:v>10</c:v>
                </c:pt>
                <c:pt idx="448">
                  <c:v>10</c:v>
                </c:pt>
                <c:pt idx="449">
                  <c:v>10</c:v>
                </c:pt>
                <c:pt idx="450">
                  <c:v>10</c:v>
                </c:pt>
                <c:pt idx="451">
                  <c:v>10</c:v>
                </c:pt>
                <c:pt idx="452">
                  <c:v>10</c:v>
                </c:pt>
                <c:pt idx="453">
                  <c:v>10</c:v>
                </c:pt>
                <c:pt idx="454">
                  <c:v>10</c:v>
                </c:pt>
                <c:pt idx="455">
                  <c:v>10</c:v>
                </c:pt>
                <c:pt idx="456">
                  <c:v>10</c:v>
                </c:pt>
                <c:pt idx="457">
                  <c:v>10</c:v>
                </c:pt>
                <c:pt idx="458">
                  <c:v>10</c:v>
                </c:pt>
                <c:pt idx="459">
                  <c:v>10</c:v>
                </c:pt>
                <c:pt idx="460">
                  <c:v>10</c:v>
                </c:pt>
                <c:pt idx="461">
                  <c:v>10</c:v>
                </c:pt>
                <c:pt idx="462">
                  <c:v>10</c:v>
                </c:pt>
                <c:pt idx="463">
                  <c:v>10</c:v>
                </c:pt>
                <c:pt idx="464">
                  <c:v>10</c:v>
                </c:pt>
                <c:pt idx="465">
                  <c:v>10</c:v>
                </c:pt>
                <c:pt idx="466">
                  <c:v>10</c:v>
                </c:pt>
                <c:pt idx="467">
                  <c:v>10</c:v>
                </c:pt>
                <c:pt idx="468">
                  <c:v>10</c:v>
                </c:pt>
                <c:pt idx="469">
                  <c:v>10</c:v>
                </c:pt>
                <c:pt idx="470">
                  <c:v>10</c:v>
                </c:pt>
                <c:pt idx="471">
                  <c:v>10</c:v>
                </c:pt>
                <c:pt idx="472">
                  <c:v>10</c:v>
                </c:pt>
                <c:pt idx="473">
                  <c:v>10</c:v>
                </c:pt>
                <c:pt idx="474">
                  <c:v>10</c:v>
                </c:pt>
                <c:pt idx="475">
                  <c:v>10</c:v>
                </c:pt>
                <c:pt idx="476">
                  <c:v>10</c:v>
                </c:pt>
                <c:pt idx="477">
                  <c:v>10</c:v>
                </c:pt>
                <c:pt idx="478">
                  <c:v>10</c:v>
                </c:pt>
                <c:pt idx="479">
                  <c:v>10</c:v>
                </c:pt>
                <c:pt idx="480">
                  <c:v>10</c:v>
                </c:pt>
                <c:pt idx="481">
                  <c:v>10</c:v>
                </c:pt>
                <c:pt idx="482">
                  <c:v>10</c:v>
                </c:pt>
                <c:pt idx="483">
                  <c:v>10</c:v>
                </c:pt>
                <c:pt idx="484">
                  <c:v>10</c:v>
                </c:pt>
                <c:pt idx="485">
                  <c:v>10</c:v>
                </c:pt>
                <c:pt idx="486">
                  <c:v>10</c:v>
                </c:pt>
                <c:pt idx="487">
                  <c:v>10</c:v>
                </c:pt>
                <c:pt idx="488">
                  <c:v>10</c:v>
                </c:pt>
                <c:pt idx="489">
                  <c:v>10</c:v>
                </c:pt>
                <c:pt idx="490">
                  <c:v>10</c:v>
                </c:pt>
                <c:pt idx="491">
                  <c:v>10.1</c:v>
                </c:pt>
                <c:pt idx="492">
                  <c:v>10.1</c:v>
                </c:pt>
                <c:pt idx="493">
                  <c:v>10.1</c:v>
                </c:pt>
                <c:pt idx="494">
                  <c:v>10.1</c:v>
                </c:pt>
                <c:pt idx="495">
                  <c:v>10.1</c:v>
                </c:pt>
                <c:pt idx="496">
                  <c:v>10.1</c:v>
                </c:pt>
                <c:pt idx="497">
                  <c:v>10.1</c:v>
                </c:pt>
                <c:pt idx="498">
                  <c:v>10.1</c:v>
                </c:pt>
                <c:pt idx="499">
                  <c:v>10.1</c:v>
                </c:pt>
                <c:pt idx="500">
                  <c:v>10.1</c:v>
                </c:pt>
                <c:pt idx="501">
                  <c:v>10.1</c:v>
                </c:pt>
                <c:pt idx="502">
                  <c:v>10.1</c:v>
                </c:pt>
                <c:pt idx="503">
                  <c:v>10.1</c:v>
                </c:pt>
                <c:pt idx="504">
                  <c:v>10.1</c:v>
                </c:pt>
                <c:pt idx="505">
                  <c:v>10.1</c:v>
                </c:pt>
                <c:pt idx="506">
                  <c:v>10.1</c:v>
                </c:pt>
                <c:pt idx="507">
                  <c:v>10.1</c:v>
                </c:pt>
                <c:pt idx="508">
                  <c:v>10.1</c:v>
                </c:pt>
                <c:pt idx="509">
                  <c:v>10.1</c:v>
                </c:pt>
                <c:pt idx="510">
                  <c:v>10.1</c:v>
                </c:pt>
                <c:pt idx="511">
                  <c:v>10.1</c:v>
                </c:pt>
                <c:pt idx="512">
                  <c:v>10.1</c:v>
                </c:pt>
                <c:pt idx="513">
                  <c:v>10.1</c:v>
                </c:pt>
                <c:pt idx="514">
                  <c:v>10.1</c:v>
                </c:pt>
                <c:pt idx="515">
                  <c:v>10.1</c:v>
                </c:pt>
                <c:pt idx="516">
                  <c:v>10.1</c:v>
                </c:pt>
                <c:pt idx="517">
                  <c:v>10.1</c:v>
                </c:pt>
                <c:pt idx="518">
                  <c:v>10.1</c:v>
                </c:pt>
                <c:pt idx="519">
                  <c:v>10.1</c:v>
                </c:pt>
                <c:pt idx="520">
                  <c:v>10.1</c:v>
                </c:pt>
                <c:pt idx="521">
                  <c:v>10.1</c:v>
                </c:pt>
                <c:pt idx="522">
                  <c:v>10.1</c:v>
                </c:pt>
                <c:pt idx="523">
                  <c:v>10.1</c:v>
                </c:pt>
                <c:pt idx="524">
                  <c:v>10.1</c:v>
                </c:pt>
                <c:pt idx="525">
                  <c:v>10.1</c:v>
                </c:pt>
                <c:pt idx="526">
                  <c:v>10.1</c:v>
                </c:pt>
                <c:pt idx="527">
                  <c:v>10.1</c:v>
                </c:pt>
                <c:pt idx="528">
                  <c:v>10.1</c:v>
                </c:pt>
                <c:pt idx="529">
                  <c:v>10.1</c:v>
                </c:pt>
                <c:pt idx="530">
                  <c:v>10.1</c:v>
                </c:pt>
                <c:pt idx="531">
                  <c:v>10.1</c:v>
                </c:pt>
                <c:pt idx="532">
                  <c:v>10.1</c:v>
                </c:pt>
                <c:pt idx="533">
                  <c:v>10.1</c:v>
                </c:pt>
                <c:pt idx="534">
                  <c:v>10.1</c:v>
                </c:pt>
                <c:pt idx="535">
                  <c:v>10.1</c:v>
                </c:pt>
                <c:pt idx="536">
                  <c:v>10.1</c:v>
                </c:pt>
                <c:pt idx="537">
                  <c:v>10.1</c:v>
                </c:pt>
                <c:pt idx="538">
                  <c:v>10.1</c:v>
                </c:pt>
                <c:pt idx="539">
                  <c:v>10.1</c:v>
                </c:pt>
                <c:pt idx="540">
                  <c:v>10.1</c:v>
                </c:pt>
                <c:pt idx="541">
                  <c:v>10.1</c:v>
                </c:pt>
                <c:pt idx="542">
                  <c:v>10.1</c:v>
                </c:pt>
                <c:pt idx="543">
                  <c:v>10.1</c:v>
                </c:pt>
                <c:pt idx="544">
                  <c:v>10.1</c:v>
                </c:pt>
                <c:pt idx="545">
                  <c:v>10.1</c:v>
                </c:pt>
                <c:pt idx="546">
                  <c:v>10.1</c:v>
                </c:pt>
                <c:pt idx="547">
                  <c:v>10.1</c:v>
                </c:pt>
                <c:pt idx="548">
                  <c:v>10.1</c:v>
                </c:pt>
                <c:pt idx="549">
                  <c:v>10.1</c:v>
                </c:pt>
                <c:pt idx="550">
                  <c:v>10.1</c:v>
                </c:pt>
                <c:pt idx="551">
                  <c:v>10.1</c:v>
                </c:pt>
                <c:pt idx="552">
                  <c:v>10.1</c:v>
                </c:pt>
                <c:pt idx="553">
                  <c:v>10.1</c:v>
                </c:pt>
                <c:pt idx="554">
                  <c:v>10.1</c:v>
                </c:pt>
                <c:pt idx="555">
                  <c:v>10.1</c:v>
                </c:pt>
                <c:pt idx="556">
                  <c:v>10.1</c:v>
                </c:pt>
                <c:pt idx="557">
                  <c:v>10.1</c:v>
                </c:pt>
                <c:pt idx="558">
                  <c:v>10.1</c:v>
                </c:pt>
                <c:pt idx="559">
                  <c:v>10.1</c:v>
                </c:pt>
                <c:pt idx="560">
                  <c:v>10.1</c:v>
                </c:pt>
                <c:pt idx="561">
                  <c:v>10.1</c:v>
                </c:pt>
                <c:pt idx="562">
                  <c:v>10.1</c:v>
                </c:pt>
                <c:pt idx="563">
                  <c:v>10.1</c:v>
                </c:pt>
              </c:numCache>
            </c:numRef>
          </c:yVal>
          <c:smooth val="0"/>
        </c:ser>
        <c:ser>
          <c:idx val="2"/>
          <c:order val="1"/>
          <c:tx>
            <c:v>140gmm</c:v>
          </c:tx>
          <c:spPr>
            <a:ln w="38100" cap="rnd">
              <a:solidFill>
                <a:schemeClr val="accent1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[1]ThermRot_140gmm!$A$2:$A$124</c:f>
              <c:numCache>
                <c:formatCode>General</c:formatCode>
                <c:ptCount val="123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</c:numCache>
            </c:numRef>
          </c:xVal>
          <c:yVal>
            <c:numRef>
              <c:f>[1]ThermRot_140gmm!$B$2:$B$124</c:f>
              <c:numCache>
                <c:formatCode>General</c:formatCode>
                <c:ptCount val="123"/>
                <c:pt idx="0">
                  <c:v>4.0999999999999996</c:v>
                </c:pt>
                <c:pt idx="1">
                  <c:v>4.3</c:v>
                </c:pt>
                <c:pt idx="2">
                  <c:v>4.5</c:v>
                </c:pt>
                <c:pt idx="3">
                  <c:v>4.7</c:v>
                </c:pt>
                <c:pt idx="4">
                  <c:v>4.9000000000000004</c:v>
                </c:pt>
                <c:pt idx="5">
                  <c:v>5.0999999999999996</c:v>
                </c:pt>
                <c:pt idx="6">
                  <c:v>5.3</c:v>
                </c:pt>
                <c:pt idx="7">
                  <c:v>5.5</c:v>
                </c:pt>
                <c:pt idx="8">
                  <c:v>5.7</c:v>
                </c:pt>
                <c:pt idx="9">
                  <c:v>5.8</c:v>
                </c:pt>
                <c:pt idx="10">
                  <c:v>6</c:v>
                </c:pt>
                <c:pt idx="11">
                  <c:v>6.2</c:v>
                </c:pt>
                <c:pt idx="12">
                  <c:v>6.3</c:v>
                </c:pt>
                <c:pt idx="13">
                  <c:v>6.5</c:v>
                </c:pt>
                <c:pt idx="14">
                  <c:v>6.6</c:v>
                </c:pt>
                <c:pt idx="15">
                  <c:v>6.8</c:v>
                </c:pt>
                <c:pt idx="16">
                  <c:v>6.9</c:v>
                </c:pt>
                <c:pt idx="17">
                  <c:v>7.1</c:v>
                </c:pt>
                <c:pt idx="18">
                  <c:v>7.2</c:v>
                </c:pt>
                <c:pt idx="19">
                  <c:v>7.3</c:v>
                </c:pt>
                <c:pt idx="20">
                  <c:v>7.5</c:v>
                </c:pt>
                <c:pt idx="21">
                  <c:v>7.6</c:v>
                </c:pt>
                <c:pt idx="22">
                  <c:v>7.7</c:v>
                </c:pt>
                <c:pt idx="23">
                  <c:v>7.8</c:v>
                </c:pt>
                <c:pt idx="24">
                  <c:v>7.9</c:v>
                </c:pt>
                <c:pt idx="25">
                  <c:v>8.1</c:v>
                </c:pt>
                <c:pt idx="26">
                  <c:v>8.1999999999999993</c:v>
                </c:pt>
                <c:pt idx="27">
                  <c:v>8.3000000000000007</c:v>
                </c:pt>
                <c:pt idx="28">
                  <c:v>8.4</c:v>
                </c:pt>
                <c:pt idx="29">
                  <c:v>8.5</c:v>
                </c:pt>
                <c:pt idx="30">
                  <c:v>8.6</c:v>
                </c:pt>
                <c:pt idx="31">
                  <c:v>8.6999999999999993</c:v>
                </c:pt>
                <c:pt idx="32">
                  <c:v>8.8000000000000007</c:v>
                </c:pt>
                <c:pt idx="33">
                  <c:v>8.8000000000000007</c:v>
                </c:pt>
                <c:pt idx="34">
                  <c:v>8.9</c:v>
                </c:pt>
                <c:pt idx="35">
                  <c:v>9</c:v>
                </c:pt>
                <c:pt idx="36">
                  <c:v>9.1</c:v>
                </c:pt>
                <c:pt idx="37">
                  <c:v>9.1999999999999993</c:v>
                </c:pt>
                <c:pt idx="38">
                  <c:v>9.1999999999999993</c:v>
                </c:pt>
                <c:pt idx="39">
                  <c:v>9.3000000000000007</c:v>
                </c:pt>
                <c:pt idx="40">
                  <c:v>9.4</c:v>
                </c:pt>
                <c:pt idx="41">
                  <c:v>9.5</c:v>
                </c:pt>
                <c:pt idx="42">
                  <c:v>9.5</c:v>
                </c:pt>
                <c:pt idx="43">
                  <c:v>9.6</c:v>
                </c:pt>
                <c:pt idx="44">
                  <c:v>9.6999999999999993</c:v>
                </c:pt>
                <c:pt idx="45">
                  <c:v>9.6999999999999993</c:v>
                </c:pt>
                <c:pt idx="46">
                  <c:v>9.8000000000000007</c:v>
                </c:pt>
                <c:pt idx="47">
                  <c:v>9.8000000000000007</c:v>
                </c:pt>
                <c:pt idx="48">
                  <c:v>9.9</c:v>
                </c:pt>
                <c:pt idx="49">
                  <c:v>9.9</c:v>
                </c:pt>
                <c:pt idx="50">
                  <c:v>10</c:v>
                </c:pt>
                <c:pt idx="51">
                  <c:v>10.1</c:v>
                </c:pt>
                <c:pt idx="52">
                  <c:v>10.1</c:v>
                </c:pt>
                <c:pt idx="53">
                  <c:v>10.1</c:v>
                </c:pt>
                <c:pt idx="54">
                  <c:v>10.199999999999999</c:v>
                </c:pt>
                <c:pt idx="55">
                  <c:v>10.199999999999999</c:v>
                </c:pt>
                <c:pt idx="56">
                  <c:v>10.3</c:v>
                </c:pt>
                <c:pt idx="57">
                  <c:v>10.3</c:v>
                </c:pt>
                <c:pt idx="58">
                  <c:v>10.4</c:v>
                </c:pt>
                <c:pt idx="59">
                  <c:v>10.4</c:v>
                </c:pt>
                <c:pt idx="60">
                  <c:v>10.4</c:v>
                </c:pt>
                <c:pt idx="61">
                  <c:v>10.5</c:v>
                </c:pt>
                <c:pt idx="62">
                  <c:v>10.5</c:v>
                </c:pt>
                <c:pt idx="63">
                  <c:v>10.6</c:v>
                </c:pt>
                <c:pt idx="64">
                  <c:v>10.6</c:v>
                </c:pt>
                <c:pt idx="65">
                  <c:v>10.6</c:v>
                </c:pt>
                <c:pt idx="66">
                  <c:v>10.7</c:v>
                </c:pt>
                <c:pt idx="67">
                  <c:v>10.7</c:v>
                </c:pt>
                <c:pt idx="68">
                  <c:v>10.7</c:v>
                </c:pt>
                <c:pt idx="69">
                  <c:v>10.8</c:v>
                </c:pt>
                <c:pt idx="70">
                  <c:v>10.8</c:v>
                </c:pt>
                <c:pt idx="71">
                  <c:v>10.8</c:v>
                </c:pt>
                <c:pt idx="72">
                  <c:v>10.9</c:v>
                </c:pt>
                <c:pt idx="73">
                  <c:v>10.9</c:v>
                </c:pt>
                <c:pt idx="74">
                  <c:v>10.9</c:v>
                </c:pt>
                <c:pt idx="75">
                  <c:v>11</c:v>
                </c:pt>
                <c:pt idx="76">
                  <c:v>11</c:v>
                </c:pt>
                <c:pt idx="77">
                  <c:v>11</c:v>
                </c:pt>
                <c:pt idx="78">
                  <c:v>11</c:v>
                </c:pt>
                <c:pt idx="79">
                  <c:v>11.1</c:v>
                </c:pt>
                <c:pt idx="80">
                  <c:v>11.1</c:v>
                </c:pt>
                <c:pt idx="81">
                  <c:v>11.1</c:v>
                </c:pt>
                <c:pt idx="82">
                  <c:v>11.2</c:v>
                </c:pt>
                <c:pt idx="83">
                  <c:v>11.2</c:v>
                </c:pt>
                <c:pt idx="84">
                  <c:v>11.2</c:v>
                </c:pt>
                <c:pt idx="85">
                  <c:v>11.3</c:v>
                </c:pt>
                <c:pt idx="86">
                  <c:v>11.3</c:v>
                </c:pt>
                <c:pt idx="87">
                  <c:v>11.3</c:v>
                </c:pt>
                <c:pt idx="88">
                  <c:v>11.4</c:v>
                </c:pt>
                <c:pt idx="89">
                  <c:v>11.4</c:v>
                </c:pt>
                <c:pt idx="90">
                  <c:v>11.4</c:v>
                </c:pt>
                <c:pt idx="91">
                  <c:v>11.5</c:v>
                </c:pt>
                <c:pt idx="92">
                  <c:v>11.5</c:v>
                </c:pt>
                <c:pt idx="93">
                  <c:v>11.5</c:v>
                </c:pt>
                <c:pt idx="94">
                  <c:v>11.6</c:v>
                </c:pt>
                <c:pt idx="95">
                  <c:v>11.6</c:v>
                </c:pt>
                <c:pt idx="96">
                  <c:v>11.6</c:v>
                </c:pt>
                <c:pt idx="97">
                  <c:v>11.7</c:v>
                </c:pt>
                <c:pt idx="98">
                  <c:v>11.7</c:v>
                </c:pt>
                <c:pt idx="99">
                  <c:v>11.8</c:v>
                </c:pt>
                <c:pt idx="100">
                  <c:v>11.8</c:v>
                </c:pt>
                <c:pt idx="101">
                  <c:v>11.9</c:v>
                </c:pt>
                <c:pt idx="102">
                  <c:v>11.9</c:v>
                </c:pt>
                <c:pt idx="103">
                  <c:v>11.9</c:v>
                </c:pt>
                <c:pt idx="104">
                  <c:v>12</c:v>
                </c:pt>
                <c:pt idx="105">
                  <c:v>12</c:v>
                </c:pt>
                <c:pt idx="106">
                  <c:v>12.1</c:v>
                </c:pt>
                <c:pt idx="107">
                  <c:v>12.1</c:v>
                </c:pt>
                <c:pt idx="108">
                  <c:v>12.2</c:v>
                </c:pt>
                <c:pt idx="109">
                  <c:v>12.3</c:v>
                </c:pt>
                <c:pt idx="110">
                  <c:v>12.3</c:v>
                </c:pt>
                <c:pt idx="111">
                  <c:v>12.4</c:v>
                </c:pt>
                <c:pt idx="112">
                  <c:v>12.4</c:v>
                </c:pt>
                <c:pt idx="113">
                  <c:v>12.5</c:v>
                </c:pt>
                <c:pt idx="114">
                  <c:v>12.6</c:v>
                </c:pt>
                <c:pt idx="115">
                  <c:v>12.6</c:v>
                </c:pt>
                <c:pt idx="116">
                  <c:v>12.7</c:v>
                </c:pt>
                <c:pt idx="117">
                  <c:v>12.8</c:v>
                </c:pt>
                <c:pt idx="118">
                  <c:v>12.8</c:v>
                </c:pt>
                <c:pt idx="119">
                  <c:v>12.9</c:v>
                </c:pt>
                <c:pt idx="120">
                  <c:v>13</c:v>
                </c:pt>
                <c:pt idx="121">
                  <c:v>13.1</c:v>
                </c:pt>
                <c:pt idx="122">
                  <c:v>13.2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8994720"/>
        <c:axId val="548995112"/>
        <c:extLst/>
      </c:scatterChart>
      <c:valAx>
        <c:axId val="548994720"/>
        <c:scaling>
          <c:orientation val="minMax"/>
          <c:max val="30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dirty="0" smtClean="0"/>
                  <a:t>Temps [s]</a:t>
                </a:r>
                <a:endParaRPr lang="fr-FR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8995112"/>
        <c:crosses val="autoZero"/>
        <c:crossBetween val="midCat"/>
      </c:valAx>
      <c:valAx>
        <c:axId val="548995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Temperature [°C]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899472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5399834722222222"/>
          <c:y val="0.57914351851851853"/>
          <c:w val="0.40686624999999998"/>
          <c:h val="8.15951388888888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</a:defRPr>
      </a:pPr>
      <a:endParaRPr lang="fr-F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839638888888888"/>
          <c:y val="6.9993518518518524E-2"/>
          <c:w val="0.83687708333333333"/>
          <c:h val="0.78795578703703717"/>
        </c:manualLayout>
      </c:layout>
      <c:scatterChart>
        <c:scatterStyle val="lineMarker"/>
        <c:varyColors val="0"/>
        <c:ser>
          <c:idx val="1"/>
          <c:order val="0"/>
          <c:tx>
            <c:v> </c:v>
          </c:tx>
          <c:spPr>
            <a:ln w="38100" cap="rnd">
              <a:solidFill>
                <a:schemeClr val="accent2">
                  <a:alpha val="0"/>
                </a:schemeClr>
              </a:solidFill>
              <a:round/>
            </a:ln>
            <a:effectLst/>
          </c:spPr>
          <c:marker>
            <c:symbol val="none"/>
          </c:marker>
          <c:trendline>
            <c:name>120 gmm</c:name>
            <c:spPr>
              <a:ln w="38100" cap="rnd">
                <a:solidFill>
                  <a:schemeClr val="accent2"/>
                </a:solidFill>
                <a:prstDash val="solid"/>
              </a:ln>
              <a:effectLst/>
            </c:spPr>
            <c:trendlineType val="poly"/>
            <c:order val="6"/>
            <c:dispRSqr val="0"/>
            <c:dispEq val="0"/>
          </c:trendline>
          <c:xVal>
            <c:numRef>
              <c:f>[1]DynamRot_120gmm!$A$2:$A$565</c:f>
              <c:numCache>
                <c:formatCode>General</c:formatCode>
                <c:ptCount val="564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  <c:pt idx="123">
                  <c:v>49.2</c:v>
                </c:pt>
                <c:pt idx="124">
                  <c:v>49.6</c:v>
                </c:pt>
                <c:pt idx="125">
                  <c:v>50</c:v>
                </c:pt>
                <c:pt idx="126">
                  <c:v>50.4</c:v>
                </c:pt>
                <c:pt idx="127">
                  <c:v>50.8</c:v>
                </c:pt>
                <c:pt idx="128">
                  <c:v>51.2</c:v>
                </c:pt>
                <c:pt idx="129">
                  <c:v>51.6</c:v>
                </c:pt>
                <c:pt idx="130">
                  <c:v>52</c:v>
                </c:pt>
                <c:pt idx="131">
                  <c:v>52.4</c:v>
                </c:pt>
                <c:pt idx="132">
                  <c:v>52.8</c:v>
                </c:pt>
                <c:pt idx="133">
                  <c:v>53.2</c:v>
                </c:pt>
                <c:pt idx="134">
                  <c:v>53.6</c:v>
                </c:pt>
                <c:pt idx="135">
                  <c:v>54</c:v>
                </c:pt>
                <c:pt idx="136">
                  <c:v>54.4</c:v>
                </c:pt>
                <c:pt idx="137">
                  <c:v>54.8</c:v>
                </c:pt>
                <c:pt idx="138">
                  <c:v>55.2</c:v>
                </c:pt>
                <c:pt idx="139">
                  <c:v>55.6</c:v>
                </c:pt>
                <c:pt idx="140">
                  <c:v>56</c:v>
                </c:pt>
                <c:pt idx="141">
                  <c:v>56.4</c:v>
                </c:pt>
                <c:pt idx="142">
                  <c:v>56.8</c:v>
                </c:pt>
                <c:pt idx="143">
                  <c:v>57.2</c:v>
                </c:pt>
                <c:pt idx="144">
                  <c:v>57.6</c:v>
                </c:pt>
                <c:pt idx="145">
                  <c:v>58</c:v>
                </c:pt>
                <c:pt idx="146">
                  <c:v>58.4</c:v>
                </c:pt>
                <c:pt idx="147">
                  <c:v>58.8</c:v>
                </c:pt>
                <c:pt idx="148">
                  <c:v>59.2</c:v>
                </c:pt>
                <c:pt idx="149">
                  <c:v>59.6</c:v>
                </c:pt>
                <c:pt idx="150">
                  <c:v>60</c:v>
                </c:pt>
                <c:pt idx="151">
                  <c:v>60.4</c:v>
                </c:pt>
                <c:pt idx="152">
                  <c:v>60.8</c:v>
                </c:pt>
                <c:pt idx="153">
                  <c:v>61.2</c:v>
                </c:pt>
                <c:pt idx="154">
                  <c:v>61.6</c:v>
                </c:pt>
                <c:pt idx="155">
                  <c:v>62</c:v>
                </c:pt>
                <c:pt idx="156">
                  <c:v>62.4</c:v>
                </c:pt>
                <c:pt idx="157">
                  <c:v>62.8</c:v>
                </c:pt>
                <c:pt idx="158">
                  <c:v>63.2</c:v>
                </c:pt>
                <c:pt idx="159">
                  <c:v>63.6</c:v>
                </c:pt>
                <c:pt idx="160">
                  <c:v>64</c:v>
                </c:pt>
                <c:pt idx="161">
                  <c:v>64.400000000000006</c:v>
                </c:pt>
                <c:pt idx="162">
                  <c:v>64.8</c:v>
                </c:pt>
                <c:pt idx="163">
                  <c:v>65.2</c:v>
                </c:pt>
                <c:pt idx="164">
                  <c:v>65.599999999999994</c:v>
                </c:pt>
                <c:pt idx="165">
                  <c:v>66</c:v>
                </c:pt>
                <c:pt idx="166">
                  <c:v>66.400000000000006</c:v>
                </c:pt>
                <c:pt idx="167">
                  <c:v>66.8</c:v>
                </c:pt>
                <c:pt idx="168">
                  <c:v>67.2</c:v>
                </c:pt>
                <c:pt idx="169">
                  <c:v>67.599999999999994</c:v>
                </c:pt>
                <c:pt idx="170">
                  <c:v>68</c:v>
                </c:pt>
                <c:pt idx="171">
                  <c:v>68.400000000000006</c:v>
                </c:pt>
                <c:pt idx="172">
                  <c:v>68.8</c:v>
                </c:pt>
                <c:pt idx="173">
                  <c:v>69.2</c:v>
                </c:pt>
                <c:pt idx="174">
                  <c:v>69.599999999999994</c:v>
                </c:pt>
                <c:pt idx="175">
                  <c:v>70</c:v>
                </c:pt>
                <c:pt idx="176">
                  <c:v>70.400000000000006</c:v>
                </c:pt>
                <c:pt idx="177">
                  <c:v>70.8</c:v>
                </c:pt>
                <c:pt idx="178">
                  <c:v>71.2</c:v>
                </c:pt>
                <c:pt idx="179">
                  <c:v>71.599999999999994</c:v>
                </c:pt>
                <c:pt idx="180">
                  <c:v>72</c:v>
                </c:pt>
                <c:pt idx="181">
                  <c:v>72.400000000000006</c:v>
                </c:pt>
                <c:pt idx="182">
                  <c:v>72.8</c:v>
                </c:pt>
                <c:pt idx="183">
                  <c:v>73.2</c:v>
                </c:pt>
                <c:pt idx="184">
                  <c:v>73.599999999999994</c:v>
                </c:pt>
                <c:pt idx="185">
                  <c:v>74</c:v>
                </c:pt>
                <c:pt idx="186">
                  <c:v>74.400000000000006</c:v>
                </c:pt>
                <c:pt idx="187">
                  <c:v>74.8</c:v>
                </c:pt>
                <c:pt idx="188">
                  <c:v>75.2</c:v>
                </c:pt>
                <c:pt idx="189">
                  <c:v>75.599999999999994</c:v>
                </c:pt>
                <c:pt idx="190">
                  <c:v>76</c:v>
                </c:pt>
                <c:pt idx="191">
                  <c:v>76.400000000000006</c:v>
                </c:pt>
                <c:pt idx="192">
                  <c:v>76.8</c:v>
                </c:pt>
                <c:pt idx="193">
                  <c:v>77.2</c:v>
                </c:pt>
                <c:pt idx="194">
                  <c:v>77.599999999999994</c:v>
                </c:pt>
                <c:pt idx="195">
                  <c:v>78</c:v>
                </c:pt>
                <c:pt idx="196">
                  <c:v>78.400000000000006</c:v>
                </c:pt>
                <c:pt idx="197">
                  <c:v>78.8</c:v>
                </c:pt>
                <c:pt idx="198">
                  <c:v>79.2</c:v>
                </c:pt>
                <c:pt idx="199">
                  <c:v>79.599999999999994</c:v>
                </c:pt>
                <c:pt idx="200">
                  <c:v>80</c:v>
                </c:pt>
                <c:pt idx="201">
                  <c:v>80.400000000000006</c:v>
                </c:pt>
                <c:pt idx="202">
                  <c:v>80.8</c:v>
                </c:pt>
                <c:pt idx="203">
                  <c:v>81.2</c:v>
                </c:pt>
                <c:pt idx="204">
                  <c:v>81.599999999999994</c:v>
                </c:pt>
                <c:pt idx="205">
                  <c:v>82</c:v>
                </c:pt>
                <c:pt idx="206">
                  <c:v>82.4</c:v>
                </c:pt>
                <c:pt idx="207">
                  <c:v>82.8</c:v>
                </c:pt>
                <c:pt idx="208">
                  <c:v>83.2</c:v>
                </c:pt>
                <c:pt idx="209">
                  <c:v>83.6</c:v>
                </c:pt>
                <c:pt idx="210">
                  <c:v>84</c:v>
                </c:pt>
                <c:pt idx="211">
                  <c:v>84.4</c:v>
                </c:pt>
                <c:pt idx="212">
                  <c:v>84.8</c:v>
                </c:pt>
                <c:pt idx="213">
                  <c:v>85.2</c:v>
                </c:pt>
                <c:pt idx="214">
                  <c:v>85.6</c:v>
                </c:pt>
                <c:pt idx="215">
                  <c:v>86</c:v>
                </c:pt>
                <c:pt idx="216">
                  <c:v>86.4</c:v>
                </c:pt>
                <c:pt idx="217">
                  <c:v>86.8</c:v>
                </c:pt>
                <c:pt idx="218">
                  <c:v>87.2</c:v>
                </c:pt>
                <c:pt idx="219">
                  <c:v>87.6</c:v>
                </c:pt>
                <c:pt idx="220">
                  <c:v>88</c:v>
                </c:pt>
                <c:pt idx="221">
                  <c:v>88.4</c:v>
                </c:pt>
                <c:pt idx="222">
                  <c:v>88.8</c:v>
                </c:pt>
                <c:pt idx="223">
                  <c:v>89.2</c:v>
                </c:pt>
                <c:pt idx="224">
                  <c:v>89.6</c:v>
                </c:pt>
                <c:pt idx="225">
                  <c:v>90</c:v>
                </c:pt>
                <c:pt idx="226">
                  <c:v>90.4</c:v>
                </c:pt>
                <c:pt idx="227">
                  <c:v>90.8</c:v>
                </c:pt>
                <c:pt idx="228">
                  <c:v>91.2</c:v>
                </c:pt>
                <c:pt idx="229">
                  <c:v>91.6</c:v>
                </c:pt>
                <c:pt idx="230">
                  <c:v>92</c:v>
                </c:pt>
                <c:pt idx="231">
                  <c:v>92.4</c:v>
                </c:pt>
                <c:pt idx="232">
                  <c:v>92.8</c:v>
                </c:pt>
                <c:pt idx="233">
                  <c:v>93.2</c:v>
                </c:pt>
                <c:pt idx="234">
                  <c:v>93.6</c:v>
                </c:pt>
                <c:pt idx="235">
                  <c:v>94</c:v>
                </c:pt>
                <c:pt idx="236">
                  <c:v>94.4</c:v>
                </c:pt>
                <c:pt idx="237">
                  <c:v>94.8</c:v>
                </c:pt>
                <c:pt idx="238">
                  <c:v>95.2</c:v>
                </c:pt>
                <c:pt idx="239">
                  <c:v>95.6</c:v>
                </c:pt>
                <c:pt idx="240">
                  <c:v>96</c:v>
                </c:pt>
                <c:pt idx="241">
                  <c:v>96.4</c:v>
                </c:pt>
                <c:pt idx="242">
                  <c:v>96.8</c:v>
                </c:pt>
                <c:pt idx="243">
                  <c:v>97.2</c:v>
                </c:pt>
                <c:pt idx="244">
                  <c:v>97.6</c:v>
                </c:pt>
                <c:pt idx="245">
                  <c:v>98</c:v>
                </c:pt>
                <c:pt idx="246">
                  <c:v>98.4</c:v>
                </c:pt>
                <c:pt idx="247">
                  <c:v>98.8</c:v>
                </c:pt>
                <c:pt idx="248">
                  <c:v>99.2</c:v>
                </c:pt>
                <c:pt idx="249">
                  <c:v>99.6</c:v>
                </c:pt>
                <c:pt idx="250">
                  <c:v>100</c:v>
                </c:pt>
                <c:pt idx="251">
                  <c:v>100.4</c:v>
                </c:pt>
                <c:pt idx="252">
                  <c:v>100.8</c:v>
                </c:pt>
                <c:pt idx="253">
                  <c:v>101.2</c:v>
                </c:pt>
                <c:pt idx="254">
                  <c:v>101.6</c:v>
                </c:pt>
                <c:pt idx="255">
                  <c:v>102</c:v>
                </c:pt>
                <c:pt idx="256">
                  <c:v>102.4</c:v>
                </c:pt>
                <c:pt idx="257">
                  <c:v>102.8</c:v>
                </c:pt>
                <c:pt idx="258">
                  <c:v>103.2</c:v>
                </c:pt>
                <c:pt idx="259">
                  <c:v>103.6</c:v>
                </c:pt>
                <c:pt idx="260">
                  <c:v>104</c:v>
                </c:pt>
                <c:pt idx="261">
                  <c:v>104.4</c:v>
                </c:pt>
                <c:pt idx="262">
                  <c:v>104.8</c:v>
                </c:pt>
                <c:pt idx="263">
                  <c:v>105.2</c:v>
                </c:pt>
                <c:pt idx="264">
                  <c:v>105.6</c:v>
                </c:pt>
                <c:pt idx="265">
                  <c:v>106</c:v>
                </c:pt>
                <c:pt idx="266">
                  <c:v>106.4</c:v>
                </c:pt>
                <c:pt idx="267">
                  <c:v>106.8</c:v>
                </c:pt>
                <c:pt idx="268">
                  <c:v>107.2</c:v>
                </c:pt>
                <c:pt idx="269">
                  <c:v>107.6</c:v>
                </c:pt>
                <c:pt idx="270">
                  <c:v>108</c:v>
                </c:pt>
                <c:pt idx="271">
                  <c:v>108.4</c:v>
                </c:pt>
                <c:pt idx="272">
                  <c:v>108.8</c:v>
                </c:pt>
                <c:pt idx="273">
                  <c:v>109.2</c:v>
                </c:pt>
                <c:pt idx="274">
                  <c:v>109.6</c:v>
                </c:pt>
                <c:pt idx="275">
                  <c:v>110</c:v>
                </c:pt>
                <c:pt idx="276">
                  <c:v>110.4</c:v>
                </c:pt>
                <c:pt idx="277">
                  <c:v>110.8</c:v>
                </c:pt>
                <c:pt idx="278">
                  <c:v>111.2</c:v>
                </c:pt>
                <c:pt idx="279">
                  <c:v>111.6</c:v>
                </c:pt>
                <c:pt idx="280">
                  <c:v>112</c:v>
                </c:pt>
                <c:pt idx="281">
                  <c:v>112.4</c:v>
                </c:pt>
                <c:pt idx="282">
                  <c:v>112.8</c:v>
                </c:pt>
                <c:pt idx="283">
                  <c:v>113.2</c:v>
                </c:pt>
                <c:pt idx="284">
                  <c:v>113.6</c:v>
                </c:pt>
                <c:pt idx="285">
                  <c:v>114</c:v>
                </c:pt>
                <c:pt idx="286">
                  <c:v>114.4</c:v>
                </c:pt>
                <c:pt idx="287">
                  <c:v>114.8</c:v>
                </c:pt>
                <c:pt idx="288">
                  <c:v>115.2</c:v>
                </c:pt>
                <c:pt idx="289">
                  <c:v>115.6</c:v>
                </c:pt>
                <c:pt idx="290">
                  <c:v>116</c:v>
                </c:pt>
                <c:pt idx="291">
                  <c:v>116.4</c:v>
                </c:pt>
                <c:pt idx="292">
                  <c:v>116.8</c:v>
                </c:pt>
                <c:pt idx="293">
                  <c:v>117.2</c:v>
                </c:pt>
                <c:pt idx="294">
                  <c:v>117.6</c:v>
                </c:pt>
                <c:pt idx="295">
                  <c:v>118</c:v>
                </c:pt>
                <c:pt idx="296">
                  <c:v>118.4</c:v>
                </c:pt>
                <c:pt idx="297">
                  <c:v>118.8</c:v>
                </c:pt>
                <c:pt idx="298">
                  <c:v>119.2</c:v>
                </c:pt>
                <c:pt idx="299">
                  <c:v>119.6</c:v>
                </c:pt>
                <c:pt idx="300">
                  <c:v>120</c:v>
                </c:pt>
                <c:pt idx="301">
                  <c:v>120.4</c:v>
                </c:pt>
                <c:pt idx="302">
                  <c:v>120.8</c:v>
                </c:pt>
                <c:pt idx="303">
                  <c:v>121.2</c:v>
                </c:pt>
                <c:pt idx="304">
                  <c:v>121.6</c:v>
                </c:pt>
                <c:pt idx="305">
                  <c:v>122</c:v>
                </c:pt>
                <c:pt idx="306">
                  <c:v>122.4</c:v>
                </c:pt>
                <c:pt idx="307">
                  <c:v>122.8</c:v>
                </c:pt>
                <c:pt idx="308">
                  <c:v>123.2</c:v>
                </c:pt>
                <c:pt idx="309">
                  <c:v>123.6</c:v>
                </c:pt>
                <c:pt idx="310">
                  <c:v>124</c:v>
                </c:pt>
                <c:pt idx="311">
                  <c:v>124.4</c:v>
                </c:pt>
                <c:pt idx="312">
                  <c:v>124.8</c:v>
                </c:pt>
                <c:pt idx="313">
                  <c:v>125.2</c:v>
                </c:pt>
                <c:pt idx="314">
                  <c:v>125.6</c:v>
                </c:pt>
                <c:pt idx="315">
                  <c:v>126</c:v>
                </c:pt>
                <c:pt idx="316">
                  <c:v>126.4</c:v>
                </c:pt>
                <c:pt idx="317">
                  <c:v>126.8</c:v>
                </c:pt>
                <c:pt idx="318">
                  <c:v>127.2</c:v>
                </c:pt>
                <c:pt idx="319">
                  <c:v>127.6</c:v>
                </c:pt>
                <c:pt idx="320">
                  <c:v>128</c:v>
                </c:pt>
                <c:pt idx="321">
                  <c:v>128.4</c:v>
                </c:pt>
                <c:pt idx="322">
                  <c:v>128.80000000000001</c:v>
                </c:pt>
                <c:pt idx="323">
                  <c:v>129.19999999999999</c:v>
                </c:pt>
                <c:pt idx="324">
                  <c:v>129.6</c:v>
                </c:pt>
                <c:pt idx="325">
                  <c:v>130</c:v>
                </c:pt>
                <c:pt idx="326">
                  <c:v>130.4</c:v>
                </c:pt>
                <c:pt idx="327">
                  <c:v>130.80000000000001</c:v>
                </c:pt>
                <c:pt idx="328">
                  <c:v>131.19999999999999</c:v>
                </c:pt>
                <c:pt idx="329">
                  <c:v>131.6</c:v>
                </c:pt>
                <c:pt idx="330">
                  <c:v>132</c:v>
                </c:pt>
                <c:pt idx="331">
                  <c:v>132.4</c:v>
                </c:pt>
                <c:pt idx="332">
                  <c:v>132.80000000000001</c:v>
                </c:pt>
                <c:pt idx="333">
                  <c:v>133.19999999999999</c:v>
                </c:pt>
                <c:pt idx="334">
                  <c:v>133.6</c:v>
                </c:pt>
                <c:pt idx="335">
                  <c:v>134</c:v>
                </c:pt>
                <c:pt idx="336">
                  <c:v>134.4</c:v>
                </c:pt>
                <c:pt idx="337">
                  <c:v>134.80000000000001</c:v>
                </c:pt>
                <c:pt idx="338">
                  <c:v>135.19999999999999</c:v>
                </c:pt>
                <c:pt idx="339">
                  <c:v>135.6</c:v>
                </c:pt>
                <c:pt idx="340">
                  <c:v>136</c:v>
                </c:pt>
                <c:pt idx="341">
                  <c:v>136.4</c:v>
                </c:pt>
                <c:pt idx="342">
                  <c:v>136.80000000000001</c:v>
                </c:pt>
                <c:pt idx="343">
                  <c:v>137.19999999999999</c:v>
                </c:pt>
                <c:pt idx="344">
                  <c:v>137.6</c:v>
                </c:pt>
                <c:pt idx="345">
                  <c:v>138</c:v>
                </c:pt>
                <c:pt idx="346">
                  <c:v>138.4</c:v>
                </c:pt>
                <c:pt idx="347">
                  <c:v>138.80000000000001</c:v>
                </c:pt>
                <c:pt idx="348">
                  <c:v>139.19999999999999</c:v>
                </c:pt>
                <c:pt idx="349">
                  <c:v>139.6</c:v>
                </c:pt>
                <c:pt idx="350">
                  <c:v>140</c:v>
                </c:pt>
                <c:pt idx="351">
                  <c:v>140.4</c:v>
                </c:pt>
                <c:pt idx="352">
                  <c:v>140.80000000000001</c:v>
                </c:pt>
                <c:pt idx="353">
                  <c:v>141.19999999999999</c:v>
                </c:pt>
                <c:pt idx="354">
                  <c:v>141.6</c:v>
                </c:pt>
                <c:pt idx="355">
                  <c:v>142</c:v>
                </c:pt>
                <c:pt idx="356">
                  <c:v>142.4</c:v>
                </c:pt>
                <c:pt idx="357">
                  <c:v>142.80000000000001</c:v>
                </c:pt>
                <c:pt idx="358">
                  <c:v>143.19999999999999</c:v>
                </c:pt>
                <c:pt idx="359">
                  <c:v>143.6</c:v>
                </c:pt>
                <c:pt idx="360">
                  <c:v>144</c:v>
                </c:pt>
                <c:pt idx="361">
                  <c:v>144.4</c:v>
                </c:pt>
                <c:pt idx="362">
                  <c:v>144.80000000000001</c:v>
                </c:pt>
                <c:pt idx="363">
                  <c:v>145.19999999999999</c:v>
                </c:pt>
                <c:pt idx="364">
                  <c:v>145.6</c:v>
                </c:pt>
                <c:pt idx="365">
                  <c:v>146</c:v>
                </c:pt>
                <c:pt idx="366">
                  <c:v>146.4</c:v>
                </c:pt>
                <c:pt idx="367">
                  <c:v>146.80000000000001</c:v>
                </c:pt>
                <c:pt idx="368">
                  <c:v>147.19999999999999</c:v>
                </c:pt>
                <c:pt idx="369">
                  <c:v>147.6</c:v>
                </c:pt>
                <c:pt idx="370">
                  <c:v>148</c:v>
                </c:pt>
                <c:pt idx="371">
                  <c:v>148.4</c:v>
                </c:pt>
                <c:pt idx="372">
                  <c:v>148.80000000000001</c:v>
                </c:pt>
                <c:pt idx="373">
                  <c:v>149.19999999999999</c:v>
                </c:pt>
                <c:pt idx="374">
                  <c:v>149.6</c:v>
                </c:pt>
                <c:pt idx="375">
                  <c:v>150</c:v>
                </c:pt>
                <c:pt idx="376">
                  <c:v>150.4</c:v>
                </c:pt>
                <c:pt idx="377">
                  <c:v>150.80000000000001</c:v>
                </c:pt>
                <c:pt idx="378">
                  <c:v>151.19999999999999</c:v>
                </c:pt>
                <c:pt idx="379">
                  <c:v>151.6</c:v>
                </c:pt>
                <c:pt idx="380">
                  <c:v>152</c:v>
                </c:pt>
                <c:pt idx="381">
                  <c:v>152.4</c:v>
                </c:pt>
                <c:pt idx="382">
                  <c:v>152.80000000000001</c:v>
                </c:pt>
                <c:pt idx="383">
                  <c:v>153.19999999999999</c:v>
                </c:pt>
                <c:pt idx="384">
                  <c:v>153.6</c:v>
                </c:pt>
                <c:pt idx="385">
                  <c:v>154</c:v>
                </c:pt>
                <c:pt idx="386">
                  <c:v>154.4</c:v>
                </c:pt>
                <c:pt idx="387">
                  <c:v>154.80000000000001</c:v>
                </c:pt>
                <c:pt idx="388">
                  <c:v>155.19999999999999</c:v>
                </c:pt>
                <c:pt idx="389">
                  <c:v>155.6</c:v>
                </c:pt>
                <c:pt idx="390">
                  <c:v>156</c:v>
                </c:pt>
                <c:pt idx="391">
                  <c:v>156.4</c:v>
                </c:pt>
                <c:pt idx="392">
                  <c:v>156.80000000000001</c:v>
                </c:pt>
                <c:pt idx="393">
                  <c:v>157.19999999999999</c:v>
                </c:pt>
                <c:pt idx="394">
                  <c:v>157.6</c:v>
                </c:pt>
                <c:pt idx="395">
                  <c:v>158</c:v>
                </c:pt>
                <c:pt idx="396">
                  <c:v>158.4</c:v>
                </c:pt>
                <c:pt idx="397">
                  <c:v>158.80000000000001</c:v>
                </c:pt>
                <c:pt idx="398">
                  <c:v>159.19999999999999</c:v>
                </c:pt>
                <c:pt idx="399">
                  <c:v>159.6</c:v>
                </c:pt>
                <c:pt idx="400">
                  <c:v>160</c:v>
                </c:pt>
                <c:pt idx="401">
                  <c:v>160.80000000000001</c:v>
                </c:pt>
                <c:pt idx="402">
                  <c:v>161.6</c:v>
                </c:pt>
                <c:pt idx="403">
                  <c:v>162.4</c:v>
                </c:pt>
                <c:pt idx="404">
                  <c:v>163.19999999999999</c:v>
                </c:pt>
                <c:pt idx="405">
                  <c:v>164</c:v>
                </c:pt>
                <c:pt idx="406">
                  <c:v>164.8</c:v>
                </c:pt>
                <c:pt idx="407">
                  <c:v>165.6</c:v>
                </c:pt>
                <c:pt idx="408">
                  <c:v>166.4</c:v>
                </c:pt>
                <c:pt idx="409">
                  <c:v>167.2</c:v>
                </c:pt>
                <c:pt idx="410">
                  <c:v>168</c:v>
                </c:pt>
                <c:pt idx="411">
                  <c:v>168.8</c:v>
                </c:pt>
                <c:pt idx="412">
                  <c:v>169.6</c:v>
                </c:pt>
                <c:pt idx="413">
                  <c:v>170.4</c:v>
                </c:pt>
                <c:pt idx="414">
                  <c:v>171.2</c:v>
                </c:pt>
                <c:pt idx="415">
                  <c:v>172</c:v>
                </c:pt>
                <c:pt idx="416">
                  <c:v>172.8</c:v>
                </c:pt>
                <c:pt idx="417">
                  <c:v>173.6</c:v>
                </c:pt>
                <c:pt idx="418">
                  <c:v>174.4</c:v>
                </c:pt>
                <c:pt idx="419">
                  <c:v>175.2</c:v>
                </c:pt>
                <c:pt idx="420">
                  <c:v>176</c:v>
                </c:pt>
                <c:pt idx="421">
                  <c:v>176.8</c:v>
                </c:pt>
                <c:pt idx="422">
                  <c:v>177.6</c:v>
                </c:pt>
                <c:pt idx="423">
                  <c:v>178.4</c:v>
                </c:pt>
                <c:pt idx="424">
                  <c:v>179.2</c:v>
                </c:pt>
                <c:pt idx="425">
                  <c:v>180</c:v>
                </c:pt>
                <c:pt idx="426">
                  <c:v>180.8</c:v>
                </c:pt>
                <c:pt idx="427">
                  <c:v>181.6</c:v>
                </c:pt>
                <c:pt idx="428">
                  <c:v>182.4</c:v>
                </c:pt>
                <c:pt idx="429">
                  <c:v>183.2</c:v>
                </c:pt>
                <c:pt idx="430">
                  <c:v>184</c:v>
                </c:pt>
                <c:pt idx="431">
                  <c:v>184.8</c:v>
                </c:pt>
                <c:pt idx="432">
                  <c:v>185.6</c:v>
                </c:pt>
                <c:pt idx="433">
                  <c:v>186.4</c:v>
                </c:pt>
                <c:pt idx="434">
                  <c:v>187.2</c:v>
                </c:pt>
                <c:pt idx="435">
                  <c:v>188</c:v>
                </c:pt>
                <c:pt idx="436">
                  <c:v>188.8</c:v>
                </c:pt>
                <c:pt idx="437">
                  <c:v>189.6</c:v>
                </c:pt>
                <c:pt idx="438">
                  <c:v>190.4</c:v>
                </c:pt>
                <c:pt idx="439">
                  <c:v>191.2</c:v>
                </c:pt>
                <c:pt idx="440">
                  <c:v>192</c:v>
                </c:pt>
                <c:pt idx="441">
                  <c:v>192.8</c:v>
                </c:pt>
                <c:pt idx="442">
                  <c:v>193.6</c:v>
                </c:pt>
                <c:pt idx="443">
                  <c:v>194.4</c:v>
                </c:pt>
                <c:pt idx="444">
                  <c:v>195.2</c:v>
                </c:pt>
                <c:pt idx="445">
                  <c:v>196</c:v>
                </c:pt>
                <c:pt idx="446">
                  <c:v>196.8</c:v>
                </c:pt>
                <c:pt idx="447">
                  <c:v>197.6</c:v>
                </c:pt>
                <c:pt idx="448">
                  <c:v>198.4</c:v>
                </c:pt>
                <c:pt idx="449">
                  <c:v>199.2</c:v>
                </c:pt>
                <c:pt idx="450">
                  <c:v>200</c:v>
                </c:pt>
                <c:pt idx="451">
                  <c:v>200.8</c:v>
                </c:pt>
                <c:pt idx="452">
                  <c:v>201.6</c:v>
                </c:pt>
                <c:pt idx="453">
                  <c:v>202.4</c:v>
                </c:pt>
                <c:pt idx="454">
                  <c:v>203.2</c:v>
                </c:pt>
                <c:pt idx="455">
                  <c:v>204</c:v>
                </c:pt>
                <c:pt idx="456">
                  <c:v>204.8</c:v>
                </c:pt>
                <c:pt idx="457">
                  <c:v>205.6</c:v>
                </c:pt>
                <c:pt idx="458">
                  <c:v>206.4</c:v>
                </c:pt>
                <c:pt idx="459">
                  <c:v>207.2</c:v>
                </c:pt>
                <c:pt idx="460">
                  <c:v>208</c:v>
                </c:pt>
                <c:pt idx="461">
                  <c:v>208.8</c:v>
                </c:pt>
                <c:pt idx="462">
                  <c:v>209.6</c:v>
                </c:pt>
                <c:pt idx="463">
                  <c:v>210.4</c:v>
                </c:pt>
                <c:pt idx="464">
                  <c:v>211.2</c:v>
                </c:pt>
                <c:pt idx="465">
                  <c:v>212</c:v>
                </c:pt>
                <c:pt idx="466">
                  <c:v>212.8</c:v>
                </c:pt>
                <c:pt idx="467">
                  <c:v>213.6</c:v>
                </c:pt>
                <c:pt idx="468">
                  <c:v>214.4</c:v>
                </c:pt>
                <c:pt idx="469">
                  <c:v>215.2</c:v>
                </c:pt>
                <c:pt idx="470">
                  <c:v>216</c:v>
                </c:pt>
                <c:pt idx="471">
                  <c:v>216.8</c:v>
                </c:pt>
                <c:pt idx="472">
                  <c:v>217.6</c:v>
                </c:pt>
                <c:pt idx="473">
                  <c:v>218.4</c:v>
                </c:pt>
                <c:pt idx="474">
                  <c:v>219.2</c:v>
                </c:pt>
                <c:pt idx="475">
                  <c:v>220</c:v>
                </c:pt>
                <c:pt idx="476">
                  <c:v>220.8</c:v>
                </c:pt>
                <c:pt idx="477">
                  <c:v>221.6</c:v>
                </c:pt>
                <c:pt idx="478">
                  <c:v>222.4</c:v>
                </c:pt>
                <c:pt idx="479">
                  <c:v>223.2</c:v>
                </c:pt>
                <c:pt idx="480">
                  <c:v>224</c:v>
                </c:pt>
                <c:pt idx="481">
                  <c:v>224.8</c:v>
                </c:pt>
                <c:pt idx="482">
                  <c:v>225.6</c:v>
                </c:pt>
                <c:pt idx="483">
                  <c:v>226.4</c:v>
                </c:pt>
                <c:pt idx="484">
                  <c:v>227.2</c:v>
                </c:pt>
                <c:pt idx="485">
                  <c:v>228</c:v>
                </c:pt>
                <c:pt idx="486">
                  <c:v>228.8</c:v>
                </c:pt>
                <c:pt idx="487">
                  <c:v>229.6</c:v>
                </c:pt>
                <c:pt idx="488">
                  <c:v>230.4</c:v>
                </c:pt>
                <c:pt idx="489">
                  <c:v>231.2</c:v>
                </c:pt>
                <c:pt idx="490">
                  <c:v>232</c:v>
                </c:pt>
                <c:pt idx="491">
                  <c:v>232.8</c:v>
                </c:pt>
                <c:pt idx="492">
                  <c:v>233.6</c:v>
                </c:pt>
                <c:pt idx="493">
                  <c:v>234.4</c:v>
                </c:pt>
                <c:pt idx="494">
                  <c:v>235.2</c:v>
                </c:pt>
                <c:pt idx="495">
                  <c:v>236</c:v>
                </c:pt>
                <c:pt idx="496">
                  <c:v>236.8</c:v>
                </c:pt>
                <c:pt idx="497">
                  <c:v>237.6</c:v>
                </c:pt>
                <c:pt idx="498">
                  <c:v>238.4</c:v>
                </c:pt>
                <c:pt idx="499">
                  <c:v>239.2</c:v>
                </c:pt>
                <c:pt idx="500">
                  <c:v>240</c:v>
                </c:pt>
                <c:pt idx="501">
                  <c:v>240.8</c:v>
                </c:pt>
                <c:pt idx="502">
                  <c:v>241.6</c:v>
                </c:pt>
                <c:pt idx="503">
                  <c:v>242.4</c:v>
                </c:pt>
                <c:pt idx="504">
                  <c:v>243.2</c:v>
                </c:pt>
                <c:pt idx="505">
                  <c:v>244</c:v>
                </c:pt>
                <c:pt idx="506">
                  <c:v>244.8</c:v>
                </c:pt>
                <c:pt idx="507">
                  <c:v>245.6</c:v>
                </c:pt>
                <c:pt idx="508">
                  <c:v>246.4</c:v>
                </c:pt>
                <c:pt idx="509">
                  <c:v>247.2</c:v>
                </c:pt>
                <c:pt idx="510">
                  <c:v>248</c:v>
                </c:pt>
                <c:pt idx="511">
                  <c:v>248.8</c:v>
                </c:pt>
                <c:pt idx="512">
                  <c:v>249.6</c:v>
                </c:pt>
                <c:pt idx="513">
                  <c:v>250.4</c:v>
                </c:pt>
                <c:pt idx="514">
                  <c:v>251.2</c:v>
                </c:pt>
                <c:pt idx="515">
                  <c:v>252</c:v>
                </c:pt>
                <c:pt idx="516">
                  <c:v>252.8</c:v>
                </c:pt>
                <c:pt idx="517">
                  <c:v>253.6</c:v>
                </c:pt>
                <c:pt idx="518">
                  <c:v>254.4</c:v>
                </c:pt>
                <c:pt idx="519">
                  <c:v>255.2</c:v>
                </c:pt>
                <c:pt idx="520">
                  <c:v>256</c:v>
                </c:pt>
                <c:pt idx="521">
                  <c:v>256.8</c:v>
                </c:pt>
                <c:pt idx="522">
                  <c:v>257.60000000000002</c:v>
                </c:pt>
                <c:pt idx="523">
                  <c:v>258.39999999999998</c:v>
                </c:pt>
                <c:pt idx="524">
                  <c:v>259.2</c:v>
                </c:pt>
                <c:pt idx="525">
                  <c:v>260</c:v>
                </c:pt>
                <c:pt idx="526">
                  <c:v>260.8</c:v>
                </c:pt>
                <c:pt idx="527">
                  <c:v>261.60000000000002</c:v>
                </c:pt>
                <c:pt idx="528">
                  <c:v>262.39999999999998</c:v>
                </c:pt>
                <c:pt idx="529">
                  <c:v>263.2</c:v>
                </c:pt>
                <c:pt idx="530">
                  <c:v>264</c:v>
                </c:pt>
                <c:pt idx="531">
                  <c:v>264.8</c:v>
                </c:pt>
                <c:pt idx="532">
                  <c:v>265.60000000000002</c:v>
                </c:pt>
                <c:pt idx="533">
                  <c:v>266.39999999999998</c:v>
                </c:pt>
                <c:pt idx="534">
                  <c:v>267.2</c:v>
                </c:pt>
                <c:pt idx="535">
                  <c:v>268</c:v>
                </c:pt>
                <c:pt idx="536">
                  <c:v>268.8</c:v>
                </c:pt>
                <c:pt idx="537">
                  <c:v>269.60000000000002</c:v>
                </c:pt>
                <c:pt idx="538">
                  <c:v>270.39999999999998</c:v>
                </c:pt>
                <c:pt idx="539">
                  <c:v>271.2</c:v>
                </c:pt>
                <c:pt idx="540">
                  <c:v>272</c:v>
                </c:pt>
                <c:pt idx="541">
                  <c:v>272.8</c:v>
                </c:pt>
                <c:pt idx="542">
                  <c:v>273.60000000000002</c:v>
                </c:pt>
                <c:pt idx="543">
                  <c:v>274.39999999999998</c:v>
                </c:pt>
                <c:pt idx="544">
                  <c:v>275.2</c:v>
                </c:pt>
                <c:pt idx="545">
                  <c:v>276</c:v>
                </c:pt>
                <c:pt idx="546">
                  <c:v>276.8</c:v>
                </c:pt>
                <c:pt idx="547">
                  <c:v>277.60000000000002</c:v>
                </c:pt>
                <c:pt idx="548">
                  <c:v>278.39999999999998</c:v>
                </c:pt>
                <c:pt idx="549">
                  <c:v>279.2</c:v>
                </c:pt>
                <c:pt idx="550">
                  <c:v>280</c:v>
                </c:pt>
                <c:pt idx="551">
                  <c:v>280.8</c:v>
                </c:pt>
                <c:pt idx="552">
                  <c:v>281.60000000000002</c:v>
                </c:pt>
                <c:pt idx="553">
                  <c:v>282.39999999999998</c:v>
                </c:pt>
                <c:pt idx="554">
                  <c:v>283.2</c:v>
                </c:pt>
                <c:pt idx="555">
                  <c:v>284</c:v>
                </c:pt>
                <c:pt idx="556">
                  <c:v>284.8</c:v>
                </c:pt>
                <c:pt idx="557">
                  <c:v>285.60000000000002</c:v>
                </c:pt>
                <c:pt idx="558">
                  <c:v>286.39999999999998</c:v>
                </c:pt>
                <c:pt idx="559">
                  <c:v>287.2</c:v>
                </c:pt>
                <c:pt idx="560">
                  <c:v>288</c:v>
                </c:pt>
                <c:pt idx="561">
                  <c:v>288.8</c:v>
                </c:pt>
                <c:pt idx="562">
                  <c:v>289.60000000000002</c:v>
                </c:pt>
                <c:pt idx="563">
                  <c:v>290.39999999999998</c:v>
                </c:pt>
              </c:numCache>
            </c:numRef>
          </c:xVal>
          <c:yVal>
            <c:numRef>
              <c:f>[1]ThermRot_120gmm!$C$2:$C$565</c:f>
              <c:numCache>
                <c:formatCode>General</c:formatCode>
                <c:ptCount val="564"/>
                <c:pt idx="0">
                  <c:v>330.2</c:v>
                </c:pt>
                <c:pt idx="1">
                  <c:v>330.8</c:v>
                </c:pt>
                <c:pt idx="2">
                  <c:v>331.1</c:v>
                </c:pt>
                <c:pt idx="3">
                  <c:v>331.1</c:v>
                </c:pt>
                <c:pt idx="4">
                  <c:v>331.1</c:v>
                </c:pt>
                <c:pt idx="5">
                  <c:v>331.1</c:v>
                </c:pt>
                <c:pt idx="6">
                  <c:v>331.1</c:v>
                </c:pt>
                <c:pt idx="7">
                  <c:v>330.9</c:v>
                </c:pt>
                <c:pt idx="8">
                  <c:v>330.7</c:v>
                </c:pt>
                <c:pt idx="9">
                  <c:v>330.5</c:v>
                </c:pt>
                <c:pt idx="10">
                  <c:v>330.3</c:v>
                </c:pt>
                <c:pt idx="11">
                  <c:v>330.4</c:v>
                </c:pt>
                <c:pt idx="12">
                  <c:v>330.1</c:v>
                </c:pt>
                <c:pt idx="13">
                  <c:v>329.9</c:v>
                </c:pt>
                <c:pt idx="14">
                  <c:v>329.8</c:v>
                </c:pt>
                <c:pt idx="15">
                  <c:v>329.7</c:v>
                </c:pt>
                <c:pt idx="16">
                  <c:v>329.5</c:v>
                </c:pt>
                <c:pt idx="17">
                  <c:v>329.3</c:v>
                </c:pt>
                <c:pt idx="18">
                  <c:v>329.1</c:v>
                </c:pt>
                <c:pt idx="19">
                  <c:v>329</c:v>
                </c:pt>
                <c:pt idx="20">
                  <c:v>328.8</c:v>
                </c:pt>
                <c:pt idx="21">
                  <c:v>328.7</c:v>
                </c:pt>
                <c:pt idx="22">
                  <c:v>328.6</c:v>
                </c:pt>
                <c:pt idx="23">
                  <c:v>328.5</c:v>
                </c:pt>
                <c:pt idx="24">
                  <c:v>328.4</c:v>
                </c:pt>
                <c:pt idx="25">
                  <c:v>328.2</c:v>
                </c:pt>
                <c:pt idx="26">
                  <c:v>328.1</c:v>
                </c:pt>
                <c:pt idx="27">
                  <c:v>327.9</c:v>
                </c:pt>
                <c:pt idx="28">
                  <c:v>327.8</c:v>
                </c:pt>
                <c:pt idx="29">
                  <c:v>327.7</c:v>
                </c:pt>
                <c:pt idx="30">
                  <c:v>327.60000000000002</c:v>
                </c:pt>
                <c:pt idx="31">
                  <c:v>327.5</c:v>
                </c:pt>
                <c:pt idx="32">
                  <c:v>327.39999999999998</c:v>
                </c:pt>
                <c:pt idx="33">
                  <c:v>327.3</c:v>
                </c:pt>
                <c:pt idx="34">
                  <c:v>327.2</c:v>
                </c:pt>
                <c:pt idx="35">
                  <c:v>327.10000000000002</c:v>
                </c:pt>
                <c:pt idx="36">
                  <c:v>326.89999999999998</c:v>
                </c:pt>
                <c:pt idx="37">
                  <c:v>326.8</c:v>
                </c:pt>
                <c:pt idx="38">
                  <c:v>326.7</c:v>
                </c:pt>
                <c:pt idx="39">
                  <c:v>326.60000000000002</c:v>
                </c:pt>
                <c:pt idx="40">
                  <c:v>326.39999999999998</c:v>
                </c:pt>
                <c:pt idx="41">
                  <c:v>326.3</c:v>
                </c:pt>
                <c:pt idx="42">
                  <c:v>326.2</c:v>
                </c:pt>
                <c:pt idx="43">
                  <c:v>326.10000000000002</c:v>
                </c:pt>
                <c:pt idx="44">
                  <c:v>326</c:v>
                </c:pt>
                <c:pt idx="45">
                  <c:v>325.89999999999998</c:v>
                </c:pt>
                <c:pt idx="46">
                  <c:v>325.8</c:v>
                </c:pt>
                <c:pt idx="47">
                  <c:v>325.7</c:v>
                </c:pt>
                <c:pt idx="48">
                  <c:v>325.60000000000002</c:v>
                </c:pt>
                <c:pt idx="49">
                  <c:v>325.5</c:v>
                </c:pt>
                <c:pt idx="50">
                  <c:v>325.39999999999998</c:v>
                </c:pt>
                <c:pt idx="51">
                  <c:v>325.3</c:v>
                </c:pt>
                <c:pt idx="52">
                  <c:v>325.2</c:v>
                </c:pt>
                <c:pt idx="53">
                  <c:v>325.10000000000002</c:v>
                </c:pt>
                <c:pt idx="54">
                  <c:v>325</c:v>
                </c:pt>
                <c:pt idx="55">
                  <c:v>324.89999999999998</c:v>
                </c:pt>
                <c:pt idx="56">
                  <c:v>324.8</c:v>
                </c:pt>
                <c:pt idx="57">
                  <c:v>324.8</c:v>
                </c:pt>
                <c:pt idx="58">
                  <c:v>324.7</c:v>
                </c:pt>
                <c:pt idx="59">
                  <c:v>324.60000000000002</c:v>
                </c:pt>
                <c:pt idx="60">
                  <c:v>324.5</c:v>
                </c:pt>
                <c:pt idx="61">
                  <c:v>324.39999999999998</c:v>
                </c:pt>
                <c:pt idx="62">
                  <c:v>324.3</c:v>
                </c:pt>
                <c:pt idx="63">
                  <c:v>324.2</c:v>
                </c:pt>
                <c:pt idx="64">
                  <c:v>324.2</c:v>
                </c:pt>
                <c:pt idx="65">
                  <c:v>324.10000000000002</c:v>
                </c:pt>
                <c:pt idx="66">
                  <c:v>324</c:v>
                </c:pt>
                <c:pt idx="67">
                  <c:v>324</c:v>
                </c:pt>
                <c:pt idx="68">
                  <c:v>323.89999999999998</c:v>
                </c:pt>
                <c:pt idx="69">
                  <c:v>323.8</c:v>
                </c:pt>
                <c:pt idx="70">
                  <c:v>323.7</c:v>
                </c:pt>
                <c:pt idx="71">
                  <c:v>323.7</c:v>
                </c:pt>
                <c:pt idx="72">
                  <c:v>323.60000000000002</c:v>
                </c:pt>
                <c:pt idx="73">
                  <c:v>323.5</c:v>
                </c:pt>
                <c:pt idx="74">
                  <c:v>323.5</c:v>
                </c:pt>
                <c:pt idx="75">
                  <c:v>323.39999999999998</c:v>
                </c:pt>
                <c:pt idx="76">
                  <c:v>323.3</c:v>
                </c:pt>
                <c:pt idx="77">
                  <c:v>323.3</c:v>
                </c:pt>
                <c:pt idx="78">
                  <c:v>323.2</c:v>
                </c:pt>
                <c:pt idx="79">
                  <c:v>323.10000000000002</c:v>
                </c:pt>
                <c:pt idx="80">
                  <c:v>323</c:v>
                </c:pt>
                <c:pt idx="81">
                  <c:v>323</c:v>
                </c:pt>
                <c:pt idx="82">
                  <c:v>322.89999999999998</c:v>
                </c:pt>
                <c:pt idx="83">
                  <c:v>322.8</c:v>
                </c:pt>
                <c:pt idx="84">
                  <c:v>322.8</c:v>
                </c:pt>
                <c:pt idx="85">
                  <c:v>322.8</c:v>
                </c:pt>
                <c:pt idx="86">
                  <c:v>322.7</c:v>
                </c:pt>
                <c:pt idx="87">
                  <c:v>322.7</c:v>
                </c:pt>
                <c:pt idx="88">
                  <c:v>322.60000000000002</c:v>
                </c:pt>
                <c:pt idx="89">
                  <c:v>322.5</c:v>
                </c:pt>
                <c:pt idx="90">
                  <c:v>322.5</c:v>
                </c:pt>
                <c:pt idx="91">
                  <c:v>322.39999999999998</c:v>
                </c:pt>
                <c:pt idx="92">
                  <c:v>322.3</c:v>
                </c:pt>
                <c:pt idx="93">
                  <c:v>322.3</c:v>
                </c:pt>
                <c:pt idx="94">
                  <c:v>322.2</c:v>
                </c:pt>
                <c:pt idx="95">
                  <c:v>322.2</c:v>
                </c:pt>
                <c:pt idx="96">
                  <c:v>322.10000000000002</c:v>
                </c:pt>
                <c:pt idx="97">
                  <c:v>322</c:v>
                </c:pt>
                <c:pt idx="98">
                  <c:v>322</c:v>
                </c:pt>
                <c:pt idx="99">
                  <c:v>321.89999999999998</c:v>
                </c:pt>
                <c:pt idx="100">
                  <c:v>321.89999999999998</c:v>
                </c:pt>
                <c:pt idx="101">
                  <c:v>321.89999999999998</c:v>
                </c:pt>
                <c:pt idx="102">
                  <c:v>321.8</c:v>
                </c:pt>
                <c:pt idx="103">
                  <c:v>321.7</c:v>
                </c:pt>
                <c:pt idx="104">
                  <c:v>321.7</c:v>
                </c:pt>
                <c:pt idx="105">
                  <c:v>321.60000000000002</c:v>
                </c:pt>
                <c:pt idx="106">
                  <c:v>321.60000000000002</c:v>
                </c:pt>
                <c:pt idx="107">
                  <c:v>321.60000000000002</c:v>
                </c:pt>
                <c:pt idx="108">
                  <c:v>321.5</c:v>
                </c:pt>
                <c:pt idx="109">
                  <c:v>321.5</c:v>
                </c:pt>
                <c:pt idx="110">
                  <c:v>321.5</c:v>
                </c:pt>
                <c:pt idx="111">
                  <c:v>321.39999999999998</c:v>
                </c:pt>
                <c:pt idx="112">
                  <c:v>321.39999999999998</c:v>
                </c:pt>
                <c:pt idx="113">
                  <c:v>321.3</c:v>
                </c:pt>
                <c:pt idx="114">
                  <c:v>321.2</c:v>
                </c:pt>
                <c:pt idx="115">
                  <c:v>321.2</c:v>
                </c:pt>
                <c:pt idx="116">
                  <c:v>321.10000000000002</c:v>
                </c:pt>
                <c:pt idx="117">
                  <c:v>321.10000000000002</c:v>
                </c:pt>
                <c:pt idx="118">
                  <c:v>321.10000000000002</c:v>
                </c:pt>
                <c:pt idx="119">
                  <c:v>321</c:v>
                </c:pt>
                <c:pt idx="120">
                  <c:v>321</c:v>
                </c:pt>
                <c:pt idx="121">
                  <c:v>320.89999999999998</c:v>
                </c:pt>
                <c:pt idx="122">
                  <c:v>320.8</c:v>
                </c:pt>
                <c:pt idx="123">
                  <c:v>320.8</c:v>
                </c:pt>
                <c:pt idx="124">
                  <c:v>320.7</c:v>
                </c:pt>
                <c:pt idx="125">
                  <c:v>320.7</c:v>
                </c:pt>
                <c:pt idx="126">
                  <c:v>320.7</c:v>
                </c:pt>
                <c:pt idx="127">
                  <c:v>320.60000000000002</c:v>
                </c:pt>
                <c:pt idx="128">
                  <c:v>320.60000000000002</c:v>
                </c:pt>
                <c:pt idx="129">
                  <c:v>320.60000000000002</c:v>
                </c:pt>
                <c:pt idx="130">
                  <c:v>320.60000000000002</c:v>
                </c:pt>
                <c:pt idx="131">
                  <c:v>320.5</c:v>
                </c:pt>
                <c:pt idx="132">
                  <c:v>320.5</c:v>
                </c:pt>
                <c:pt idx="133">
                  <c:v>320.5</c:v>
                </c:pt>
                <c:pt idx="134">
                  <c:v>320.39999999999998</c:v>
                </c:pt>
                <c:pt idx="135">
                  <c:v>320.39999999999998</c:v>
                </c:pt>
                <c:pt idx="136">
                  <c:v>320.3</c:v>
                </c:pt>
                <c:pt idx="137">
                  <c:v>320.3</c:v>
                </c:pt>
                <c:pt idx="138">
                  <c:v>320.3</c:v>
                </c:pt>
                <c:pt idx="139">
                  <c:v>320.3</c:v>
                </c:pt>
                <c:pt idx="140">
                  <c:v>320.3</c:v>
                </c:pt>
                <c:pt idx="141">
                  <c:v>320.2</c:v>
                </c:pt>
                <c:pt idx="142">
                  <c:v>320.2</c:v>
                </c:pt>
                <c:pt idx="143">
                  <c:v>320.10000000000002</c:v>
                </c:pt>
                <c:pt idx="144">
                  <c:v>320.10000000000002</c:v>
                </c:pt>
                <c:pt idx="145">
                  <c:v>320</c:v>
                </c:pt>
                <c:pt idx="146">
                  <c:v>320</c:v>
                </c:pt>
                <c:pt idx="147">
                  <c:v>320</c:v>
                </c:pt>
                <c:pt idx="148">
                  <c:v>320</c:v>
                </c:pt>
                <c:pt idx="149">
                  <c:v>320</c:v>
                </c:pt>
                <c:pt idx="150">
                  <c:v>320</c:v>
                </c:pt>
                <c:pt idx="151">
                  <c:v>319.89999999999998</c:v>
                </c:pt>
                <c:pt idx="152">
                  <c:v>319.8</c:v>
                </c:pt>
                <c:pt idx="153">
                  <c:v>319.8</c:v>
                </c:pt>
                <c:pt idx="154">
                  <c:v>319.8</c:v>
                </c:pt>
                <c:pt idx="155">
                  <c:v>319.7</c:v>
                </c:pt>
                <c:pt idx="156">
                  <c:v>319.7</c:v>
                </c:pt>
                <c:pt idx="157">
                  <c:v>319.8</c:v>
                </c:pt>
                <c:pt idx="158">
                  <c:v>319.8</c:v>
                </c:pt>
                <c:pt idx="159">
                  <c:v>319.7</c:v>
                </c:pt>
                <c:pt idx="160">
                  <c:v>319.7</c:v>
                </c:pt>
                <c:pt idx="161">
                  <c:v>319.7</c:v>
                </c:pt>
                <c:pt idx="162">
                  <c:v>319.60000000000002</c:v>
                </c:pt>
                <c:pt idx="163">
                  <c:v>319.60000000000002</c:v>
                </c:pt>
                <c:pt idx="164">
                  <c:v>319.5</c:v>
                </c:pt>
                <c:pt idx="165">
                  <c:v>319.39999999999998</c:v>
                </c:pt>
                <c:pt idx="166">
                  <c:v>319.39999999999998</c:v>
                </c:pt>
                <c:pt idx="167">
                  <c:v>319.3</c:v>
                </c:pt>
                <c:pt idx="168">
                  <c:v>319.3</c:v>
                </c:pt>
                <c:pt idx="169">
                  <c:v>319.3</c:v>
                </c:pt>
                <c:pt idx="170">
                  <c:v>319.3</c:v>
                </c:pt>
                <c:pt idx="171">
                  <c:v>319.3</c:v>
                </c:pt>
                <c:pt idx="172">
                  <c:v>319.2</c:v>
                </c:pt>
                <c:pt idx="173">
                  <c:v>319.2</c:v>
                </c:pt>
                <c:pt idx="174">
                  <c:v>319.2</c:v>
                </c:pt>
                <c:pt idx="175">
                  <c:v>319.10000000000002</c:v>
                </c:pt>
                <c:pt idx="176">
                  <c:v>319</c:v>
                </c:pt>
                <c:pt idx="177">
                  <c:v>319</c:v>
                </c:pt>
                <c:pt idx="178">
                  <c:v>319</c:v>
                </c:pt>
                <c:pt idx="179">
                  <c:v>319</c:v>
                </c:pt>
                <c:pt idx="180">
                  <c:v>319</c:v>
                </c:pt>
                <c:pt idx="181">
                  <c:v>319</c:v>
                </c:pt>
                <c:pt idx="182">
                  <c:v>319</c:v>
                </c:pt>
                <c:pt idx="183">
                  <c:v>319</c:v>
                </c:pt>
                <c:pt idx="184">
                  <c:v>319</c:v>
                </c:pt>
                <c:pt idx="185">
                  <c:v>319</c:v>
                </c:pt>
                <c:pt idx="186">
                  <c:v>318.89999999999998</c:v>
                </c:pt>
                <c:pt idx="187">
                  <c:v>318.8</c:v>
                </c:pt>
                <c:pt idx="188">
                  <c:v>318.8</c:v>
                </c:pt>
                <c:pt idx="189">
                  <c:v>318.7</c:v>
                </c:pt>
                <c:pt idx="190">
                  <c:v>318.7</c:v>
                </c:pt>
                <c:pt idx="191">
                  <c:v>318.8</c:v>
                </c:pt>
                <c:pt idx="192">
                  <c:v>318.8</c:v>
                </c:pt>
                <c:pt idx="193">
                  <c:v>318.8</c:v>
                </c:pt>
                <c:pt idx="194">
                  <c:v>318.8</c:v>
                </c:pt>
                <c:pt idx="195">
                  <c:v>318.7</c:v>
                </c:pt>
                <c:pt idx="196">
                  <c:v>318.7</c:v>
                </c:pt>
                <c:pt idx="197">
                  <c:v>318.60000000000002</c:v>
                </c:pt>
                <c:pt idx="198">
                  <c:v>318.5</c:v>
                </c:pt>
                <c:pt idx="199">
                  <c:v>318.5</c:v>
                </c:pt>
                <c:pt idx="200">
                  <c:v>318.5</c:v>
                </c:pt>
                <c:pt idx="201">
                  <c:v>318.5</c:v>
                </c:pt>
                <c:pt idx="202">
                  <c:v>318.5</c:v>
                </c:pt>
                <c:pt idx="203">
                  <c:v>318.5</c:v>
                </c:pt>
                <c:pt idx="204">
                  <c:v>318.5</c:v>
                </c:pt>
                <c:pt idx="205">
                  <c:v>318.5</c:v>
                </c:pt>
                <c:pt idx="206">
                  <c:v>318.5</c:v>
                </c:pt>
                <c:pt idx="207">
                  <c:v>318.5</c:v>
                </c:pt>
                <c:pt idx="208">
                  <c:v>318.5</c:v>
                </c:pt>
                <c:pt idx="209">
                  <c:v>318.5</c:v>
                </c:pt>
                <c:pt idx="210">
                  <c:v>318.5</c:v>
                </c:pt>
                <c:pt idx="211">
                  <c:v>318.39999999999998</c:v>
                </c:pt>
                <c:pt idx="212">
                  <c:v>318.39999999999998</c:v>
                </c:pt>
                <c:pt idx="213">
                  <c:v>318.5</c:v>
                </c:pt>
                <c:pt idx="214">
                  <c:v>318.5</c:v>
                </c:pt>
                <c:pt idx="215">
                  <c:v>318.5</c:v>
                </c:pt>
                <c:pt idx="216">
                  <c:v>318.5</c:v>
                </c:pt>
                <c:pt idx="217">
                  <c:v>318.5</c:v>
                </c:pt>
                <c:pt idx="218">
                  <c:v>318.5</c:v>
                </c:pt>
                <c:pt idx="219">
                  <c:v>318.5</c:v>
                </c:pt>
                <c:pt idx="220">
                  <c:v>318.5</c:v>
                </c:pt>
                <c:pt idx="221">
                  <c:v>318.5</c:v>
                </c:pt>
                <c:pt idx="222">
                  <c:v>318.39999999999998</c:v>
                </c:pt>
                <c:pt idx="223">
                  <c:v>318.39999999999998</c:v>
                </c:pt>
                <c:pt idx="224">
                  <c:v>318.3</c:v>
                </c:pt>
                <c:pt idx="225">
                  <c:v>318.3</c:v>
                </c:pt>
                <c:pt idx="226">
                  <c:v>318.2</c:v>
                </c:pt>
                <c:pt idx="227">
                  <c:v>318.2</c:v>
                </c:pt>
                <c:pt idx="228">
                  <c:v>318.2</c:v>
                </c:pt>
                <c:pt idx="229">
                  <c:v>318.2</c:v>
                </c:pt>
                <c:pt idx="230">
                  <c:v>318.2</c:v>
                </c:pt>
                <c:pt idx="231">
                  <c:v>318.2</c:v>
                </c:pt>
                <c:pt idx="232">
                  <c:v>318.2</c:v>
                </c:pt>
                <c:pt idx="233">
                  <c:v>318.3</c:v>
                </c:pt>
                <c:pt idx="234">
                  <c:v>318.3</c:v>
                </c:pt>
                <c:pt idx="235">
                  <c:v>318.3</c:v>
                </c:pt>
                <c:pt idx="236">
                  <c:v>318.3</c:v>
                </c:pt>
                <c:pt idx="237">
                  <c:v>318.3</c:v>
                </c:pt>
                <c:pt idx="238">
                  <c:v>318.3</c:v>
                </c:pt>
                <c:pt idx="239">
                  <c:v>318.3</c:v>
                </c:pt>
                <c:pt idx="240">
                  <c:v>318.3</c:v>
                </c:pt>
                <c:pt idx="241">
                  <c:v>318.3</c:v>
                </c:pt>
                <c:pt idx="242">
                  <c:v>318.3</c:v>
                </c:pt>
                <c:pt idx="243">
                  <c:v>318.3</c:v>
                </c:pt>
                <c:pt idx="244">
                  <c:v>318.2</c:v>
                </c:pt>
                <c:pt idx="245">
                  <c:v>318.2</c:v>
                </c:pt>
                <c:pt idx="246">
                  <c:v>318.2</c:v>
                </c:pt>
                <c:pt idx="247">
                  <c:v>318.2</c:v>
                </c:pt>
                <c:pt idx="248">
                  <c:v>318.2</c:v>
                </c:pt>
                <c:pt idx="249">
                  <c:v>318.2</c:v>
                </c:pt>
                <c:pt idx="250">
                  <c:v>318.2</c:v>
                </c:pt>
                <c:pt idx="251">
                  <c:v>318.2</c:v>
                </c:pt>
                <c:pt idx="252">
                  <c:v>318.2</c:v>
                </c:pt>
                <c:pt idx="253">
                  <c:v>318.10000000000002</c:v>
                </c:pt>
                <c:pt idx="254">
                  <c:v>318.10000000000002</c:v>
                </c:pt>
                <c:pt idx="255">
                  <c:v>318</c:v>
                </c:pt>
                <c:pt idx="256">
                  <c:v>318</c:v>
                </c:pt>
                <c:pt idx="257">
                  <c:v>318</c:v>
                </c:pt>
                <c:pt idx="258">
                  <c:v>318</c:v>
                </c:pt>
                <c:pt idx="259">
                  <c:v>318</c:v>
                </c:pt>
                <c:pt idx="260">
                  <c:v>318</c:v>
                </c:pt>
                <c:pt idx="261">
                  <c:v>318</c:v>
                </c:pt>
                <c:pt idx="262">
                  <c:v>318</c:v>
                </c:pt>
                <c:pt idx="263">
                  <c:v>318</c:v>
                </c:pt>
                <c:pt idx="264">
                  <c:v>318</c:v>
                </c:pt>
                <c:pt idx="265">
                  <c:v>318</c:v>
                </c:pt>
                <c:pt idx="266">
                  <c:v>318</c:v>
                </c:pt>
                <c:pt idx="267">
                  <c:v>318</c:v>
                </c:pt>
                <c:pt idx="268">
                  <c:v>318</c:v>
                </c:pt>
                <c:pt idx="269">
                  <c:v>318</c:v>
                </c:pt>
                <c:pt idx="270">
                  <c:v>318</c:v>
                </c:pt>
                <c:pt idx="271">
                  <c:v>318</c:v>
                </c:pt>
                <c:pt idx="272">
                  <c:v>318</c:v>
                </c:pt>
                <c:pt idx="273">
                  <c:v>318</c:v>
                </c:pt>
                <c:pt idx="274">
                  <c:v>318</c:v>
                </c:pt>
                <c:pt idx="275">
                  <c:v>318</c:v>
                </c:pt>
                <c:pt idx="276">
                  <c:v>318</c:v>
                </c:pt>
                <c:pt idx="277">
                  <c:v>318</c:v>
                </c:pt>
                <c:pt idx="278">
                  <c:v>318</c:v>
                </c:pt>
                <c:pt idx="279">
                  <c:v>318</c:v>
                </c:pt>
                <c:pt idx="280">
                  <c:v>318</c:v>
                </c:pt>
                <c:pt idx="281">
                  <c:v>318</c:v>
                </c:pt>
                <c:pt idx="282">
                  <c:v>318</c:v>
                </c:pt>
                <c:pt idx="283">
                  <c:v>318</c:v>
                </c:pt>
                <c:pt idx="284">
                  <c:v>318</c:v>
                </c:pt>
                <c:pt idx="285">
                  <c:v>318</c:v>
                </c:pt>
                <c:pt idx="286">
                  <c:v>318</c:v>
                </c:pt>
                <c:pt idx="287">
                  <c:v>318</c:v>
                </c:pt>
                <c:pt idx="288">
                  <c:v>318</c:v>
                </c:pt>
                <c:pt idx="289">
                  <c:v>318</c:v>
                </c:pt>
                <c:pt idx="290">
                  <c:v>318</c:v>
                </c:pt>
                <c:pt idx="291">
                  <c:v>318</c:v>
                </c:pt>
                <c:pt idx="292">
                  <c:v>318</c:v>
                </c:pt>
                <c:pt idx="293">
                  <c:v>318</c:v>
                </c:pt>
                <c:pt idx="294">
                  <c:v>318</c:v>
                </c:pt>
                <c:pt idx="295">
                  <c:v>318</c:v>
                </c:pt>
                <c:pt idx="296">
                  <c:v>318</c:v>
                </c:pt>
                <c:pt idx="297">
                  <c:v>318</c:v>
                </c:pt>
                <c:pt idx="298">
                  <c:v>318</c:v>
                </c:pt>
                <c:pt idx="299">
                  <c:v>318</c:v>
                </c:pt>
                <c:pt idx="300">
                  <c:v>318</c:v>
                </c:pt>
                <c:pt idx="301">
                  <c:v>318</c:v>
                </c:pt>
                <c:pt idx="302">
                  <c:v>318</c:v>
                </c:pt>
                <c:pt idx="303">
                  <c:v>318</c:v>
                </c:pt>
                <c:pt idx="304">
                  <c:v>318</c:v>
                </c:pt>
                <c:pt idx="305">
                  <c:v>318</c:v>
                </c:pt>
                <c:pt idx="306">
                  <c:v>318</c:v>
                </c:pt>
                <c:pt idx="307">
                  <c:v>318</c:v>
                </c:pt>
                <c:pt idx="308">
                  <c:v>318</c:v>
                </c:pt>
                <c:pt idx="309">
                  <c:v>318</c:v>
                </c:pt>
                <c:pt idx="310">
                  <c:v>318</c:v>
                </c:pt>
                <c:pt idx="311">
                  <c:v>318</c:v>
                </c:pt>
                <c:pt idx="312">
                  <c:v>318</c:v>
                </c:pt>
                <c:pt idx="313">
                  <c:v>318</c:v>
                </c:pt>
                <c:pt idx="314">
                  <c:v>318</c:v>
                </c:pt>
                <c:pt idx="315">
                  <c:v>318</c:v>
                </c:pt>
                <c:pt idx="316">
                  <c:v>318</c:v>
                </c:pt>
                <c:pt idx="317">
                  <c:v>318</c:v>
                </c:pt>
                <c:pt idx="318">
                  <c:v>318</c:v>
                </c:pt>
                <c:pt idx="319">
                  <c:v>318</c:v>
                </c:pt>
                <c:pt idx="320">
                  <c:v>317.89999999999998</c:v>
                </c:pt>
                <c:pt idx="321">
                  <c:v>317.89999999999998</c:v>
                </c:pt>
                <c:pt idx="322">
                  <c:v>317.89999999999998</c:v>
                </c:pt>
                <c:pt idx="323">
                  <c:v>318</c:v>
                </c:pt>
                <c:pt idx="324">
                  <c:v>318</c:v>
                </c:pt>
                <c:pt idx="325">
                  <c:v>318</c:v>
                </c:pt>
                <c:pt idx="326">
                  <c:v>318</c:v>
                </c:pt>
                <c:pt idx="327">
                  <c:v>318</c:v>
                </c:pt>
                <c:pt idx="328">
                  <c:v>318</c:v>
                </c:pt>
                <c:pt idx="329">
                  <c:v>318</c:v>
                </c:pt>
                <c:pt idx="330">
                  <c:v>318</c:v>
                </c:pt>
                <c:pt idx="331">
                  <c:v>318</c:v>
                </c:pt>
                <c:pt idx="332">
                  <c:v>318</c:v>
                </c:pt>
                <c:pt idx="333">
                  <c:v>318</c:v>
                </c:pt>
                <c:pt idx="334">
                  <c:v>318</c:v>
                </c:pt>
                <c:pt idx="335">
                  <c:v>318</c:v>
                </c:pt>
                <c:pt idx="336">
                  <c:v>318</c:v>
                </c:pt>
                <c:pt idx="337">
                  <c:v>318</c:v>
                </c:pt>
                <c:pt idx="338">
                  <c:v>318</c:v>
                </c:pt>
                <c:pt idx="339">
                  <c:v>318</c:v>
                </c:pt>
                <c:pt idx="340">
                  <c:v>318</c:v>
                </c:pt>
                <c:pt idx="341">
                  <c:v>318</c:v>
                </c:pt>
                <c:pt idx="342">
                  <c:v>318</c:v>
                </c:pt>
                <c:pt idx="343">
                  <c:v>318</c:v>
                </c:pt>
                <c:pt idx="344">
                  <c:v>318</c:v>
                </c:pt>
                <c:pt idx="345">
                  <c:v>318</c:v>
                </c:pt>
                <c:pt idx="346">
                  <c:v>318</c:v>
                </c:pt>
                <c:pt idx="347">
                  <c:v>318</c:v>
                </c:pt>
                <c:pt idx="348">
                  <c:v>318</c:v>
                </c:pt>
                <c:pt idx="349">
                  <c:v>318</c:v>
                </c:pt>
                <c:pt idx="350">
                  <c:v>318</c:v>
                </c:pt>
                <c:pt idx="351">
                  <c:v>318</c:v>
                </c:pt>
                <c:pt idx="352">
                  <c:v>317.89999999999998</c:v>
                </c:pt>
                <c:pt idx="353">
                  <c:v>317.89999999999998</c:v>
                </c:pt>
                <c:pt idx="354">
                  <c:v>317.89999999999998</c:v>
                </c:pt>
                <c:pt idx="355">
                  <c:v>317.89999999999998</c:v>
                </c:pt>
                <c:pt idx="356">
                  <c:v>318</c:v>
                </c:pt>
                <c:pt idx="357">
                  <c:v>317.89999999999998</c:v>
                </c:pt>
                <c:pt idx="358">
                  <c:v>317.8</c:v>
                </c:pt>
                <c:pt idx="359">
                  <c:v>317.89999999999998</c:v>
                </c:pt>
                <c:pt idx="360">
                  <c:v>318</c:v>
                </c:pt>
                <c:pt idx="361">
                  <c:v>317.89999999999998</c:v>
                </c:pt>
                <c:pt idx="362">
                  <c:v>317.8</c:v>
                </c:pt>
                <c:pt idx="363">
                  <c:v>317.89999999999998</c:v>
                </c:pt>
                <c:pt idx="364">
                  <c:v>318</c:v>
                </c:pt>
                <c:pt idx="365">
                  <c:v>317.8</c:v>
                </c:pt>
                <c:pt idx="366">
                  <c:v>317.8</c:v>
                </c:pt>
                <c:pt idx="367">
                  <c:v>317.89999999999998</c:v>
                </c:pt>
                <c:pt idx="368">
                  <c:v>317.89999999999998</c:v>
                </c:pt>
                <c:pt idx="369">
                  <c:v>317.8</c:v>
                </c:pt>
                <c:pt idx="370">
                  <c:v>317.89999999999998</c:v>
                </c:pt>
                <c:pt idx="371">
                  <c:v>318</c:v>
                </c:pt>
                <c:pt idx="372">
                  <c:v>318</c:v>
                </c:pt>
                <c:pt idx="373">
                  <c:v>318</c:v>
                </c:pt>
                <c:pt idx="374">
                  <c:v>318</c:v>
                </c:pt>
                <c:pt idx="375">
                  <c:v>318</c:v>
                </c:pt>
                <c:pt idx="376">
                  <c:v>318</c:v>
                </c:pt>
                <c:pt idx="377">
                  <c:v>317.89999999999998</c:v>
                </c:pt>
                <c:pt idx="378">
                  <c:v>317.89999999999998</c:v>
                </c:pt>
                <c:pt idx="379">
                  <c:v>318</c:v>
                </c:pt>
                <c:pt idx="380">
                  <c:v>318</c:v>
                </c:pt>
                <c:pt idx="381">
                  <c:v>318</c:v>
                </c:pt>
                <c:pt idx="382">
                  <c:v>317.89999999999998</c:v>
                </c:pt>
                <c:pt idx="383">
                  <c:v>317.89999999999998</c:v>
                </c:pt>
                <c:pt idx="384">
                  <c:v>317.89999999999998</c:v>
                </c:pt>
                <c:pt idx="385">
                  <c:v>317.8</c:v>
                </c:pt>
                <c:pt idx="386">
                  <c:v>317.8</c:v>
                </c:pt>
                <c:pt idx="387">
                  <c:v>317.7</c:v>
                </c:pt>
                <c:pt idx="388">
                  <c:v>317.7</c:v>
                </c:pt>
                <c:pt idx="389">
                  <c:v>317.7</c:v>
                </c:pt>
                <c:pt idx="390">
                  <c:v>317.7</c:v>
                </c:pt>
                <c:pt idx="391">
                  <c:v>317.8</c:v>
                </c:pt>
                <c:pt idx="392">
                  <c:v>317.8</c:v>
                </c:pt>
                <c:pt idx="393">
                  <c:v>317.89999999999998</c:v>
                </c:pt>
                <c:pt idx="394">
                  <c:v>317.89999999999998</c:v>
                </c:pt>
                <c:pt idx="395">
                  <c:v>318</c:v>
                </c:pt>
                <c:pt idx="396">
                  <c:v>318</c:v>
                </c:pt>
                <c:pt idx="397">
                  <c:v>318</c:v>
                </c:pt>
                <c:pt idx="398">
                  <c:v>318</c:v>
                </c:pt>
                <c:pt idx="399">
                  <c:v>318</c:v>
                </c:pt>
                <c:pt idx="400">
                  <c:v>318</c:v>
                </c:pt>
                <c:pt idx="401">
                  <c:v>317.89999999999998</c:v>
                </c:pt>
                <c:pt idx="402">
                  <c:v>317.89999999999998</c:v>
                </c:pt>
                <c:pt idx="403">
                  <c:v>317.89999999999998</c:v>
                </c:pt>
                <c:pt idx="404">
                  <c:v>317.89999999999998</c:v>
                </c:pt>
                <c:pt idx="405">
                  <c:v>317.89999999999998</c:v>
                </c:pt>
                <c:pt idx="406">
                  <c:v>317.89999999999998</c:v>
                </c:pt>
                <c:pt idx="407">
                  <c:v>317.89999999999998</c:v>
                </c:pt>
                <c:pt idx="408">
                  <c:v>318</c:v>
                </c:pt>
                <c:pt idx="409">
                  <c:v>318</c:v>
                </c:pt>
                <c:pt idx="410">
                  <c:v>318</c:v>
                </c:pt>
                <c:pt idx="411">
                  <c:v>318</c:v>
                </c:pt>
                <c:pt idx="412">
                  <c:v>318</c:v>
                </c:pt>
                <c:pt idx="413">
                  <c:v>318</c:v>
                </c:pt>
                <c:pt idx="414">
                  <c:v>318</c:v>
                </c:pt>
                <c:pt idx="415">
                  <c:v>318</c:v>
                </c:pt>
                <c:pt idx="416">
                  <c:v>318</c:v>
                </c:pt>
                <c:pt idx="417">
                  <c:v>318</c:v>
                </c:pt>
                <c:pt idx="418">
                  <c:v>318.10000000000002</c:v>
                </c:pt>
                <c:pt idx="419">
                  <c:v>317.89999999999998</c:v>
                </c:pt>
                <c:pt idx="420">
                  <c:v>317.8</c:v>
                </c:pt>
                <c:pt idx="421">
                  <c:v>318.2</c:v>
                </c:pt>
                <c:pt idx="422">
                  <c:v>317.8</c:v>
                </c:pt>
                <c:pt idx="423">
                  <c:v>318.2</c:v>
                </c:pt>
                <c:pt idx="424">
                  <c:v>317.8</c:v>
                </c:pt>
                <c:pt idx="425">
                  <c:v>318</c:v>
                </c:pt>
                <c:pt idx="426">
                  <c:v>317.8</c:v>
                </c:pt>
                <c:pt idx="427">
                  <c:v>317.7</c:v>
                </c:pt>
                <c:pt idx="428">
                  <c:v>317.8</c:v>
                </c:pt>
                <c:pt idx="429">
                  <c:v>317.8</c:v>
                </c:pt>
                <c:pt idx="430">
                  <c:v>317.89999999999998</c:v>
                </c:pt>
                <c:pt idx="431">
                  <c:v>318</c:v>
                </c:pt>
                <c:pt idx="432">
                  <c:v>318</c:v>
                </c:pt>
                <c:pt idx="433">
                  <c:v>318</c:v>
                </c:pt>
                <c:pt idx="434">
                  <c:v>318</c:v>
                </c:pt>
                <c:pt idx="435">
                  <c:v>318</c:v>
                </c:pt>
                <c:pt idx="436">
                  <c:v>318</c:v>
                </c:pt>
                <c:pt idx="437">
                  <c:v>317.89999999999998</c:v>
                </c:pt>
                <c:pt idx="438">
                  <c:v>317.89999999999998</c:v>
                </c:pt>
                <c:pt idx="439">
                  <c:v>317.89999999999998</c:v>
                </c:pt>
                <c:pt idx="440">
                  <c:v>318</c:v>
                </c:pt>
                <c:pt idx="441">
                  <c:v>318</c:v>
                </c:pt>
                <c:pt idx="442">
                  <c:v>318</c:v>
                </c:pt>
                <c:pt idx="443">
                  <c:v>318</c:v>
                </c:pt>
                <c:pt idx="444">
                  <c:v>318</c:v>
                </c:pt>
                <c:pt idx="445">
                  <c:v>318</c:v>
                </c:pt>
                <c:pt idx="446">
                  <c:v>318</c:v>
                </c:pt>
                <c:pt idx="447">
                  <c:v>318</c:v>
                </c:pt>
                <c:pt idx="448">
                  <c:v>318</c:v>
                </c:pt>
                <c:pt idx="449">
                  <c:v>318</c:v>
                </c:pt>
                <c:pt idx="450">
                  <c:v>317.89999999999998</c:v>
                </c:pt>
                <c:pt idx="451">
                  <c:v>317.89999999999998</c:v>
                </c:pt>
                <c:pt idx="452">
                  <c:v>317.89999999999998</c:v>
                </c:pt>
                <c:pt idx="453">
                  <c:v>317.89999999999998</c:v>
                </c:pt>
                <c:pt idx="454">
                  <c:v>317.89999999999998</c:v>
                </c:pt>
                <c:pt idx="455">
                  <c:v>317.89999999999998</c:v>
                </c:pt>
                <c:pt idx="456">
                  <c:v>317.89999999999998</c:v>
                </c:pt>
                <c:pt idx="457">
                  <c:v>317.89999999999998</c:v>
                </c:pt>
                <c:pt idx="458">
                  <c:v>317.8</c:v>
                </c:pt>
                <c:pt idx="459">
                  <c:v>317.8</c:v>
                </c:pt>
                <c:pt idx="460">
                  <c:v>317.8</c:v>
                </c:pt>
                <c:pt idx="461">
                  <c:v>317.8</c:v>
                </c:pt>
                <c:pt idx="462">
                  <c:v>317.8</c:v>
                </c:pt>
                <c:pt idx="463">
                  <c:v>317.8</c:v>
                </c:pt>
                <c:pt idx="464">
                  <c:v>317.8</c:v>
                </c:pt>
                <c:pt idx="465">
                  <c:v>317.89999999999998</c:v>
                </c:pt>
                <c:pt idx="466">
                  <c:v>317.89999999999998</c:v>
                </c:pt>
                <c:pt idx="467">
                  <c:v>318</c:v>
                </c:pt>
                <c:pt idx="468">
                  <c:v>318</c:v>
                </c:pt>
                <c:pt idx="469">
                  <c:v>318</c:v>
                </c:pt>
                <c:pt idx="470">
                  <c:v>318</c:v>
                </c:pt>
                <c:pt idx="471">
                  <c:v>318</c:v>
                </c:pt>
                <c:pt idx="472">
                  <c:v>318</c:v>
                </c:pt>
                <c:pt idx="473">
                  <c:v>318</c:v>
                </c:pt>
                <c:pt idx="474">
                  <c:v>318</c:v>
                </c:pt>
                <c:pt idx="475">
                  <c:v>318</c:v>
                </c:pt>
                <c:pt idx="476">
                  <c:v>318</c:v>
                </c:pt>
                <c:pt idx="477">
                  <c:v>318</c:v>
                </c:pt>
                <c:pt idx="478">
                  <c:v>318</c:v>
                </c:pt>
                <c:pt idx="479">
                  <c:v>318</c:v>
                </c:pt>
                <c:pt idx="480">
                  <c:v>318</c:v>
                </c:pt>
                <c:pt idx="481">
                  <c:v>318</c:v>
                </c:pt>
                <c:pt idx="482">
                  <c:v>318</c:v>
                </c:pt>
                <c:pt idx="483">
                  <c:v>318</c:v>
                </c:pt>
                <c:pt idx="484">
                  <c:v>318</c:v>
                </c:pt>
                <c:pt idx="485">
                  <c:v>318</c:v>
                </c:pt>
                <c:pt idx="486">
                  <c:v>318</c:v>
                </c:pt>
                <c:pt idx="487">
                  <c:v>318</c:v>
                </c:pt>
                <c:pt idx="488">
                  <c:v>318</c:v>
                </c:pt>
                <c:pt idx="489">
                  <c:v>318</c:v>
                </c:pt>
                <c:pt idx="490">
                  <c:v>318</c:v>
                </c:pt>
                <c:pt idx="491">
                  <c:v>318</c:v>
                </c:pt>
                <c:pt idx="492">
                  <c:v>318</c:v>
                </c:pt>
                <c:pt idx="493">
                  <c:v>318</c:v>
                </c:pt>
                <c:pt idx="494">
                  <c:v>318</c:v>
                </c:pt>
                <c:pt idx="495">
                  <c:v>318</c:v>
                </c:pt>
                <c:pt idx="496">
                  <c:v>318</c:v>
                </c:pt>
                <c:pt idx="497">
                  <c:v>318</c:v>
                </c:pt>
                <c:pt idx="498">
                  <c:v>318</c:v>
                </c:pt>
                <c:pt idx="499">
                  <c:v>318</c:v>
                </c:pt>
                <c:pt idx="500">
                  <c:v>318</c:v>
                </c:pt>
                <c:pt idx="501">
                  <c:v>318</c:v>
                </c:pt>
                <c:pt idx="502">
                  <c:v>318</c:v>
                </c:pt>
                <c:pt idx="503">
                  <c:v>318</c:v>
                </c:pt>
                <c:pt idx="504">
                  <c:v>318</c:v>
                </c:pt>
                <c:pt idx="505">
                  <c:v>318</c:v>
                </c:pt>
                <c:pt idx="506">
                  <c:v>318</c:v>
                </c:pt>
                <c:pt idx="507">
                  <c:v>318</c:v>
                </c:pt>
                <c:pt idx="508">
                  <c:v>318</c:v>
                </c:pt>
                <c:pt idx="509">
                  <c:v>318</c:v>
                </c:pt>
                <c:pt idx="510">
                  <c:v>318</c:v>
                </c:pt>
                <c:pt idx="511">
                  <c:v>318</c:v>
                </c:pt>
                <c:pt idx="512">
                  <c:v>318.10000000000002</c:v>
                </c:pt>
                <c:pt idx="513">
                  <c:v>318.10000000000002</c:v>
                </c:pt>
                <c:pt idx="514">
                  <c:v>318.10000000000002</c:v>
                </c:pt>
                <c:pt idx="515">
                  <c:v>318.10000000000002</c:v>
                </c:pt>
                <c:pt idx="516">
                  <c:v>318.10000000000002</c:v>
                </c:pt>
                <c:pt idx="517">
                  <c:v>318.10000000000002</c:v>
                </c:pt>
                <c:pt idx="518">
                  <c:v>318.10000000000002</c:v>
                </c:pt>
                <c:pt idx="519">
                  <c:v>318.2</c:v>
                </c:pt>
                <c:pt idx="520">
                  <c:v>318.2</c:v>
                </c:pt>
                <c:pt idx="521">
                  <c:v>318.3</c:v>
                </c:pt>
                <c:pt idx="522">
                  <c:v>318.3</c:v>
                </c:pt>
                <c:pt idx="523">
                  <c:v>318.3</c:v>
                </c:pt>
                <c:pt idx="524">
                  <c:v>318.2</c:v>
                </c:pt>
                <c:pt idx="525">
                  <c:v>318.2</c:v>
                </c:pt>
                <c:pt idx="526">
                  <c:v>318.2</c:v>
                </c:pt>
                <c:pt idx="527">
                  <c:v>318.2</c:v>
                </c:pt>
                <c:pt idx="528">
                  <c:v>318.2</c:v>
                </c:pt>
                <c:pt idx="529">
                  <c:v>318.2</c:v>
                </c:pt>
                <c:pt idx="530">
                  <c:v>318.2</c:v>
                </c:pt>
                <c:pt idx="531">
                  <c:v>318.2</c:v>
                </c:pt>
                <c:pt idx="532">
                  <c:v>318.2</c:v>
                </c:pt>
                <c:pt idx="533">
                  <c:v>318.2</c:v>
                </c:pt>
                <c:pt idx="534">
                  <c:v>318.2</c:v>
                </c:pt>
                <c:pt idx="535">
                  <c:v>318.2</c:v>
                </c:pt>
                <c:pt idx="536">
                  <c:v>318.3</c:v>
                </c:pt>
                <c:pt idx="537">
                  <c:v>318.3</c:v>
                </c:pt>
                <c:pt idx="538">
                  <c:v>318.3</c:v>
                </c:pt>
                <c:pt idx="539">
                  <c:v>318.3</c:v>
                </c:pt>
                <c:pt idx="540">
                  <c:v>318.3</c:v>
                </c:pt>
                <c:pt idx="541">
                  <c:v>318.3</c:v>
                </c:pt>
                <c:pt idx="542">
                  <c:v>318.3</c:v>
                </c:pt>
                <c:pt idx="543">
                  <c:v>318.3</c:v>
                </c:pt>
                <c:pt idx="544">
                  <c:v>318.3</c:v>
                </c:pt>
                <c:pt idx="545">
                  <c:v>318.3</c:v>
                </c:pt>
                <c:pt idx="546">
                  <c:v>318.3</c:v>
                </c:pt>
                <c:pt idx="547">
                  <c:v>318.3</c:v>
                </c:pt>
                <c:pt idx="548">
                  <c:v>318.3</c:v>
                </c:pt>
                <c:pt idx="549">
                  <c:v>318.2</c:v>
                </c:pt>
                <c:pt idx="550">
                  <c:v>318.2</c:v>
                </c:pt>
                <c:pt idx="551">
                  <c:v>318.2</c:v>
                </c:pt>
                <c:pt idx="552">
                  <c:v>318.2</c:v>
                </c:pt>
                <c:pt idx="553">
                  <c:v>318.2</c:v>
                </c:pt>
                <c:pt idx="554">
                  <c:v>318.2</c:v>
                </c:pt>
                <c:pt idx="555">
                  <c:v>318.2</c:v>
                </c:pt>
                <c:pt idx="556">
                  <c:v>318.2</c:v>
                </c:pt>
                <c:pt idx="557">
                  <c:v>318.2</c:v>
                </c:pt>
                <c:pt idx="558">
                  <c:v>318.2</c:v>
                </c:pt>
                <c:pt idx="559">
                  <c:v>318.2</c:v>
                </c:pt>
                <c:pt idx="560">
                  <c:v>318.2</c:v>
                </c:pt>
                <c:pt idx="561">
                  <c:v>318.3</c:v>
                </c:pt>
                <c:pt idx="562">
                  <c:v>318.3</c:v>
                </c:pt>
                <c:pt idx="563">
                  <c:v>318.3</c:v>
                </c:pt>
              </c:numCache>
            </c:numRef>
          </c:yVal>
          <c:smooth val="0"/>
        </c:ser>
        <c:ser>
          <c:idx val="2"/>
          <c:order val="1"/>
          <c:tx>
            <c:v>140gmm</c:v>
          </c:tx>
          <c:spPr>
            <a:ln w="38100" cap="rnd">
              <a:solidFill>
                <a:schemeClr val="accent1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[1]ThermRot_140gmm!$A$2:$A$124</c:f>
              <c:numCache>
                <c:formatCode>General</c:formatCode>
                <c:ptCount val="123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</c:numCache>
            </c:numRef>
          </c:xVal>
          <c:yVal>
            <c:numRef>
              <c:f>[1]ThermRot_140gmm!$C$2:$C$125</c:f>
              <c:numCache>
                <c:formatCode>General</c:formatCode>
                <c:ptCount val="124"/>
                <c:pt idx="0">
                  <c:v>335</c:v>
                </c:pt>
                <c:pt idx="1">
                  <c:v>335</c:v>
                </c:pt>
                <c:pt idx="2">
                  <c:v>334.8</c:v>
                </c:pt>
                <c:pt idx="3">
                  <c:v>334.7</c:v>
                </c:pt>
                <c:pt idx="4">
                  <c:v>334.6</c:v>
                </c:pt>
                <c:pt idx="5">
                  <c:v>334.4</c:v>
                </c:pt>
                <c:pt idx="6">
                  <c:v>334.3</c:v>
                </c:pt>
                <c:pt idx="7">
                  <c:v>334.1</c:v>
                </c:pt>
                <c:pt idx="8">
                  <c:v>334</c:v>
                </c:pt>
                <c:pt idx="9">
                  <c:v>333.8</c:v>
                </c:pt>
                <c:pt idx="10">
                  <c:v>333.6</c:v>
                </c:pt>
                <c:pt idx="11">
                  <c:v>333.4</c:v>
                </c:pt>
                <c:pt idx="12">
                  <c:v>333.2</c:v>
                </c:pt>
                <c:pt idx="13">
                  <c:v>333</c:v>
                </c:pt>
                <c:pt idx="14">
                  <c:v>332.8</c:v>
                </c:pt>
                <c:pt idx="15">
                  <c:v>332.6</c:v>
                </c:pt>
                <c:pt idx="16">
                  <c:v>332.4</c:v>
                </c:pt>
                <c:pt idx="17">
                  <c:v>332.1</c:v>
                </c:pt>
                <c:pt idx="18">
                  <c:v>331.9</c:v>
                </c:pt>
                <c:pt idx="19">
                  <c:v>331.7</c:v>
                </c:pt>
                <c:pt idx="20">
                  <c:v>331.5</c:v>
                </c:pt>
                <c:pt idx="21">
                  <c:v>331.3</c:v>
                </c:pt>
                <c:pt idx="22">
                  <c:v>331</c:v>
                </c:pt>
                <c:pt idx="23">
                  <c:v>330.8</c:v>
                </c:pt>
                <c:pt idx="24">
                  <c:v>330.6</c:v>
                </c:pt>
                <c:pt idx="25">
                  <c:v>330.4</c:v>
                </c:pt>
                <c:pt idx="26">
                  <c:v>330.2</c:v>
                </c:pt>
                <c:pt idx="27">
                  <c:v>330</c:v>
                </c:pt>
                <c:pt idx="28">
                  <c:v>329.7</c:v>
                </c:pt>
                <c:pt idx="29">
                  <c:v>329.5</c:v>
                </c:pt>
                <c:pt idx="30">
                  <c:v>329.3</c:v>
                </c:pt>
                <c:pt idx="31">
                  <c:v>329.1</c:v>
                </c:pt>
                <c:pt idx="32">
                  <c:v>328.9</c:v>
                </c:pt>
                <c:pt idx="33">
                  <c:v>328.7</c:v>
                </c:pt>
                <c:pt idx="34">
                  <c:v>328.5</c:v>
                </c:pt>
                <c:pt idx="35">
                  <c:v>328.4</c:v>
                </c:pt>
                <c:pt idx="36">
                  <c:v>328.2</c:v>
                </c:pt>
                <c:pt idx="37">
                  <c:v>328</c:v>
                </c:pt>
                <c:pt idx="38">
                  <c:v>327.8</c:v>
                </c:pt>
                <c:pt idx="39">
                  <c:v>327.7</c:v>
                </c:pt>
                <c:pt idx="40">
                  <c:v>327.5</c:v>
                </c:pt>
                <c:pt idx="41">
                  <c:v>327.3</c:v>
                </c:pt>
                <c:pt idx="42">
                  <c:v>327.2</c:v>
                </c:pt>
                <c:pt idx="43">
                  <c:v>327</c:v>
                </c:pt>
                <c:pt idx="44">
                  <c:v>326.89999999999998</c:v>
                </c:pt>
                <c:pt idx="45">
                  <c:v>326.7</c:v>
                </c:pt>
                <c:pt idx="46">
                  <c:v>326.60000000000002</c:v>
                </c:pt>
                <c:pt idx="47">
                  <c:v>326.5</c:v>
                </c:pt>
                <c:pt idx="48">
                  <c:v>326.3</c:v>
                </c:pt>
                <c:pt idx="49">
                  <c:v>326.2</c:v>
                </c:pt>
                <c:pt idx="50">
                  <c:v>326.10000000000002</c:v>
                </c:pt>
                <c:pt idx="51">
                  <c:v>325.89999999999998</c:v>
                </c:pt>
                <c:pt idx="52">
                  <c:v>325.8</c:v>
                </c:pt>
                <c:pt idx="53">
                  <c:v>325.7</c:v>
                </c:pt>
                <c:pt idx="54">
                  <c:v>325.60000000000002</c:v>
                </c:pt>
                <c:pt idx="55">
                  <c:v>325.5</c:v>
                </c:pt>
                <c:pt idx="56">
                  <c:v>325.39999999999998</c:v>
                </c:pt>
                <c:pt idx="57">
                  <c:v>325.3</c:v>
                </c:pt>
                <c:pt idx="58">
                  <c:v>325.2</c:v>
                </c:pt>
                <c:pt idx="59">
                  <c:v>325.10000000000002</c:v>
                </c:pt>
                <c:pt idx="60">
                  <c:v>325</c:v>
                </c:pt>
                <c:pt idx="61">
                  <c:v>324.89999999999998</c:v>
                </c:pt>
                <c:pt idx="62">
                  <c:v>324.8</c:v>
                </c:pt>
                <c:pt idx="63">
                  <c:v>324.7</c:v>
                </c:pt>
                <c:pt idx="64">
                  <c:v>324.60000000000002</c:v>
                </c:pt>
                <c:pt idx="65">
                  <c:v>324.60000000000002</c:v>
                </c:pt>
                <c:pt idx="66">
                  <c:v>324.5</c:v>
                </c:pt>
                <c:pt idx="67">
                  <c:v>324.39999999999998</c:v>
                </c:pt>
                <c:pt idx="68">
                  <c:v>324.3</c:v>
                </c:pt>
                <c:pt idx="69">
                  <c:v>324.3</c:v>
                </c:pt>
                <c:pt idx="70">
                  <c:v>324.2</c:v>
                </c:pt>
                <c:pt idx="71">
                  <c:v>324.2</c:v>
                </c:pt>
                <c:pt idx="72">
                  <c:v>324.10000000000002</c:v>
                </c:pt>
                <c:pt idx="73">
                  <c:v>324</c:v>
                </c:pt>
                <c:pt idx="74">
                  <c:v>324</c:v>
                </c:pt>
                <c:pt idx="75">
                  <c:v>323.89999999999998</c:v>
                </c:pt>
                <c:pt idx="76">
                  <c:v>323.89999999999998</c:v>
                </c:pt>
                <c:pt idx="77">
                  <c:v>323.8</c:v>
                </c:pt>
                <c:pt idx="78">
                  <c:v>323.8</c:v>
                </c:pt>
                <c:pt idx="79">
                  <c:v>323.8</c:v>
                </c:pt>
                <c:pt idx="80">
                  <c:v>323.7</c:v>
                </c:pt>
                <c:pt idx="81">
                  <c:v>323.7</c:v>
                </c:pt>
                <c:pt idx="82">
                  <c:v>323.60000000000002</c:v>
                </c:pt>
                <c:pt idx="83">
                  <c:v>323.60000000000002</c:v>
                </c:pt>
                <c:pt idx="84">
                  <c:v>323.60000000000002</c:v>
                </c:pt>
                <c:pt idx="85">
                  <c:v>323.5</c:v>
                </c:pt>
                <c:pt idx="86">
                  <c:v>323.5</c:v>
                </c:pt>
                <c:pt idx="87">
                  <c:v>323.5</c:v>
                </c:pt>
                <c:pt idx="88">
                  <c:v>323.5</c:v>
                </c:pt>
                <c:pt idx="89">
                  <c:v>323.39999999999998</c:v>
                </c:pt>
                <c:pt idx="90">
                  <c:v>323.39999999999998</c:v>
                </c:pt>
                <c:pt idx="91">
                  <c:v>323.39999999999998</c:v>
                </c:pt>
                <c:pt idx="92">
                  <c:v>323.39999999999998</c:v>
                </c:pt>
                <c:pt idx="93">
                  <c:v>323.39999999999998</c:v>
                </c:pt>
                <c:pt idx="94">
                  <c:v>323.39999999999998</c:v>
                </c:pt>
                <c:pt idx="95">
                  <c:v>323.39999999999998</c:v>
                </c:pt>
                <c:pt idx="96">
                  <c:v>323.3</c:v>
                </c:pt>
                <c:pt idx="97">
                  <c:v>323.3</c:v>
                </c:pt>
                <c:pt idx="98">
                  <c:v>323.3</c:v>
                </c:pt>
                <c:pt idx="99">
                  <c:v>323.3</c:v>
                </c:pt>
                <c:pt idx="100">
                  <c:v>323.39999999999998</c:v>
                </c:pt>
                <c:pt idx="101">
                  <c:v>323.39999999999998</c:v>
                </c:pt>
                <c:pt idx="102">
                  <c:v>323.39999999999998</c:v>
                </c:pt>
                <c:pt idx="103">
                  <c:v>323.39999999999998</c:v>
                </c:pt>
                <c:pt idx="104">
                  <c:v>323.5</c:v>
                </c:pt>
                <c:pt idx="105">
                  <c:v>323.5</c:v>
                </c:pt>
                <c:pt idx="106">
                  <c:v>323.60000000000002</c:v>
                </c:pt>
                <c:pt idx="107">
                  <c:v>323.60000000000002</c:v>
                </c:pt>
                <c:pt idx="108">
                  <c:v>323.7</c:v>
                </c:pt>
                <c:pt idx="109">
                  <c:v>323.8</c:v>
                </c:pt>
                <c:pt idx="110">
                  <c:v>323.89999999999998</c:v>
                </c:pt>
                <c:pt idx="111">
                  <c:v>324</c:v>
                </c:pt>
                <c:pt idx="112">
                  <c:v>324.10000000000002</c:v>
                </c:pt>
                <c:pt idx="113">
                  <c:v>324.3</c:v>
                </c:pt>
                <c:pt idx="114">
                  <c:v>324.39999999999998</c:v>
                </c:pt>
                <c:pt idx="115">
                  <c:v>324.60000000000002</c:v>
                </c:pt>
                <c:pt idx="116">
                  <c:v>324.7</c:v>
                </c:pt>
                <c:pt idx="117">
                  <c:v>324.89999999999998</c:v>
                </c:pt>
                <c:pt idx="118">
                  <c:v>325.10000000000002</c:v>
                </c:pt>
                <c:pt idx="119">
                  <c:v>325.3</c:v>
                </c:pt>
                <c:pt idx="120">
                  <c:v>325.60000000000002</c:v>
                </c:pt>
                <c:pt idx="121">
                  <c:v>325.8</c:v>
                </c:pt>
                <c:pt idx="122">
                  <c:v>326.10000000000002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8983744"/>
        <c:axId val="548989232"/>
        <c:extLst/>
      </c:scatterChart>
      <c:valAx>
        <c:axId val="548983744"/>
        <c:scaling>
          <c:orientation val="minMax"/>
          <c:max val="3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8989232"/>
        <c:crosses val="autoZero"/>
        <c:crossBetween val="midCat"/>
      </c:valAx>
      <c:valAx>
        <c:axId val="5489892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Phase [deg]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8983744"/>
        <c:crosses val="autoZero"/>
        <c:crossBetween val="midCat"/>
        <c:majorUnit val="5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4289055555555548"/>
          <c:y val="0.42974265411945456"/>
          <c:w val="0.51441250000000005"/>
          <c:h val="9.62155645178499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 b="0">
          <a:solidFill>
            <a:schemeClr val="tx1"/>
          </a:solidFill>
        </a:defRPr>
      </a:pPr>
      <a:endParaRPr lang="fr-F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3040180363866853E-2"/>
          <c:y val="5.2597599309124957E-2"/>
          <c:w val="0.87722505908473869"/>
          <c:h val="0.78898731071553607"/>
        </c:manualLayout>
      </c:layout>
      <c:scatterChart>
        <c:scatterStyle val="lineMarker"/>
        <c:varyColors val="0"/>
        <c:ser>
          <c:idx val="1"/>
          <c:order val="0"/>
          <c:tx>
            <c:v>120gmm</c:v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[1]ThermRot_120gmm!$A$2:$A$565</c:f>
              <c:numCache>
                <c:formatCode>General</c:formatCode>
                <c:ptCount val="564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  <c:pt idx="123">
                  <c:v>49.2</c:v>
                </c:pt>
                <c:pt idx="124">
                  <c:v>49.6</c:v>
                </c:pt>
                <c:pt idx="125">
                  <c:v>50</c:v>
                </c:pt>
                <c:pt idx="126">
                  <c:v>50.4</c:v>
                </c:pt>
                <c:pt idx="127">
                  <c:v>50.8</c:v>
                </c:pt>
                <c:pt idx="128">
                  <c:v>51.2</c:v>
                </c:pt>
                <c:pt idx="129">
                  <c:v>51.6</c:v>
                </c:pt>
                <c:pt idx="130">
                  <c:v>52</c:v>
                </c:pt>
                <c:pt idx="131">
                  <c:v>52.4</c:v>
                </c:pt>
                <c:pt idx="132">
                  <c:v>52.8</c:v>
                </c:pt>
                <c:pt idx="133">
                  <c:v>53.2</c:v>
                </c:pt>
                <c:pt idx="134">
                  <c:v>53.6</c:v>
                </c:pt>
                <c:pt idx="135">
                  <c:v>54</c:v>
                </c:pt>
                <c:pt idx="136">
                  <c:v>54.4</c:v>
                </c:pt>
                <c:pt idx="137">
                  <c:v>54.8</c:v>
                </c:pt>
                <c:pt idx="138">
                  <c:v>55.2</c:v>
                </c:pt>
                <c:pt idx="139">
                  <c:v>55.6</c:v>
                </c:pt>
                <c:pt idx="140">
                  <c:v>56</c:v>
                </c:pt>
                <c:pt idx="141">
                  <c:v>56.4</c:v>
                </c:pt>
                <c:pt idx="142">
                  <c:v>56.8</c:v>
                </c:pt>
                <c:pt idx="143">
                  <c:v>57.2</c:v>
                </c:pt>
                <c:pt idx="144">
                  <c:v>57.6</c:v>
                </c:pt>
                <c:pt idx="145">
                  <c:v>58</c:v>
                </c:pt>
                <c:pt idx="146">
                  <c:v>58.4</c:v>
                </c:pt>
                <c:pt idx="147">
                  <c:v>58.8</c:v>
                </c:pt>
                <c:pt idx="148">
                  <c:v>59.2</c:v>
                </c:pt>
                <c:pt idx="149">
                  <c:v>59.6</c:v>
                </c:pt>
                <c:pt idx="150">
                  <c:v>60</c:v>
                </c:pt>
                <c:pt idx="151">
                  <c:v>60.4</c:v>
                </c:pt>
                <c:pt idx="152">
                  <c:v>60.8</c:v>
                </c:pt>
                <c:pt idx="153">
                  <c:v>61.2</c:v>
                </c:pt>
                <c:pt idx="154">
                  <c:v>61.6</c:v>
                </c:pt>
                <c:pt idx="155">
                  <c:v>62</c:v>
                </c:pt>
                <c:pt idx="156">
                  <c:v>62.4</c:v>
                </c:pt>
                <c:pt idx="157">
                  <c:v>62.8</c:v>
                </c:pt>
                <c:pt idx="158">
                  <c:v>63.2</c:v>
                </c:pt>
                <c:pt idx="159">
                  <c:v>63.6</c:v>
                </c:pt>
                <c:pt idx="160">
                  <c:v>64</c:v>
                </c:pt>
                <c:pt idx="161">
                  <c:v>64.400000000000006</c:v>
                </c:pt>
                <c:pt idx="162">
                  <c:v>64.8</c:v>
                </c:pt>
                <c:pt idx="163">
                  <c:v>65.2</c:v>
                </c:pt>
                <c:pt idx="164">
                  <c:v>65.599999999999994</c:v>
                </c:pt>
                <c:pt idx="165">
                  <c:v>66</c:v>
                </c:pt>
                <c:pt idx="166">
                  <c:v>66.400000000000006</c:v>
                </c:pt>
                <c:pt idx="167">
                  <c:v>66.8</c:v>
                </c:pt>
                <c:pt idx="168">
                  <c:v>67.2</c:v>
                </c:pt>
                <c:pt idx="169">
                  <c:v>67.599999999999994</c:v>
                </c:pt>
                <c:pt idx="170">
                  <c:v>68</c:v>
                </c:pt>
                <c:pt idx="171">
                  <c:v>68.400000000000006</c:v>
                </c:pt>
                <c:pt idx="172">
                  <c:v>68.8</c:v>
                </c:pt>
                <c:pt idx="173">
                  <c:v>69.2</c:v>
                </c:pt>
                <c:pt idx="174">
                  <c:v>69.599999999999994</c:v>
                </c:pt>
                <c:pt idx="175">
                  <c:v>70</c:v>
                </c:pt>
                <c:pt idx="176">
                  <c:v>70.400000000000006</c:v>
                </c:pt>
                <c:pt idx="177">
                  <c:v>70.8</c:v>
                </c:pt>
                <c:pt idx="178">
                  <c:v>71.2</c:v>
                </c:pt>
                <c:pt idx="179">
                  <c:v>71.599999999999994</c:v>
                </c:pt>
                <c:pt idx="180">
                  <c:v>72</c:v>
                </c:pt>
                <c:pt idx="181">
                  <c:v>72.400000000000006</c:v>
                </c:pt>
                <c:pt idx="182">
                  <c:v>72.8</c:v>
                </c:pt>
                <c:pt idx="183">
                  <c:v>73.2</c:v>
                </c:pt>
                <c:pt idx="184">
                  <c:v>73.599999999999994</c:v>
                </c:pt>
                <c:pt idx="185">
                  <c:v>74</c:v>
                </c:pt>
                <c:pt idx="186">
                  <c:v>74.400000000000006</c:v>
                </c:pt>
                <c:pt idx="187">
                  <c:v>74.8</c:v>
                </c:pt>
                <c:pt idx="188">
                  <c:v>75.2</c:v>
                </c:pt>
                <c:pt idx="189">
                  <c:v>75.599999999999994</c:v>
                </c:pt>
                <c:pt idx="190">
                  <c:v>76</c:v>
                </c:pt>
                <c:pt idx="191">
                  <c:v>76.400000000000006</c:v>
                </c:pt>
                <c:pt idx="192">
                  <c:v>76.8</c:v>
                </c:pt>
                <c:pt idx="193">
                  <c:v>77.2</c:v>
                </c:pt>
                <c:pt idx="194">
                  <c:v>77.599999999999994</c:v>
                </c:pt>
                <c:pt idx="195">
                  <c:v>78</c:v>
                </c:pt>
                <c:pt idx="196">
                  <c:v>78.400000000000006</c:v>
                </c:pt>
                <c:pt idx="197">
                  <c:v>78.8</c:v>
                </c:pt>
                <c:pt idx="198">
                  <c:v>79.2</c:v>
                </c:pt>
                <c:pt idx="199">
                  <c:v>79.599999999999994</c:v>
                </c:pt>
                <c:pt idx="200">
                  <c:v>80</c:v>
                </c:pt>
                <c:pt idx="201">
                  <c:v>80.400000000000006</c:v>
                </c:pt>
                <c:pt idx="202">
                  <c:v>80.8</c:v>
                </c:pt>
                <c:pt idx="203">
                  <c:v>81.2</c:v>
                </c:pt>
                <c:pt idx="204">
                  <c:v>81.599999999999994</c:v>
                </c:pt>
                <c:pt idx="205">
                  <c:v>82</c:v>
                </c:pt>
                <c:pt idx="206">
                  <c:v>82.4</c:v>
                </c:pt>
                <c:pt idx="207">
                  <c:v>82.8</c:v>
                </c:pt>
                <c:pt idx="208">
                  <c:v>83.2</c:v>
                </c:pt>
                <c:pt idx="209">
                  <c:v>83.6</c:v>
                </c:pt>
                <c:pt idx="210">
                  <c:v>84</c:v>
                </c:pt>
                <c:pt idx="211">
                  <c:v>84.4</c:v>
                </c:pt>
                <c:pt idx="212">
                  <c:v>84.8</c:v>
                </c:pt>
                <c:pt idx="213">
                  <c:v>85.2</c:v>
                </c:pt>
                <c:pt idx="214">
                  <c:v>85.6</c:v>
                </c:pt>
                <c:pt idx="215">
                  <c:v>86</c:v>
                </c:pt>
                <c:pt idx="216">
                  <c:v>86.4</c:v>
                </c:pt>
                <c:pt idx="217">
                  <c:v>86.8</c:v>
                </c:pt>
                <c:pt idx="218">
                  <c:v>87.2</c:v>
                </c:pt>
                <c:pt idx="219">
                  <c:v>87.6</c:v>
                </c:pt>
                <c:pt idx="220">
                  <c:v>88</c:v>
                </c:pt>
                <c:pt idx="221">
                  <c:v>88.4</c:v>
                </c:pt>
                <c:pt idx="222">
                  <c:v>88.8</c:v>
                </c:pt>
                <c:pt idx="223">
                  <c:v>89.2</c:v>
                </c:pt>
                <c:pt idx="224">
                  <c:v>89.6</c:v>
                </c:pt>
                <c:pt idx="225">
                  <c:v>90</c:v>
                </c:pt>
                <c:pt idx="226">
                  <c:v>90.4</c:v>
                </c:pt>
                <c:pt idx="227">
                  <c:v>90.8</c:v>
                </c:pt>
                <c:pt idx="228">
                  <c:v>91.2</c:v>
                </c:pt>
                <c:pt idx="229">
                  <c:v>91.6</c:v>
                </c:pt>
                <c:pt idx="230">
                  <c:v>92</c:v>
                </c:pt>
                <c:pt idx="231">
                  <c:v>92.4</c:v>
                </c:pt>
                <c:pt idx="232">
                  <c:v>92.8</c:v>
                </c:pt>
                <c:pt idx="233">
                  <c:v>93.2</c:v>
                </c:pt>
                <c:pt idx="234">
                  <c:v>93.6</c:v>
                </c:pt>
                <c:pt idx="235">
                  <c:v>94</c:v>
                </c:pt>
                <c:pt idx="236">
                  <c:v>94.4</c:v>
                </c:pt>
                <c:pt idx="237">
                  <c:v>94.8</c:v>
                </c:pt>
                <c:pt idx="238">
                  <c:v>95.2</c:v>
                </c:pt>
                <c:pt idx="239">
                  <c:v>95.6</c:v>
                </c:pt>
                <c:pt idx="240">
                  <c:v>96</c:v>
                </c:pt>
                <c:pt idx="241">
                  <c:v>96.4</c:v>
                </c:pt>
                <c:pt idx="242">
                  <c:v>96.8</c:v>
                </c:pt>
                <c:pt idx="243">
                  <c:v>97.2</c:v>
                </c:pt>
                <c:pt idx="244">
                  <c:v>97.6</c:v>
                </c:pt>
                <c:pt idx="245">
                  <c:v>98</c:v>
                </c:pt>
                <c:pt idx="246">
                  <c:v>98.4</c:v>
                </c:pt>
                <c:pt idx="247">
                  <c:v>98.8</c:v>
                </c:pt>
                <c:pt idx="248">
                  <c:v>99.2</c:v>
                </c:pt>
                <c:pt idx="249">
                  <c:v>99.6</c:v>
                </c:pt>
                <c:pt idx="250">
                  <c:v>100</c:v>
                </c:pt>
                <c:pt idx="251">
                  <c:v>100.4</c:v>
                </c:pt>
                <c:pt idx="252">
                  <c:v>100.8</c:v>
                </c:pt>
                <c:pt idx="253">
                  <c:v>101.2</c:v>
                </c:pt>
                <c:pt idx="254">
                  <c:v>101.6</c:v>
                </c:pt>
                <c:pt idx="255">
                  <c:v>102</c:v>
                </c:pt>
                <c:pt idx="256">
                  <c:v>102.4</c:v>
                </c:pt>
                <c:pt idx="257">
                  <c:v>102.8</c:v>
                </c:pt>
                <c:pt idx="258">
                  <c:v>103.2</c:v>
                </c:pt>
                <c:pt idx="259">
                  <c:v>103.6</c:v>
                </c:pt>
                <c:pt idx="260">
                  <c:v>104</c:v>
                </c:pt>
                <c:pt idx="261">
                  <c:v>104.4</c:v>
                </c:pt>
                <c:pt idx="262">
                  <c:v>104.8</c:v>
                </c:pt>
                <c:pt idx="263">
                  <c:v>105.2</c:v>
                </c:pt>
                <c:pt idx="264">
                  <c:v>105.6</c:v>
                </c:pt>
                <c:pt idx="265">
                  <c:v>106</c:v>
                </c:pt>
                <c:pt idx="266">
                  <c:v>106.4</c:v>
                </c:pt>
                <c:pt idx="267">
                  <c:v>106.8</c:v>
                </c:pt>
                <c:pt idx="268">
                  <c:v>107.2</c:v>
                </c:pt>
                <c:pt idx="269">
                  <c:v>107.6</c:v>
                </c:pt>
                <c:pt idx="270">
                  <c:v>108</c:v>
                </c:pt>
                <c:pt idx="271">
                  <c:v>108.4</c:v>
                </c:pt>
                <c:pt idx="272">
                  <c:v>108.8</c:v>
                </c:pt>
                <c:pt idx="273">
                  <c:v>109.2</c:v>
                </c:pt>
                <c:pt idx="274">
                  <c:v>109.6</c:v>
                </c:pt>
                <c:pt idx="275">
                  <c:v>110</c:v>
                </c:pt>
                <c:pt idx="276">
                  <c:v>110.4</c:v>
                </c:pt>
                <c:pt idx="277">
                  <c:v>110.8</c:v>
                </c:pt>
                <c:pt idx="278">
                  <c:v>111.2</c:v>
                </c:pt>
                <c:pt idx="279">
                  <c:v>111.6</c:v>
                </c:pt>
                <c:pt idx="280">
                  <c:v>112</c:v>
                </c:pt>
                <c:pt idx="281">
                  <c:v>112.4</c:v>
                </c:pt>
                <c:pt idx="282">
                  <c:v>112.8</c:v>
                </c:pt>
                <c:pt idx="283">
                  <c:v>113.2</c:v>
                </c:pt>
                <c:pt idx="284">
                  <c:v>113.6</c:v>
                </c:pt>
                <c:pt idx="285">
                  <c:v>114</c:v>
                </c:pt>
                <c:pt idx="286">
                  <c:v>114.4</c:v>
                </c:pt>
                <c:pt idx="287">
                  <c:v>114.8</c:v>
                </c:pt>
                <c:pt idx="288">
                  <c:v>115.2</c:v>
                </c:pt>
                <c:pt idx="289">
                  <c:v>115.6</c:v>
                </c:pt>
                <c:pt idx="290">
                  <c:v>116</c:v>
                </c:pt>
                <c:pt idx="291">
                  <c:v>116.4</c:v>
                </c:pt>
                <c:pt idx="292">
                  <c:v>116.8</c:v>
                </c:pt>
                <c:pt idx="293">
                  <c:v>117.2</c:v>
                </c:pt>
                <c:pt idx="294">
                  <c:v>117.6</c:v>
                </c:pt>
                <c:pt idx="295">
                  <c:v>118</c:v>
                </c:pt>
                <c:pt idx="296">
                  <c:v>118.4</c:v>
                </c:pt>
                <c:pt idx="297">
                  <c:v>118.8</c:v>
                </c:pt>
                <c:pt idx="298">
                  <c:v>119.2</c:v>
                </c:pt>
                <c:pt idx="299">
                  <c:v>119.6</c:v>
                </c:pt>
                <c:pt idx="300">
                  <c:v>120</c:v>
                </c:pt>
                <c:pt idx="301">
                  <c:v>120.4</c:v>
                </c:pt>
                <c:pt idx="302">
                  <c:v>120.8</c:v>
                </c:pt>
                <c:pt idx="303">
                  <c:v>121.2</c:v>
                </c:pt>
                <c:pt idx="304">
                  <c:v>121.6</c:v>
                </c:pt>
                <c:pt idx="305">
                  <c:v>122</c:v>
                </c:pt>
                <c:pt idx="306">
                  <c:v>122.4</c:v>
                </c:pt>
                <c:pt idx="307">
                  <c:v>122.8</c:v>
                </c:pt>
                <c:pt idx="308">
                  <c:v>123.2</c:v>
                </c:pt>
                <c:pt idx="309">
                  <c:v>123.6</c:v>
                </c:pt>
                <c:pt idx="310">
                  <c:v>124</c:v>
                </c:pt>
                <c:pt idx="311">
                  <c:v>124.4</c:v>
                </c:pt>
                <c:pt idx="312">
                  <c:v>124.8</c:v>
                </c:pt>
                <c:pt idx="313">
                  <c:v>125.2</c:v>
                </c:pt>
                <c:pt idx="314">
                  <c:v>125.6</c:v>
                </c:pt>
                <c:pt idx="315">
                  <c:v>126</c:v>
                </c:pt>
                <c:pt idx="316">
                  <c:v>126.4</c:v>
                </c:pt>
                <c:pt idx="317">
                  <c:v>126.8</c:v>
                </c:pt>
                <c:pt idx="318">
                  <c:v>127.2</c:v>
                </c:pt>
                <c:pt idx="319">
                  <c:v>127.6</c:v>
                </c:pt>
                <c:pt idx="320">
                  <c:v>128</c:v>
                </c:pt>
                <c:pt idx="321">
                  <c:v>128.4</c:v>
                </c:pt>
                <c:pt idx="322">
                  <c:v>128.80000000000001</c:v>
                </c:pt>
                <c:pt idx="323">
                  <c:v>129.19999999999999</c:v>
                </c:pt>
                <c:pt idx="324">
                  <c:v>129.6</c:v>
                </c:pt>
                <c:pt idx="325">
                  <c:v>130</c:v>
                </c:pt>
                <c:pt idx="326">
                  <c:v>130.4</c:v>
                </c:pt>
                <c:pt idx="327">
                  <c:v>130.80000000000001</c:v>
                </c:pt>
                <c:pt idx="328">
                  <c:v>131.19999999999999</c:v>
                </c:pt>
                <c:pt idx="329">
                  <c:v>131.6</c:v>
                </c:pt>
                <c:pt idx="330">
                  <c:v>132</c:v>
                </c:pt>
                <c:pt idx="331">
                  <c:v>132.4</c:v>
                </c:pt>
                <c:pt idx="332">
                  <c:v>132.80000000000001</c:v>
                </c:pt>
                <c:pt idx="333">
                  <c:v>133.19999999999999</c:v>
                </c:pt>
                <c:pt idx="334">
                  <c:v>133.6</c:v>
                </c:pt>
                <c:pt idx="335">
                  <c:v>134</c:v>
                </c:pt>
                <c:pt idx="336">
                  <c:v>134.4</c:v>
                </c:pt>
                <c:pt idx="337">
                  <c:v>134.80000000000001</c:v>
                </c:pt>
                <c:pt idx="338">
                  <c:v>135.19999999999999</c:v>
                </c:pt>
                <c:pt idx="339">
                  <c:v>135.6</c:v>
                </c:pt>
                <c:pt idx="340">
                  <c:v>136</c:v>
                </c:pt>
                <c:pt idx="341">
                  <c:v>136.4</c:v>
                </c:pt>
                <c:pt idx="342">
                  <c:v>136.80000000000001</c:v>
                </c:pt>
                <c:pt idx="343">
                  <c:v>137.19999999999999</c:v>
                </c:pt>
                <c:pt idx="344">
                  <c:v>137.6</c:v>
                </c:pt>
                <c:pt idx="345">
                  <c:v>138</c:v>
                </c:pt>
                <c:pt idx="346">
                  <c:v>138.4</c:v>
                </c:pt>
                <c:pt idx="347">
                  <c:v>138.80000000000001</c:v>
                </c:pt>
                <c:pt idx="348">
                  <c:v>139.19999999999999</c:v>
                </c:pt>
                <c:pt idx="349">
                  <c:v>139.6</c:v>
                </c:pt>
                <c:pt idx="350">
                  <c:v>140</c:v>
                </c:pt>
                <c:pt idx="351">
                  <c:v>140.4</c:v>
                </c:pt>
                <c:pt idx="352">
                  <c:v>140.80000000000001</c:v>
                </c:pt>
                <c:pt idx="353">
                  <c:v>141.19999999999999</c:v>
                </c:pt>
                <c:pt idx="354">
                  <c:v>141.6</c:v>
                </c:pt>
                <c:pt idx="355">
                  <c:v>142</c:v>
                </c:pt>
                <c:pt idx="356">
                  <c:v>142.4</c:v>
                </c:pt>
                <c:pt idx="357">
                  <c:v>142.80000000000001</c:v>
                </c:pt>
                <c:pt idx="358">
                  <c:v>143.19999999999999</c:v>
                </c:pt>
                <c:pt idx="359">
                  <c:v>143.6</c:v>
                </c:pt>
                <c:pt idx="360">
                  <c:v>144</c:v>
                </c:pt>
                <c:pt idx="361">
                  <c:v>144.4</c:v>
                </c:pt>
                <c:pt idx="362">
                  <c:v>144.80000000000001</c:v>
                </c:pt>
                <c:pt idx="363">
                  <c:v>145.19999999999999</c:v>
                </c:pt>
                <c:pt idx="364">
                  <c:v>145.6</c:v>
                </c:pt>
                <c:pt idx="365">
                  <c:v>146</c:v>
                </c:pt>
                <c:pt idx="366">
                  <c:v>146.4</c:v>
                </c:pt>
                <c:pt idx="367">
                  <c:v>146.80000000000001</c:v>
                </c:pt>
                <c:pt idx="368">
                  <c:v>147.19999999999999</c:v>
                </c:pt>
                <c:pt idx="369">
                  <c:v>147.6</c:v>
                </c:pt>
                <c:pt idx="370">
                  <c:v>148</c:v>
                </c:pt>
                <c:pt idx="371">
                  <c:v>148.4</c:v>
                </c:pt>
                <c:pt idx="372">
                  <c:v>148.80000000000001</c:v>
                </c:pt>
                <c:pt idx="373">
                  <c:v>149.19999999999999</c:v>
                </c:pt>
                <c:pt idx="374">
                  <c:v>149.6</c:v>
                </c:pt>
                <c:pt idx="375">
                  <c:v>150</c:v>
                </c:pt>
                <c:pt idx="376">
                  <c:v>150.4</c:v>
                </c:pt>
                <c:pt idx="377">
                  <c:v>150.80000000000001</c:v>
                </c:pt>
                <c:pt idx="378">
                  <c:v>151.19999999999999</c:v>
                </c:pt>
                <c:pt idx="379">
                  <c:v>151.6</c:v>
                </c:pt>
                <c:pt idx="380">
                  <c:v>152</c:v>
                </c:pt>
                <c:pt idx="381">
                  <c:v>152.4</c:v>
                </c:pt>
                <c:pt idx="382">
                  <c:v>152.80000000000001</c:v>
                </c:pt>
                <c:pt idx="383">
                  <c:v>153.19999999999999</c:v>
                </c:pt>
                <c:pt idx="384">
                  <c:v>153.6</c:v>
                </c:pt>
                <c:pt idx="385">
                  <c:v>154</c:v>
                </c:pt>
                <c:pt idx="386">
                  <c:v>154.4</c:v>
                </c:pt>
                <c:pt idx="387">
                  <c:v>154.80000000000001</c:v>
                </c:pt>
                <c:pt idx="388">
                  <c:v>155.19999999999999</c:v>
                </c:pt>
                <c:pt idx="389">
                  <c:v>155.6</c:v>
                </c:pt>
                <c:pt idx="390">
                  <c:v>156</c:v>
                </c:pt>
                <c:pt idx="391">
                  <c:v>156.4</c:v>
                </c:pt>
                <c:pt idx="392">
                  <c:v>156.80000000000001</c:v>
                </c:pt>
                <c:pt idx="393">
                  <c:v>157.19999999999999</c:v>
                </c:pt>
                <c:pt idx="394">
                  <c:v>157.6</c:v>
                </c:pt>
                <c:pt idx="395">
                  <c:v>158</c:v>
                </c:pt>
                <c:pt idx="396">
                  <c:v>158.4</c:v>
                </c:pt>
                <c:pt idx="397">
                  <c:v>158.80000000000001</c:v>
                </c:pt>
                <c:pt idx="398">
                  <c:v>159.19999999999999</c:v>
                </c:pt>
                <c:pt idx="399">
                  <c:v>159.6</c:v>
                </c:pt>
                <c:pt idx="400">
                  <c:v>160</c:v>
                </c:pt>
                <c:pt idx="401">
                  <c:v>160.80000000000001</c:v>
                </c:pt>
                <c:pt idx="402">
                  <c:v>161.6</c:v>
                </c:pt>
                <c:pt idx="403">
                  <c:v>162.4</c:v>
                </c:pt>
                <c:pt idx="404">
                  <c:v>163.19999999999999</c:v>
                </c:pt>
                <c:pt idx="405">
                  <c:v>164</c:v>
                </c:pt>
                <c:pt idx="406">
                  <c:v>164.8</c:v>
                </c:pt>
                <c:pt idx="407">
                  <c:v>165.6</c:v>
                </c:pt>
                <c:pt idx="408">
                  <c:v>166.4</c:v>
                </c:pt>
                <c:pt idx="409">
                  <c:v>167.2</c:v>
                </c:pt>
                <c:pt idx="410">
                  <c:v>168</c:v>
                </c:pt>
                <c:pt idx="411">
                  <c:v>168.8</c:v>
                </c:pt>
                <c:pt idx="412">
                  <c:v>169.6</c:v>
                </c:pt>
                <c:pt idx="413">
                  <c:v>170.4</c:v>
                </c:pt>
                <c:pt idx="414">
                  <c:v>171.2</c:v>
                </c:pt>
                <c:pt idx="415">
                  <c:v>172</c:v>
                </c:pt>
                <c:pt idx="416">
                  <c:v>172.8</c:v>
                </c:pt>
                <c:pt idx="417">
                  <c:v>173.6</c:v>
                </c:pt>
                <c:pt idx="418">
                  <c:v>174.4</c:v>
                </c:pt>
                <c:pt idx="419">
                  <c:v>175.2</c:v>
                </c:pt>
                <c:pt idx="420">
                  <c:v>176</c:v>
                </c:pt>
                <c:pt idx="421">
                  <c:v>176.8</c:v>
                </c:pt>
                <c:pt idx="422">
                  <c:v>177.6</c:v>
                </c:pt>
                <c:pt idx="423">
                  <c:v>178.4</c:v>
                </c:pt>
                <c:pt idx="424">
                  <c:v>179.2</c:v>
                </c:pt>
                <c:pt idx="425">
                  <c:v>180</c:v>
                </c:pt>
                <c:pt idx="426">
                  <c:v>180.8</c:v>
                </c:pt>
                <c:pt idx="427">
                  <c:v>181.6</c:v>
                </c:pt>
                <c:pt idx="428">
                  <c:v>182.4</c:v>
                </c:pt>
                <c:pt idx="429">
                  <c:v>183.2</c:v>
                </c:pt>
                <c:pt idx="430">
                  <c:v>184</c:v>
                </c:pt>
                <c:pt idx="431">
                  <c:v>184.8</c:v>
                </c:pt>
                <c:pt idx="432">
                  <c:v>185.6</c:v>
                </c:pt>
                <c:pt idx="433">
                  <c:v>186.4</c:v>
                </c:pt>
                <c:pt idx="434">
                  <c:v>187.2</c:v>
                </c:pt>
                <c:pt idx="435">
                  <c:v>188</c:v>
                </c:pt>
                <c:pt idx="436">
                  <c:v>188.8</c:v>
                </c:pt>
                <c:pt idx="437">
                  <c:v>189.6</c:v>
                </c:pt>
                <c:pt idx="438">
                  <c:v>190.4</c:v>
                </c:pt>
                <c:pt idx="439">
                  <c:v>191.2</c:v>
                </c:pt>
                <c:pt idx="440">
                  <c:v>192</c:v>
                </c:pt>
                <c:pt idx="441">
                  <c:v>192.8</c:v>
                </c:pt>
                <c:pt idx="442">
                  <c:v>193.6</c:v>
                </c:pt>
                <c:pt idx="443">
                  <c:v>194.4</c:v>
                </c:pt>
                <c:pt idx="444">
                  <c:v>195.2</c:v>
                </c:pt>
                <c:pt idx="445">
                  <c:v>196</c:v>
                </c:pt>
                <c:pt idx="446">
                  <c:v>196.8</c:v>
                </c:pt>
                <c:pt idx="447">
                  <c:v>197.6</c:v>
                </c:pt>
                <c:pt idx="448">
                  <c:v>198.4</c:v>
                </c:pt>
                <c:pt idx="449">
                  <c:v>199.2</c:v>
                </c:pt>
                <c:pt idx="450">
                  <c:v>200</c:v>
                </c:pt>
                <c:pt idx="451">
                  <c:v>200.8</c:v>
                </c:pt>
                <c:pt idx="452">
                  <c:v>201.6</c:v>
                </c:pt>
                <c:pt idx="453">
                  <c:v>202.4</c:v>
                </c:pt>
                <c:pt idx="454">
                  <c:v>203.2</c:v>
                </c:pt>
                <c:pt idx="455">
                  <c:v>204</c:v>
                </c:pt>
                <c:pt idx="456">
                  <c:v>204.8</c:v>
                </c:pt>
                <c:pt idx="457">
                  <c:v>205.6</c:v>
                </c:pt>
                <c:pt idx="458">
                  <c:v>206.4</c:v>
                </c:pt>
                <c:pt idx="459">
                  <c:v>207.2</c:v>
                </c:pt>
                <c:pt idx="460">
                  <c:v>208</c:v>
                </c:pt>
                <c:pt idx="461">
                  <c:v>208.8</c:v>
                </c:pt>
                <c:pt idx="462">
                  <c:v>209.6</c:v>
                </c:pt>
                <c:pt idx="463">
                  <c:v>210.4</c:v>
                </c:pt>
                <c:pt idx="464">
                  <c:v>211.2</c:v>
                </c:pt>
                <c:pt idx="465">
                  <c:v>212</c:v>
                </c:pt>
                <c:pt idx="466">
                  <c:v>212.8</c:v>
                </c:pt>
                <c:pt idx="467">
                  <c:v>213.6</c:v>
                </c:pt>
                <c:pt idx="468">
                  <c:v>214.4</c:v>
                </c:pt>
                <c:pt idx="469">
                  <c:v>215.2</c:v>
                </c:pt>
                <c:pt idx="470">
                  <c:v>216</c:v>
                </c:pt>
                <c:pt idx="471">
                  <c:v>216.8</c:v>
                </c:pt>
                <c:pt idx="472">
                  <c:v>217.6</c:v>
                </c:pt>
                <c:pt idx="473">
                  <c:v>218.4</c:v>
                </c:pt>
                <c:pt idx="474">
                  <c:v>219.2</c:v>
                </c:pt>
                <c:pt idx="475">
                  <c:v>220</c:v>
                </c:pt>
                <c:pt idx="476">
                  <c:v>220.8</c:v>
                </c:pt>
                <c:pt idx="477">
                  <c:v>221.6</c:v>
                </c:pt>
                <c:pt idx="478">
                  <c:v>222.4</c:v>
                </c:pt>
                <c:pt idx="479">
                  <c:v>223.2</c:v>
                </c:pt>
                <c:pt idx="480">
                  <c:v>224</c:v>
                </c:pt>
                <c:pt idx="481">
                  <c:v>224.8</c:v>
                </c:pt>
                <c:pt idx="482">
                  <c:v>225.6</c:v>
                </c:pt>
                <c:pt idx="483">
                  <c:v>226.4</c:v>
                </c:pt>
                <c:pt idx="484">
                  <c:v>227.2</c:v>
                </c:pt>
                <c:pt idx="485">
                  <c:v>228</c:v>
                </c:pt>
                <c:pt idx="486">
                  <c:v>228.8</c:v>
                </c:pt>
                <c:pt idx="487">
                  <c:v>229.6</c:v>
                </c:pt>
                <c:pt idx="488">
                  <c:v>230.4</c:v>
                </c:pt>
                <c:pt idx="489">
                  <c:v>231.2</c:v>
                </c:pt>
                <c:pt idx="490">
                  <c:v>232</c:v>
                </c:pt>
                <c:pt idx="491">
                  <c:v>232.8</c:v>
                </c:pt>
                <c:pt idx="492">
                  <c:v>233.6</c:v>
                </c:pt>
                <c:pt idx="493">
                  <c:v>234.4</c:v>
                </c:pt>
                <c:pt idx="494">
                  <c:v>235.2</c:v>
                </c:pt>
                <c:pt idx="495">
                  <c:v>236</c:v>
                </c:pt>
                <c:pt idx="496">
                  <c:v>236.8</c:v>
                </c:pt>
                <c:pt idx="497">
                  <c:v>237.6</c:v>
                </c:pt>
                <c:pt idx="498">
                  <c:v>238.4</c:v>
                </c:pt>
                <c:pt idx="499">
                  <c:v>239.2</c:v>
                </c:pt>
                <c:pt idx="500">
                  <c:v>240</c:v>
                </c:pt>
                <c:pt idx="501">
                  <c:v>240.8</c:v>
                </c:pt>
                <c:pt idx="502">
                  <c:v>241.6</c:v>
                </c:pt>
                <c:pt idx="503">
                  <c:v>242.4</c:v>
                </c:pt>
                <c:pt idx="504">
                  <c:v>243.2</c:v>
                </c:pt>
                <c:pt idx="505">
                  <c:v>244</c:v>
                </c:pt>
                <c:pt idx="506">
                  <c:v>244.8</c:v>
                </c:pt>
                <c:pt idx="507">
                  <c:v>245.6</c:v>
                </c:pt>
                <c:pt idx="508">
                  <c:v>246.4</c:v>
                </c:pt>
                <c:pt idx="509">
                  <c:v>247.2</c:v>
                </c:pt>
                <c:pt idx="510">
                  <c:v>248</c:v>
                </c:pt>
                <c:pt idx="511">
                  <c:v>248.8</c:v>
                </c:pt>
                <c:pt idx="512">
                  <c:v>249.6</c:v>
                </c:pt>
                <c:pt idx="513">
                  <c:v>250.4</c:v>
                </c:pt>
                <c:pt idx="514">
                  <c:v>251.2</c:v>
                </c:pt>
                <c:pt idx="515">
                  <c:v>252</c:v>
                </c:pt>
                <c:pt idx="516">
                  <c:v>252.8</c:v>
                </c:pt>
                <c:pt idx="517">
                  <c:v>253.6</c:v>
                </c:pt>
                <c:pt idx="518">
                  <c:v>254.4</c:v>
                </c:pt>
                <c:pt idx="519">
                  <c:v>255.2</c:v>
                </c:pt>
                <c:pt idx="520">
                  <c:v>256</c:v>
                </c:pt>
                <c:pt idx="521">
                  <c:v>256.8</c:v>
                </c:pt>
                <c:pt idx="522">
                  <c:v>257.60000000000002</c:v>
                </c:pt>
                <c:pt idx="523">
                  <c:v>258.39999999999998</c:v>
                </c:pt>
                <c:pt idx="524">
                  <c:v>259.2</c:v>
                </c:pt>
                <c:pt idx="525">
                  <c:v>260</c:v>
                </c:pt>
                <c:pt idx="526">
                  <c:v>260.8</c:v>
                </c:pt>
                <c:pt idx="527">
                  <c:v>261.60000000000002</c:v>
                </c:pt>
                <c:pt idx="528">
                  <c:v>262.39999999999998</c:v>
                </c:pt>
                <c:pt idx="529">
                  <c:v>263.2</c:v>
                </c:pt>
                <c:pt idx="530">
                  <c:v>264</c:v>
                </c:pt>
                <c:pt idx="531">
                  <c:v>264.8</c:v>
                </c:pt>
                <c:pt idx="532">
                  <c:v>265.60000000000002</c:v>
                </c:pt>
                <c:pt idx="533">
                  <c:v>266.39999999999998</c:v>
                </c:pt>
                <c:pt idx="534">
                  <c:v>267.2</c:v>
                </c:pt>
                <c:pt idx="535">
                  <c:v>268</c:v>
                </c:pt>
                <c:pt idx="536">
                  <c:v>268.8</c:v>
                </c:pt>
                <c:pt idx="537">
                  <c:v>269.60000000000002</c:v>
                </c:pt>
                <c:pt idx="538">
                  <c:v>270.39999999999998</c:v>
                </c:pt>
                <c:pt idx="539">
                  <c:v>271.2</c:v>
                </c:pt>
                <c:pt idx="540">
                  <c:v>272</c:v>
                </c:pt>
                <c:pt idx="541">
                  <c:v>272.8</c:v>
                </c:pt>
                <c:pt idx="542">
                  <c:v>273.60000000000002</c:v>
                </c:pt>
                <c:pt idx="543">
                  <c:v>274.39999999999998</c:v>
                </c:pt>
                <c:pt idx="544">
                  <c:v>275.2</c:v>
                </c:pt>
                <c:pt idx="545">
                  <c:v>276</c:v>
                </c:pt>
                <c:pt idx="546">
                  <c:v>276.8</c:v>
                </c:pt>
                <c:pt idx="547">
                  <c:v>277.60000000000002</c:v>
                </c:pt>
                <c:pt idx="548">
                  <c:v>278.39999999999998</c:v>
                </c:pt>
                <c:pt idx="549">
                  <c:v>279.2</c:v>
                </c:pt>
                <c:pt idx="550">
                  <c:v>280</c:v>
                </c:pt>
                <c:pt idx="551">
                  <c:v>280.8</c:v>
                </c:pt>
                <c:pt idx="552">
                  <c:v>281.60000000000002</c:v>
                </c:pt>
                <c:pt idx="553">
                  <c:v>282.39999999999998</c:v>
                </c:pt>
                <c:pt idx="554">
                  <c:v>283.2</c:v>
                </c:pt>
                <c:pt idx="555">
                  <c:v>284</c:v>
                </c:pt>
                <c:pt idx="556">
                  <c:v>284.8</c:v>
                </c:pt>
                <c:pt idx="557">
                  <c:v>285.60000000000002</c:v>
                </c:pt>
                <c:pt idx="558">
                  <c:v>286.39999999999998</c:v>
                </c:pt>
                <c:pt idx="559">
                  <c:v>287.2</c:v>
                </c:pt>
                <c:pt idx="560">
                  <c:v>288</c:v>
                </c:pt>
                <c:pt idx="561">
                  <c:v>288.8</c:v>
                </c:pt>
                <c:pt idx="562">
                  <c:v>289.60000000000002</c:v>
                </c:pt>
                <c:pt idx="563">
                  <c:v>290.39999999999998</c:v>
                </c:pt>
              </c:numCache>
            </c:numRef>
          </c:xVal>
          <c:yVal>
            <c:numRef>
              <c:f>[1]ThermRot_120gmm!$J$2:$J$565</c:f>
              <c:numCache>
                <c:formatCode>General</c:formatCode>
                <c:ptCount val="564"/>
                <c:pt idx="0">
                  <c:v>52</c:v>
                </c:pt>
                <c:pt idx="1">
                  <c:v>52.4</c:v>
                </c:pt>
                <c:pt idx="2">
                  <c:v>52.8</c:v>
                </c:pt>
                <c:pt idx="3">
                  <c:v>53.1</c:v>
                </c:pt>
                <c:pt idx="4">
                  <c:v>53.3</c:v>
                </c:pt>
                <c:pt idx="5">
                  <c:v>53.5</c:v>
                </c:pt>
                <c:pt idx="6">
                  <c:v>53.7</c:v>
                </c:pt>
                <c:pt idx="7">
                  <c:v>53.9</c:v>
                </c:pt>
                <c:pt idx="8">
                  <c:v>54</c:v>
                </c:pt>
                <c:pt idx="9">
                  <c:v>54.1</c:v>
                </c:pt>
                <c:pt idx="10">
                  <c:v>54.2</c:v>
                </c:pt>
                <c:pt idx="11">
                  <c:v>54.3</c:v>
                </c:pt>
                <c:pt idx="12">
                  <c:v>54.4</c:v>
                </c:pt>
                <c:pt idx="13">
                  <c:v>54.5</c:v>
                </c:pt>
                <c:pt idx="14">
                  <c:v>54.6</c:v>
                </c:pt>
                <c:pt idx="15">
                  <c:v>54.7</c:v>
                </c:pt>
                <c:pt idx="16">
                  <c:v>54.8</c:v>
                </c:pt>
                <c:pt idx="17">
                  <c:v>54.9</c:v>
                </c:pt>
                <c:pt idx="18">
                  <c:v>55</c:v>
                </c:pt>
                <c:pt idx="19">
                  <c:v>55.1</c:v>
                </c:pt>
                <c:pt idx="20">
                  <c:v>55.2</c:v>
                </c:pt>
                <c:pt idx="21">
                  <c:v>55.3</c:v>
                </c:pt>
                <c:pt idx="22">
                  <c:v>55.3</c:v>
                </c:pt>
                <c:pt idx="23">
                  <c:v>55.4</c:v>
                </c:pt>
                <c:pt idx="24">
                  <c:v>55.5</c:v>
                </c:pt>
                <c:pt idx="25">
                  <c:v>55.6</c:v>
                </c:pt>
                <c:pt idx="26">
                  <c:v>55.6</c:v>
                </c:pt>
                <c:pt idx="27">
                  <c:v>55.7</c:v>
                </c:pt>
                <c:pt idx="28">
                  <c:v>55.8</c:v>
                </c:pt>
                <c:pt idx="29">
                  <c:v>55.9</c:v>
                </c:pt>
                <c:pt idx="30">
                  <c:v>55.9</c:v>
                </c:pt>
                <c:pt idx="31">
                  <c:v>56</c:v>
                </c:pt>
                <c:pt idx="32">
                  <c:v>56.1</c:v>
                </c:pt>
                <c:pt idx="33">
                  <c:v>56.1</c:v>
                </c:pt>
                <c:pt idx="34">
                  <c:v>56.2</c:v>
                </c:pt>
                <c:pt idx="35">
                  <c:v>56.3</c:v>
                </c:pt>
                <c:pt idx="36">
                  <c:v>56.3</c:v>
                </c:pt>
                <c:pt idx="37">
                  <c:v>56.4</c:v>
                </c:pt>
                <c:pt idx="38">
                  <c:v>56.5</c:v>
                </c:pt>
                <c:pt idx="39">
                  <c:v>56.5</c:v>
                </c:pt>
                <c:pt idx="40">
                  <c:v>56.6</c:v>
                </c:pt>
                <c:pt idx="41">
                  <c:v>56.7</c:v>
                </c:pt>
                <c:pt idx="42">
                  <c:v>56.7</c:v>
                </c:pt>
                <c:pt idx="43">
                  <c:v>56.8</c:v>
                </c:pt>
                <c:pt idx="44">
                  <c:v>56.9</c:v>
                </c:pt>
                <c:pt idx="45">
                  <c:v>56.9</c:v>
                </c:pt>
                <c:pt idx="46">
                  <c:v>57</c:v>
                </c:pt>
                <c:pt idx="47">
                  <c:v>57</c:v>
                </c:pt>
                <c:pt idx="48">
                  <c:v>57.1</c:v>
                </c:pt>
                <c:pt idx="49">
                  <c:v>57.2</c:v>
                </c:pt>
                <c:pt idx="50">
                  <c:v>57.2</c:v>
                </c:pt>
                <c:pt idx="51">
                  <c:v>57.3</c:v>
                </c:pt>
                <c:pt idx="52">
                  <c:v>57.3</c:v>
                </c:pt>
                <c:pt idx="53">
                  <c:v>57.4</c:v>
                </c:pt>
                <c:pt idx="54">
                  <c:v>57.4</c:v>
                </c:pt>
                <c:pt idx="55">
                  <c:v>57.5</c:v>
                </c:pt>
                <c:pt idx="56">
                  <c:v>57.5</c:v>
                </c:pt>
                <c:pt idx="57">
                  <c:v>57.6</c:v>
                </c:pt>
                <c:pt idx="58">
                  <c:v>57.7</c:v>
                </c:pt>
                <c:pt idx="59">
                  <c:v>57.7</c:v>
                </c:pt>
                <c:pt idx="60">
                  <c:v>57.8</c:v>
                </c:pt>
                <c:pt idx="61">
                  <c:v>57.8</c:v>
                </c:pt>
                <c:pt idx="62">
                  <c:v>57.9</c:v>
                </c:pt>
                <c:pt idx="63">
                  <c:v>57.9</c:v>
                </c:pt>
                <c:pt idx="64">
                  <c:v>58</c:v>
                </c:pt>
                <c:pt idx="65">
                  <c:v>58</c:v>
                </c:pt>
                <c:pt idx="66">
                  <c:v>58.1</c:v>
                </c:pt>
                <c:pt idx="67">
                  <c:v>58.1</c:v>
                </c:pt>
                <c:pt idx="68">
                  <c:v>58.2</c:v>
                </c:pt>
                <c:pt idx="69">
                  <c:v>58.2</c:v>
                </c:pt>
                <c:pt idx="70">
                  <c:v>58.3</c:v>
                </c:pt>
                <c:pt idx="71">
                  <c:v>58.3</c:v>
                </c:pt>
                <c:pt idx="72">
                  <c:v>58.4</c:v>
                </c:pt>
                <c:pt idx="73">
                  <c:v>58.4</c:v>
                </c:pt>
                <c:pt idx="74">
                  <c:v>58.5</c:v>
                </c:pt>
                <c:pt idx="75">
                  <c:v>58.5</c:v>
                </c:pt>
                <c:pt idx="76">
                  <c:v>58.6</c:v>
                </c:pt>
                <c:pt idx="77">
                  <c:v>58.6</c:v>
                </c:pt>
                <c:pt idx="78">
                  <c:v>58.7</c:v>
                </c:pt>
                <c:pt idx="79">
                  <c:v>58.7</c:v>
                </c:pt>
                <c:pt idx="80">
                  <c:v>58.8</c:v>
                </c:pt>
                <c:pt idx="81">
                  <c:v>58.8</c:v>
                </c:pt>
                <c:pt idx="82">
                  <c:v>58.8</c:v>
                </c:pt>
                <c:pt idx="83">
                  <c:v>58.9</c:v>
                </c:pt>
                <c:pt idx="84">
                  <c:v>58.9</c:v>
                </c:pt>
                <c:pt idx="85">
                  <c:v>59</c:v>
                </c:pt>
                <c:pt idx="86">
                  <c:v>59</c:v>
                </c:pt>
                <c:pt idx="87">
                  <c:v>59.1</c:v>
                </c:pt>
                <c:pt idx="88">
                  <c:v>59.1</c:v>
                </c:pt>
                <c:pt idx="89">
                  <c:v>59.2</c:v>
                </c:pt>
                <c:pt idx="90">
                  <c:v>59.2</c:v>
                </c:pt>
                <c:pt idx="91">
                  <c:v>59.2</c:v>
                </c:pt>
                <c:pt idx="92">
                  <c:v>59.3</c:v>
                </c:pt>
                <c:pt idx="93">
                  <c:v>59.3</c:v>
                </c:pt>
                <c:pt idx="94">
                  <c:v>59.4</c:v>
                </c:pt>
                <c:pt idx="95">
                  <c:v>59.4</c:v>
                </c:pt>
                <c:pt idx="96">
                  <c:v>59.5</c:v>
                </c:pt>
                <c:pt idx="97">
                  <c:v>59.5</c:v>
                </c:pt>
                <c:pt idx="98">
                  <c:v>59.5</c:v>
                </c:pt>
                <c:pt idx="99">
                  <c:v>59.6</c:v>
                </c:pt>
                <c:pt idx="100">
                  <c:v>59.6</c:v>
                </c:pt>
                <c:pt idx="101">
                  <c:v>59.7</c:v>
                </c:pt>
                <c:pt idx="102">
                  <c:v>59.7</c:v>
                </c:pt>
                <c:pt idx="103">
                  <c:v>59.7</c:v>
                </c:pt>
                <c:pt idx="104">
                  <c:v>59.8</c:v>
                </c:pt>
                <c:pt idx="105">
                  <c:v>59.8</c:v>
                </c:pt>
                <c:pt idx="106">
                  <c:v>59.9</c:v>
                </c:pt>
                <c:pt idx="107">
                  <c:v>59.9</c:v>
                </c:pt>
                <c:pt idx="108">
                  <c:v>59.9</c:v>
                </c:pt>
                <c:pt idx="109">
                  <c:v>60</c:v>
                </c:pt>
                <c:pt idx="110">
                  <c:v>60</c:v>
                </c:pt>
                <c:pt idx="111">
                  <c:v>60</c:v>
                </c:pt>
                <c:pt idx="112">
                  <c:v>60.1</c:v>
                </c:pt>
                <c:pt idx="113">
                  <c:v>60.1</c:v>
                </c:pt>
                <c:pt idx="114">
                  <c:v>60.2</c:v>
                </c:pt>
                <c:pt idx="115">
                  <c:v>60.2</c:v>
                </c:pt>
                <c:pt idx="116">
                  <c:v>60.2</c:v>
                </c:pt>
                <c:pt idx="117">
                  <c:v>60.3</c:v>
                </c:pt>
                <c:pt idx="118">
                  <c:v>60.3</c:v>
                </c:pt>
                <c:pt idx="119">
                  <c:v>60.3</c:v>
                </c:pt>
                <c:pt idx="120">
                  <c:v>60.4</c:v>
                </c:pt>
                <c:pt idx="121">
                  <c:v>60.4</c:v>
                </c:pt>
                <c:pt idx="122">
                  <c:v>60.5</c:v>
                </c:pt>
                <c:pt idx="123">
                  <c:v>60.5</c:v>
                </c:pt>
                <c:pt idx="124">
                  <c:v>60.5</c:v>
                </c:pt>
                <c:pt idx="125">
                  <c:v>60.6</c:v>
                </c:pt>
                <c:pt idx="126">
                  <c:v>60.6</c:v>
                </c:pt>
                <c:pt idx="127">
                  <c:v>60.6</c:v>
                </c:pt>
                <c:pt idx="128">
                  <c:v>60.7</c:v>
                </c:pt>
                <c:pt idx="129">
                  <c:v>60.7</c:v>
                </c:pt>
                <c:pt idx="130">
                  <c:v>60.7</c:v>
                </c:pt>
                <c:pt idx="131">
                  <c:v>60.8</c:v>
                </c:pt>
                <c:pt idx="132">
                  <c:v>60.8</c:v>
                </c:pt>
                <c:pt idx="133">
                  <c:v>60.8</c:v>
                </c:pt>
                <c:pt idx="134">
                  <c:v>60.9</c:v>
                </c:pt>
                <c:pt idx="135">
                  <c:v>60.9</c:v>
                </c:pt>
                <c:pt idx="136">
                  <c:v>60.9</c:v>
                </c:pt>
                <c:pt idx="137">
                  <c:v>61</c:v>
                </c:pt>
                <c:pt idx="138">
                  <c:v>61</c:v>
                </c:pt>
                <c:pt idx="139">
                  <c:v>61</c:v>
                </c:pt>
                <c:pt idx="140">
                  <c:v>61.1</c:v>
                </c:pt>
                <c:pt idx="141">
                  <c:v>61.1</c:v>
                </c:pt>
                <c:pt idx="142">
                  <c:v>61.1</c:v>
                </c:pt>
                <c:pt idx="143">
                  <c:v>61.1</c:v>
                </c:pt>
                <c:pt idx="144">
                  <c:v>61.2</c:v>
                </c:pt>
                <c:pt idx="145">
                  <c:v>61.2</c:v>
                </c:pt>
                <c:pt idx="146">
                  <c:v>61.2</c:v>
                </c:pt>
                <c:pt idx="147">
                  <c:v>61.3</c:v>
                </c:pt>
                <c:pt idx="148">
                  <c:v>61.3</c:v>
                </c:pt>
                <c:pt idx="149">
                  <c:v>61.3</c:v>
                </c:pt>
                <c:pt idx="150">
                  <c:v>61.4</c:v>
                </c:pt>
                <c:pt idx="151">
                  <c:v>61.4</c:v>
                </c:pt>
                <c:pt idx="152">
                  <c:v>61.4</c:v>
                </c:pt>
                <c:pt idx="153">
                  <c:v>61.5</c:v>
                </c:pt>
                <c:pt idx="154">
                  <c:v>61.5</c:v>
                </c:pt>
                <c:pt idx="155">
                  <c:v>61.5</c:v>
                </c:pt>
                <c:pt idx="156">
                  <c:v>61.5</c:v>
                </c:pt>
                <c:pt idx="157">
                  <c:v>61.6</c:v>
                </c:pt>
                <c:pt idx="158">
                  <c:v>61.6</c:v>
                </c:pt>
                <c:pt idx="159">
                  <c:v>61.6</c:v>
                </c:pt>
                <c:pt idx="160">
                  <c:v>61.7</c:v>
                </c:pt>
                <c:pt idx="161">
                  <c:v>61.7</c:v>
                </c:pt>
                <c:pt idx="162">
                  <c:v>61.7</c:v>
                </c:pt>
                <c:pt idx="163">
                  <c:v>61.7</c:v>
                </c:pt>
                <c:pt idx="164">
                  <c:v>61.8</c:v>
                </c:pt>
                <c:pt idx="165">
                  <c:v>61.8</c:v>
                </c:pt>
                <c:pt idx="166">
                  <c:v>61.8</c:v>
                </c:pt>
                <c:pt idx="167">
                  <c:v>61.9</c:v>
                </c:pt>
                <c:pt idx="168">
                  <c:v>61.9</c:v>
                </c:pt>
                <c:pt idx="169">
                  <c:v>61.9</c:v>
                </c:pt>
                <c:pt idx="170">
                  <c:v>62</c:v>
                </c:pt>
                <c:pt idx="171">
                  <c:v>62</c:v>
                </c:pt>
                <c:pt idx="172">
                  <c:v>62</c:v>
                </c:pt>
                <c:pt idx="173">
                  <c:v>62</c:v>
                </c:pt>
                <c:pt idx="174">
                  <c:v>62.1</c:v>
                </c:pt>
                <c:pt idx="175">
                  <c:v>62.1</c:v>
                </c:pt>
                <c:pt idx="176">
                  <c:v>62.1</c:v>
                </c:pt>
                <c:pt idx="177">
                  <c:v>62.2</c:v>
                </c:pt>
                <c:pt idx="178">
                  <c:v>62.2</c:v>
                </c:pt>
                <c:pt idx="179">
                  <c:v>62.2</c:v>
                </c:pt>
                <c:pt idx="180">
                  <c:v>62.2</c:v>
                </c:pt>
                <c:pt idx="181">
                  <c:v>62.3</c:v>
                </c:pt>
                <c:pt idx="182">
                  <c:v>62.3</c:v>
                </c:pt>
                <c:pt idx="183">
                  <c:v>62.3</c:v>
                </c:pt>
                <c:pt idx="184">
                  <c:v>62.3</c:v>
                </c:pt>
                <c:pt idx="185">
                  <c:v>62.4</c:v>
                </c:pt>
                <c:pt idx="186">
                  <c:v>62.4</c:v>
                </c:pt>
                <c:pt idx="187">
                  <c:v>62.4</c:v>
                </c:pt>
                <c:pt idx="188">
                  <c:v>62.4</c:v>
                </c:pt>
                <c:pt idx="189">
                  <c:v>62.5</c:v>
                </c:pt>
                <c:pt idx="190">
                  <c:v>62.5</c:v>
                </c:pt>
                <c:pt idx="191">
                  <c:v>62.5</c:v>
                </c:pt>
                <c:pt idx="192">
                  <c:v>62.5</c:v>
                </c:pt>
                <c:pt idx="193">
                  <c:v>62.6</c:v>
                </c:pt>
                <c:pt idx="194">
                  <c:v>62.6</c:v>
                </c:pt>
                <c:pt idx="195">
                  <c:v>62.6</c:v>
                </c:pt>
                <c:pt idx="196">
                  <c:v>62.6</c:v>
                </c:pt>
                <c:pt idx="197">
                  <c:v>62.7</c:v>
                </c:pt>
                <c:pt idx="198">
                  <c:v>62.7</c:v>
                </c:pt>
                <c:pt idx="199">
                  <c:v>62.7</c:v>
                </c:pt>
                <c:pt idx="200">
                  <c:v>62.7</c:v>
                </c:pt>
                <c:pt idx="201">
                  <c:v>62.8</c:v>
                </c:pt>
                <c:pt idx="202">
                  <c:v>62.8</c:v>
                </c:pt>
                <c:pt idx="203">
                  <c:v>62.8</c:v>
                </c:pt>
                <c:pt idx="204">
                  <c:v>62.8</c:v>
                </c:pt>
                <c:pt idx="205">
                  <c:v>62.9</c:v>
                </c:pt>
                <c:pt idx="206">
                  <c:v>62.9</c:v>
                </c:pt>
                <c:pt idx="207">
                  <c:v>62.9</c:v>
                </c:pt>
                <c:pt idx="208">
                  <c:v>62.9</c:v>
                </c:pt>
                <c:pt idx="209">
                  <c:v>62.9</c:v>
                </c:pt>
                <c:pt idx="210">
                  <c:v>63</c:v>
                </c:pt>
                <c:pt idx="211">
                  <c:v>63</c:v>
                </c:pt>
                <c:pt idx="212">
                  <c:v>63</c:v>
                </c:pt>
                <c:pt idx="213">
                  <c:v>63</c:v>
                </c:pt>
                <c:pt idx="214">
                  <c:v>63</c:v>
                </c:pt>
                <c:pt idx="215">
                  <c:v>63.1</c:v>
                </c:pt>
                <c:pt idx="216">
                  <c:v>63.1</c:v>
                </c:pt>
                <c:pt idx="217">
                  <c:v>63.1</c:v>
                </c:pt>
                <c:pt idx="218">
                  <c:v>63.1</c:v>
                </c:pt>
                <c:pt idx="219">
                  <c:v>63.1</c:v>
                </c:pt>
                <c:pt idx="220">
                  <c:v>63.2</c:v>
                </c:pt>
                <c:pt idx="221">
                  <c:v>63.2</c:v>
                </c:pt>
                <c:pt idx="222">
                  <c:v>63.2</c:v>
                </c:pt>
                <c:pt idx="223">
                  <c:v>63.2</c:v>
                </c:pt>
                <c:pt idx="224">
                  <c:v>63.3</c:v>
                </c:pt>
                <c:pt idx="225">
                  <c:v>63.3</c:v>
                </c:pt>
                <c:pt idx="226">
                  <c:v>63.3</c:v>
                </c:pt>
                <c:pt idx="227">
                  <c:v>63.3</c:v>
                </c:pt>
                <c:pt idx="228">
                  <c:v>63.3</c:v>
                </c:pt>
                <c:pt idx="229">
                  <c:v>63.4</c:v>
                </c:pt>
                <c:pt idx="230">
                  <c:v>63.4</c:v>
                </c:pt>
                <c:pt idx="231">
                  <c:v>63.4</c:v>
                </c:pt>
                <c:pt idx="232">
                  <c:v>63.4</c:v>
                </c:pt>
                <c:pt idx="233">
                  <c:v>63.4</c:v>
                </c:pt>
                <c:pt idx="234">
                  <c:v>63.4</c:v>
                </c:pt>
                <c:pt idx="235">
                  <c:v>63.5</c:v>
                </c:pt>
                <c:pt idx="236">
                  <c:v>63.5</c:v>
                </c:pt>
                <c:pt idx="237">
                  <c:v>63.5</c:v>
                </c:pt>
                <c:pt idx="238">
                  <c:v>63.5</c:v>
                </c:pt>
                <c:pt idx="239">
                  <c:v>63.5</c:v>
                </c:pt>
                <c:pt idx="240">
                  <c:v>63.5</c:v>
                </c:pt>
                <c:pt idx="241">
                  <c:v>63.6</c:v>
                </c:pt>
                <c:pt idx="242">
                  <c:v>63.6</c:v>
                </c:pt>
                <c:pt idx="243">
                  <c:v>63.6</c:v>
                </c:pt>
                <c:pt idx="244">
                  <c:v>63.6</c:v>
                </c:pt>
                <c:pt idx="245">
                  <c:v>63.6</c:v>
                </c:pt>
                <c:pt idx="246">
                  <c:v>63.7</c:v>
                </c:pt>
                <c:pt idx="247">
                  <c:v>63.7</c:v>
                </c:pt>
                <c:pt idx="248">
                  <c:v>63.7</c:v>
                </c:pt>
                <c:pt idx="249">
                  <c:v>63.7</c:v>
                </c:pt>
                <c:pt idx="250">
                  <c:v>63.7</c:v>
                </c:pt>
                <c:pt idx="251">
                  <c:v>63.7</c:v>
                </c:pt>
                <c:pt idx="252">
                  <c:v>63.8</c:v>
                </c:pt>
                <c:pt idx="253">
                  <c:v>63.8</c:v>
                </c:pt>
                <c:pt idx="254">
                  <c:v>63.8</c:v>
                </c:pt>
                <c:pt idx="255">
                  <c:v>63.8</c:v>
                </c:pt>
                <c:pt idx="256">
                  <c:v>63.8</c:v>
                </c:pt>
                <c:pt idx="257">
                  <c:v>63.8</c:v>
                </c:pt>
                <c:pt idx="258">
                  <c:v>63.9</c:v>
                </c:pt>
                <c:pt idx="259">
                  <c:v>63.9</c:v>
                </c:pt>
                <c:pt idx="260">
                  <c:v>63.9</c:v>
                </c:pt>
                <c:pt idx="261">
                  <c:v>63.9</c:v>
                </c:pt>
                <c:pt idx="262">
                  <c:v>63.9</c:v>
                </c:pt>
                <c:pt idx="263">
                  <c:v>63.9</c:v>
                </c:pt>
                <c:pt idx="264">
                  <c:v>64</c:v>
                </c:pt>
                <c:pt idx="265">
                  <c:v>64</c:v>
                </c:pt>
                <c:pt idx="266">
                  <c:v>64</c:v>
                </c:pt>
                <c:pt idx="267">
                  <c:v>64</c:v>
                </c:pt>
                <c:pt idx="268">
                  <c:v>64</c:v>
                </c:pt>
                <c:pt idx="269">
                  <c:v>64</c:v>
                </c:pt>
                <c:pt idx="270">
                  <c:v>64.099999999999994</c:v>
                </c:pt>
                <c:pt idx="271">
                  <c:v>64.099999999999994</c:v>
                </c:pt>
                <c:pt idx="272">
                  <c:v>64.099999999999994</c:v>
                </c:pt>
                <c:pt idx="273">
                  <c:v>64.099999999999994</c:v>
                </c:pt>
                <c:pt idx="274">
                  <c:v>64.099999999999994</c:v>
                </c:pt>
                <c:pt idx="275">
                  <c:v>64.099999999999994</c:v>
                </c:pt>
                <c:pt idx="276">
                  <c:v>64.099999999999994</c:v>
                </c:pt>
                <c:pt idx="277">
                  <c:v>64.2</c:v>
                </c:pt>
                <c:pt idx="278">
                  <c:v>64.2</c:v>
                </c:pt>
                <c:pt idx="279">
                  <c:v>64.2</c:v>
                </c:pt>
                <c:pt idx="280">
                  <c:v>64.2</c:v>
                </c:pt>
                <c:pt idx="281">
                  <c:v>64.2</c:v>
                </c:pt>
                <c:pt idx="282">
                  <c:v>64.2</c:v>
                </c:pt>
                <c:pt idx="283">
                  <c:v>64.3</c:v>
                </c:pt>
                <c:pt idx="284">
                  <c:v>64.3</c:v>
                </c:pt>
                <c:pt idx="285">
                  <c:v>64.3</c:v>
                </c:pt>
                <c:pt idx="286">
                  <c:v>64.3</c:v>
                </c:pt>
                <c:pt idx="287">
                  <c:v>64.3</c:v>
                </c:pt>
                <c:pt idx="288">
                  <c:v>64.3</c:v>
                </c:pt>
                <c:pt idx="289">
                  <c:v>64.3</c:v>
                </c:pt>
                <c:pt idx="290">
                  <c:v>64.400000000000006</c:v>
                </c:pt>
                <c:pt idx="291">
                  <c:v>64.400000000000006</c:v>
                </c:pt>
                <c:pt idx="292">
                  <c:v>64.400000000000006</c:v>
                </c:pt>
                <c:pt idx="293">
                  <c:v>64.400000000000006</c:v>
                </c:pt>
                <c:pt idx="294">
                  <c:v>64.400000000000006</c:v>
                </c:pt>
                <c:pt idx="295">
                  <c:v>64.400000000000006</c:v>
                </c:pt>
                <c:pt idx="296">
                  <c:v>64.400000000000006</c:v>
                </c:pt>
                <c:pt idx="297">
                  <c:v>64.5</c:v>
                </c:pt>
                <c:pt idx="298">
                  <c:v>64.5</c:v>
                </c:pt>
                <c:pt idx="299">
                  <c:v>64.5</c:v>
                </c:pt>
                <c:pt idx="300">
                  <c:v>64.5</c:v>
                </c:pt>
                <c:pt idx="301">
                  <c:v>64.5</c:v>
                </c:pt>
                <c:pt idx="302">
                  <c:v>64.5</c:v>
                </c:pt>
                <c:pt idx="303">
                  <c:v>64.5</c:v>
                </c:pt>
                <c:pt idx="304">
                  <c:v>64.599999999999994</c:v>
                </c:pt>
                <c:pt idx="305">
                  <c:v>64.599999999999994</c:v>
                </c:pt>
                <c:pt idx="306">
                  <c:v>64.599999999999994</c:v>
                </c:pt>
                <c:pt idx="307">
                  <c:v>64.599999999999994</c:v>
                </c:pt>
                <c:pt idx="308">
                  <c:v>64.599999999999994</c:v>
                </c:pt>
                <c:pt idx="309">
                  <c:v>64.599999999999994</c:v>
                </c:pt>
                <c:pt idx="310">
                  <c:v>64.599999999999994</c:v>
                </c:pt>
                <c:pt idx="311">
                  <c:v>64.599999999999994</c:v>
                </c:pt>
                <c:pt idx="312">
                  <c:v>64.7</c:v>
                </c:pt>
                <c:pt idx="313">
                  <c:v>64.7</c:v>
                </c:pt>
                <c:pt idx="314">
                  <c:v>64.7</c:v>
                </c:pt>
                <c:pt idx="315">
                  <c:v>64.7</c:v>
                </c:pt>
                <c:pt idx="316">
                  <c:v>64.7</c:v>
                </c:pt>
                <c:pt idx="317">
                  <c:v>64.7</c:v>
                </c:pt>
                <c:pt idx="318">
                  <c:v>64.7</c:v>
                </c:pt>
                <c:pt idx="319">
                  <c:v>64.8</c:v>
                </c:pt>
                <c:pt idx="320">
                  <c:v>64.8</c:v>
                </c:pt>
                <c:pt idx="321">
                  <c:v>64.8</c:v>
                </c:pt>
                <c:pt idx="322">
                  <c:v>64.8</c:v>
                </c:pt>
                <c:pt idx="323">
                  <c:v>64.8</c:v>
                </c:pt>
                <c:pt idx="324">
                  <c:v>64.8</c:v>
                </c:pt>
                <c:pt idx="325">
                  <c:v>64.8</c:v>
                </c:pt>
                <c:pt idx="326">
                  <c:v>64.8</c:v>
                </c:pt>
                <c:pt idx="327">
                  <c:v>64.8</c:v>
                </c:pt>
                <c:pt idx="328">
                  <c:v>64.900000000000006</c:v>
                </c:pt>
                <c:pt idx="329">
                  <c:v>64.900000000000006</c:v>
                </c:pt>
                <c:pt idx="330">
                  <c:v>64.900000000000006</c:v>
                </c:pt>
                <c:pt idx="331">
                  <c:v>64.900000000000006</c:v>
                </c:pt>
                <c:pt idx="332">
                  <c:v>64.900000000000006</c:v>
                </c:pt>
                <c:pt idx="333">
                  <c:v>64.900000000000006</c:v>
                </c:pt>
                <c:pt idx="334">
                  <c:v>64.900000000000006</c:v>
                </c:pt>
                <c:pt idx="335">
                  <c:v>65</c:v>
                </c:pt>
                <c:pt idx="336">
                  <c:v>65</c:v>
                </c:pt>
                <c:pt idx="337">
                  <c:v>65</c:v>
                </c:pt>
                <c:pt idx="338">
                  <c:v>65</c:v>
                </c:pt>
                <c:pt idx="339">
                  <c:v>65</c:v>
                </c:pt>
                <c:pt idx="340">
                  <c:v>65</c:v>
                </c:pt>
                <c:pt idx="341">
                  <c:v>65</c:v>
                </c:pt>
                <c:pt idx="342">
                  <c:v>65</c:v>
                </c:pt>
                <c:pt idx="343">
                  <c:v>65</c:v>
                </c:pt>
                <c:pt idx="344">
                  <c:v>65.099999999999994</c:v>
                </c:pt>
                <c:pt idx="345">
                  <c:v>65.099999999999994</c:v>
                </c:pt>
                <c:pt idx="346">
                  <c:v>65.099999999999994</c:v>
                </c:pt>
                <c:pt idx="347">
                  <c:v>65.099999999999994</c:v>
                </c:pt>
                <c:pt idx="348">
                  <c:v>65.099999999999994</c:v>
                </c:pt>
                <c:pt idx="349">
                  <c:v>65.099999999999994</c:v>
                </c:pt>
                <c:pt idx="350">
                  <c:v>65.099999999999994</c:v>
                </c:pt>
                <c:pt idx="351">
                  <c:v>65.099999999999994</c:v>
                </c:pt>
                <c:pt idx="352">
                  <c:v>65.2</c:v>
                </c:pt>
                <c:pt idx="353">
                  <c:v>65.2</c:v>
                </c:pt>
                <c:pt idx="354">
                  <c:v>65.2</c:v>
                </c:pt>
                <c:pt idx="355">
                  <c:v>65.2</c:v>
                </c:pt>
                <c:pt idx="356">
                  <c:v>65.2</c:v>
                </c:pt>
                <c:pt idx="357">
                  <c:v>65.2</c:v>
                </c:pt>
                <c:pt idx="358">
                  <c:v>65.2</c:v>
                </c:pt>
                <c:pt idx="359">
                  <c:v>65.2</c:v>
                </c:pt>
                <c:pt idx="360">
                  <c:v>65.2</c:v>
                </c:pt>
                <c:pt idx="361">
                  <c:v>65.2</c:v>
                </c:pt>
                <c:pt idx="362">
                  <c:v>65.3</c:v>
                </c:pt>
                <c:pt idx="363">
                  <c:v>65.3</c:v>
                </c:pt>
                <c:pt idx="364">
                  <c:v>65.3</c:v>
                </c:pt>
                <c:pt idx="365">
                  <c:v>65.3</c:v>
                </c:pt>
                <c:pt idx="366">
                  <c:v>65.3</c:v>
                </c:pt>
                <c:pt idx="367">
                  <c:v>65.3</c:v>
                </c:pt>
                <c:pt idx="368">
                  <c:v>65.3</c:v>
                </c:pt>
                <c:pt idx="369">
                  <c:v>65.3</c:v>
                </c:pt>
                <c:pt idx="370">
                  <c:v>65.3</c:v>
                </c:pt>
                <c:pt idx="371">
                  <c:v>65.400000000000006</c:v>
                </c:pt>
                <c:pt idx="372">
                  <c:v>65.400000000000006</c:v>
                </c:pt>
                <c:pt idx="373">
                  <c:v>65.400000000000006</c:v>
                </c:pt>
                <c:pt idx="374">
                  <c:v>65.400000000000006</c:v>
                </c:pt>
                <c:pt idx="375">
                  <c:v>65.400000000000006</c:v>
                </c:pt>
                <c:pt idx="376">
                  <c:v>65.400000000000006</c:v>
                </c:pt>
                <c:pt idx="377">
                  <c:v>65.400000000000006</c:v>
                </c:pt>
                <c:pt idx="378">
                  <c:v>65.400000000000006</c:v>
                </c:pt>
                <c:pt idx="379">
                  <c:v>65.400000000000006</c:v>
                </c:pt>
                <c:pt idx="380">
                  <c:v>65.400000000000006</c:v>
                </c:pt>
                <c:pt idx="381">
                  <c:v>65.400000000000006</c:v>
                </c:pt>
                <c:pt idx="382">
                  <c:v>65.5</c:v>
                </c:pt>
                <c:pt idx="383">
                  <c:v>65.5</c:v>
                </c:pt>
                <c:pt idx="384">
                  <c:v>65.5</c:v>
                </c:pt>
                <c:pt idx="385">
                  <c:v>65.5</c:v>
                </c:pt>
                <c:pt idx="386">
                  <c:v>65.5</c:v>
                </c:pt>
                <c:pt idx="387">
                  <c:v>65.5</c:v>
                </c:pt>
                <c:pt idx="388">
                  <c:v>65.5</c:v>
                </c:pt>
                <c:pt idx="389">
                  <c:v>65.5</c:v>
                </c:pt>
                <c:pt idx="390">
                  <c:v>65.5</c:v>
                </c:pt>
                <c:pt idx="391">
                  <c:v>65.5</c:v>
                </c:pt>
                <c:pt idx="392">
                  <c:v>65.599999999999994</c:v>
                </c:pt>
                <c:pt idx="393">
                  <c:v>65.599999999999994</c:v>
                </c:pt>
                <c:pt idx="394">
                  <c:v>65.599999999999994</c:v>
                </c:pt>
                <c:pt idx="395">
                  <c:v>65.599999999999994</c:v>
                </c:pt>
                <c:pt idx="396">
                  <c:v>65.599999999999994</c:v>
                </c:pt>
                <c:pt idx="397">
                  <c:v>65.599999999999994</c:v>
                </c:pt>
                <c:pt idx="398">
                  <c:v>65.599999999999994</c:v>
                </c:pt>
                <c:pt idx="399">
                  <c:v>65.599999999999994</c:v>
                </c:pt>
                <c:pt idx="400">
                  <c:v>65.599999999999994</c:v>
                </c:pt>
                <c:pt idx="401">
                  <c:v>65.599999999999994</c:v>
                </c:pt>
                <c:pt idx="402">
                  <c:v>65.7</c:v>
                </c:pt>
                <c:pt idx="403">
                  <c:v>65.7</c:v>
                </c:pt>
                <c:pt idx="404">
                  <c:v>65.7</c:v>
                </c:pt>
                <c:pt idx="405">
                  <c:v>65.7</c:v>
                </c:pt>
                <c:pt idx="406">
                  <c:v>65.7</c:v>
                </c:pt>
                <c:pt idx="407">
                  <c:v>65.7</c:v>
                </c:pt>
                <c:pt idx="408">
                  <c:v>65.8</c:v>
                </c:pt>
                <c:pt idx="409">
                  <c:v>65.8</c:v>
                </c:pt>
                <c:pt idx="410">
                  <c:v>65.8</c:v>
                </c:pt>
                <c:pt idx="411">
                  <c:v>65.8</c:v>
                </c:pt>
                <c:pt idx="412">
                  <c:v>65.8</c:v>
                </c:pt>
                <c:pt idx="413">
                  <c:v>65.8</c:v>
                </c:pt>
                <c:pt idx="414">
                  <c:v>65.900000000000006</c:v>
                </c:pt>
                <c:pt idx="415">
                  <c:v>65.900000000000006</c:v>
                </c:pt>
                <c:pt idx="416">
                  <c:v>65.900000000000006</c:v>
                </c:pt>
                <c:pt idx="417">
                  <c:v>65.900000000000006</c:v>
                </c:pt>
                <c:pt idx="418">
                  <c:v>65.900000000000006</c:v>
                </c:pt>
                <c:pt idx="419">
                  <c:v>65.900000000000006</c:v>
                </c:pt>
                <c:pt idx="420">
                  <c:v>66</c:v>
                </c:pt>
                <c:pt idx="421">
                  <c:v>66</c:v>
                </c:pt>
                <c:pt idx="422">
                  <c:v>66</c:v>
                </c:pt>
                <c:pt idx="423">
                  <c:v>66</c:v>
                </c:pt>
                <c:pt idx="424">
                  <c:v>66</c:v>
                </c:pt>
                <c:pt idx="425">
                  <c:v>66</c:v>
                </c:pt>
                <c:pt idx="426">
                  <c:v>66.099999999999994</c:v>
                </c:pt>
                <c:pt idx="427">
                  <c:v>66.099999999999994</c:v>
                </c:pt>
                <c:pt idx="428">
                  <c:v>66.099999999999994</c:v>
                </c:pt>
                <c:pt idx="429">
                  <c:v>66.099999999999994</c:v>
                </c:pt>
                <c:pt idx="430">
                  <c:v>66.099999999999994</c:v>
                </c:pt>
                <c:pt idx="431">
                  <c:v>66.099999999999994</c:v>
                </c:pt>
                <c:pt idx="432">
                  <c:v>66.099999999999994</c:v>
                </c:pt>
                <c:pt idx="433">
                  <c:v>66.099999999999994</c:v>
                </c:pt>
                <c:pt idx="434">
                  <c:v>66.2</c:v>
                </c:pt>
                <c:pt idx="435">
                  <c:v>66.2</c:v>
                </c:pt>
                <c:pt idx="436">
                  <c:v>66.2</c:v>
                </c:pt>
                <c:pt idx="437">
                  <c:v>66.2</c:v>
                </c:pt>
                <c:pt idx="438">
                  <c:v>66.2</c:v>
                </c:pt>
                <c:pt idx="439">
                  <c:v>66.2</c:v>
                </c:pt>
                <c:pt idx="440">
                  <c:v>66.2</c:v>
                </c:pt>
                <c:pt idx="441">
                  <c:v>66.2</c:v>
                </c:pt>
                <c:pt idx="442">
                  <c:v>66.3</c:v>
                </c:pt>
                <c:pt idx="443">
                  <c:v>66.3</c:v>
                </c:pt>
                <c:pt idx="444">
                  <c:v>66.3</c:v>
                </c:pt>
                <c:pt idx="445">
                  <c:v>66.3</c:v>
                </c:pt>
                <c:pt idx="446">
                  <c:v>66.3</c:v>
                </c:pt>
                <c:pt idx="447">
                  <c:v>66.3</c:v>
                </c:pt>
                <c:pt idx="448">
                  <c:v>66.3</c:v>
                </c:pt>
                <c:pt idx="449">
                  <c:v>66.3</c:v>
                </c:pt>
                <c:pt idx="450">
                  <c:v>66.3</c:v>
                </c:pt>
                <c:pt idx="451">
                  <c:v>66.400000000000006</c:v>
                </c:pt>
                <c:pt idx="452">
                  <c:v>66.400000000000006</c:v>
                </c:pt>
                <c:pt idx="453">
                  <c:v>66.400000000000006</c:v>
                </c:pt>
                <c:pt idx="454">
                  <c:v>66.400000000000006</c:v>
                </c:pt>
                <c:pt idx="455">
                  <c:v>66.400000000000006</c:v>
                </c:pt>
                <c:pt idx="456">
                  <c:v>66.400000000000006</c:v>
                </c:pt>
                <c:pt idx="457">
                  <c:v>66.400000000000006</c:v>
                </c:pt>
                <c:pt idx="458">
                  <c:v>66.400000000000006</c:v>
                </c:pt>
                <c:pt idx="459">
                  <c:v>66.5</c:v>
                </c:pt>
                <c:pt idx="460">
                  <c:v>66.5</c:v>
                </c:pt>
                <c:pt idx="461">
                  <c:v>66.5</c:v>
                </c:pt>
                <c:pt idx="462">
                  <c:v>66.5</c:v>
                </c:pt>
                <c:pt idx="463">
                  <c:v>66.5</c:v>
                </c:pt>
                <c:pt idx="464">
                  <c:v>66.5</c:v>
                </c:pt>
                <c:pt idx="465">
                  <c:v>66.5</c:v>
                </c:pt>
                <c:pt idx="466">
                  <c:v>66.5</c:v>
                </c:pt>
                <c:pt idx="467">
                  <c:v>66.5</c:v>
                </c:pt>
                <c:pt idx="468">
                  <c:v>66.599999999999994</c:v>
                </c:pt>
                <c:pt idx="469">
                  <c:v>66.599999999999994</c:v>
                </c:pt>
                <c:pt idx="470">
                  <c:v>66.599999999999994</c:v>
                </c:pt>
                <c:pt idx="471">
                  <c:v>66.599999999999994</c:v>
                </c:pt>
                <c:pt idx="472">
                  <c:v>66.599999999999994</c:v>
                </c:pt>
                <c:pt idx="473">
                  <c:v>66.599999999999994</c:v>
                </c:pt>
                <c:pt idx="474">
                  <c:v>66.599999999999994</c:v>
                </c:pt>
                <c:pt idx="475">
                  <c:v>66.599999999999994</c:v>
                </c:pt>
                <c:pt idx="476">
                  <c:v>66.599999999999994</c:v>
                </c:pt>
                <c:pt idx="477">
                  <c:v>66.599999999999994</c:v>
                </c:pt>
                <c:pt idx="478">
                  <c:v>66.7</c:v>
                </c:pt>
                <c:pt idx="479">
                  <c:v>66.7</c:v>
                </c:pt>
                <c:pt idx="480">
                  <c:v>66.7</c:v>
                </c:pt>
                <c:pt idx="481">
                  <c:v>66.7</c:v>
                </c:pt>
                <c:pt idx="482">
                  <c:v>66.7</c:v>
                </c:pt>
                <c:pt idx="483">
                  <c:v>66.7</c:v>
                </c:pt>
                <c:pt idx="484">
                  <c:v>66.7</c:v>
                </c:pt>
                <c:pt idx="485">
                  <c:v>66.7</c:v>
                </c:pt>
                <c:pt idx="486">
                  <c:v>66.7</c:v>
                </c:pt>
                <c:pt idx="487">
                  <c:v>66.7</c:v>
                </c:pt>
                <c:pt idx="488">
                  <c:v>66.7</c:v>
                </c:pt>
                <c:pt idx="489">
                  <c:v>66.8</c:v>
                </c:pt>
                <c:pt idx="490">
                  <c:v>66.8</c:v>
                </c:pt>
                <c:pt idx="491">
                  <c:v>66.8</c:v>
                </c:pt>
                <c:pt idx="492">
                  <c:v>66.8</c:v>
                </c:pt>
                <c:pt idx="493">
                  <c:v>66.8</c:v>
                </c:pt>
                <c:pt idx="494">
                  <c:v>66.8</c:v>
                </c:pt>
                <c:pt idx="495">
                  <c:v>66.8</c:v>
                </c:pt>
                <c:pt idx="496">
                  <c:v>66.8</c:v>
                </c:pt>
                <c:pt idx="497">
                  <c:v>66.8</c:v>
                </c:pt>
                <c:pt idx="498">
                  <c:v>66.8</c:v>
                </c:pt>
                <c:pt idx="499">
                  <c:v>66.8</c:v>
                </c:pt>
                <c:pt idx="500">
                  <c:v>66.8</c:v>
                </c:pt>
                <c:pt idx="501">
                  <c:v>66.900000000000006</c:v>
                </c:pt>
                <c:pt idx="502">
                  <c:v>66.900000000000006</c:v>
                </c:pt>
                <c:pt idx="503">
                  <c:v>66.900000000000006</c:v>
                </c:pt>
                <c:pt idx="504">
                  <c:v>66.900000000000006</c:v>
                </c:pt>
                <c:pt idx="505">
                  <c:v>66.900000000000006</c:v>
                </c:pt>
                <c:pt idx="506">
                  <c:v>66.900000000000006</c:v>
                </c:pt>
                <c:pt idx="507">
                  <c:v>66.900000000000006</c:v>
                </c:pt>
                <c:pt idx="508">
                  <c:v>66.900000000000006</c:v>
                </c:pt>
                <c:pt idx="509">
                  <c:v>66.900000000000006</c:v>
                </c:pt>
                <c:pt idx="510">
                  <c:v>66.900000000000006</c:v>
                </c:pt>
                <c:pt idx="511">
                  <c:v>66.900000000000006</c:v>
                </c:pt>
                <c:pt idx="512">
                  <c:v>66.900000000000006</c:v>
                </c:pt>
                <c:pt idx="513">
                  <c:v>66.900000000000006</c:v>
                </c:pt>
                <c:pt idx="514">
                  <c:v>66.900000000000006</c:v>
                </c:pt>
                <c:pt idx="515">
                  <c:v>66.900000000000006</c:v>
                </c:pt>
                <c:pt idx="516">
                  <c:v>67</c:v>
                </c:pt>
                <c:pt idx="517">
                  <c:v>66.900000000000006</c:v>
                </c:pt>
                <c:pt idx="518">
                  <c:v>67</c:v>
                </c:pt>
                <c:pt idx="519">
                  <c:v>66.900000000000006</c:v>
                </c:pt>
                <c:pt idx="520">
                  <c:v>67</c:v>
                </c:pt>
                <c:pt idx="521">
                  <c:v>67</c:v>
                </c:pt>
                <c:pt idx="522">
                  <c:v>67</c:v>
                </c:pt>
                <c:pt idx="523">
                  <c:v>67</c:v>
                </c:pt>
                <c:pt idx="524">
                  <c:v>67</c:v>
                </c:pt>
                <c:pt idx="525">
                  <c:v>67</c:v>
                </c:pt>
                <c:pt idx="526">
                  <c:v>67</c:v>
                </c:pt>
                <c:pt idx="527">
                  <c:v>67</c:v>
                </c:pt>
                <c:pt idx="528">
                  <c:v>67</c:v>
                </c:pt>
                <c:pt idx="529">
                  <c:v>67</c:v>
                </c:pt>
                <c:pt idx="530">
                  <c:v>67</c:v>
                </c:pt>
                <c:pt idx="531">
                  <c:v>67</c:v>
                </c:pt>
                <c:pt idx="532">
                  <c:v>67</c:v>
                </c:pt>
                <c:pt idx="533">
                  <c:v>67.099999999999994</c:v>
                </c:pt>
                <c:pt idx="534">
                  <c:v>67</c:v>
                </c:pt>
                <c:pt idx="535">
                  <c:v>67.099999999999994</c:v>
                </c:pt>
                <c:pt idx="536">
                  <c:v>67.099999999999994</c:v>
                </c:pt>
                <c:pt idx="537">
                  <c:v>67.099999999999994</c:v>
                </c:pt>
                <c:pt idx="538">
                  <c:v>67.099999999999994</c:v>
                </c:pt>
                <c:pt idx="539">
                  <c:v>67.099999999999994</c:v>
                </c:pt>
                <c:pt idx="540">
                  <c:v>67.099999999999994</c:v>
                </c:pt>
                <c:pt idx="541">
                  <c:v>67.099999999999994</c:v>
                </c:pt>
                <c:pt idx="542">
                  <c:v>67.099999999999994</c:v>
                </c:pt>
                <c:pt idx="543">
                  <c:v>67.099999999999994</c:v>
                </c:pt>
                <c:pt idx="544">
                  <c:v>67.099999999999994</c:v>
                </c:pt>
                <c:pt idx="545">
                  <c:v>67.099999999999994</c:v>
                </c:pt>
                <c:pt idx="546">
                  <c:v>67.099999999999994</c:v>
                </c:pt>
                <c:pt idx="547">
                  <c:v>67.099999999999994</c:v>
                </c:pt>
                <c:pt idx="548">
                  <c:v>67.099999999999994</c:v>
                </c:pt>
                <c:pt idx="549">
                  <c:v>67.099999999999994</c:v>
                </c:pt>
                <c:pt idx="550">
                  <c:v>67.099999999999994</c:v>
                </c:pt>
                <c:pt idx="551">
                  <c:v>67.099999999999994</c:v>
                </c:pt>
                <c:pt idx="552">
                  <c:v>67.2</c:v>
                </c:pt>
                <c:pt idx="553">
                  <c:v>67.2</c:v>
                </c:pt>
                <c:pt idx="554">
                  <c:v>67.2</c:v>
                </c:pt>
                <c:pt idx="555">
                  <c:v>67.2</c:v>
                </c:pt>
                <c:pt idx="556">
                  <c:v>67.2</c:v>
                </c:pt>
                <c:pt idx="557">
                  <c:v>67.2</c:v>
                </c:pt>
                <c:pt idx="558">
                  <c:v>67.2</c:v>
                </c:pt>
                <c:pt idx="559">
                  <c:v>67.2</c:v>
                </c:pt>
                <c:pt idx="560">
                  <c:v>67.2</c:v>
                </c:pt>
                <c:pt idx="561">
                  <c:v>67.2</c:v>
                </c:pt>
                <c:pt idx="562">
                  <c:v>67.2</c:v>
                </c:pt>
                <c:pt idx="563">
                  <c:v>67.2</c:v>
                </c:pt>
              </c:numCache>
            </c:numRef>
          </c:yVal>
          <c:smooth val="0"/>
        </c:ser>
        <c:ser>
          <c:idx val="2"/>
          <c:order val="1"/>
          <c:tx>
            <c:v>140gmm</c:v>
          </c:tx>
          <c:spPr>
            <a:ln w="38100" cap="rnd">
              <a:solidFill>
                <a:schemeClr val="accent1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[1]ThermRot_140gmm!$A$2:$A$124</c:f>
              <c:numCache>
                <c:formatCode>General</c:formatCode>
                <c:ptCount val="123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</c:numCache>
            </c:numRef>
          </c:xVal>
          <c:yVal>
            <c:numRef>
              <c:f>[1]ThermRot_140gmm!$J$2:$J$124</c:f>
              <c:numCache>
                <c:formatCode>General</c:formatCode>
                <c:ptCount val="123"/>
                <c:pt idx="0">
                  <c:v>52</c:v>
                </c:pt>
                <c:pt idx="1">
                  <c:v>52.5</c:v>
                </c:pt>
                <c:pt idx="2">
                  <c:v>52.9</c:v>
                </c:pt>
                <c:pt idx="3">
                  <c:v>53.3</c:v>
                </c:pt>
                <c:pt idx="4">
                  <c:v>53.5</c:v>
                </c:pt>
                <c:pt idx="5">
                  <c:v>53.7</c:v>
                </c:pt>
                <c:pt idx="6">
                  <c:v>53.9</c:v>
                </c:pt>
                <c:pt idx="7">
                  <c:v>54.1</c:v>
                </c:pt>
                <c:pt idx="8">
                  <c:v>54.2</c:v>
                </c:pt>
                <c:pt idx="9">
                  <c:v>54.4</c:v>
                </c:pt>
                <c:pt idx="10">
                  <c:v>54.5</c:v>
                </c:pt>
                <c:pt idx="11">
                  <c:v>54.6</c:v>
                </c:pt>
                <c:pt idx="12">
                  <c:v>54.7</c:v>
                </c:pt>
                <c:pt idx="13">
                  <c:v>54.8</c:v>
                </c:pt>
                <c:pt idx="14">
                  <c:v>55</c:v>
                </c:pt>
                <c:pt idx="15">
                  <c:v>55.1</c:v>
                </c:pt>
                <c:pt idx="16">
                  <c:v>55.2</c:v>
                </c:pt>
                <c:pt idx="17">
                  <c:v>55.3</c:v>
                </c:pt>
                <c:pt idx="18">
                  <c:v>55.4</c:v>
                </c:pt>
                <c:pt idx="19">
                  <c:v>55.5</c:v>
                </c:pt>
                <c:pt idx="20">
                  <c:v>55.6</c:v>
                </c:pt>
                <c:pt idx="21">
                  <c:v>55.7</c:v>
                </c:pt>
                <c:pt idx="22">
                  <c:v>55.8</c:v>
                </c:pt>
                <c:pt idx="23">
                  <c:v>55.9</c:v>
                </c:pt>
                <c:pt idx="24">
                  <c:v>56</c:v>
                </c:pt>
                <c:pt idx="25">
                  <c:v>56.1</c:v>
                </c:pt>
                <c:pt idx="26">
                  <c:v>56.2</c:v>
                </c:pt>
                <c:pt idx="27">
                  <c:v>56.3</c:v>
                </c:pt>
                <c:pt idx="28">
                  <c:v>56.4</c:v>
                </c:pt>
                <c:pt idx="29">
                  <c:v>56.5</c:v>
                </c:pt>
                <c:pt idx="30">
                  <c:v>56.5</c:v>
                </c:pt>
                <c:pt idx="31">
                  <c:v>56.6</c:v>
                </c:pt>
                <c:pt idx="32">
                  <c:v>56.7</c:v>
                </c:pt>
                <c:pt idx="33">
                  <c:v>56.8</c:v>
                </c:pt>
                <c:pt idx="34">
                  <c:v>56.9</c:v>
                </c:pt>
                <c:pt idx="35">
                  <c:v>57</c:v>
                </c:pt>
                <c:pt idx="36">
                  <c:v>57.1</c:v>
                </c:pt>
                <c:pt idx="37">
                  <c:v>57.2</c:v>
                </c:pt>
                <c:pt idx="38">
                  <c:v>57.3</c:v>
                </c:pt>
                <c:pt idx="39">
                  <c:v>57.4</c:v>
                </c:pt>
                <c:pt idx="40">
                  <c:v>57.4</c:v>
                </c:pt>
                <c:pt idx="41">
                  <c:v>57.5</c:v>
                </c:pt>
                <c:pt idx="42">
                  <c:v>57.6</c:v>
                </c:pt>
                <c:pt idx="43">
                  <c:v>57.7</c:v>
                </c:pt>
                <c:pt idx="44">
                  <c:v>57.8</c:v>
                </c:pt>
                <c:pt idx="45">
                  <c:v>57.9</c:v>
                </c:pt>
                <c:pt idx="46">
                  <c:v>58</c:v>
                </c:pt>
                <c:pt idx="47">
                  <c:v>58</c:v>
                </c:pt>
                <c:pt idx="48">
                  <c:v>58.1</c:v>
                </c:pt>
                <c:pt idx="49">
                  <c:v>58.2</c:v>
                </c:pt>
                <c:pt idx="50">
                  <c:v>58.3</c:v>
                </c:pt>
                <c:pt idx="51">
                  <c:v>58.4</c:v>
                </c:pt>
                <c:pt idx="52">
                  <c:v>58.5</c:v>
                </c:pt>
                <c:pt idx="53">
                  <c:v>58.5</c:v>
                </c:pt>
                <c:pt idx="54">
                  <c:v>58.6</c:v>
                </c:pt>
                <c:pt idx="55">
                  <c:v>58.7</c:v>
                </c:pt>
                <c:pt idx="56">
                  <c:v>58.8</c:v>
                </c:pt>
                <c:pt idx="57">
                  <c:v>58.9</c:v>
                </c:pt>
                <c:pt idx="58">
                  <c:v>58.9</c:v>
                </c:pt>
                <c:pt idx="59">
                  <c:v>59</c:v>
                </c:pt>
                <c:pt idx="60">
                  <c:v>59.1</c:v>
                </c:pt>
                <c:pt idx="61">
                  <c:v>59.2</c:v>
                </c:pt>
                <c:pt idx="62">
                  <c:v>59.2</c:v>
                </c:pt>
                <c:pt idx="63">
                  <c:v>59.3</c:v>
                </c:pt>
                <c:pt idx="64">
                  <c:v>59.4</c:v>
                </c:pt>
                <c:pt idx="65">
                  <c:v>59.5</c:v>
                </c:pt>
                <c:pt idx="66">
                  <c:v>59.5</c:v>
                </c:pt>
                <c:pt idx="67">
                  <c:v>59.6</c:v>
                </c:pt>
                <c:pt idx="68">
                  <c:v>59.7</c:v>
                </c:pt>
                <c:pt idx="69">
                  <c:v>59.8</c:v>
                </c:pt>
                <c:pt idx="70">
                  <c:v>59.9</c:v>
                </c:pt>
                <c:pt idx="71">
                  <c:v>59.9</c:v>
                </c:pt>
                <c:pt idx="72">
                  <c:v>60</c:v>
                </c:pt>
                <c:pt idx="73">
                  <c:v>60.1</c:v>
                </c:pt>
                <c:pt idx="74">
                  <c:v>60.2</c:v>
                </c:pt>
                <c:pt idx="75">
                  <c:v>60.2</c:v>
                </c:pt>
                <c:pt idx="76">
                  <c:v>60.3</c:v>
                </c:pt>
                <c:pt idx="77">
                  <c:v>60.4</c:v>
                </c:pt>
                <c:pt idx="78">
                  <c:v>60.5</c:v>
                </c:pt>
                <c:pt idx="79">
                  <c:v>60.5</c:v>
                </c:pt>
                <c:pt idx="80">
                  <c:v>60.6</c:v>
                </c:pt>
                <c:pt idx="81">
                  <c:v>60.7</c:v>
                </c:pt>
                <c:pt idx="82">
                  <c:v>60.8</c:v>
                </c:pt>
                <c:pt idx="83">
                  <c:v>60.8</c:v>
                </c:pt>
                <c:pt idx="84">
                  <c:v>60.9</c:v>
                </c:pt>
                <c:pt idx="85">
                  <c:v>61</c:v>
                </c:pt>
                <c:pt idx="86">
                  <c:v>61.1</c:v>
                </c:pt>
                <c:pt idx="87">
                  <c:v>61.1</c:v>
                </c:pt>
                <c:pt idx="88">
                  <c:v>61.2</c:v>
                </c:pt>
                <c:pt idx="89">
                  <c:v>61.3</c:v>
                </c:pt>
                <c:pt idx="90">
                  <c:v>61.4</c:v>
                </c:pt>
                <c:pt idx="91">
                  <c:v>61.4</c:v>
                </c:pt>
                <c:pt idx="92">
                  <c:v>61.5</c:v>
                </c:pt>
                <c:pt idx="93">
                  <c:v>61.6</c:v>
                </c:pt>
                <c:pt idx="94">
                  <c:v>61.7</c:v>
                </c:pt>
                <c:pt idx="95">
                  <c:v>61.7</c:v>
                </c:pt>
                <c:pt idx="96">
                  <c:v>61.8</c:v>
                </c:pt>
                <c:pt idx="97">
                  <c:v>61.9</c:v>
                </c:pt>
                <c:pt idx="98">
                  <c:v>61.9</c:v>
                </c:pt>
                <c:pt idx="99">
                  <c:v>62</c:v>
                </c:pt>
                <c:pt idx="100">
                  <c:v>62.1</c:v>
                </c:pt>
                <c:pt idx="101">
                  <c:v>62.2</c:v>
                </c:pt>
                <c:pt idx="102">
                  <c:v>62.3</c:v>
                </c:pt>
                <c:pt idx="103">
                  <c:v>62.3</c:v>
                </c:pt>
                <c:pt idx="104">
                  <c:v>62.4</c:v>
                </c:pt>
                <c:pt idx="105">
                  <c:v>62.5</c:v>
                </c:pt>
                <c:pt idx="106">
                  <c:v>62.6</c:v>
                </c:pt>
                <c:pt idx="107">
                  <c:v>62.6</c:v>
                </c:pt>
                <c:pt idx="108">
                  <c:v>62.7</c:v>
                </c:pt>
                <c:pt idx="109">
                  <c:v>62.8</c:v>
                </c:pt>
                <c:pt idx="110">
                  <c:v>62.9</c:v>
                </c:pt>
                <c:pt idx="111">
                  <c:v>63</c:v>
                </c:pt>
                <c:pt idx="112">
                  <c:v>63</c:v>
                </c:pt>
                <c:pt idx="113">
                  <c:v>63.1</c:v>
                </c:pt>
                <c:pt idx="114">
                  <c:v>63.2</c:v>
                </c:pt>
                <c:pt idx="115">
                  <c:v>63.3</c:v>
                </c:pt>
                <c:pt idx="116">
                  <c:v>63.3</c:v>
                </c:pt>
                <c:pt idx="117">
                  <c:v>63.4</c:v>
                </c:pt>
                <c:pt idx="118">
                  <c:v>63.5</c:v>
                </c:pt>
                <c:pt idx="119">
                  <c:v>63.6</c:v>
                </c:pt>
                <c:pt idx="120">
                  <c:v>63.7</c:v>
                </c:pt>
                <c:pt idx="121">
                  <c:v>63.8</c:v>
                </c:pt>
                <c:pt idx="122">
                  <c:v>63.9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9010400"/>
        <c:axId val="549010792"/>
        <c:extLst/>
      </c:scatterChart>
      <c:valAx>
        <c:axId val="5490104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[s]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9010792"/>
        <c:crosses val="autoZero"/>
        <c:crossBetween val="midCat"/>
      </c:valAx>
      <c:valAx>
        <c:axId val="549010792"/>
        <c:scaling>
          <c:orientation val="minMax"/>
          <c:min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Temperature [°C]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9010400"/>
        <c:crosses val="autoZero"/>
        <c:crossBetween val="midCat"/>
        <c:majorUnit val="5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49067499999999997"/>
          <c:y val="0.72102659388269064"/>
          <c:w val="0.4297063888888889"/>
          <c:h val="6.19662477360111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</a:defRPr>
      </a:pPr>
      <a:endParaRPr lang="fr-F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6892989936354715E-2"/>
          <c:y val="5.5294368691718422E-2"/>
          <c:w val="0.87413330740273587"/>
          <c:h val="0.80265475961846222"/>
        </c:manualLayout>
      </c:layout>
      <c:scatterChart>
        <c:scatterStyle val="lineMarker"/>
        <c:varyColors val="0"/>
        <c:ser>
          <c:idx val="1"/>
          <c:order val="0"/>
          <c:tx>
            <c:v> </c:v>
          </c:tx>
          <c:spPr>
            <a:ln w="19050" cap="rnd">
              <a:solidFill>
                <a:schemeClr val="accent1">
                  <a:alpha val="0"/>
                </a:schemeClr>
              </a:solidFill>
              <a:round/>
            </a:ln>
            <a:effectLst/>
          </c:spPr>
          <c:marker>
            <c:symbol val="none"/>
          </c:marker>
          <c:trendline>
            <c:name>120 gmm</c:name>
            <c:spPr>
              <a:ln w="38100" cap="rnd" cmpd="sng">
                <a:solidFill>
                  <a:schemeClr val="accent2"/>
                </a:solidFill>
                <a:prstDash val="solid"/>
              </a:ln>
              <a:effectLst/>
            </c:spPr>
            <c:trendlineType val="poly"/>
            <c:order val="6"/>
            <c:dispRSqr val="0"/>
            <c:dispEq val="0"/>
          </c:trendline>
          <c:xVal>
            <c:numRef>
              <c:f>[1]ThermRot_120gmm!$A$2:$A$567</c:f>
              <c:numCache>
                <c:formatCode>General</c:formatCode>
                <c:ptCount val="566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  <c:pt idx="123">
                  <c:v>49.2</c:v>
                </c:pt>
                <c:pt idx="124">
                  <c:v>49.6</c:v>
                </c:pt>
                <c:pt idx="125">
                  <c:v>50</c:v>
                </c:pt>
                <c:pt idx="126">
                  <c:v>50.4</c:v>
                </c:pt>
                <c:pt idx="127">
                  <c:v>50.8</c:v>
                </c:pt>
                <c:pt idx="128">
                  <c:v>51.2</c:v>
                </c:pt>
                <c:pt idx="129">
                  <c:v>51.6</c:v>
                </c:pt>
                <c:pt idx="130">
                  <c:v>52</c:v>
                </c:pt>
                <c:pt idx="131">
                  <c:v>52.4</c:v>
                </c:pt>
                <c:pt idx="132">
                  <c:v>52.8</c:v>
                </c:pt>
                <c:pt idx="133">
                  <c:v>53.2</c:v>
                </c:pt>
                <c:pt idx="134">
                  <c:v>53.6</c:v>
                </c:pt>
                <c:pt idx="135">
                  <c:v>54</c:v>
                </c:pt>
                <c:pt idx="136">
                  <c:v>54.4</c:v>
                </c:pt>
                <c:pt idx="137">
                  <c:v>54.8</c:v>
                </c:pt>
                <c:pt idx="138">
                  <c:v>55.2</c:v>
                </c:pt>
                <c:pt idx="139">
                  <c:v>55.6</c:v>
                </c:pt>
                <c:pt idx="140">
                  <c:v>56</c:v>
                </c:pt>
                <c:pt idx="141">
                  <c:v>56.4</c:v>
                </c:pt>
                <c:pt idx="142">
                  <c:v>56.8</c:v>
                </c:pt>
                <c:pt idx="143">
                  <c:v>57.2</c:v>
                </c:pt>
                <c:pt idx="144">
                  <c:v>57.6</c:v>
                </c:pt>
                <c:pt idx="145">
                  <c:v>58</c:v>
                </c:pt>
                <c:pt idx="146">
                  <c:v>58.4</c:v>
                </c:pt>
                <c:pt idx="147">
                  <c:v>58.8</c:v>
                </c:pt>
                <c:pt idx="148">
                  <c:v>59.2</c:v>
                </c:pt>
                <c:pt idx="149">
                  <c:v>59.6</c:v>
                </c:pt>
                <c:pt idx="150">
                  <c:v>60</c:v>
                </c:pt>
                <c:pt idx="151">
                  <c:v>60.4</c:v>
                </c:pt>
                <c:pt idx="152">
                  <c:v>60.8</c:v>
                </c:pt>
                <c:pt idx="153">
                  <c:v>61.2</c:v>
                </c:pt>
                <c:pt idx="154">
                  <c:v>61.6</c:v>
                </c:pt>
                <c:pt idx="155">
                  <c:v>62</c:v>
                </c:pt>
                <c:pt idx="156">
                  <c:v>62.4</c:v>
                </c:pt>
                <c:pt idx="157">
                  <c:v>62.8</c:v>
                </c:pt>
                <c:pt idx="158">
                  <c:v>63.2</c:v>
                </c:pt>
                <c:pt idx="159">
                  <c:v>63.6</c:v>
                </c:pt>
                <c:pt idx="160">
                  <c:v>64</c:v>
                </c:pt>
                <c:pt idx="161">
                  <c:v>64.400000000000006</c:v>
                </c:pt>
                <c:pt idx="162">
                  <c:v>64.8</c:v>
                </c:pt>
                <c:pt idx="163">
                  <c:v>65.2</c:v>
                </c:pt>
                <c:pt idx="164">
                  <c:v>65.599999999999994</c:v>
                </c:pt>
                <c:pt idx="165">
                  <c:v>66</c:v>
                </c:pt>
                <c:pt idx="166">
                  <c:v>66.400000000000006</c:v>
                </c:pt>
                <c:pt idx="167">
                  <c:v>66.8</c:v>
                </c:pt>
                <c:pt idx="168">
                  <c:v>67.2</c:v>
                </c:pt>
                <c:pt idx="169">
                  <c:v>67.599999999999994</c:v>
                </c:pt>
                <c:pt idx="170">
                  <c:v>68</c:v>
                </c:pt>
                <c:pt idx="171">
                  <c:v>68.400000000000006</c:v>
                </c:pt>
                <c:pt idx="172">
                  <c:v>68.8</c:v>
                </c:pt>
                <c:pt idx="173">
                  <c:v>69.2</c:v>
                </c:pt>
                <c:pt idx="174">
                  <c:v>69.599999999999994</c:v>
                </c:pt>
                <c:pt idx="175">
                  <c:v>70</c:v>
                </c:pt>
                <c:pt idx="176">
                  <c:v>70.400000000000006</c:v>
                </c:pt>
                <c:pt idx="177">
                  <c:v>70.8</c:v>
                </c:pt>
                <c:pt idx="178">
                  <c:v>71.2</c:v>
                </c:pt>
                <c:pt idx="179">
                  <c:v>71.599999999999994</c:v>
                </c:pt>
                <c:pt idx="180">
                  <c:v>72</c:v>
                </c:pt>
                <c:pt idx="181">
                  <c:v>72.400000000000006</c:v>
                </c:pt>
                <c:pt idx="182">
                  <c:v>72.8</c:v>
                </c:pt>
                <c:pt idx="183">
                  <c:v>73.2</c:v>
                </c:pt>
                <c:pt idx="184">
                  <c:v>73.599999999999994</c:v>
                </c:pt>
                <c:pt idx="185">
                  <c:v>74</c:v>
                </c:pt>
                <c:pt idx="186">
                  <c:v>74.400000000000006</c:v>
                </c:pt>
                <c:pt idx="187">
                  <c:v>74.8</c:v>
                </c:pt>
                <c:pt idx="188">
                  <c:v>75.2</c:v>
                </c:pt>
                <c:pt idx="189">
                  <c:v>75.599999999999994</c:v>
                </c:pt>
                <c:pt idx="190">
                  <c:v>76</c:v>
                </c:pt>
                <c:pt idx="191">
                  <c:v>76.400000000000006</c:v>
                </c:pt>
                <c:pt idx="192">
                  <c:v>76.8</c:v>
                </c:pt>
                <c:pt idx="193">
                  <c:v>77.2</c:v>
                </c:pt>
                <c:pt idx="194">
                  <c:v>77.599999999999994</c:v>
                </c:pt>
                <c:pt idx="195">
                  <c:v>78</c:v>
                </c:pt>
                <c:pt idx="196">
                  <c:v>78.400000000000006</c:v>
                </c:pt>
                <c:pt idx="197">
                  <c:v>78.8</c:v>
                </c:pt>
                <c:pt idx="198">
                  <c:v>79.2</c:v>
                </c:pt>
                <c:pt idx="199">
                  <c:v>79.599999999999994</c:v>
                </c:pt>
                <c:pt idx="200">
                  <c:v>80</c:v>
                </c:pt>
                <c:pt idx="201">
                  <c:v>80.400000000000006</c:v>
                </c:pt>
                <c:pt idx="202">
                  <c:v>80.8</c:v>
                </c:pt>
                <c:pt idx="203">
                  <c:v>81.2</c:v>
                </c:pt>
                <c:pt idx="204">
                  <c:v>81.599999999999994</c:v>
                </c:pt>
                <c:pt idx="205">
                  <c:v>82</c:v>
                </c:pt>
                <c:pt idx="206">
                  <c:v>82.4</c:v>
                </c:pt>
                <c:pt idx="207">
                  <c:v>82.8</c:v>
                </c:pt>
                <c:pt idx="208">
                  <c:v>83.2</c:v>
                </c:pt>
                <c:pt idx="209">
                  <c:v>83.6</c:v>
                </c:pt>
                <c:pt idx="210">
                  <c:v>84</c:v>
                </c:pt>
                <c:pt idx="211">
                  <c:v>84.4</c:v>
                </c:pt>
                <c:pt idx="212">
                  <c:v>84.8</c:v>
                </c:pt>
                <c:pt idx="213">
                  <c:v>85.2</c:v>
                </c:pt>
                <c:pt idx="214">
                  <c:v>85.6</c:v>
                </c:pt>
                <c:pt idx="215">
                  <c:v>86</c:v>
                </c:pt>
                <c:pt idx="216">
                  <c:v>86.4</c:v>
                </c:pt>
                <c:pt idx="217">
                  <c:v>86.8</c:v>
                </c:pt>
                <c:pt idx="218">
                  <c:v>87.2</c:v>
                </c:pt>
                <c:pt idx="219">
                  <c:v>87.6</c:v>
                </c:pt>
                <c:pt idx="220">
                  <c:v>88</c:v>
                </c:pt>
                <c:pt idx="221">
                  <c:v>88.4</c:v>
                </c:pt>
                <c:pt idx="222">
                  <c:v>88.8</c:v>
                </c:pt>
                <c:pt idx="223">
                  <c:v>89.2</c:v>
                </c:pt>
                <c:pt idx="224">
                  <c:v>89.6</c:v>
                </c:pt>
                <c:pt idx="225">
                  <c:v>90</c:v>
                </c:pt>
                <c:pt idx="226">
                  <c:v>90.4</c:v>
                </c:pt>
                <c:pt idx="227">
                  <c:v>90.8</c:v>
                </c:pt>
                <c:pt idx="228">
                  <c:v>91.2</c:v>
                </c:pt>
                <c:pt idx="229">
                  <c:v>91.6</c:v>
                </c:pt>
                <c:pt idx="230">
                  <c:v>92</c:v>
                </c:pt>
                <c:pt idx="231">
                  <c:v>92.4</c:v>
                </c:pt>
                <c:pt idx="232">
                  <c:v>92.8</c:v>
                </c:pt>
                <c:pt idx="233">
                  <c:v>93.2</c:v>
                </c:pt>
                <c:pt idx="234">
                  <c:v>93.6</c:v>
                </c:pt>
                <c:pt idx="235">
                  <c:v>94</c:v>
                </c:pt>
                <c:pt idx="236">
                  <c:v>94.4</c:v>
                </c:pt>
                <c:pt idx="237">
                  <c:v>94.8</c:v>
                </c:pt>
                <c:pt idx="238">
                  <c:v>95.2</c:v>
                </c:pt>
                <c:pt idx="239">
                  <c:v>95.6</c:v>
                </c:pt>
                <c:pt idx="240">
                  <c:v>96</c:v>
                </c:pt>
                <c:pt idx="241">
                  <c:v>96.4</c:v>
                </c:pt>
                <c:pt idx="242">
                  <c:v>96.8</c:v>
                </c:pt>
                <c:pt idx="243">
                  <c:v>97.2</c:v>
                </c:pt>
                <c:pt idx="244">
                  <c:v>97.6</c:v>
                </c:pt>
                <c:pt idx="245">
                  <c:v>98</c:v>
                </c:pt>
                <c:pt idx="246">
                  <c:v>98.4</c:v>
                </c:pt>
                <c:pt idx="247">
                  <c:v>98.8</c:v>
                </c:pt>
                <c:pt idx="248">
                  <c:v>99.2</c:v>
                </c:pt>
                <c:pt idx="249">
                  <c:v>99.6</c:v>
                </c:pt>
                <c:pt idx="250">
                  <c:v>100</c:v>
                </c:pt>
                <c:pt idx="251">
                  <c:v>100.4</c:v>
                </c:pt>
                <c:pt idx="252">
                  <c:v>100.8</c:v>
                </c:pt>
                <c:pt idx="253">
                  <c:v>101.2</c:v>
                </c:pt>
                <c:pt idx="254">
                  <c:v>101.6</c:v>
                </c:pt>
                <c:pt idx="255">
                  <c:v>102</c:v>
                </c:pt>
                <c:pt idx="256">
                  <c:v>102.4</c:v>
                </c:pt>
                <c:pt idx="257">
                  <c:v>102.8</c:v>
                </c:pt>
                <c:pt idx="258">
                  <c:v>103.2</c:v>
                </c:pt>
                <c:pt idx="259">
                  <c:v>103.6</c:v>
                </c:pt>
                <c:pt idx="260">
                  <c:v>104</c:v>
                </c:pt>
                <c:pt idx="261">
                  <c:v>104.4</c:v>
                </c:pt>
                <c:pt idx="262">
                  <c:v>104.8</c:v>
                </c:pt>
                <c:pt idx="263">
                  <c:v>105.2</c:v>
                </c:pt>
                <c:pt idx="264">
                  <c:v>105.6</c:v>
                </c:pt>
                <c:pt idx="265">
                  <c:v>106</c:v>
                </c:pt>
                <c:pt idx="266">
                  <c:v>106.4</c:v>
                </c:pt>
                <c:pt idx="267">
                  <c:v>106.8</c:v>
                </c:pt>
                <c:pt idx="268">
                  <c:v>107.2</c:v>
                </c:pt>
                <c:pt idx="269">
                  <c:v>107.6</c:v>
                </c:pt>
                <c:pt idx="270">
                  <c:v>108</c:v>
                </c:pt>
                <c:pt idx="271">
                  <c:v>108.4</c:v>
                </c:pt>
                <c:pt idx="272">
                  <c:v>108.8</c:v>
                </c:pt>
                <c:pt idx="273">
                  <c:v>109.2</c:v>
                </c:pt>
                <c:pt idx="274">
                  <c:v>109.6</c:v>
                </c:pt>
                <c:pt idx="275">
                  <c:v>110</c:v>
                </c:pt>
                <c:pt idx="276">
                  <c:v>110.4</c:v>
                </c:pt>
                <c:pt idx="277">
                  <c:v>110.8</c:v>
                </c:pt>
                <c:pt idx="278">
                  <c:v>111.2</c:v>
                </c:pt>
                <c:pt idx="279">
                  <c:v>111.6</c:v>
                </c:pt>
                <c:pt idx="280">
                  <c:v>112</c:v>
                </c:pt>
                <c:pt idx="281">
                  <c:v>112.4</c:v>
                </c:pt>
                <c:pt idx="282">
                  <c:v>112.8</c:v>
                </c:pt>
                <c:pt idx="283">
                  <c:v>113.2</c:v>
                </c:pt>
                <c:pt idx="284">
                  <c:v>113.6</c:v>
                </c:pt>
                <c:pt idx="285">
                  <c:v>114</c:v>
                </c:pt>
                <c:pt idx="286">
                  <c:v>114.4</c:v>
                </c:pt>
                <c:pt idx="287">
                  <c:v>114.8</c:v>
                </c:pt>
                <c:pt idx="288">
                  <c:v>115.2</c:v>
                </c:pt>
                <c:pt idx="289">
                  <c:v>115.6</c:v>
                </c:pt>
                <c:pt idx="290">
                  <c:v>116</c:v>
                </c:pt>
                <c:pt idx="291">
                  <c:v>116.4</c:v>
                </c:pt>
                <c:pt idx="292">
                  <c:v>116.8</c:v>
                </c:pt>
                <c:pt idx="293">
                  <c:v>117.2</c:v>
                </c:pt>
                <c:pt idx="294">
                  <c:v>117.6</c:v>
                </c:pt>
                <c:pt idx="295">
                  <c:v>118</c:v>
                </c:pt>
                <c:pt idx="296">
                  <c:v>118.4</c:v>
                </c:pt>
                <c:pt idx="297">
                  <c:v>118.8</c:v>
                </c:pt>
                <c:pt idx="298">
                  <c:v>119.2</c:v>
                </c:pt>
                <c:pt idx="299">
                  <c:v>119.6</c:v>
                </c:pt>
                <c:pt idx="300">
                  <c:v>120</c:v>
                </c:pt>
                <c:pt idx="301">
                  <c:v>120.4</c:v>
                </c:pt>
                <c:pt idx="302">
                  <c:v>120.8</c:v>
                </c:pt>
                <c:pt idx="303">
                  <c:v>121.2</c:v>
                </c:pt>
                <c:pt idx="304">
                  <c:v>121.6</c:v>
                </c:pt>
                <c:pt idx="305">
                  <c:v>122</c:v>
                </c:pt>
                <c:pt idx="306">
                  <c:v>122.4</c:v>
                </c:pt>
                <c:pt idx="307">
                  <c:v>122.8</c:v>
                </c:pt>
                <c:pt idx="308">
                  <c:v>123.2</c:v>
                </c:pt>
                <c:pt idx="309">
                  <c:v>123.6</c:v>
                </c:pt>
                <c:pt idx="310">
                  <c:v>124</c:v>
                </c:pt>
                <c:pt idx="311">
                  <c:v>124.4</c:v>
                </c:pt>
                <c:pt idx="312">
                  <c:v>124.8</c:v>
                </c:pt>
                <c:pt idx="313">
                  <c:v>125.2</c:v>
                </c:pt>
                <c:pt idx="314">
                  <c:v>125.6</c:v>
                </c:pt>
                <c:pt idx="315">
                  <c:v>126</c:v>
                </c:pt>
                <c:pt idx="316">
                  <c:v>126.4</c:v>
                </c:pt>
                <c:pt idx="317">
                  <c:v>126.8</c:v>
                </c:pt>
                <c:pt idx="318">
                  <c:v>127.2</c:v>
                </c:pt>
                <c:pt idx="319">
                  <c:v>127.6</c:v>
                </c:pt>
                <c:pt idx="320">
                  <c:v>128</c:v>
                </c:pt>
                <c:pt idx="321">
                  <c:v>128.4</c:v>
                </c:pt>
                <c:pt idx="322">
                  <c:v>128.80000000000001</c:v>
                </c:pt>
                <c:pt idx="323">
                  <c:v>129.19999999999999</c:v>
                </c:pt>
                <c:pt idx="324">
                  <c:v>129.6</c:v>
                </c:pt>
                <c:pt idx="325">
                  <c:v>130</c:v>
                </c:pt>
                <c:pt idx="326">
                  <c:v>130.4</c:v>
                </c:pt>
                <c:pt idx="327">
                  <c:v>130.80000000000001</c:v>
                </c:pt>
                <c:pt idx="328">
                  <c:v>131.19999999999999</c:v>
                </c:pt>
                <c:pt idx="329">
                  <c:v>131.6</c:v>
                </c:pt>
                <c:pt idx="330">
                  <c:v>132</c:v>
                </c:pt>
                <c:pt idx="331">
                  <c:v>132.4</c:v>
                </c:pt>
                <c:pt idx="332">
                  <c:v>132.80000000000001</c:v>
                </c:pt>
                <c:pt idx="333">
                  <c:v>133.19999999999999</c:v>
                </c:pt>
                <c:pt idx="334">
                  <c:v>133.6</c:v>
                </c:pt>
                <c:pt idx="335">
                  <c:v>134</c:v>
                </c:pt>
                <c:pt idx="336">
                  <c:v>134.4</c:v>
                </c:pt>
                <c:pt idx="337">
                  <c:v>134.80000000000001</c:v>
                </c:pt>
                <c:pt idx="338">
                  <c:v>135.19999999999999</c:v>
                </c:pt>
                <c:pt idx="339">
                  <c:v>135.6</c:v>
                </c:pt>
                <c:pt idx="340">
                  <c:v>136</c:v>
                </c:pt>
                <c:pt idx="341">
                  <c:v>136.4</c:v>
                </c:pt>
                <c:pt idx="342">
                  <c:v>136.80000000000001</c:v>
                </c:pt>
                <c:pt idx="343">
                  <c:v>137.19999999999999</c:v>
                </c:pt>
                <c:pt idx="344">
                  <c:v>137.6</c:v>
                </c:pt>
                <c:pt idx="345">
                  <c:v>138</c:v>
                </c:pt>
                <c:pt idx="346">
                  <c:v>138.4</c:v>
                </c:pt>
                <c:pt idx="347">
                  <c:v>138.80000000000001</c:v>
                </c:pt>
                <c:pt idx="348">
                  <c:v>139.19999999999999</c:v>
                </c:pt>
                <c:pt idx="349">
                  <c:v>139.6</c:v>
                </c:pt>
                <c:pt idx="350">
                  <c:v>140</c:v>
                </c:pt>
                <c:pt idx="351">
                  <c:v>140.4</c:v>
                </c:pt>
                <c:pt idx="352">
                  <c:v>140.80000000000001</c:v>
                </c:pt>
                <c:pt idx="353">
                  <c:v>141.19999999999999</c:v>
                </c:pt>
                <c:pt idx="354">
                  <c:v>141.6</c:v>
                </c:pt>
                <c:pt idx="355">
                  <c:v>142</c:v>
                </c:pt>
                <c:pt idx="356">
                  <c:v>142.4</c:v>
                </c:pt>
                <c:pt idx="357">
                  <c:v>142.80000000000001</c:v>
                </c:pt>
                <c:pt idx="358">
                  <c:v>143.19999999999999</c:v>
                </c:pt>
                <c:pt idx="359">
                  <c:v>143.6</c:v>
                </c:pt>
                <c:pt idx="360">
                  <c:v>144</c:v>
                </c:pt>
                <c:pt idx="361">
                  <c:v>144.4</c:v>
                </c:pt>
                <c:pt idx="362">
                  <c:v>144.80000000000001</c:v>
                </c:pt>
                <c:pt idx="363">
                  <c:v>145.19999999999999</c:v>
                </c:pt>
                <c:pt idx="364">
                  <c:v>145.6</c:v>
                </c:pt>
                <c:pt idx="365">
                  <c:v>146</c:v>
                </c:pt>
                <c:pt idx="366">
                  <c:v>146.4</c:v>
                </c:pt>
                <c:pt idx="367">
                  <c:v>146.80000000000001</c:v>
                </c:pt>
                <c:pt idx="368">
                  <c:v>147.19999999999999</c:v>
                </c:pt>
                <c:pt idx="369">
                  <c:v>147.6</c:v>
                </c:pt>
                <c:pt idx="370">
                  <c:v>148</c:v>
                </c:pt>
                <c:pt idx="371">
                  <c:v>148.4</c:v>
                </c:pt>
                <c:pt idx="372">
                  <c:v>148.80000000000001</c:v>
                </c:pt>
                <c:pt idx="373">
                  <c:v>149.19999999999999</c:v>
                </c:pt>
                <c:pt idx="374">
                  <c:v>149.6</c:v>
                </c:pt>
                <c:pt idx="375">
                  <c:v>150</c:v>
                </c:pt>
                <c:pt idx="376">
                  <c:v>150.4</c:v>
                </c:pt>
                <c:pt idx="377">
                  <c:v>150.80000000000001</c:v>
                </c:pt>
                <c:pt idx="378">
                  <c:v>151.19999999999999</c:v>
                </c:pt>
                <c:pt idx="379">
                  <c:v>151.6</c:v>
                </c:pt>
                <c:pt idx="380">
                  <c:v>152</c:v>
                </c:pt>
                <c:pt idx="381">
                  <c:v>152.4</c:v>
                </c:pt>
                <c:pt idx="382">
                  <c:v>152.80000000000001</c:v>
                </c:pt>
                <c:pt idx="383">
                  <c:v>153.19999999999999</c:v>
                </c:pt>
                <c:pt idx="384">
                  <c:v>153.6</c:v>
                </c:pt>
                <c:pt idx="385">
                  <c:v>154</c:v>
                </c:pt>
                <c:pt idx="386">
                  <c:v>154.4</c:v>
                </c:pt>
                <c:pt idx="387">
                  <c:v>154.80000000000001</c:v>
                </c:pt>
                <c:pt idx="388">
                  <c:v>155.19999999999999</c:v>
                </c:pt>
                <c:pt idx="389">
                  <c:v>155.6</c:v>
                </c:pt>
                <c:pt idx="390">
                  <c:v>156</c:v>
                </c:pt>
                <c:pt idx="391">
                  <c:v>156.4</c:v>
                </c:pt>
                <c:pt idx="392">
                  <c:v>156.80000000000001</c:v>
                </c:pt>
                <c:pt idx="393">
                  <c:v>157.19999999999999</c:v>
                </c:pt>
                <c:pt idx="394">
                  <c:v>157.6</c:v>
                </c:pt>
                <c:pt idx="395">
                  <c:v>158</c:v>
                </c:pt>
                <c:pt idx="396">
                  <c:v>158.4</c:v>
                </c:pt>
                <c:pt idx="397">
                  <c:v>158.80000000000001</c:v>
                </c:pt>
                <c:pt idx="398">
                  <c:v>159.19999999999999</c:v>
                </c:pt>
                <c:pt idx="399">
                  <c:v>159.6</c:v>
                </c:pt>
                <c:pt idx="400">
                  <c:v>160</c:v>
                </c:pt>
                <c:pt idx="401">
                  <c:v>160.80000000000001</c:v>
                </c:pt>
                <c:pt idx="402">
                  <c:v>161.6</c:v>
                </c:pt>
                <c:pt idx="403">
                  <c:v>162.4</c:v>
                </c:pt>
                <c:pt idx="404">
                  <c:v>163.19999999999999</c:v>
                </c:pt>
                <c:pt idx="405">
                  <c:v>164</c:v>
                </c:pt>
                <c:pt idx="406">
                  <c:v>164.8</c:v>
                </c:pt>
                <c:pt idx="407">
                  <c:v>165.6</c:v>
                </c:pt>
                <c:pt idx="408">
                  <c:v>166.4</c:v>
                </c:pt>
                <c:pt idx="409">
                  <c:v>167.2</c:v>
                </c:pt>
                <c:pt idx="410">
                  <c:v>168</c:v>
                </c:pt>
                <c:pt idx="411">
                  <c:v>168.8</c:v>
                </c:pt>
                <c:pt idx="412">
                  <c:v>169.6</c:v>
                </c:pt>
                <c:pt idx="413">
                  <c:v>170.4</c:v>
                </c:pt>
                <c:pt idx="414">
                  <c:v>171.2</c:v>
                </c:pt>
                <c:pt idx="415">
                  <c:v>172</c:v>
                </c:pt>
                <c:pt idx="416">
                  <c:v>172.8</c:v>
                </c:pt>
                <c:pt idx="417">
                  <c:v>173.6</c:v>
                </c:pt>
                <c:pt idx="418">
                  <c:v>174.4</c:v>
                </c:pt>
                <c:pt idx="419">
                  <c:v>175.2</c:v>
                </c:pt>
                <c:pt idx="420">
                  <c:v>176</c:v>
                </c:pt>
                <c:pt idx="421">
                  <c:v>176.8</c:v>
                </c:pt>
                <c:pt idx="422">
                  <c:v>177.6</c:v>
                </c:pt>
                <c:pt idx="423">
                  <c:v>178.4</c:v>
                </c:pt>
                <c:pt idx="424">
                  <c:v>179.2</c:v>
                </c:pt>
                <c:pt idx="425">
                  <c:v>180</c:v>
                </c:pt>
                <c:pt idx="426">
                  <c:v>180.8</c:v>
                </c:pt>
                <c:pt idx="427">
                  <c:v>181.6</c:v>
                </c:pt>
                <c:pt idx="428">
                  <c:v>182.4</c:v>
                </c:pt>
                <c:pt idx="429">
                  <c:v>183.2</c:v>
                </c:pt>
                <c:pt idx="430">
                  <c:v>184</c:v>
                </c:pt>
                <c:pt idx="431">
                  <c:v>184.8</c:v>
                </c:pt>
                <c:pt idx="432">
                  <c:v>185.6</c:v>
                </c:pt>
                <c:pt idx="433">
                  <c:v>186.4</c:v>
                </c:pt>
                <c:pt idx="434">
                  <c:v>187.2</c:v>
                </c:pt>
                <c:pt idx="435">
                  <c:v>188</c:v>
                </c:pt>
                <c:pt idx="436">
                  <c:v>188.8</c:v>
                </c:pt>
                <c:pt idx="437">
                  <c:v>189.6</c:v>
                </c:pt>
                <c:pt idx="438">
                  <c:v>190.4</c:v>
                </c:pt>
                <c:pt idx="439">
                  <c:v>191.2</c:v>
                </c:pt>
                <c:pt idx="440">
                  <c:v>192</c:v>
                </c:pt>
                <c:pt idx="441">
                  <c:v>192.8</c:v>
                </c:pt>
                <c:pt idx="442">
                  <c:v>193.6</c:v>
                </c:pt>
                <c:pt idx="443">
                  <c:v>194.4</c:v>
                </c:pt>
                <c:pt idx="444">
                  <c:v>195.2</c:v>
                </c:pt>
                <c:pt idx="445">
                  <c:v>196</c:v>
                </c:pt>
                <c:pt idx="446">
                  <c:v>196.8</c:v>
                </c:pt>
                <c:pt idx="447">
                  <c:v>197.6</c:v>
                </c:pt>
                <c:pt idx="448">
                  <c:v>198.4</c:v>
                </c:pt>
                <c:pt idx="449">
                  <c:v>199.2</c:v>
                </c:pt>
                <c:pt idx="450">
                  <c:v>200</c:v>
                </c:pt>
                <c:pt idx="451">
                  <c:v>200.8</c:v>
                </c:pt>
                <c:pt idx="452">
                  <c:v>201.6</c:v>
                </c:pt>
                <c:pt idx="453">
                  <c:v>202.4</c:v>
                </c:pt>
                <c:pt idx="454">
                  <c:v>203.2</c:v>
                </c:pt>
                <c:pt idx="455">
                  <c:v>204</c:v>
                </c:pt>
                <c:pt idx="456">
                  <c:v>204.8</c:v>
                </c:pt>
                <c:pt idx="457">
                  <c:v>205.6</c:v>
                </c:pt>
                <c:pt idx="458">
                  <c:v>206.4</c:v>
                </c:pt>
                <c:pt idx="459">
                  <c:v>207.2</c:v>
                </c:pt>
                <c:pt idx="460">
                  <c:v>208</c:v>
                </c:pt>
                <c:pt idx="461">
                  <c:v>208.8</c:v>
                </c:pt>
                <c:pt idx="462">
                  <c:v>209.6</c:v>
                </c:pt>
                <c:pt idx="463">
                  <c:v>210.4</c:v>
                </c:pt>
                <c:pt idx="464">
                  <c:v>211.2</c:v>
                </c:pt>
                <c:pt idx="465">
                  <c:v>212</c:v>
                </c:pt>
                <c:pt idx="466">
                  <c:v>212.8</c:v>
                </c:pt>
                <c:pt idx="467">
                  <c:v>213.6</c:v>
                </c:pt>
                <c:pt idx="468">
                  <c:v>214.4</c:v>
                </c:pt>
                <c:pt idx="469">
                  <c:v>215.2</c:v>
                </c:pt>
                <c:pt idx="470">
                  <c:v>216</c:v>
                </c:pt>
                <c:pt idx="471">
                  <c:v>216.8</c:v>
                </c:pt>
                <c:pt idx="472">
                  <c:v>217.6</c:v>
                </c:pt>
                <c:pt idx="473">
                  <c:v>218.4</c:v>
                </c:pt>
                <c:pt idx="474">
                  <c:v>219.2</c:v>
                </c:pt>
                <c:pt idx="475">
                  <c:v>220</c:v>
                </c:pt>
                <c:pt idx="476">
                  <c:v>220.8</c:v>
                </c:pt>
                <c:pt idx="477">
                  <c:v>221.6</c:v>
                </c:pt>
                <c:pt idx="478">
                  <c:v>222.4</c:v>
                </c:pt>
                <c:pt idx="479">
                  <c:v>223.2</c:v>
                </c:pt>
                <c:pt idx="480">
                  <c:v>224</c:v>
                </c:pt>
                <c:pt idx="481">
                  <c:v>224.8</c:v>
                </c:pt>
                <c:pt idx="482">
                  <c:v>225.6</c:v>
                </c:pt>
                <c:pt idx="483">
                  <c:v>226.4</c:v>
                </c:pt>
                <c:pt idx="484">
                  <c:v>227.2</c:v>
                </c:pt>
                <c:pt idx="485">
                  <c:v>228</c:v>
                </c:pt>
                <c:pt idx="486">
                  <c:v>228.8</c:v>
                </c:pt>
                <c:pt idx="487">
                  <c:v>229.6</c:v>
                </c:pt>
                <c:pt idx="488">
                  <c:v>230.4</c:v>
                </c:pt>
                <c:pt idx="489">
                  <c:v>231.2</c:v>
                </c:pt>
                <c:pt idx="490">
                  <c:v>232</c:v>
                </c:pt>
                <c:pt idx="491">
                  <c:v>232.8</c:v>
                </c:pt>
                <c:pt idx="492">
                  <c:v>233.6</c:v>
                </c:pt>
                <c:pt idx="493">
                  <c:v>234.4</c:v>
                </c:pt>
                <c:pt idx="494">
                  <c:v>235.2</c:v>
                </c:pt>
                <c:pt idx="495">
                  <c:v>236</c:v>
                </c:pt>
                <c:pt idx="496">
                  <c:v>236.8</c:v>
                </c:pt>
                <c:pt idx="497">
                  <c:v>237.6</c:v>
                </c:pt>
                <c:pt idx="498">
                  <c:v>238.4</c:v>
                </c:pt>
                <c:pt idx="499">
                  <c:v>239.2</c:v>
                </c:pt>
                <c:pt idx="500">
                  <c:v>240</c:v>
                </c:pt>
                <c:pt idx="501">
                  <c:v>240.8</c:v>
                </c:pt>
                <c:pt idx="502">
                  <c:v>241.6</c:v>
                </c:pt>
                <c:pt idx="503">
                  <c:v>242.4</c:v>
                </c:pt>
                <c:pt idx="504">
                  <c:v>243.2</c:v>
                </c:pt>
                <c:pt idx="505">
                  <c:v>244</c:v>
                </c:pt>
                <c:pt idx="506">
                  <c:v>244.8</c:v>
                </c:pt>
                <c:pt idx="507">
                  <c:v>245.6</c:v>
                </c:pt>
                <c:pt idx="508">
                  <c:v>246.4</c:v>
                </c:pt>
                <c:pt idx="509">
                  <c:v>247.2</c:v>
                </c:pt>
                <c:pt idx="510">
                  <c:v>248</c:v>
                </c:pt>
                <c:pt idx="511">
                  <c:v>248.8</c:v>
                </c:pt>
                <c:pt idx="512">
                  <c:v>249.6</c:v>
                </c:pt>
                <c:pt idx="513">
                  <c:v>250.4</c:v>
                </c:pt>
                <c:pt idx="514">
                  <c:v>251.2</c:v>
                </c:pt>
                <c:pt idx="515">
                  <c:v>252</c:v>
                </c:pt>
                <c:pt idx="516">
                  <c:v>252.8</c:v>
                </c:pt>
                <c:pt idx="517">
                  <c:v>253.6</c:v>
                </c:pt>
                <c:pt idx="518">
                  <c:v>254.4</c:v>
                </c:pt>
                <c:pt idx="519">
                  <c:v>255.2</c:v>
                </c:pt>
                <c:pt idx="520">
                  <c:v>256</c:v>
                </c:pt>
                <c:pt idx="521">
                  <c:v>256.8</c:v>
                </c:pt>
                <c:pt idx="522">
                  <c:v>257.60000000000002</c:v>
                </c:pt>
                <c:pt idx="523">
                  <c:v>258.39999999999998</c:v>
                </c:pt>
                <c:pt idx="524">
                  <c:v>259.2</c:v>
                </c:pt>
                <c:pt idx="525">
                  <c:v>260</c:v>
                </c:pt>
                <c:pt idx="526">
                  <c:v>260.8</c:v>
                </c:pt>
                <c:pt idx="527">
                  <c:v>261.60000000000002</c:v>
                </c:pt>
                <c:pt idx="528">
                  <c:v>262.39999999999998</c:v>
                </c:pt>
                <c:pt idx="529">
                  <c:v>263.2</c:v>
                </c:pt>
                <c:pt idx="530">
                  <c:v>264</c:v>
                </c:pt>
                <c:pt idx="531">
                  <c:v>264.8</c:v>
                </c:pt>
                <c:pt idx="532">
                  <c:v>265.60000000000002</c:v>
                </c:pt>
                <c:pt idx="533">
                  <c:v>266.39999999999998</c:v>
                </c:pt>
                <c:pt idx="534">
                  <c:v>267.2</c:v>
                </c:pt>
                <c:pt idx="535">
                  <c:v>268</c:v>
                </c:pt>
                <c:pt idx="536">
                  <c:v>268.8</c:v>
                </c:pt>
                <c:pt idx="537">
                  <c:v>269.60000000000002</c:v>
                </c:pt>
                <c:pt idx="538">
                  <c:v>270.39999999999998</c:v>
                </c:pt>
                <c:pt idx="539">
                  <c:v>271.2</c:v>
                </c:pt>
                <c:pt idx="540">
                  <c:v>272</c:v>
                </c:pt>
                <c:pt idx="541">
                  <c:v>272.8</c:v>
                </c:pt>
                <c:pt idx="542">
                  <c:v>273.60000000000002</c:v>
                </c:pt>
                <c:pt idx="543">
                  <c:v>274.39999999999998</c:v>
                </c:pt>
                <c:pt idx="544">
                  <c:v>275.2</c:v>
                </c:pt>
                <c:pt idx="545">
                  <c:v>276</c:v>
                </c:pt>
                <c:pt idx="546">
                  <c:v>276.8</c:v>
                </c:pt>
                <c:pt idx="547">
                  <c:v>277.60000000000002</c:v>
                </c:pt>
                <c:pt idx="548">
                  <c:v>278.39999999999998</c:v>
                </c:pt>
                <c:pt idx="549">
                  <c:v>279.2</c:v>
                </c:pt>
                <c:pt idx="550">
                  <c:v>280</c:v>
                </c:pt>
                <c:pt idx="551">
                  <c:v>280.8</c:v>
                </c:pt>
                <c:pt idx="552">
                  <c:v>281.60000000000002</c:v>
                </c:pt>
                <c:pt idx="553">
                  <c:v>282.39999999999998</c:v>
                </c:pt>
                <c:pt idx="554">
                  <c:v>283.2</c:v>
                </c:pt>
                <c:pt idx="555">
                  <c:v>284</c:v>
                </c:pt>
                <c:pt idx="556">
                  <c:v>284.8</c:v>
                </c:pt>
                <c:pt idx="557">
                  <c:v>285.60000000000002</c:v>
                </c:pt>
                <c:pt idx="558">
                  <c:v>286.39999999999998</c:v>
                </c:pt>
                <c:pt idx="559">
                  <c:v>287.2</c:v>
                </c:pt>
                <c:pt idx="560">
                  <c:v>288</c:v>
                </c:pt>
                <c:pt idx="561">
                  <c:v>288.8</c:v>
                </c:pt>
                <c:pt idx="562">
                  <c:v>289.60000000000002</c:v>
                </c:pt>
                <c:pt idx="563">
                  <c:v>290.39999999999998</c:v>
                </c:pt>
              </c:numCache>
            </c:numRef>
          </c:xVal>
          <c:yVal>
            <c:numRef>
              <c:f>[1]ThermRot_120gmm!$D$2:$D$566</c:f>
              <c:numCache>
                <c:formatCode>General</c:formatCode>
                <c:ptCount val="565"/>
                <c:pt idx="0">
                  <c:v>-15.5</c:v>
                </c:pt>
                <c:pt idx="1">
                  <c:v>-15.9</c:v>
                </c:pt>
                <c:pt idx="2">
                  <c:v>-14.7</c:v>
                </c:pt>
                <c:pt idx="3">
                  <c:v>-14.4</c:v>
                </c:pt>
                <c:pt idx="4">
                  <c:v>-14.1</c:v>
                </c:pt>
                <c:pt idx="5">
                  <c:v>-13.9</c:v>
                </c:pt>
                <c:pt idx="6">
                  <c:v>-14.1</c:v>
                </c:pt>
                <c:pt idx="7">
                  <c:v>-13.8</c:v>
                </c:pt>
                <c:pt idx="8">
                  <c:v>-14.2</c:v>
                </c:pt>
                <c:pt idx="9">
                  <c:v>-14.4</c:v>
                </c:pt>
                <c:pt idx="10">
                  <c:v>-14.3</c:v>
                </c:pt>
                <c:pt idx="11">
                  <c:v>-14.7</c:v>
                </c:pt>
                <c:pt idx="12">
                  <c:v>-14.6</c:v>
                </c:pt>
                <c:pt idx="13">
                  <c:v>-14.5</c:v>
                </c:pt>
                <c:pt idx="14">
                  <c:v>-14.7</c:v>
                </c:pt>
                <c:pt idx="15">
                  <c:v>-15.1</c:v>
                </c:pt>
                <c:pt idx="16">
                  <c:v>-15.1</c:v>
                </c:pt>
                <c:pt idx="17">
                  <c:v>-14.9</c:v>
                </c:pt>
                <c:pt idx="18">
                  <c:v>-15</c:v>
                </c:pt>
                <c:pt idx="19">
                  <c:v>-15.6</c:v>
                </c:pt>
                <c:pt idx="20">
                  <c:v>-15.5</c:v>
                </c:pt>
                <c:pt idx="21">
                  <c:v>-15.5</c:v>
                </c:pt>
                <c:pt idx="22">
                  <c:v>-15.6</c:v>
                </c:pt>
                <c:pt idx="23">
                  <c:v>-15.7</c:v>
                </c:pt>
                <c:pt idx="24">
                  <c:v>-15.7</c:v>
                </c:pt>
                <c:pt idx="25">
                  <c:v>-15.9</c:v>
                </c:pt>
                <c:pt idx="26">
                  <c:v>-16.100000000000001</c:v>
                </c:pt>
                <c:pt idx="27">
                  <c:v>-16.2</c:v>
                </c:pt>
                <c:pt idx="28">
                  <c:v>-16.2</c:v>
                </c:pt>
                <c:pt idx="29">
                  <c:v>-16</c:v>
                </c:pt>
                <c:pt idx="30">
                  <c:v>-16.3</c:v>
                </c:pt>
                <c:pt idx="31">
                  <c:v>-16.5</c:v>
                </c:pt>
                <c:pt idx="32">
                  <c:v>-16.5</c:v>
                </c:pt>
                <c:pt idx="33">
                  <c:v>-16.5</c:v>
                </c:pt>
                <c:pt idx="34">
                  <c:v>-16.5</c:v>
                </c:pt>
                <c:pt idx="35">
                  <c:v>-16.5</c:v>
                </c:pt>
                <c:pt idx="36">
                  <c:v>-16.600000000000001</c:v>
                </c:pt>
                <c:pt idx="37">
                  <c:v>-16.7</c:v>
                </c:pt>
                <c:pt idx="38">
                  <c:v>-16.8</c:v>
                </c:pt>
                <c:pt idx="39">
                  <c:v>-16.8</c:v>
                </c:pt>
                <c:pt idx="40">
                  <c:v>-16.600000000000001</c:v>
                </c:pt>
                <c:pt idx="41">
                  <c:v>-17.100000000000001</c:v>
                </c:pt>
                <c:pt idx="42">
                  <c:v>-17.100000000000001</c:v>
                </c:pt>
                <c:pt idx="43">
                  <c:v>-17</c:v>
                </c:pt>
                <c:pt idx="44">
                  <c:v>-17.3</c:v>
                </c:pt>
                <c:pt idx="45">
                  <c:v>-17.100000000000001</c:v>
                </c:pt>
                <c:pt idx="46">
                  <c:v>-17.3</c:v>
                </c:pt>
                <c:pt idx="47">
                  <c:v>-17.5</c:v>
                </c:pt>
                <c:pt idx="48">
                  <c:v>-17.3</c:v>
                </c:pt>
                <c:pt idx="49">
                  <c:v>-17.3</c:v>
                </c:pt>
                <c:pt idx="50">
                  <c:v>-17.399999999999999</c:v>
                </c:pt>
                <c:pt idx="51">
                  <c:v>-17.5</c:v>
                </c:pt>
                <c:pt idx="52">
                  <c:v>-17.5</c:v>
                </c:pt>
                <c:pt idx="53">
                  <c:v>-17.600000000000001</c:v>
                </c:pt>
                <c:pt idx="54">
                  <c:v>-17.600000000000001</c:v>
                </c:pt>
                <c:pt idx="55">
                  <c:v>-17.7</c:v>
                </c:pt>
                <c:pt idx="56">
                  <c:v>-17.7</c:v>
                </c:pt>
                <c:pt idx="57">
                  <c:v>-17.8</c:v>
                </c:pt>
                <c:pt idx="58">
                  <c:v>-17.899999999999999</c:v>
                </c:pt>
                <c:pt idx="59">
                  <c:v>-17.899999999999999</c:v>
                </c:pt>
                <c:pt idx="60">
                  <c:v>-17.899999999999999</c:v>
                </c:pt>
                <c:pt idx="61">
                  <c:v>-17.899999999999999</c:v>
                </c:pt>
                <c:pt idx="62">
                  <c:v>-17.899999999999999</c:v>
                </c:pt>
                <c:pt idx="63">
                  <c:v>-17.899999999999999</c:v>
                </c:pt>
                <c:pt idx="64">
                  <c:v>-17.899999999999999</c:v>
                </c:pt>
                <c:pt idx="65">
                  <c:v>-17.899999999999999</c:v>
                </c:pt>
                <c:pt idx="66">
                  <c:v>-17.899999999999999</c:v>
                </c:pt>
                <c:pt idx="67">
                  <c:v>-18</c:v>
                </c:pt>
                <c:pt idx="68">
                  <c:v>-18</c:v>
                </c:pt>
                <c:pt idx="69">
                  <c:v>-18.100000000000001</c:v>
                </c:pt>
                <c:pt idx="70">
                  <c:v>-18.100000000000001</c:v>
                </c:pt>
                <c:pt idx="71">
                  <c:v>-18.100000000000001</c:v>
                </c:pt>
                <c:pt idx="72">
                  <c:v>-18.2</c:v>
                </c:pt>
                <c:pt idx="73">
                  <c:v>-18.2</c:v>
                </c:pt>
                <c:pt idx="74">
                  <c:v>-18.3</c:v>
                </c:pt>
                <c:pt idx="75">
                  <c:v>-18.3</c:v>
                </c:pt>
                <c:pt idx="76">
                  <c:v>-18.399999999999999</c:v>
                </c:pt>
                <c:pt idx="77">
                  <c:v>-18.399999999999999</c:v>
                </c:pt>
                <c:pt idx="78">
                  <c:v>-18.399999999999999</c:v>
                </c:pt>
                <c:pt idx="79">
                  <c:v>-18.3</c:v>
                </c:pt>
                <c:pt idx="80">
                  <c:v>-18.3</c:v>
                </c:pt>
                <c:pt idx="81">
                  <c:v>-18.3</c:v>
                </c:pt>
                <c:pt idx="82">
                  <c:v>-18.3</c:v>
                </c:pt>
                <c:pt idx="83">
                  <c:v>-18.3</c:v>
                </c:pt>
                <c:pt idx="84">
                  <c:v>-18.3</c:v>
                </c:pt>
                <c:pt idx="85">
                  <c:v>-18.3</c:v>
                </c:pt>
                <c:pt idx="86">
                  <c:v>-18.3</c:v>
                </c:pt>
                <c:pt idx="87">
                  <c:v>-18.399999999999999</c:v>
                </c:pt>
                <c:pt idx="88">
                  <c:v>-18.399999999999999</c:v>
                </c:pt>
                <c:pt idx="89">
                  <c:v>-18.399999999999999</c:v>
                </c:pt>
                <c:pt idx="90">
                  <c:v>-18.5</c:v>
                </c:pt>
                <c:pt idx="91">
                  <c:v>-18.5</c:v>
                </c:pt>
                <c:pt idx="92">
                  <c:v>-18.600000000000001</c:v>
                </c:pt>
                <c:pt idx="93">
                  <c:v>-18.600000000000001</c:v>
                </c:pt>
                <c:pt idx="94">
                  <c:v>-18.600000000000001</c:v>
                </c:pt>
                <c:pt idx="95">
                  <c:v>-18.600000000000001</c:v>
                </c:pt>
                <c:pt idx="96">
                  <c:v>-18.7</c:v>
                </c:pt>
                <c:pt idx="97">
                  <c:v>-18.7</c:v>
                </c:pt>
                <c:pt idx="98">
                  <c:v>-18.7</c:v>
                </c:pt>
                <c:pt idx="99">
                  <c:v>-18.7</c:v>
                </c:pt>
                <c:pt idx="100">
                  <c:v>-18.7</c:v>
                </c:pt>
                <c:pt idx="101">
                  <c:v>-18.7</c:v>
                </c:pt>
                <c:pt idx="102">
                  <c:v>-18.7</c:v>
                </c:pt>
                <c:pt idx="103">
                  <c:v>-18.8</c:v>
                </c:pt>
                <c:pt idx="104">
                  <c:v>-18.8</c:v>
                </c:pt>
                <c:pt idx="105">
                  <c:v>-18.899999999999999</c:v>
                </c:pt>
                <c:pt idx="106">
                  <c:v>-18.8</c:v>
                </c:pt>
                <c:pt idx="107">
                  <c:v>-18.7</c:v>
                </c:pt>
                <c:pt idx="108">
                  <c:v>-18.600000000000001</c:v>
                </c:pt>
                <c:pt idx="109">
                  <c:v>-18.5</c:v>
                </c:pt>
                <c:pt idx="110">
                  <c:v>-18.600000000000001</c:v>
                </c:pt>
                <c:pt idx="111">
                  <c:v>-18.7</c:v>
                </c:pt>
                <c:pt idx="112">
                  <c:v>-18.600000000000001</c:v>
                </c:pt>
                <c:pt idx="113">
                  <c:v>-18.600000000000001</c:v>
                </c:pt>
                <c:pt idx="114">
                  <c:v>-18.8</c:v>
                </c:pt>
                <c:pt idx="115">
                  <c:v>-19</c:v>
                </c:pt>
                <c:pt idx="116">
                  <c:v>-19</c:v>
                </c:pt>
                <c:pt idx="117">
                  <c:v>-18.899999999999999</c:v>
                </c:pt>
                <c:pt idx="118">
                  <c:v>-18.8</c:v>
                </c:pt>
                <c:pt idx="119">
                  <c:v>-18.8</c:v>
                </c:pt>
                <c:pt idx="120">
                  <c:v>-18.8</c:v>
                </c:pt>
                <c:pt idx="121">
                  <c:v>-18.899999999999999</c:v>
                </c:pt>
                <c:pt idx="122">
                  <c:v>-18.899999999999999</c:v>
                </c:pt>
                <c:pt idx="123">
                  <c:v>-18.899999999999999</c:v>
                </c:pt>
                <c:pt idx="124">
                  <c:v>-19</c:v>
                </c:pt>
                <c:pt idx="125">
                  <c:v>-19</c:v>
                </c:pt>
                <c:pt idx="126">
                  <c:v>-19</c:v>
                </c:pt>
                <c:pt idx="127">
                  <c:v>-19</c:v>
                </c:pt>
                <c:pt idx="128">
                  <c:v>-18.899999999999999</c:v>
                </c:pt>
                <c:pt idx="129">
                  <c:v>-18.899999999999999</c:v>
                </c:pt>
                <c:pt idx="130">
                  <c:v>-18.8</c:v>
                </c:pt>
                <c:pt idx="131">
                  <c:v>-18.7</c:v>
                </c:pt>
                <c:pt idx="132">
                  <c:v>-18.600000000000001</c:v>
                </c:pt>
                <c:pt idx="133">
                  <c:v>-18.600000000000001</c:v>
                </c:pt>
                <c:pt idx="134">
                  <c:v>-18.600000000000001</c:v>
                </c:pt>
                <c:pt idx="135">
                  <c:v>-18.600000000000001</c:v>
                </c:pt>
                <c:pt idx="136">
                  <c:v>-18.600000000000001</c:v>
                </c:pt>
                <c:pt idx="137">
                  <c:v>-18.7</c:v>
                </c:pt>
                <c:pt idx="138">
                  <c:v>-18.600000000000001</c:v>
                </c:pt>
                <c:pt idx="139">
                  <c:v>-18.600000000000001</c:v>
                </c:pt>
                <c:pt idx="140">
                  <c:v>-18.600000000000001</c:v>
                </c:pt>
                <c:pt idx="141">
                  <c:v>-18.600000000000001</c:v>
                </c:pt>
                <c:pt idx="142">
                  <c:v>-18.600000000000001</c:v>
                </c:pt>
                <c:pt idx="143">
                  <c:v>-18.600000000000001</c:v>
                </c:pt>
                <c:pt idx="144">
                  <c:v>-18.7</c:v>
                </c:pt>
                <c:pt idx="145">
                  <c:v>-18.7</c:v>
                </c:pt>
                <c:pt idx="146">
                  <c:v>-18.7</c:v>
                </c:pt>
                <c:pt idx="147">
                  <c:v>-18.7</c:v>
                </c:pt>
                <c:pt idx="148">
                  <c:v>-18.7</c:v>
                </c:pt>
                <c:pt idx="149">
                  <c:v>-18.600000000000001</c:v>
                </c:pt>
                <c:pt idx="150">
                  <c:v>-18.600000000000001</c:v>
                </c:pt>
                <c:pt idx="151">
                  <c:v>-18.5</c:v>
                </c:pt>
                <c:pt idx="152">
                  <c:v>-18.600000000000001</c:v>
                </c:pt>
                <c:pt idx="153">
                  <c:v>-18.8</c:v>
                </c:pt>
                <c:pt idx="154">
                  <c:v>-18.8</c:v>
                </c:pt>
                <c:pt idx="155">
                  <c:v>-18.8</c:v>
                </c:pt>
                <c:pt idx="156">
                  <c:v>-18.7</c:v>
                </c:pt>
                <c:pt idx="157">
                  <c:v>-18.7</c:v>
                </c:pt>
                <c:pt idx="158">
                  <c:v>-18.7</c:v>
                </c:pt>
                <c:pt idx="159">
                  <c:v>-18.7</c:v>
                </c:pt>
                <c:pt idx="160">
                  <c:v>-18.7</c:v>
                </c:pt>
                <c:pt idx="161">
                  <c:v>-18.7</c:v>
                </c:pt>
                <c:pt idx="162">
                  <c:v>-18.7</c:v>
                </c:pt>
                <c:pt idx="163">
                  <c:v>-18.8</c:v>
                </c:pt>
                <c:pt idx="164">
                  <c:v>-18.899999999999999</c:v>
                </c:pt>
                <c:pt idx="165">
                  <c:v>-19</c:v>
                </c:pt>
                <c:pt idx="166">
                  <c:v>-19.100000000000001</c:v>
                </c:pt>
                <c:pt idx="167">
                  <c:v>-19.2</c:v>
                </c:pt>
                <c:pt idx="168">
                  <c:v>-19.2</c:v>
                </c:pt>
                <c:pt idx="169">
                  <c:v>-19.2</c:v>
                </c:pt>
                <c:pt idx="170">
                  <c:v>-19.2</c:v>
                </c:pt>
                <c:pt idx="171">
                  <c:v>-19.2</c:v>
                </c:pt>
                <c:pt idx="172">
                  <c:v>-19.2</c:v>
                </c:pt>
                <c:pt idx="173">
                  <c:v>-19.2</c:v>
                </c:pt>
                <c:pt idx="174">
                  <c:v>-19.2</c:v>
                </c:pt>
                <c:pt idx="175">
                  <c:v>-19.3</c:v>
                </c:pt>
                <c:pt idx="176">
                  <c:v>-19.3</c:v>
                </c:pt>
                <c:pt idx="177">
                  <c:v>-19.3</c:v>
                </c:pt>
                <c:pt idx="178">
                  <c:v>-19.3</c:v>
                </c:pt>
                <c:pt idx="179">
                  <c:v>-19.3</c:v>
                </c:pt>
                <c:pt idx="180">
                  <c:v>-19.2</c:v>
                </c:pt>
                <c:pt idx="181">
                  <c:v>-19.2</c:v>
                </c:pt>
                <c:pt idx="182">
                  <c:v>-19.100000000000001</c:v>
                </c:pt>
                <c:pt idx="183">
                  <c:v>-19.100000000000001</c:v>
                </c:pt>
                <c:pt idx="184">
                  <c:v>-19</c:v>
                </c:pt>
                <c:pt idx="185">
                  <c:v>-19</c:v>
                </c:pt>
                <c:pt idx="186">
                  <c:v>-19</c:v>
                </c:pt>
                <c:pt idx="187">
                  <c:v>-19.100000000000001</c:v>
                </c:pt>
                <c:pt idx="188">
                  <c:v>-19.100000000000001</c:v>
                </c:pt>
                <c:pt idx="189">
                  <c:v>-19.2</c:v>
                </c:pt>
                <c:pt idx="190">
                  <c:v>-19.100000000000001</c:v>
                </c:pt>
                <c:pt idx="191">
                  <c:v>-19.100000000000001</c:v>
                </c:pt>
                <c:pt idx="192">
                  <c:v>-19.100000000000001</c:v>
                </c:pt>
                <c:pt idx="193">
                  <c:v>-19.100000000000001</c:v>
                </c:pt>
                <c:pt idx="194">
                  <c:v>-19.2</c:v>
                </c:pt>
                <c:pt idx="195">
                  <c:v>-19.2</c:v>
                </c:pt>
                <c:pt idx="196">
                  <c:v>-19.3</c:v>
                </c:pt>
                <c:pt idx="197">
                  <c:v>-19.399999999999999</c:v>
                </c:pt>
                <c:pt idx="198">
                  <c:v>-19.399999999999999</c:v>
                </c:pt>
                <c:pt idx="199">
                  <c:v>-19.3</c:v>
                </c:pt>
                <c:pt idx="200">
                  <c:v>-19.2</c:v>
                </c:pt>
                <c:pt idx="201">
                  <c:v>-19.100000000000001</c:v>
                </c:pt>
                <c:pt idx="202">
                  <c:v>-19.100000000000001</c:v>
                </c:pt>
                <c:pt idx="203">
                  <c:v>-19</c:v>
                </c:pt>
                <c:pt idx="204">
                  <c:v>-19</c:v>
                </c:pt>
                <c:pt idx="205">
                  <c:v>-19</c:v>
                </c:pt>
                <c:pt idx="206">
                  <c:v>-19</c:v>
                </c:pt>
                <c:pt idx="207">
                  <c:v>-19</c:v>
                </c:pt>
                <c:pt idx="208">
                  <c:v>-19</c:v>
                </c:pt>
                <c:pt idx="209">
                  <c:v>-18.899999999999999</c:v>
                </c:pt>
                <c:pt idx="210">
                  <c:v>-18.8</c:v>
                </c:pt>
                <c:pt idx="211">
                  <c:v>-18.8</c:v>
                </c:pt>
                <c:pt idx="212">
                  <c:v>-18.8</c:v>
                </c:pt>
                <c:pt idx="213">
                  <c:v>-18.7</c:v>
                </c:pt>
                <c:pt idx="214">
                  <c:v>-18.7</c:v>
                </c:pt>
                <c:pt idx="215">
                  <c:v>-18.600000000000001</c:v>
                </c:pt>
                <c:pt idx="216">
                  <c:v>-18.5</c:v>
                </c:pt>
                <c:pt idx="217">
                  <c:v>-18.5</c:v>
                </c:pt>
                <c:pt idx="218">
                  <c:v>-18.5</c:v>
                </c:pt>
                <c:pt idx="219">
                  <c:v>-18.5</c:v>
                </c:pt>
                <c:pt idx="220">
                  <c:v>-18.5</c:v>
                </c:pt>
                <c:pt idx="221">
                  <c:v>-18.600000000000001</c:v>
                </c:pt>
                <c:pt idx="222">
                  <c:v>-18.5</c:v>
                </c:pt>
                <c:pt idx="223">
                  <c:v>-18.5</c:v>
                </c:pt>
                <c:pt idx="224">
                  <c:v>-18.899999999999999</c:v>
                </c:pt>
                <c:pt idx="225">
                  <c:v>-18.7</c:v>
                </c:pt>
                <c:pt idx="226">
                  <c:v>-18.899999999999999</c:v>
                </c:pt>
                <c:pt idx="227">
                  <c:v>-18.7</c:v>
                </c:pt>
                <c:pt idx="228">
                  <c:v>-19</c:v>
                </c:pt>
                <c:pt idx="229">
                  <c:v>-18.399999999999999</c:v>
                </c:pt>
                <c:pt idx="230">
                  <c:v>-18.2</c:v>
                </c:pt>
                <c:pt idx="231">
                  <c:v>-18.100000000000001</c:v>
                </c:pt>
                <c:pt idx="232">
                  <c:v>-18.100000000000001</c:v>
                </c:pt>
                <c:pt idx="233">
                  <c:v>-18</c:v>
                </c:pt>
                <c:pt idx="234">
                  <c:v>-18</c:v>
                </c:pt>
                <c:pt idx="235">
                  <c:v>-18</c:v>
                </c:pt>
                <c:pt idx="236">
                  <c:v>-18</c:v>
                </c:pt>
                <c:pt idx="237">
                  <c:v>-18</c:v>
                </c:pt>
                <c:pt idx="238">
                  <c:v>-18</c:v>
                </c:pt>
                <c:pt idx="239">
                  <c:v>-18</c:v>
                </c:pt>
                <c:pt idx="240">
                  <c:v>-18</c:v>
                </c:pt>
                <c:pt idx="241">
                  <c:v>-18</c:v>
                </c:pt>
                <c:pt idx="242">
                  <c:v>-18</c:v>
                </c:pt>
                <c:pt idx="243">
                  <c:v>-18</c:v>
                </c:pt>
                <c:pt idx="244">
                  <c:v>-18</c:v>
                </c:pt>
                <c:pt idx="245">
                  <c:v>-18</c:v>
                </c:pt>
                <c:pt idx="246">
                  <c:v>-18</c:v>
                </c:pt>
                <c:pt idx="247">
                  <c:v>-18</c:v>
                </c:pt>
                <c:pt idx="248">
                  <c:v>-18</c:v>
                </c:pt>
                <c:pt idx="249">
                  <c:v>-18</c:v>
                </c:pt>
                <c:pt idx="250">
                  <c:v>-18</c:v>
                </c:pt>
                <c:pt idx="251">
                  <c:v>-18</c:v>
                </c:pt>
                <c:pt idx="252">
                  <c:v>-18</c:v>
                </c:pt>
                <c:pt idx="253">
                  <c:v>-18</c:v>
                </c:pt>
                <c:pt idx="254">
                  <c:v>-18.100000000000001</c:v>
                </c:pt>
                <c:pt idx="255">
                  <c:v>-18.100000000000001</c:v>
                </c:pt>
                <c:pt idx="256">
                  <c:v>-18.2</c:v>
                </c:pt>
                <c:pt idx="257">
                  <c:v>-18.2</c:v>
                </c:pt>
                <c:pt idx="258">
                  <c:v>-18.2</c:v>
                </c:pt>
                <c:pt idx="259">
                  <c:v>-18.100000000000001</c:v>
                </c:pt>
                <c:pt idx="260">
                  <c:v>-18.100000000000001</c:v>
                </c:pt>
                <c:pt idx="261">
                  <c:v>-18.100000000000001</c:v>
                </c:pt>
                <c:pt idx="262">
                  <c:v>-18.100000000000001</c:v>
                </c:pt>
                <c:pt idx="263">
                  <c:v>-18.100000000000001</c:v>
                </c:pt>
                <c:pt idx="264">
                  <c:v>-18.100000000000001</c:v>
                </c:pt>
                <c:pt idx="265">
                  <c:v>-18.100000000000001</c:v>
                </c:pt>
                <c:pt idx="266">
                  <c:v>-18.100000000000001</c:v>
                </c:pt>
                <c:pt idx="267">
                  <c:v>-18.100000000000001</c:v>
                </c:pt>
                <c:pt idx="268">
                  <c:v>-18.100000000000001</c:v>
                </c:pt>
                <c:pt idx="269">
                  <c:v>-18.100000000000001</c:v>
                </c:pt>
                <c:pt idx="270">
                  <c:v>-18</c:v>
                </c:pt>
                <c:pt idx="271">
                  <c:v>-18</c:v>
                </c:pt>
                <c:pt idx="272">
                  <c:v>-18</c:v>
                </c:pt>
                <c:pt idx="273">
                  <c:v>-18</c:v>
                </c:pt>
                <c:pt idx="274">
                  <c:v>-18</c:v>
                </c:pt>
                <c:pt idx="275">
                  <c:v>-18</c:v>
                </c:pt>
                <c:pt idx="276">
                  <c:v>-18</c:v>
                </c:pt>
                <c:pt idx="277">
                  <c:v>-18</c:v>
                </c:pt>
                <c:pt idx="278">
                  <c:v>-18</c:v>
                </c:pt>
                <c:pt idx="279">
                  <c:v>-18.100000000000001</c:v>
                </c:pt>
                <c:pt idx="280">
                  <c:v>-18.5</c:v>
                </c:pt>
                <c:pt idx="281">
                  <c:v>-18</c:v>
                </c:pt>
                <c:pt idx="282">
                  <c:v>-18.100000000000001</c:v>
                </c:pt>
                <c:pt idx="283">
                  <c:v>-18.5</c:v>
                </c:pt>
                <c:pt idx="284">
                  <c:v>-18.100000000000001</c:v>
                </c:pt>
                <c:pt idx="285">
                  <c:v>-18.3</c:v>
                </c:pt>
                <c:pt idx="286">
                  <c:v>-18</c:v>
                </c:pt>
                <c:pt idx="287">
                  <c:v>-17.899999999999999</c:v>
                </c:pt>
                <c:pt idx="288">
                  <c:v>-18</c:v>
                </c:pt>
                <c:pt idx="289">
                  <c:v>-18.100000000000001</c:v>
                </c:pt>
                <c:pt idx="290">
                  <c:v>-18</c:v>
                </c:pt>
                <c:pt idx="291">
                  <c:v>-17.899999999999999</c:v>
                </c:pt>
                <c:pt idx="292">
                  <c:v>-17.899999999999999</c:v>
                </c:pt>
                <c:pt idx="293">
                  <c:v>-17.899999999999999</c:v>
                </c:pt>
                <c:pt idx="294">
                  <c:v>-17.899999999999999</c:v>
                </c:pt>
                <c:pt idx="295">
                  <c:v>-17.899999999999999</c:v>
                </c:pt>
                <c:pt idx="296">
                  <c:v>-18</c:v>
                </c:pt>
                <c:pt idx="297">
                  <c:v>-18</c:v>
                </c:pt>
                <c:pt idx="298">
                  <c:v>-18</c:v>
                </c:pt>
                <c:pt idx="299">
                  <c:v>-18</c:v>
                </c:pt>
                <c:pt idx="300">
                  <c:v>-18</c:v>
                </c:pt>
                <c:pt idx="301">
                  <c:v>-18</c:v>
                </c:pt>
                <c:pt idx="302">
                  <c:v>-17.899999999999999</c:v>
                </c:pt>
                <c:pt idx="303">
                  <c:v>-17.8</c:v>
                </c:pt>
                <c:pt idx="304">
                  <c:v>-17.8</c:v>
                </c:pt>
                <c:pt idx="305">
                  <c:v>-17.8</c:v>
                </c:pt>
                <c:pt idx="306">
                  <c:v>-17.8</c:v>
                </c:pt>
                <c:pt idx="307">
                  <c:v>-17.8</c:v>
                </c:pt>
                <c:pt idx="308">
                  <c:v>-17.8</c:v>
                </c:pt>
                <c:pt idx="309">
                  <c:v>-17.8</c:v>
                </c:pt>
                <c:pt idx="310">
                  <c:v>-17.8</c:v>
                </c:pt>
                <c:pt idx="311">
                  <c:v>-17.8</c:v>
                </c:pt>
                <c:pt idx="312">
                  <c:v>-17.8</c:v>
                </c:pt>
                <c:pt idx="313">
                  <c:v>-17.8</c:v>
                </c:pt>
                <c:pt idx="314">
                  <c:v>-17.8</c:v>
                </c:pt>
                <c:pt idx="315">
                  <c:v>-17.8</c:v>
                </c:pt>
                <c:pt idx="316">
                  <c:v>-17.899999999999999</c:v>
                </c:pt>
                <c:pt idx="317">
                  <c:v>-17.899999999999999</c:v>
                </c:pt>
                <c:pt idx="318">
                  <c:v>-18</c:v>
                </c:pt>
                <c:pt idx="319">
                  <c:v>-18.3</c:v>
                </c:pt>
                <c:pt idx="320">
                  <c:v>-18.399999999999999</c:v>
                </c:pt>
                <c:pt idx="321">
                  <c:v>-18.100000000000001</c:v>
                </c:pt>
                <c:pt idx="322">
                  <c:v>-18.3</c:v>
                </c:pt>
                <c:pt idx="323">
                  <c:v>-17.8</c:v>
                </c:pt>
                <c:pt idx="324">
                  <c:v>-17.899999999999999</c:v>
                </c:pt>
                <c:pt idx="325">
                  <c:v>-18</c:v>
                </c:pt>
                <c:pt idx="326">
                  <c:v>-18</c:v>
                </c:pt>
                <c:pt idx="327">
                  <c:v>-18</c:v>
                </c:pt>
                <c:pt idx="328">
                  <c:v>-18.2</c:v>
                </c:pt>
                <c:pt idx="329">
                  <c:v>-18.399999999999999</c:v>
                </c:pt>
                <c:pt idx="330">
                  <c:v>-18.3</c:v>
                </c:pt>
                <c:pt idx="331">
                  <c:v>-18.2</c:v>
                </c:pt>
                <c:pt idx="332">
                  <c:v>-18.2</c:v>
                </c:pt>
                <c:pt idx="333">
                  <c:v>-18.399999999999999</c:v>
                </c:pt>
                <c:pt idx="334">
                  <c:v>-18.3</c:v>
                </c:pt>
                <c:pt idx="335">
                  <c:v>-18.2</c:v>
                </c:pt>
                <c:pt idx="336">
                  <c:v>-18.2</c:v>
                </c:pt>
                <c:pt idx="337">
                  <c:v>-18.2</c:v>
                </c:pt>
                <c:pt idx="338">
                  <c:v>-18.2</c:v>
                </c:pt>
                <c:pt idx="339">
                  <c:v>-18.2</c:v>
                </c:pt>
                <c:pt idx="340">
                  <c:v>-18.3</c:v>
                </c:pt>
                <c:pt idx="341">
                  <c:v>-18.3</c:v>
                </c:pt>
                <c:pt idx="342">
                  <c:v>-18.3</c:v>
                </c:pt>
                <c:pt idx="343">
                  <c:v>-18.3</c:v>
                </c:pt>
                <c:pt idx="344">
                  <c:v>-18.2</c:v>
                </c:pt>
                <c:pt idx="345">
                  <c:v>-18.2</c:v>
                </c:pt>
                <c:pt idx="346">
                  <c:v>-18.2</c:v>
                </c:pt>
                <c:pt idx="347">
                  <c:v>-18.2</c:v>
                </c:pt>
                <c:pt idx="348">
                  <c:v>-18.2</c:v>
                </c:pt>
                <c:pt idx="349">
                  <c:v>-18.399999999999999</c:v>
                </c:pt>
                <c:pt idx="350">
                  <c:v>-18.399999999999999</c:v>
                </c:pt>
                <c:pt idx="351">
                  <c:v>-18.5</c:v>
                </c:pt>
                <c:pt idx="352">
                  <c:v>-18.5</c:v>
                </c:pt>
                <c:pt idx="353">
                  <c:v>-18.5</c:v>
                </c:pt>
                <c:pt idx="354">
                  <c:v>-18.5</c:v>
                </c:pt>
                <c:pt idx="355">
                  <c:v>-18.5</c:v>
                </c:pt>
                <c:pt idx="356">
                  <c:v>-18.399999999999999</c:v>
                </c:pt>
                <c:pt idx="357">
                  <c:v>-18.5</c:v>
                </c:pt>
                <c:pt idx="358">
                  <c:v>-18.600000000000001</c:v>
                </c:pt>
                <c:pt idx="359">
                  <c:v>-18.5</c:v>
                </c:pt>
                <c:pt idx="360">
                  <c:v>-18.399999999999999</c:v>
                </c:pt>
                <c:pt idx="361">
                  <c:v>-18.5</c:v>
                </c:pt>
                <c:pt idx="362">
                  <c:v>-18.600000000000001</c:v>
                </c:pt>
                <c:pt idx="363">
                  <c:v>-18.5</c:v>
                </c:pt>
                <c:pt idx="364">
                  <c:v>-18.399999999999999</c:v>
                </c:pt>
                <c:pt idx="365">
                  <c:v>-18.600000000000001</c:v>
                </c:pt>
                <c:pt idx="366">
                  <c:v>-18.600000000000001</c:v>
                </c:pt>
                <c:pt idx="367">
                  <c:v>-18.5</c:v>
                </c:pt>
                <c:pt idx="368">
                  <c:v>-18.600000000000001</c:v>
                </c:pt>
                <c:pt idx="369">
                  <c:v>-18.5</c:v>
                </c:pt>
                <c:pt idx="370">
                  <c:v>-17.899999999999999</c:v>
                </c:pt>
                <c:pt idx="371">
                  <c:v>-18.100000000000001</c:v>
                </c:pt>
                <c:pt idx="372">
                  <c:v>-17.8</c:v>
                </c:pt>
                <c:pt idx="373">
                  <c:v>-18</c:v>
                </c:pt>
                <c:pt idx="374">
                  <c:v>-17.8</c:v>
                </c:pt>
                <c:pt idx="375">
                  <c:v>-18</c:v>
                </c:pt>
                <c:pt idx="376">
                  <c:v>-17.8</c:v>
                </c:pt>
                <c:pt idx="377">
                  <c:v>-18.3</c:v>
                </c:pt>
                <c:pt idx="378">
                  <c:v>-18.5</c:v>
                </c:pt>
                <c:pt idx="379">
                  <c:v>-17.8</c:v>
                </c:pt>
                <c:pt idx="380">
                  <c:v>-17.899999999999999</c:v>
                </c:pt>
                <c:pt idx="381">
                  <c:v>-18.2</c:v>
                </c:pt>
                <c:pt idx="382">
                  <c:v>-18.399999999999999</c:v>
                </c:pt>
                <c:pt idx="383">
                  <c:v>-18.5</c:v>
                </c:pt>
                <c:pt idx="384">
                  <c:v>-18.5</c:v>
                </c:pt>
                <c:pt idx="385">
                  <c:v>-18.600000000000001</c:v>
                </c:pt>
                <c:pt idx="386">
                  <c:v>-18.600000000000001</c:v>
                </c:pt>
                <c:pt idx="387">
                  <c:v>-18.600000000000001</c:v>
                </c:pt>
                <c:pt idx="388">
                  <c:v>-18.7</c:v>
                </c:pt>
                <c:pt idx="389">
                  <c:v>-18.7</c:v>
                </c:pt>
                <c:pt idx="390">
                  <c:v>-18.7</c:v>
                </c:pt>
                <c:pt idx="391">
                  <c:v>-18.600000000000001</c:v>
                </c:pt>
                <c:pt idx="392">
                  <c:v>-18.600000000000001</c:v>
                </c:pt>
                <c:pt idx="393">
                  <c:v>-18.600000000000001</c:v>
                </c:pt>
                <c:pt idx="394">
                  <c:v>-18.5</c:v>
                </c:pt>
                <c:pt idx="395">
                  <c:v>-18.5</c:v>
                </c:pt>
                <c:pt idx="396">
                  <c:v>-18.399999999999999</c:v>
                </c:pt>
                <c:pt idx="397">
                  <c:v>-18.399999999999999</c:v>
                </c:pt>
                <c:pt idx="398">
                  <c:v>-18.399999999999999</c:v>
                </c:pt>
                <c:pt idx="399">
                  <c:v>-18.399999999999999</c:v>
                </c:pt>
                <c:pt idx="400">
                  <c:v>-18.3</c:v>
                </c:pt>
                <c:pt idx="401">
                  <c:v>-18.3</c:v>
                </c:pt>
                <c:pt idx="402">
                  <c:v>-18.3</c:v>
                </c:pt>
                <c:pt idx="403">
                  <c:v>-18.3</c:v>
                </c:pt>
                <c:pt idx="404">
                  <c:v>-18.2</c:v>
                </c:pt>
                <c:pt idx="405">
                  <c:v>-18.2</c:v>
                </c:pt>
                <c:pt idx="406">
                  <c:v>-18.100000000000001</c:v>
                </c:pt>
                <c:pt idx="407">
                  <c:v>-18.100000000000001</c:v>
                </c:pt>
                <c:pt idx="408">
                  <c:v>-18.100000000000001</c:v>
                </c:pt>
                <c:pt idx="409">
                  <c:v>-18.100000000000001</c:v>
                </c:pt>
                <c:pt idx="410">
                  <c:v>-18</c:v>
                </c:pt>
                <c:pt idx="411">
                  <c:v>-18</c:v>
                </c:pt>
                <c:pt idx="412">
                  <c:v>-18</c:v>
                </c:pt>
                <c:pt idx="413">
                  <c:v>-18.100000000000001</c:v>
                </c:pt>
                <c:pt idx="414">
                  <c:v>-18.100000000000001</c:v>
                </c:pt>
                <c:pt idx="415">
                  <c:v>-18.100000000000001</c:v>
                </c:pt>
                <c:pt idx="416">
                  <c:v>-18.100000000000001</c:v>
                </c:pt>
                <c:pt idx="417">
                  <c:v>-18.100000000000001</c:v>
                </c:pt>
                <c:pt idx="418">
                  <c:v>-18</c:v>
                </c:pt>
                <c:pt idx="419">
                  <c:v>-18.2</c:v>
                </c:pt>
                <c:pt idx="420">
                  <c:v>-18.600000000000001</c:v>
                </c:pt>
                <c:pt idx="421">
                  <c:v>-17.899999999999999</c:v>
                </c:pt>
                <c:pt idx="422">
                  <c:v>-18.8</c:v>
                </c:pt>
                <c:pt idx="423">
                  <c:v>-17.899999999999999</c:v>
                </c:pt>
                <c:pt idx="424">
                  <c:v>-18.8</c:v>
                </c:pt>
                <c:pt idx="425">
                  <c:v>-18.2</c:v>
                </c:pt>
                <c:pt idx="426">
                  <c:v>-18.5</c:v>
                </c:pt>
                <c:pt idx="427">
                  <c:v>-18.399999999999999</c:v>
                </c:pt>
                <c:pt idx="428">
                  <c:v>-18.2</c:v>
                </c:pt>
                <c:pt idx="429">
                  <c:v>-18.5</c:v>
                </c:pt>
                <c:pt idx="430">
                  <c:v>-18.3</c:v>
                </c:pt>
                <c:pt idx="431">
                  <c:v>-18</c:v>
                </c:pt>
                <c:pt idx="432">
                  <c:v>-17.899999999999999</c:v>
                </c:pt>
                <c:pt idx="433">
                  <c:v>-17.899999999999999</c:v>
                </c:pt>
                <c:pt idx="434">
                  <c:v>-17.899999999999999</c:v>
                </c:pt>
                <c:pt idx="435">
                  <c:v>-17.899999999999999</c:v>
                </c:pt>
                <c:pt idx="436">
                  <c:v>-17.899999999999999</c:v>
                </c:pt>
                <c:pt idx="437">
                  <c:v>-17.899999999999999</c:v>
                </c:pt>
                <c:pt idx="438">
                  <c:v>-18</c:v>
                </c:pt>
                <c:pt idx="439">
                  <c:v>-17.899999999999999</c:v>
                </c:pt>
                <c:pt idx="440">
                  <c:v>-17.8</c:v>
                </c:pt>
                <c:pt idx="441">
                  <c:v>-17.899999999999999</c:v>
                </c:pt>
                <c:pt idx="442">
                  <c:v>-18.2</c:v>
                </c:pt>
                <c:pt idx="443">
                  <c:v>-17.8</c:v>
                </c:pt>
                <c:pt idx="444">
                  <c:v>-18.2</c:v>
                </c:pt>
                <c:pt idx="445">
                  <c:v>-17.8</c:v>
                </c:pt>
                <c:pt idx="446">
                  <c:v>-17.7</c:v>
                </c:pt>
                <c:pt idx="447">
                  <c:v>-17.8</c:v>
                </c:pt>
                <c:pt idx="448">
                  <c:v>-17.8</c:v>
                </c:pt>
                <c:pt idx="449">
                  <c:v>-17.899999999999999</c:v>
                </c:pt>
                <c:pt idx="450">
                  <c:v>-18.3</c:v>
                </c:pt>
                <c:pt idx="451">
                  <c:v>-18.7</c:v>
                </c:pt>
                <c:pt idx="452">
                  <c:v>-18.399999999999999</c:v>
                </c:pt>
                <c:pt idx="453">
                  <c:v>-18.8</c:v>
                </c:pt>
                <c:pt idx="454">
                  <c:v>-18.399999999999999</c:v>
                </c:pt>
                <c:pt idx="455">
                  <c:v>-18.7</c:v>
                </c:pt>
                <c:pt idx="456">
                  <c:v>-18.399999999999999</c:v>
                </c:pt>
                <c:pt idx="457">
                  <c:v>-18.7</c:v>
                </c:pt>
                <c:pt idx="458">
                  <c:v>-18.600000000000001</c:v>
                </c:pt>
                <c:pt idx="459">
                  <c:v>-18.7</c:v>
                </c:pt>
                <c:pt idx="460">
                  <c:v>-18.899999999999999</c:v>
                </c:pt>
                <c:pt idx="461">
                  <c:v>-19</c:v>
                </c:pt>
                <c:pt idx="462">
                  <c:v>-18.899999999999999</c:v>
                </c:pt>
                <c:pt idx="463">
                  <c:v>-18.8</c:v>
                </c:pt>
                <c:pt idx="464">
                  <c:v>-18.8</c:v>
                </c:pt>
                <c:pt idx="465">
                  <c:v>-18.2</c:v>
                </c:pt>
                <c:pt idx="466">
                  <c:v>-18.3</c:v>
                </c:pt>
                <c:pt idx="467">
                  <c:v>-18.2</c:v>
                </c:pt>
                <c:pt idx="468">
                  <c:v>-18.100000000000001</c:v>
                </c:pt>
                <c:pt idx="469">
                  <c:v>-18</c:v>
                </c:pt>
                <c:pt idx="470">
                  <c:v>-17.899999999999999</c:v>
                </c:pt>
                <c:pt idx="471">
                  <c:v>-17.899999999999999</c:v>
                </c:pt>
                <c:pt idx="472">
                  <c:v>-18</c:v>
                </c:pt>
                <c:pt idx="473">
                  <c:v>-18</c:v>
                </c:pt>
                <c:pt idx="474">
                  <c:v>-18</c:v>
                </c:pt>
                <c:pt idx="475">
                  <c:v>-18.100000000000001</c:v>
                </c:pt>
                <c:pt idx="476">
                  <c:v>-18.100000000000001</c:v>
                </c:pt>
                <c:pt idx="477">
                  <c:v>-18</c:v>
                </c:pt>
                <c:pt idx="478">
                  <c:v>-18</c:v>
                </c:pt>
                <c:pt idx="479">
                  <c:v>-18</c:v>
                </c:pt>
                <c:pt idx="480">
                  <c:v>-18</c:v>
                </c:pt>
                <c:pt idx="481">
                  <c:v>-18.2</c:v>
                </c:pt>
                <c:pt idx="482">
                  <c:v>-18.3</c:v>
                </c:pt>
                <c:pt idx="483">
                  <c:v>-18.100000000000001</c:v>
                </c:pt>
                <c:pt idx="484">
                  <c:v>-18.399999999999999</c:v>
                </c:pt>
                <c:pt idx="485">
                  <c:v>-18</c:v>
                </c:pt>
                <c:pt idx="486">
                  <c:v>-18.100000000000001</c:v>
                </c:pt>
                <c:pt idx="487">
                  <c:v>-18.399999999999999</c:v>
                </c:pt>
                <c:pt idx="488">
                  <c:v>-18.100000000000001</c:v>
                </c:pt>
                <c:pt idx="489">
                  <c:v>-18.100000000000001</c:v>
                </c:pt>
                <c:pt idx="490">
                  <c:v>-18.3</c:v>
                </c:pt>
                <c:pt idx="491">
                  <c:v>-18.3</c:v>
                </c:pt>
                <c:pt idx="492">
                  <c:v>-18</c:v>
                </c:pt>
                <c:pt idx="493">
                  <c:v>-18.3</c:v>
                </c:pt>
                <c:pt idx="494">
                  <c:v>-18.5</c:v>
                </c:pt>
                <c:pt idx="495">
                  <c:v>-18.399999999999999</c:v>
                </c:pt>
                <c:pt idx="496">
                  <c:v>-18.3</c:v>
                </c:pt>
                <c:pt idx="497">
                  <c:v>-18.3</c:v>
                </c:pt>
                <c:pt idx="498">
                  <c:v>-18.3</c:v>
                </c:pt>
                <c:pt idx="499">
                  <c:v>-18.3</c:v>
                </c:pt>
                <c:pt idx="500">
                  <c:v>-18.3</c:v>
                </c:pt>
                <c:pt idx="501">
                  <c:v>-18.3</c:v>
                </c:pt>
                <c:pt idx="502">
                  <c:v>-18.3</c:v>
                </c:pt>
                <c:pt idx="503">
                  <c:v>-18.3</c:v>
                </c:pt>
                <c:pt idx="504">
                  <c:v>-18.3</c:v>
                </c:pt>
                <c:pt idx="505">
                  <c:v>-18.3</c:v>
                </c:pt>
                <c:pt idx="506">
                  <c:v>-18.3</c:v>
                </c:pt>
                <c:pt idx="507">
                  <c:v>-18.3</c:v>
                </c:pt>
                <c:pt idx="508">
                  <c:v>-18.3</c:v>
                </c:pt>
                <c:pt idx="509">
                  <c:v>-18.2</c:v>
                </c:pt>
                <c:pt idx="510">
                  <c:v>-18.2</c:v>
                </c:pt>
                <c:pt idx="511">
                  <c:v>-18.2</c:v>
                </c:pt>
                <c:pt idx="512">
                  <c:v>-18.2</c:v>
                </c:pt>
                <c:pt idx="513">
                  <c:v>-18.2</c:v>
                </c:pt>
                <c:pt idx="514">
                  <c:v>-18</c:v>
                </c:pt>
                <c:pt idx="515">
                  <c:v>-17.899999999999999</c:v>
                </c:pt>
                <c:pt idx="516">
                  <c:v>-18.2</c:v>
                </c:pt>
                <c:pt idx="517">
                  <c:v>-17.899999999999999</c:v>
                </c:pt>
                <c:pt idx="518">
                  <c:v>-18.2</c:v>
                </c:pt>
                <c:pt idx="519">
                  <c:v>-17.8</c:v>
                </c:pt>
                <c:pt idx="520">
                  <c:v>-18.100000000000001</c:v>
                </c:pt>
                <c:pt idx="521">
                  <c:v>-17.8</c:v>
                </c:pt>
                <c:pt idx="522">
                  <c:v>-18</c:v>
                </c:pt>
                <c:pt idx="523">
                  <c:v>-18.100000000000001</c:v>
                </c:pt>
                <c:pt idx="524">
                  <c:v>-18.100000000000001</c:v>
                </c:pt>
                <c:pt idx="525">
                  <c:v>-18.100000000000001</c:v>
                </c:pt>
                <c:pt idx="526">
                  <c:v>-18.100000000000001</c:v>
                </c:pt>
                <c:pt idx="527">
                  <c:v>-18.100000000000001</c:v>
                </c:pt>
                <c:pt idx="528">
                  <c:v>-18.100000000000001</c:v>
                </c:pt>
                <c:pt idx="529">
                  <c:v>-18.100000000000001</c:v>
                </c:pt>
                <c:pt idx="530">
                  <c:v>-18.100000000000001</c:v>
                </c:pt>
                <c:pt idx="531">
                  <c:v>-18.100000000000001</c:v>
                </c:pt>
                <c:pt idx="532">
                  <c:v>-18.100000000000001</c:v>
                </c:pt>
                <c:pt idx="533">
                  <c:v>-18.100000000000001</c:v>
                </c:pt>
                <c:pt idx="534">
                  <c:v>-18.100000000000001</c:v>
                </c:pt>
                <c:pt idx="535">
                  <c:v>-18.100000000000001</c:v>
                </c:pt>
                <c:pt idx="536">
                  <c:v>-18.100000000000001</c:v>
                </c:pt>
                <c:pt idx="537">
                  <c:v>-18.100000000000001</c:v>
                </c:pt>
                <c:pt idx="538">
                  <c:v>-18.100000000000001</c:v>
                </c:pt>
                <c:pt idx="539">
                  <c:v>-18.100000000000001</c:v>
                </c:pt>
                <c:pt idx="540">
                  <c:v>-18.100000000000001</c:v>
                </c:pt>
                <c:pt idx="541">
                  <c:v>-18.100000000000001</c:v>
                </c:pt>
                <c:pt idx="542">
                  <c:v>-18.100000000000001</c:v>
                </c:pt>
                <c:pt idx="543">
                  <c:v>-18.100000000000001</c:v>
                </c:pt>
                <c:pt idx="544">
                  <c:v>-18.100000000000001</c:v>
                </c:pt>
                <c:pt idx="545">
                  <c:v>-18.2</c:v>
                </c:pt>
                <c:pt idx="546">
                  <c:v>-18.2</c:v>
                </c:pt>
                <c:pt idx="547">
                  <c:v>-18.100000000000001</c:v>
                </c:pt>
                <c:pt idx="548">
                  <c:v>-18.100000000000001</c:v>
                </c:pt>
                <c:pt idx="549">
                  <c:v>-18</c:v>
                </c:pt>
                <c:pt idx="550">
                  <c:v>-18</c:v>
                </c:pt>
                <c:pt idx="551">
                  <c:v>-18.100000000000001</c:v>
                </c:pt>
                <c:pt idx="552">
                  <c:v>-18.2</c:v>
                </c:pt>
                <c:pt idx="553">
                  <c:v>-18.2</c:v>
                </c:pt>
                <c:pt idx="554">
                  <c:v>-18.2</c:v>
                </c:pt>
                <c:pt idx="555">
                  <c:v>-18.100000000000001</c:v>
                </c:pt>
                <c:pt idx="556">
                  <c:v>-18</c:v>
                </c:pt>
                <c:pt idx="557">
                  <c:v>-17.899999999999999</c:v>
                </c:pt>
                <c:pt idx="558">
                  <c:v>-18</c:v>
                </c:pt>
                <c:pt idx="559">
                  <c:v>-18.100000000000001</c:v>
                </c:pt>
                <c:pt idx="560">
                  <c:v>-18.100000000000001</c:v>
                </c:pt>
                <c:pt idx="561">
                  <c:v>-18</c:v>
                </c:pt>
                <c:pt idx="562">
                  <c:v>-18</c:v>
                </c:pt>
                <c:pt idx="563">
                  <c:v>-18.100000000000001</c:v>
                </c:pt>
              </c:numCache>
            </c:numRef>
          </c:yVal>
          <c:smooth val="0"/>
        </c:ser>
        <c:ser>
          <c:idx val="2"/>
          <c:order val="1"/>
          <c:tx>
            <c:v> </c:v>
          </c:tx>
          <c:spPr>
            <a:ln w="38100" cap="rnd">
              <a:solidFill>
                <a:schemeClr val="accent1">
                  <a:alpha val="0"/>
                </a:schemeClr>
              </a:solidFill>
              <a:round/>
            </a:ln>
            <a:effectLst/>
          </c:spPr>
          <c:marker>
            <c:symbol val="none"/>
          </c:marker>
          <c:trendline>
            <c:name>140 gmm</c:name>
            <c:spPr>
              <a:ln w="38100" cap="rnd" cmpd="sng">
                <a:solidFill>
                  <a:srgbClr val="0070C0"/>
                </a:solidFill>
                <a:prstDash val="sysDash"/>
              </a:ln>
              <a:effectLst/>
            </c:spPr>
            <c:trendlineType val="poly"/>
            <c:order val="6"/>
            <c:dispRSqr val="0"/>
            <c:dispEq val="0"/>
          </c:trendline>
          <c:xVal>
            <c:numRef>
              <c:f>[1]ThermRot_140gmm!$A$2:$A$125</c:f>
              <c:numCache>
                <c:formatCode>General</c:formatCode>
                <c:ptCount val="124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</c:numCache>
            </c:numRef>
          </c:xVal>
          <c:yVal>
            <c:numRef>
              <c:f>[1]ThermRot_140gmm!$D$2:$D$124</c:f>
              <c:numCache>
                <c:formatCode>General</c:formatCode>
                <c:ptCount val="123"/>
                <c:pt idx="0">
                  <c:v>-16.600000000000001</c:v>
                </c:pt>
                <c:pt idx="1">
                  <c:v>-16.7</c:v>
                </c:pt>
                <c:pt idx="2">
                  <c:v>-16.8</c:v>
                </c:pt>
                <c:pt idx="3">
                  <c:v>-16.899999999999999</c:v>
                </c:pt>
                <c:pt idx="4">
                  <c:v>-16.899999999999999</c:v>
                </c:pt>
                <c:pt idx="5">
                  <c:v>-17</c:v>
                </c:pt>
                <c:pt idx="6">
                  <c:v>-17.2</c:v>
                </c:pt>
                <c:pt idx="7">
                  <c:v>-17.3</c:v>
                </c:pt>
                <c:pt idx="8">
                  <c:v>-17.399999999999999</c:v>
                </c:pt>
                <c:pt idx="9">
                  <c:v>-17.600000000000001</c:v>
                </c:pt>
                <c:pt idx="10">
                  <c:v>-17.8</c:v>
                </c:pt>
                <c:pt idx="11">
                  <c:v>-18</c:v>
                </c:pt>
                <c:pt idx="12">
                  <c:v>-18.2</c:v>
                </c:pt>
                <c:pt idx="13">
                  <c:v>-18.399999999999999</c:v>
                </c:pt>
                <c:pt idx="14">
                  <c:v>-18.7</c:v>
                </c:pt>
                <c:pt idx="15">
                  <c:v>-18.899999999999999</c:v>
                </c:pt>
                <c:pt idx="16">
                  <c:v>-19.100000000000001</c:v>
                </c:pt>
                <c:pt idx="17">
                  <c:v>-19.3</c:v>
                </c:pt>
                <c:pt idx="18">
                  <c:v>-19.5</c:v>
                </c:pt>
                <c:pt idx="19">
                  <c:v>-19.8</c:v>
                </c:pt>
                <c:pt idx="20">
                  <c:v>-20.100000000000001</c:v>
                </c:pt>
                <c:pt idx="21">
                  <c:v>-20.399999999999999</c:v>
                </c:pt>
                <c:pt idx="22">
                  <c:v>-20.8</c:v>
                </c:pt>
                <c:pt idx="23">
                  <c:v>-21.1</c:v>
                </c:pt>
                <c:pt idx="24">
                  <c:v>-21.3</c:v>
                </c:pt>
                <c:pt idx="25">
                  <c:v>-21.4</c:v>
                </c:pt>
                <c:pt idx="26">
                  <c:v>-21.2</c:v>
                </c:pt>
                <c:pt idx="27">
                  <c:v>-22.1</c:v>
                </c:pt>
                <c:pt idx="28">
                  <c:v>-22</c:v>
                </c:pt>
                <c:pt idx="29">
                  <c:v>-22</c:v>
                </c:pt>
                <c:pt idx="30">
                  <c:v>-22.3</c:v>
                </c:pt>
                <c:pt idx="31">
                  <c:v>-22.5</c:v>
                </c:pt>
                <c:pt idx="32">
                  <c:v>-22.3</c:v>
                </c:pt>
                <c:pt idx="33">
                  <c:v>-22.5</c:v>
                </c:pt>
                <c:pt idx="34">
                  <c:v>-23.4</c:v>
                </c:pt>
                <c:pt idx="35">
                  <c:v>-23.7</c:v>
                </c:pt>
                <c:pt idx="36">
                  <c:v>-23.7</c:v>
                </c:pt>
                <c:pt idx="37">
                  <c:v>-23.9</c:v>
                </c:pt>
                <c:pt idx="38">
                  <c:v>-24.1</c:v>
                </c:pt>
                <c:pt idx="39">
                  <c:v>-24.3</c:v>
                </c:pt>
                <c:pt idx="40">
                  <c:v>-24.4</c:v>
                </c:pt>
                <c:pt idx="41">
                  <c:v>-24.6</c:v>
                </c:pt>
                <c:pt idx="42">
                  <c:v>-24.8</c:v>
                </c:pt>
                <c:pt idx="43">
                  <c:v>-24.9</c:v>
                </c:pt>
                <c:pt idx="44">
                  <c:v>-25.1</c:v>
                </c:pt>
                <c:pt idx="45">
                  <c:v>-25.2</c:v>
                </c:pt>
                <c:pt idx="46">
                  <c:v>-25.4</c:v>
                </c:pt>
                <c:pt idx="47">
                  <c:v>-25.5</c:v>
                </c:pt>
                <c:pt idx="48">
                  <c:v>-25.6</c:v>
                </c:pt>
                <c:pt idx="49">
                  <c:v>-25.8</c:v>
                </c:pt>
                <c:pt idx="50">
                  <c:v>-25.9</c:v>
                </c:pt>
                <c:pt idx="51">
                  <c:v>-26</c:v>
                </c:pt>
                <c:pt idx="52">
                  <c:v>-26.2</c:v>
                </c:pt>
                <c:pt idx="53">
                  <c:v>-26.3</c:v>
                </c:pt>
                <c:pt idx="54">
                  <c:v>-26.4</c:v>
                </c:pt>
                <c:pt idx="55">
                  <c:v>-26.6</c:v>
                </c:pt>
                <c:pt idx="56">
                  <c:v>-26.7</c:v>
                </c:pt>
                <c:pt idx="57">
                  <c:v>-26.8</c:v>
                </c:pt>
                <c:pt idx="58">
                  <c:v>-26.9</c:v>
                </c:pt>
                <c:pt idx="59">
                  <c:v>-26.9</c:v>
                </c:pt>
                <c:pt idx="60">
                  <c:v>-26.9</c:v>
                </c:pt>
                <c:pt idx="61">
                  <c:v>-26.8</c:v>
                </c:pt>
                <c:pt idx="62">
                  <c:v>-26.6</c:v>
                </c:pt>
                <c:pt idx="63">
                  <c:v>-26.4</c:v>
                </c:pt>
                <c:pt idx="64">
                  <c:v>-26.2</c:v>
                </c:pt>
                <c:pt idx="65">
                  <c:v>-26.7</c:v>
                </c:pt>
                <c:pt idx="66">
                  <c:v>-27.7</c:v>
                </c:pt>
                <c:pt idx="67">
                  <c:v>-26.8</c:v>
                </c:pt>
                <c:pt idx="68">
                  <c:v>-26.7</c:v>
                </c:pt>
                <c:pt idx="69">
                  <c:v>-28</c:v>
                </c:pt>
                <c:pt idx="70">
                  <c:v>-28.1</c:v>
                </c:pt>
                <c:pt idx="71">
                  <c:v>-27.9</c:v>
                </c:pt>
                <c:pt idx="72">
                  <c:v>-28.4</c:v>
                </c:pt>
                <c:pt idx="73">
                  <c:v>-28.2</c:v>
                </c:pt>
                <c:pt idx="74">
                  <c:v>-28.6</c:v>
                </c:pt>
                <c:pt idx="75">
                  <c:v>-28.6</c:v>
                </c:pt>
                <c:pt idx="76">
                  <c:v>-28.6</c:v>
                </c:pt>
                <c:pt idx="77">
                  <c:v>-28.8</c:v>
                </c:pt>
                <c:pt idx="78">
                  <c:v>-28.9</c:v>
                </c:pt>
                <c:pt idx="79">
                  <c:v>-28.9</c:v>
                </c:pt>
                <c:pt idx="80">
                  <c:v>-28.8</c:v>
                </c:pt>
                <c:pt idx="81">
                  <c:v>-28.8</c:v>
                </c:pt>
                <c:pt idx="82">
                  <c:v>-28.9</c:v>
                </c:pt>
                <c:pt idx="83">
                  <c:v>-29</c:v>
                </c:pt>
                <c:pt idx="84">
                  <c:v>-29</c:v>
                </c:pt>
                <c:pt idx="85">
                  <c:v>-29</c:v>
                </c:pt>
                <c:pt idx="86">
                  <c:v>-29</c:v>
                </c:pt>
                <c:pt idx="87">
                  <c:v>-29.1</c:v>
                </c:pt>
                <c:pt idx="88">
                  <c:v>-29.2</c:v>
                </c:pt>
                <c:pt idx="89">
                  <c:v>-29.4</c:v>
                </c:pt>
                <c:pt idx="90">
                  <c:v>-29.6</c:v>
                </c:pt>
                <c:pt idx="91">
                  <c:v>-29.7</c:v>
                </c:pt>
                <c:pt idx="92">
                  <c:v>-29.9</c:v>
                </c:pt>
                <c:pt idx="93">
                  <c:v>-29.7</c:v>
                </c:pt>
                <c:pt idx="94">
                  <c:v>-28.9</c:v>
                </c:pt>
                <c:pt idx="95">
                  <c:v>-30</c:v>
                </c:pt>
                <c:pt idx="96">
                  <c:v>-30.1</c:v>
                </c:pt>
                <c:pt idx="97">
                  <c:v>-29.6</c:v>
                </c:pt>
                <c:pt idx="98">
                  <c:v>-29</c:v>
                </c:pt>
                <c:pt idx="99">
                  <c:v>-28.9</c:v>
                </c:pt>
                <c:pt idx="100">
                  <c:v>-30.3</c:v>
                </c:pt>
                <c:pt idx="101">
                  <c:v>-30.4</c:v>
                </c:pt>
                <c:pt idx="102">
                  <c:v>-30.1</c:v>
                </c:pt>
                <c:pt idx="103">
                  <c:v>-29.3</c:v>
                </c:pt>
                <c:pt idx="104">
                  <c:v>-29.2</c:v>
                </c:pt>
                <c:pt idx="105">
                  <c:v>-30.6</c:v>
                </c:pt>
                <c:pt idx="106">
                  <c:v>-30.6</c:v>
                </c:pt>
                <c:pt idx="107">
                  <c:v>-30.4</c:v>
                </c:pt>
                <c:pt idx="108">
                  <c:v>-30.3</c:v>
                </c:pt>
                <c:pt idx="109">
                  <c:v>-30.4</c:v>
                </c:pt>
                <c:pt idx="110">
                  <c:v>-30.5</c:v>
                </c:pt>
                <c:pt idx="111">
                  <c:v>-30.4</c:v>
                </c:pt>
                <c:pt idx="112">
                  <c:v>-30.5</c:v>
                </c:pt>
                <c:pt idx="113">
                  <c:v>-29.6</c:v>
                </c:pt>
                <c:pt idx="114">
                  <c:v>-29.1</c:v>
                </c:pt>
                <c:pt idx="115">
                  <c:v>-29</c:v>
                </c:pt>
                <c:pt idx="116">
                  <c:v>-28.9</c:v>
                </c:pt>
                <c:pt idx="117">
                  <c:v>-28.8</c:v>
                </c:pt>
                <c:pt idx="118">
                  <c:v>-28.7</c:v>
                </c:pt>
                <c:pt idx="119">
                  <c:v>-28.7</c:v>
                </c:pt>
                <c:pt idx="120">
                  <c:v>-28.7</c:v>
                </c:pt>
                <c:pt idx="121">
                  <c:v>-28.7</c:v>
                </c:pt>
                <c:pt idx="122">
                  <c:v>-28.8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9002952"/>
        <c:axId val="548998640"/>
        <c:extLst/>
      </c:scatterChart>
      <c:valAx>
        <c:axId val="549002952"/>
        <c:scaling>
          <c:orientation val="minMax"/>
          <c:max val="3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dirty="0" smtClean="0"/>
                  <a:t>Temps [s]</a:t>
                </a:r>
                <a:endParaRPr lang="fr-FR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8998640"/>
        <c:crosses val="autoZero"/>
        <c:crossBetween val="midCat"/>
      </c:valAx>
      <c:valAx>
        <c:axId val="548998640"/>
        <c:scaling>
          <c:orientation val="minMax"/>
          <c:min val="-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Phase [deg]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49002952"/>
        <c:crosses val="autoZero"/>
        <c:crossBetween val="midCat"/>
        <c:majorUnit val="10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55464252307206519"/>
          <c:y val="0.66822503894330287"/>
          <c:w val="0.34873002628277988"/>
          <c:h val="0.107055672918933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</a:defRPr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AmpY</a:t>
            </a:r>
          </a:p>
        </c:rich>
      </c:tx>
      <c:layout>
        <c:manualLayout>
          <c:xMode val="edge"/>
          <c:yMode val="edge"/>
          <c:x val="0.54642708333333345"/>
          <c:y val="0.4674305555555555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4241458333333334"/>
          <c:y val="6.3515972222222217E-2"/>
          <c:w val="0.78949930555555559"/>
          <c:h val="0.74943784722222218"/>
        </c:manualLayout>
      </c:layout>
      <c:scatterChart>
        <c:scatterStyle val="lineMarker"/>
        <c:varyColors val="0"/>
        <c:ser>
          <c:idx val="0"/>
          <c:order val="0"/>
          <c:tx>
            <c:v>4DDL MC</c:v>
          </c:tx>
          <c:spPr>
            <a:ln w="19050" cap="rnd">
              <a:solidFill>
                <a:srgbClr val="00B050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[Data_resuME_3Modèles_final.xlsx]DynamRot_4DDLAM!$A$2:$A$2500</c:f>
              <c:numCache>
                <c:formatCode>0.00</c:formatCode>
                <c:ptCount val="2499"/>
                <c:pt idx="0">
                  <c:v>0.85714285714285698</c:v>
                </c:pt>
                <c:pt idx="1">
                  <c:v>1.71428571428571</c:v>
                </c:pt>
                <c:pt idx="2">
                  <c:v>2.5714285714285698</c:v>
                </c:pt>
                <c:pt idx="3">
                  <c:v>3.4285714285714199</c:v>
                </c:pt>
                <c:pt idx="4">
                  <c:v>4.2857142857142803</c:v>
                </c:pt>
                <c:pt idx="5">
                  <c:v>5.1428571428571397</c:v>
                </c:pt>
                <c:pt idx="6">
                  <c:v>6</c:v>
                </c:pt>
                <c:pt idx="7">
                  <c:v>6.8571428571428497</c:v>
                </c:pt>
                <c:pt idx="8">
                  <c:v>7.71428571428571</c:v>
                </c:pt>
                <c:pt idx="9">
                  <c:v>8.5714285714285694</c:v>
                </c:pt>
                <c:pt idx="10">
                  <c:v>9.4285714285714306</c:v>
                </c:pt>
                <c:pt idx="11">
                  <c:v>10.285714285714199</c:v>
                </c:pt>
                <c:pt idx="12">
                  <c:v>11.1428571428571</c:v>
                </c:pt>
                <c:pt idx="13">
                  <c:v>12</c:v>
                </c:pt>
                <c:pt idx="14">
                  <c:v>12.857142857142801</c:v>
                </c:pt>
                <c:pt idx="15">
                  <c:v>13.714285714285699</c:v>
                </c:pt>
                <c:pt idx="16">
                  <c:v>14.5714285714285</c:v>
                </c:pt>
                <c:pt idx="17">
                  <c:v>15.4285714285714</c:v>
                </c:pt>
                <c:pt idx="18">
                  <c:v>16.285714285714199</c:v>
                </c:pt>
                <c:pt idx="19">
                  <c:v>17.1428571428571</c:v>
                </c:pt>
                <c:pt idx="20">
                  <c:v>18</c:v>
                </c:pt>
                <c:pt idx="21">
                  <c:v>18.857142857142801</c:v>
                </c:pt>
                <c:pt idx="22">
                  <c:v>19.714285714285701</c:v>
                </c:pt>
                <c:pt idx="23">
                  <c:v>20.571428571428498</c:v>
                </c:pt>
                <c:pt idx="24">
                  <c:v>21.428571428571399</c:v>
                </c:pt>
                <c:pt idx="25">
                  <c:v>22.285714285714199</c:v>
                </c:pt>
                <c:pt idx="26">
                  <c:v>23.1428571428571</c:v>
                </c:pt>
                <c:pt idx="27">
                  <c:v>24</c:v>
                </c:pt>
                <c:pt idx="28">
                  <c:v>24.857142857142801</c:v>
                </c:pt>
                <c:pt idx="29">
                  <c:v>25.714285714285701</c:v>
                </c:pt>
                <c:pt idx="30">
                  <c:v>26.571428571428498</c:v>
                </c:pt>
                <c:pt idx="31">
                  <c:v>27.428571428571399</c:v>
                </c:pt>
                <c:pt idx="32">
                  <c:v>28.285714285714199</c:v>
                </c:pt>
                <c:pt idx="33">
                  <c:v>29.1428571428571</c:v>
                </c:pt>
                <c:pt idx="34">
                  <c:v>30</c:v>
                </c:pt>
                <c:pt idx="35">
                  <c:v>30.857142857142801</c:v>
                </c:pt>
                <c:pt idx="36">
                  <c:v>31.714285714285701</c:v>
                </c:pt>
                <c:pt idx="37">
                  <c:v>32.571428571428498</c:v>
                </c:pt>
                <c:pt idx="38">
                  <c:v>33.428571428571402</c:v>
                </c:pt>
                <c:pt idx="39">
                  <c:v>34.285714285714199</c:v>
                </c:pt>
                <c:pt idx="40">
                  <c:v>35.142857142857103</c:v>
                </c:pt>
                <c:pt idx="41">
                  <c:v>36</c:v>
                </c:pt>
                <c:pt idx="42">
                  <c:v>36.857142857142797</c:v>
                </c:pt>
                <c:pt idx="43">
                  <c:v>37.714285714285701</c:v>
                </c:pt>
                <c:pt idx="44">
                  <c:v>38.571428571428498</c:v>
                </c:pt>
                <c:pt idx="45">
                  <c:v>39.428571428571402</c:v>
                </c:pt>
                <c:pt idx="46">
                  <c:v>40.285714285714199</c:v>
                </c:pt>
                <c:pt idx="47">
                  <c:v>41.142857142857103</c:v>
                </c:pt>
                <c:pt idx="48">
                  <c:v>42</c:v>
                </c:pt>
                <c:pt idx="49">
                  <c:v>42.857142857142797</c:v>
                </c:pt>
                <c:pt idx="50">
                  <c:v>43.714285714285701</c:v>
                </c:pt>
                <c:pt idx="51">
                  <c:v>44.571428571428498</c:v>
                </c:pt>
                <c:pt idx="52">
                  <c:v>45.428571428571402</c:v>
                </c:pt>
                <c:pt idx="53">
                  <c:v>46.285714285714199</c:v>
                </c:pt>
                <c:pt idx="54">
                  <c:v>47.142857142857103</c:v>
                </c:pt>
                <c:pt idx="55">
                  <c:v>48</c:v>
                </c:pt>
                <c:pt idx="56">
                  <c:v>48.857142857142797</c:v>
                </c:pt>
                <c:pt idx="57">
                  <c:v>49.714285714285701</c:v>
                </c:pt>
                <c:pt idx="58">
                  <c:v>50.571428571428498</c:v>
                </c:pt>
                <c:pt idx="59">
                  <c:v>51.428571428571402</c:v>
                </c:pt>
                <c:pt idx="60">
                  <c:v>52.285714285714199</c:v>
                </c:pt>
                <c:pt idx="61">
                  <c:v>53.142857142857103</c:v>
                </c:pt>
                <c:pt idx="62">
                  <c:v>54</c:v>
                </c:pt>
                <c:pt idx="63">
                  <c:v>54.857142857142797</c:v>
                </c:pt>
                <c:pt idx="64">
                  <c:v>55.714285714285701</c:v>
                </c:pt>
                <c:pt idx="65">
                  <c:v>56.571428571428498</c:v>
                </c:pt>
                <c:pt idx="66">
                  <c:v>57.428571428571402</c:v>
                </c:pt>
                <c:pt idx="67">
                  <c:v>58.285714285714199</c:v>
                </c:pt>
                <c:pt idx="68">
                  <c:v>59.142857142857103</c:v>
                </c:pt>
                <c:pt idx="69">
                  <c:v>60</c:v>
                </c:pt>
                <c:pt idx="70">
                  <c:v>60.857142857142797</c:v>
                </c:pt>
                <c:pt idx="71">
                  <c:v>61.714285714285701</c:v>
                </c:pt>
                <c:pt idx="72">
                  <c:v>62.571428571428498</c:v>
                </c:pt>
                <c:pt idx="73">
                  <c:v>63.428571428571402</c:v>
                </c:pt>
                <c:pt idx="74">
                  <c:v>64.285714285714207</c:v>
                </c:pt>
                <c:pt idx="75">
                  <c:v>65.142857142857096</c:v>
                </c:pt>
                <c:pt idx="76">
                  <c:v>66</c:v>
                </c:pt>
                <c:pt idx="77">
                  <c:v>66.857142857142804</c:v>
                </c:pt>
                <c:pt idx="78">
                  <c:v>67.714285714285694</c:v>
                </c:pt>
                <c:pt idx="79">
                  <c:v>68.571428571428498</c:v>
                </c:pt>
                <c:pt idx="80">
                  <c:v>69.428571428571402</c:v>
                </c:pt>
                <c:pt idx="81">
                  <c:v>70.285714285714207</c:v>
                </c:pt>
                <c:pt idx="82">
                  <c:v>71.142857142857096</c:v>
                </c:pt>
                <c:pt idx="83">
                  <c:v>72</c:v>
                </c:pt>
                <c:pt idx="84">
                  <c:v>72.857142857142804</c:v>
                </c:pt>
                <c:pt idx="85">
                  <c:v>73.714285714285694</c:v>
                </c:pt>
                <c:pt idx="86">
                  <c:v>74.571428571428498</c:v>
                </c:pt>
                <c:pt idx="87">
                  <c:v>75.428571428571402</c:v>
                </c:pt>
                <c:pt idx="88">
                  <c:v>76.285714285714207</c:v>
                </c:pt>
                <c:pt idx="89">
                  <c:v>77.142857142857096</c:v>
                </c:pt>
                <c:pt idx="90">
                  <c:v>78</c:v>
                </c:pt>
                <c:pt idx="91">
                  <c:v>78.857142857142804</c:v>
                </c:pt>
                <c:pt idx="92">
                  <c:v>79.714285714285694</c:v>
                </c:pt>
                <c:pt idx="93">
                  <c:v>80.571428571428498</c:v>
                </c:pt>
                <c:pt idx="94">
                  <c:v>81.428571428571402</c:v>
                </c:pt>
                <c:pt idx="95">
                  <c:v>82.285714285714207</c:v>
                </c:pt>
                <c:pt idx="96">
                  <c:v>83.142857142857096</c:v>
                </c:pt>
                <c:pt idx="97">
                  <c:v>84</c:v>
                </c:pt>
                <c:pt idx="98">
                  <c:v>84.857142857142804</c:v>
                </c:pt>
                <c:pt idx="99">
                  <c:v>85.714285714285694</c:v>
                </c:pt>
                <c:pt idx="100">
                  <c:v>86.571428571428498</c:v>
                </c:pt>
                <c:pt idx="101">
                  <c:v>87.428571428571402</c:v>
                </c:pt>
                <c:pt idx="102">
                  <c:v>88.285714285714207</c:v>
                </c:pt>
                <c:pt idx="103">
                  <c:v>89.142857142857096</c:v>
                </c:pt>
                <c:pt idx="104">
                  <c:v>90</c:v>
                </c:pt>
                <c:pt idx="105">
                  <c:v>90.857142857142804</c:v>
                </c:pt>
                <c:pt idx="106">
                  <c:v>91.714285714285694</c:v>
                </c:pt>
                <c:pt idx="107">
                  <c:v>92.571428571428498</c:v>
                </c:pt>
                <c:pt idx="108">
                  <c:v>93.428571428571402</c:v>
                </c:pt>
                <c:pt idx="109">
                  <c:v>94.285714285714207</c:v>
                </c:pt>
                <c:pt idx="110">
                  <c:v>95.142857142857096</c:v>
                </c:pt>
                <c:pt idx="111">
                  <c:v>96</c:v>
                </c:pt>
                <c:pt idx="112">
                  <c:v>96.857142857142804</c:v>
                </c:pt>
                <c:pt idx="113">
                  <c:v>97.714285714285694</c:v>
                </c:pt>
                <c:pt idx="114">
                  <c:v>98.571428571428498</c:v>
                </c:pt>
                <c:pt idx="115">
                  <c:v>99.428571428571402</c:v>
                </c:pt>
                <c:pt idx="116">
                  <c:v>100.28571428571399</c:v>
                </c:pt>
                <c:pt idx="117">
                  <c:v>101.142857142857</c:v>
                </c:pt>
                <c:pt idx="118">
                  <c:v>102</c:v>
                </c:pt>
                <c:pt idx="119">
                  <c:v>102.85714285714199</c:v>
                </c:pt>
                <c:pt idx="120">
                  <c:v>103.714285714285</c:v>
                </c:pt>
                <c:pt idx="121">
                  <c:v>104.571428571428</c:v>
                </c:pt>
                <c:pt idx="122">
                  <c:v>105.428571428571</c:v>
                </c:pt>
                <c:pt idx="123">
                  <c:v>106.28571428571399</c:v>
                </c:pt>
                <c:pt idx="124">
                  <c:v>107.142857142857</c:v>
                </c:pt>
                <c:pt idx="125">
                  <c:v>108</c:v>
                </c:pt>
                <c:pt idx="126">
                  <c:v>108.85714285714199</c:v>
                </c:pt>
                <c:pt idx="127">
                  <c:v>109.714285714285</c:v>
                </c:pt>
                <c:pt idx="128">
                  <c:v>110.571428571428</c:v>
                </c:pt>
                <c:pt idx="129">
                  <c:v>111.428571428571</c:v>
                </c:pt>
                <c:pt idx="130">
                  <c:v>112.28571428571399</c:v>
                </c:pt>
                <c:pt idx="131">
                  <c:v>113.142857142857</c:v>
                </c:pt>
                <c:pt idx="132">
                  <c:v>114</c:v>
                </c:pt>
                <c:pt idx="133">
                  <c:v>114.85714285714199</c:v>
                </c:pt>
                <c:pt idx="134">
                  <c:v>115.714285714285</c:v>
                </c:pt>
                <c:pt idx="135">
                  <c:v>116.571428571428</c:v>
                </c:pt>
                <c:pt idx="136">
                  <c:v>117.428571428571</c:v>
                </c:pt>
                <c:pt idx="137">
                  <c:v>118.28571428571399</c:v>
                </c:pt>
                <c:pt idx="138">
                  <c:v>119.142857142857</c:v>
                </c:pt>
                <c:pt idx="139">
                  <c:v>120</c:v>
                </c:pt>
                <c:pt idx="140">
                  <c:v>120.85714285714199</c:v>
                </c:pt>
                <c:pt idx="141">
                  <c:v>121.714285714285</c:v>
                </c:pt>
                <c:pt idx="142">
                  <c:v>122.571428571428</c:v>
                </c:pt>
                <c:pt idx="143">
                  <c:v>123.428571428571</c:v>
                </c:pt>
                <c:pt idx="144">
                  <c:v>124.28571428571399</c:v>
                </c:pt>
                <c:pt idx="145">
                  <c:v>125.142857142857</c:v>
                </c:pt>
                <c:pt idx="146">
                  <c:v>126</c:v>
                </c:pt>
                <c:pt idx="147">
                  <c:v>126.85714285714199</c:v>
                </c:pt>
                <c:pt idx="148">
                  <c:v>127.714285714285</c:v>
                </c:pt>
                <c:pt idx="149">
                  <c:v>128.57142857142799</c:v>
                </c:pt>
                <c:pt idx="150">
                  <c:v>129.42857142857099</c:v>
                </c:pt>
                <c:pt idx="151">
                  <c:v>130.28571428571399</c:v>
                </c:pt>
                <c:pt idx="152">
                  <c:v>131.142857142857</c:v>
                </c:pt>
                <c:pt idx="153">
                  <c:v>132</c:v>
                </c:pt>
                <c:pt idx="154">
                  <c:v>132.85714285714201</c:v>
                </c:pt>
                <c:pt idx="155">
                  <c:v>133.71428571428501</c:v>
                </c:pt>
                <c:pt idx="156">
                  <c:v>134.57142857142799</c:v>
                </c:pt>
                <c:pt idx="157">
                  <c:v>135.42857142857099</c:v>
                </c:pt>
                <c:pt idx="158">
                  <c:v>136.28571428571399</c:v>
                </c:pt>
                <c:pt idx="159">
                  <c:v>137.142857142857</c:v>
                </c:pt>
                <c:pt idx="160">
                  <c:v>138</c:v>
                </c:pt>
                <c:pt idx="161">
                  <c:v>138.85714285714201</c:v>
                </c:pt>
                <c:pt idx="162">
                  <c:v>139.71428571428501</c:v>
                </c:pt>
                <c:pt idx="163">
                  <c:v>140.57142857142799</c:v>
                </c:pt>
                <c:pt idx="164">
                  <c:v>141.42857142857099</c:v>
                </c:pt>
                <c:pt idx="165">
                  <c:v>142.28571428571399</c:v>
                </c:pt>
                <c:pt idx="166">
                  <c:v>143.142857142857</c:v>
                </c:pt>
                <c:pt idx="167">
                  <c:v>144</c:v>
                </c:pt>
                <c:pt idx="168">
                  <c:v>144.85714285714201</c:v>
                </c:pt>
                <c:pt idx="169">
                  <c:v>145.71428571428501</c:v>
                </c:pt>
                <c:pt idx="170">
                  <c:v>146.57142857142799</c:v>
                </c:pt>
                <c:pt idx="171">
                  <c:v>147.42857142857099</c:v>
                </c:pt>
                <c:pt idx="172">
                  <c:v>148.28571428571399</c:v>
                </c:pt>
                <c:pt idx="173">
                  <c:v>149.142857142857</c:v>
                </c:pt>
                <c:pt idx="174">
                  <c:v>150</c:v>
                </c:pt>
                <c:pt idx="175">
                  <c:v>150.85714285714201</c:v>
                </c:pt>
                <c:pt idx="176">
                  <c:v>151.71428571428501</c:v>
                </c:pt>
                <c:pt idx="177">
                  <c:v>152.57142857142799</c:v>
                </c:pt>
                <c:pt idx="178">
                  <c:v>153.42857142857099</c:v>
                </c:pt>
                <c:pt idx="179">
                  <c:v>154.28571428571399</c:v>
                </c:pt>
                <c:pt idx="180">
                  <c:v>155.142857142857</c:v>
                </c:pt>
                <c:pt idx="181">
                  <c:v>156</c:v>
                </c:pt>
                <c:pt idx="182">
                  <c:v>156.85714285714201</c:v>
                </c:pt>
                <c:pt idx="183">
                  <c:v>157.71428571428501</c:v>
                </c:pt>
                <c:pt idx="184">
                  <c:v>158.57142857142799</c:v>
                </c:pt>
                <c:pt idx="185">
                  <c:v>159.42857142857099</c:v>
                </c:pt>
                <c:pt idx="186">
                  <c:v>160.28571428571399</c:v>
                </c:pt>
                <c:pt idx="187">
                  <c:v>161.142857142857</c:v>
                </c:pt>
                <c:pt idx="188">
                  <c:v>162</c:v>
                </c:pt>
                <c:pt idx="189">
                  <c:v>162.85714285714201</c:v>
                </c:pt>
                <c:pt idx="190">
                  <c:v>163.71428571428501</c:v>
                </c:pt>
                <c:pt idx="191">
                  <c:v>164.57142857142799</c:v>
                </c:pt>
                <c:pt idx="192">
                  <c:v>165.42857142857099</c:v>
                </c:pt>
                <c:pt idx="193">
                  <c:v>166.28571428571399</c:v>
                </c:pt>
                <c:pt idx="194">
                  <c:v>167.142857142857</c:v>
                </c:pt>
                <c:pt idx="195">
                  <c:v>168</c:v>
                </c:pt>
                <c:pt idx="196">
                  <c:v>168.85714285714201</c:v>
                </c:pt>
                <c:pt idx="197">
                  <c:v>169.71428571428501</c:v>
                </c:pt>
                <c:pt idx="198">
                  <c:v>170.57142857142799</c:v>
                </c:pt>
                <c:pt idx="199">
                  <c:v>171.42857142857099</c:v>
                </c:pt>
                <c:pt idx="200">
                  <c:v>172.28571428571399</c:v>
                </c:pt>
                <c:pt idx="201">
                  <c:v>173.142857142857</c:v>
                </c:pt>
                <c:pt idx="202">
                  <c:v>174</c:v>
                </c:pt>
                <c:pt idx="203">
                  <c:v>174.85714285714201</c:v>
                </c:pt>
                <c:pt idx="204">
                  <c:v>175.71428571428501</c:v>
                </c:pt>
                <c:pt idx="205">
                  <c:v>176.57142857142799</c:v>
                </c:pt>
                <c:pt idx="206">
                  <c:v>177.42857142857099</c:v>
                </c:pt>
                <c:pt idx="207">
                  <c:v>178.28571428571399</c:v>
                </c:pt>
                <c:pt idx="208">
                  <c:v>179.142857142857</c:v>
                </c:pt>
                <c:pt idx="209">
                  <c:v>180</c:v>
                </c:pt>
                <c:pt idx="210">
                  <c:v>180.85714285714201</c:v>
                </c:pt>
                <c:pt idx="211">
                  <c:v>181.71428571428501</c:v>
                </c:pt>
                <c:pt idx="212">
                  <c:v>182.57142857142799</c:v>
                </c:pt>
                <c:pt idx="213">
                  <c:v>183.42857142857099</c:v>
                </c:pt>
                <c:pt idx="214">
                  <c:v>184.28571428571399</c:v>
                </c:pt>
                <c:pt idx="215">
                  <c:v>185.142857142857</c:v>
                </c:pt>
                <c:pt idx="216">
                  <c:v>186</c:v>
                </c:pt>
                <c:pt idx="217">
                  <c:v>186.85714285714201</c:v>
                </c:pt>
                <c:pt idx="218">
                  <c:v>187.71428571428501</c:v>
                </c:pt>
                <c:pt idx="219">
                  <c:v>188.57142857142799</c:v>
                </c:pt>
                <c:pt idx="220">
                  <c:v>189.42857142857099</c:v>
                </c:pt>
                <c:pt idx="221">
                  <c:v>190.28571428571399</c:v>
                </c:pt>
                <c:pt idx="222">
                  <c:v>191.142857142857</c:v>
                </c:pt>
                <c:pt idx="223">
                  <c:v>192</c:v>
                </c:pt>
                <c:pt idx="224">
                  <c:v>192.85714285714201</c:v>
                </c:pt>
                <c:pt idx="225">
                  <c:v>193.71428571428501</c:v>
                </c:pt>
                <c:pt idx="226">
                  <c:v>194.57142857142799</c:v>
                </c:pt>
                <c:pt idx="227">
                  <c:v>195.42857142857099</c:v>
                </c:pt>
                <c:pt idx="228">
                  <c:v>196.28571428571399</c:v>
                </c:pt>
                <c:pt idx="229">
                  <c:v>197.142857142857</c:v>
                </c:pt>
                <c:pt idx="230">
                  <c:v>198</c:v>
                </c:pt>
                <c:pt idx="231">
                  <c:v>198.85714285714201</c:v>
                </c:pt>
                <c:pt idx="232">
                  <c:v>199.71428571428501</c:v>
                </c:pt>
                <c:pt idx="233">
                  <c:v>200.57142857142799</c:v>
                </c:pt>
                <c:pt idx="234">
                  <c:v>201.42857142857099</c:v>
                </c:pt>
                <c:pt idx="235">
                  <c:v>202.28571428571399</c:v>
                </c:pt>
                <c:pt idx="236">
                  <c:v>203.142857142857</c:v>
                </c:pt>
                <c:pt idx="237">
                  <c:v>204</c:v>
                </c:pt>
                <c:pt idx="238">
                  <c:v>204.85714285714201</c:v>
                </c:pt>
                <c:pt idx="239">
                  <c:v>205.71428571428501</c:v>
                </c:pt>
                <c:pt idx="240">
                  <c:v>206.57142857142799</c:v>
                </c:pt>
                <c:pt idx="241">
                  <c:v>207.42857142857099</c:v>
                </c:pt>
                <c:pt idx="242">
                  <c:v>208.28571428571399</c:v>
                </c:pt>
                <c:pt idx="243">
                  <c:v>209.142857142857</c:v>
                </c:pt>
                <c:pt idx="244">
                  <c:v>210</c:v>
                </c:pt>
                <c:pt idx="245">
                  <c:v>210.85714285714201</c:v>
                </c:pt>
                <c:pt idx="246">
                  <c:v>211.71428571428501</c:v>
                </c:pt>
                <c:pt idx="247">
                  <c:v>212.57142857142799</c:v>
                </c:pt>
                <c:pt idx="248">
                  <c:v>213.42857142857099</c:v>
                </c:pt>
                <c:pt idx="249">
                  <c:v>214.28571428571399</c:v>
                </c:pt>
                <c:pt idx="250">
                  <c:v>215.142857142857</c:v>
                </c:pt>
                <c:pt idx="251">
                  <c:v>216</c:v>
                </c:pt>
                <c:pt idx="252">
                  <c:v>216.85714285714201</c:v>
                </c:pt>
                <c:pt idx="253">
                  <c:v>217.71428571428501</c:v>
                </c:pt>
                <c:pt idx="254">
                  <c:v>218.57142857142799</c:v>
                </c:pt>
                <c:pt idx="255">
                  <c:v>219.42857142857099</c:v>
                </c:pt>
                <c:pt idx="256">
                  <c:v>220.28571428571399</c:v>
                </c:pt>
                <c:pt idx="257">
                  <c:v>221.142857142857</c:v>
                </c:pt>
                <c:pt idx="258">
                  <c:v>222</c:v>
                </c:pt>
                <c:pt idx="259">
                  <c:v>222.85714285714201</c:v>
                </c:pt>
                <c:pt idx="260">
                  <c:v>223.71428571428501</c:v>
                </c:pt>
                <c:pt idx="261">
                  <c:v>224.57142857142799</c:v>
                </c:pt>
                <c:pt idx="262">
                  <c:v>225.42857142857099</c:v>
                </c:pt>
                <c:pt idx="263">
                  <c:v>226.28571428571399</c:v>
                </c:pt>
                <c:pt idx="264">
                  <c:v>227.142857142857</c:v>
                </c:pt>
                <c:pt idx="265">
                  <c:v>228</c:v>
                </c:pt>
                <c:pt idx="266">
                  <c:v>228.85714285714201</c:v>
                </c:pt>
                <c:pt idx="267">
                  <c:v>229.71428571428501</c:v>
                </c:pt>
                <c:pt idx="268">
                  <c:v>230.57142857142799</c:v>
                </c:pt>
                <c:pt idx="269">
                  <c:v>231.42857142857099</c:v>
                </c:pt>
                <c:pt idx="270">
                  <c:v>232.28571428571399</c:v>
                </c:pt>
                <c:pt idx="271">
                  <c:v>233.142857142857</c:v>
                </c:pt>
                <c:pt idx="272">
                  <c:v>234</c:v>
                </c:pt>
                <c:pt idx="273">
                  <c:v>234.85714285714201</c:v>
                </c:pt>
                <c:pt idx="274">
                  <c:v>235.71428571428501</c:v>
                </c:pt>
                <c:pt idx="275">
                  <c:v>236.57142857142799</c:v>
                </c:pt>
                <c:pt idx="276">
                  <c:v>237.42857142857099</c:v>
                </c:pt>
                <c:pt idx="277">
                  <c:v>238.28571428571399</c:v>
                </c:pt>
                <c:pt idx="278">
                  <c:v>239.142857142857</c:v>
                </c:pt>
                <c:pt idx="279">
                  <c:v>240</c:v>
                </c:pt>
                <c:pt idx="280">
                  <c:v>240.85714285714201</c:v>
                </c:pt>
                <c:pt idx="281">
                  <c:v>241.71428571428501</c:v>
                </c:pt>
                <c:pt idx="282">
                  <c:v>242.57142857142799</c:v>
                </c:pt>
                <c:pt idx="283">
                  <c:v>243.42857142857099</c:v>
                </c:pt>
                <c:pt idx="284">
                  <c:v>244.28571428571399</c:v>
                </c:pt>
                <c:pt idx="285">
                  <c:v>245.142857142857</c:v>
                </c:pt>
                <c:pt idx="286">
                  <c:v>246</c:v>
                </c:pt>
                <c:pt idx="287">
                  <c:v>246.85714285714201</c:v>
                </c:pt>
                <c:pt idx="288">
                  <c:v>247.71428571428501</c:v>
                </c:pt>
                <c:pt idx="289">
                  <c:v>248.57142857142799</c:v>
                </c:pt>
                <c:pt idx="290">
                  <c:v>249.42857142857099</c:v>
                </c:pt>
                <c:pt idx="291">
                  <c:v>250.28571428571399</c:v>
                </c:pt>
                <c:pt idx="292">
                  <c:v>251.142857142857</c:v>
                </c:pt>
                <c:pt idx="293">
                  <c:v>252</c:v>
                </c:pt>
                <c:pt idx="294">
                  <c:v>252.85714285714201</c:v>
                </c:pt>
                <c:pt idx="295">
                  <c:v>253.71428571428501</c:v>
                </c:pt>
                <c:pt idx="296">
                  <c:v>254.57142857142799</c:v>
                </c:pt>
                <c:pt idx="297">
                  <c:v>255.42857142857099</c:v>
                </c:pt>
                <c:pt idx="298">
                  <c:v>256.28571428571399</c:v>
                </c:pt>
                <c:pt idx="299">
                  <c:v>257.142857142857</c:v>
                </c:pt>
                <c:pt idx="300">
                  <c:v>258</c:v>
                </c:pt>
                <c:pt idx="301">
                  <c:v>258.85714285714198</c:v>
                </c:pt>
                <c:pt idx="302">
                  <c:v>259.71428571428498</c:v>
                </c:pt>
                <c:pt idx="303">
                  <c:v>260.57142857142799</c:v>
                </c:pt>
                <c:pt idx="304">
                  <c:v>261.42857142857099</c:v>
                </c:pt>
                <c:pt idx="305">
                  <c:v>262.28571428571399</c:v>
                </c:pt>
                <c:pt idx="306">
                  <c:v>263.142857142857</c:v>
                </c:pt>
                <c:pt idx="307">
                  <c:v>264</c:v>
                </c:pt>
                <c:pt idx="308">
                  <c:v>264.85714285714198</c:v>
                </c:pt>
                <c:pt idx="309">
                  <c:v>265.71428571428498</c:v>
                </c:pt>
                <c:pt idx="310">
                  <c:v>266.57142857142799</c:v>
                </c:pt>
                <c:pt idx="311">
                  <c:v>267.42857142857099</c:v>
                </c:pt>
                <c:pt idx="312">
                  <c:v>268.28571428571399</c:v>
                </c:pt>
                <c:pt idx="313">
                  <c:v>269.142857142857</c:v>
                </c:pt>
                <c:pt idx="314">
                  <c:v>270</c:v>
                </c:pt>
                <c:pt idx="315">
                  <c:v>270.85714285714198</c:v>
                </c:pt>
                <c:pt idx="316">
                  <c:v>271.71428571428498</c:v>
                </c:pt>
                <c:pt idx="317">
                  <c:v>272.57142857142799</c:v>
                </c:pt>
                <c:pt idx="318">
                  <c:v>273.42857142857099</c:v>
                </c:pt>
                <c:pt idx="319">
                  <c:v>274.28571428571399</c:v>
                </c:pt>
                <c:pt idx="320">
                  <c:v>275.142857142857</c:v>
                </c:pt>
                <c:pt idx="321">
                  <c:v>276</c:v>
                </c:pt>
                <c:pt idx="322">
                  <c:v>276.85714285714198</c:v>
                </c:pt>
                <c:pt idx="323">
                  <c:v>277.71428571428498</c:v>
                </c:pt>
                <c:pt idx="324">
                  <c:v>278.57142857142799</c:v>
                </c:pt>
                <c:pt idx="325">
                  <c:v>279.42857142857099</c:v>
                </c:pt>
                <c:pt idx="326">
                  <c:v>280.28571428571399</c:v>
                </c:pt>
                <c:pt idx="327">
                  <c:v>281.142857142857</c:v>
                </c:pt>
                <c:pt idx="328">
                  <c:v>282</c:v>
                </c:pt>
                <c:pt idx="329">
                  <c:v>282.85714285714198</c:v>
                </c:pt>
                <c:pt idx="330">
                  <c:v>283.71428571428498</c:v>
                </c:pt>
                <c:pt idx="331">
                  <c:v>284.57142857142799</c:v>
                </c:pt>
                <c:pt idx="332">
                  <c:v>285.42857142857099</c:v>
                </c:pt>
                <c:pt idx="333">
                  <c:v>286.28571428571399</c:v>
                </c:pt>
                <c:pt idx="334">
                  <c:v>287.142857142857</c:v>
                </c:pt>
                <c:pt idx="335">
                  <c:v>288</c:v>
                </c:pt>
                <c:pt idx="336">
                  <c:v>288.85714285714198</c:v>
                </c:pt>
                <c:pt idx="337">
                  <c:v>289.71428571428498</c:v>
                </c:pt>
                <c:pt idx="338">
                  <c:v>290.57142857142799</c:v>
                </c:pt>
                <c:pt idx="339">
                  <c:v>291.42857142857099</c:v>
                </c:pt>
                <c:pt idx="340">
                  <c:v>292.28571428571399</c:v>
                </c:pt>
                <c:pt idx="341">
                  <c:v>293.142857142857</c:v>
                </c:pt>
                <c:pt idx="342">
                  <c:v>294</c:v>
                </c:pt>
                <c:pt idx="343">
                  <c:v>294.85714285714198</c:v>
                </c:pt>
                <c:pt idx="344">
                  <c:v>295.71428571428498</c:v>
                </c:pt>
                <c:pt idx="345">
                  <c:v>296.57142857142799</c:v>
                </c:pt>
                <c:pt idx="346">
                  <c:v>297.42857142857099</c:v>
                </c:pt>
                <c:pt idx="347">
                  <c:v>298.28571428571399</c:v>
                </c:pt>
                <c:pt idx="348">
                  <c:v>299.142857142857</c:v>
                </c:pt>
                <c:pt idx="349">
                  <c:v>300</c:v>
                </c:pt>
                <c:pt idx="350">
                  <c:v>300.85714285714198</c:v>
                </c:pt>
                <c:pt idx="351">
                  <c:v>301.71428571428498</c:v>
                </c:pt>
                <c:pt idx="352">
                  <c:v>302.57142857142799</c:v>
                </c:pt>
                <c:pt idx="353">
                  <c:v>303.42857142857099</c:v>
                </c:pt>
                <c:pt idx="354">
                  <c:v>304.28571428571399</c:v>
                </c:pt>
                <c:pt idx="355">
                  <c:v>305.142857142857</c:v>
                </c:pt>
                <c:pt idx="356">
                  <c:v>306</c:v>
                </c:pt>
                <c:pt idx="357">
                  <c:v>306.85714285714198</c:v>
                </c:pt>
                <c:pt idx="358">
                  <c:v>307.71428571428498</c:v>
                </c:pt>
                <c:pt idx="359">
                  <c:v>308.57142857142799</c:v>
                </c:pt>
                <c:pt idx="360">
                  <c:v>309.42857142857099</c:v>
                </c:pt>
                <c:pt idx="361">
                  <c:v>310.28571428571399</c:v>
                </c:pt>
                <c:pt idx="362">
                  <c:v>311.142857142857</c:v>
                </c:pt>
                <c:pt idx="363">
                  <c:v>312</c:v>
                </c:pt>
                <c:pt idx="364">
                  <c:v>312.85714285714198</c:v>
                </c:pt>
                <c:pt idx="365">
                  <c:v>313.71428571428498</c:v>
                </c:pt>
                <c:pt idx="366">
                  <c:v>314.57142857142799</c:v>
                </c:pt>
                <c:pt idx="367">
                  <c:v>315.42857142857099</c:v>
                </c:pt>
                <c:pt idx="368">
                  <c:v>316.28571428571399</c:v>
                </c:pt>
                <c:pt idx="369">
                  <c:v>317.142857142857</c:v>
                </c:pt>
                <c:pt idx="370">
                  <c:v>318</c:v>
                </c:pt>
                <c:pt idx="371">
                  <c:v>318.85714285714198</c:v>
                </c:pt>
                <c:pt idx="372">
                  <c:v>319.71428571428498</c:v>
                </c:pt>
                <c:pt idx="373">
                  <c:v>320.57142857142799</c:v>
                </c:pt>
                <c:pt idx="374">
                  <c:v>321.42857142857099</c:v>
                </c:pt>
                <c:pt idx="375">
                  <c:v>322.28571428571399</c:v>
                </c:pt>
                <c:pt idx="376">
                  <c:v>323.142857142857</c:v>
                </c:pt>
                <c:pt idx="377">
                  <c:v>324</c:v>
                </c:pt>
                <c:pt idx="378">
                  <c:v>324.85714285714198</c:v>
                </c:pt>
                <c:pt idx="379">
                  <c:v>325.71428571428498</c:v>
                </c:pt>
                <c:pt idx="380">
                  <c:v>326.57142857142799</c:v>
                </c:pt>
                <c:pt idx="381">
                  <c:v>327.42857142857099</c:v>
                </c:pt>
                <c:pt idx="382">
                  <c:v>328.28571428571399</c:v>
                </c:pt>
                <c:pt idx="383">
                  <c:v>329.142857142857</c:v>
                </c:pt>
                <c:pt idx="384">
                  <c:v>330</c:v>
                </c:pt>
                <c:pt idx="385">
                  <c:v>330.85714285714198</c:v>
                </c:pt>
                <c:pt idx="386">
                  <c:v>331.71428571428498</c:v>
                </c:pt>
                <c:pt idx="387">
                  <c:v>332.57142857142799</c:v>
                </c:pt>
                <c:pt idx="388">
                  <c:v>333.42857142857099</c:v>
                </c:pt>
                <c:pt idx="389">
                  <c:v>334.28571428571399</c:v>
                </c:pt>
                <c:pt idx="390">
                  <c:v>335.142857142857</c:v>
                </c:pt>
                <c:pt idx="391">
                  <c:v>336</c:v>
                </c:pt>
                <c:pt idx="392">
                  <c:v>336.85714285714198</c:v>
                </c:pt>
                <c:pt idx="393">
                  <c:v>337.71428571428498</c:v>
                </c:pt>
                <c:pt idx="394">
                  <c:v>338.57142857142799</c:v>
                </c:pt>
                <c:pt idx="395">
                  <c:v>339.42857142857099</c:v>
                </c:pt>
                <c:pt idx="396">
                  <c:v>340.28571428571399</c:v>
                </c:pt>
                <c:pt idx="397">
                  <c:v>341.142857142857</c:v>
                </c:pt>
                <c:pt idx="398">
                  <c:v>342</c:v>
                </c:pt>
                <c:pt idx="399">
                  <c:v>342.85714285714198</c:v>
                </c:pt>
                <c:pt idx="400">
                  <c:v>343.71428571428498</c:v>
                </c:pt>
                <c:pt idx="401">
                  <c:v>344.57142857142799</c:v>
                </c:pt>
                <c:pt idx="402">
                  <c:v>345.42857142857099</c:v>
                </c:pt>
                <c:pt idx="403">
                  <c:v>346.28571428571399</c:v>
                </c:pt>
                <c:pt idx="404">
                  <c:v>347.142857142857</c:v>
                </c:pt>
                <c:pt idx="405">
                  <c:v>348</c:v>
                </c:pt>
                <c:pt idx="406">
                  <c:v>348.85714285714198</c:v>
                </c:pt>
                <c:pt idx="407">
                  <c:v>349.71428571428498</c:v>
                </c:pt>
                <c:pt idx="408">
                  <c:v>350.57142857142799</c:v>
                </c:pt>
                <c:pt idx="409">
                  <c:v>351.42857142857099</c:v>
                </c:pt>
                <c:pt idx="410">
                  <c:v>352.28571428571399</c:v>
                </c:pt>
                <c:pt idx="411">
                  <c:v>353.142857142857</c:v>
                </c:pt>
                <c:pt idx="412">
                  <c:v>354</c:v>
                </c:pt>
                <c:pt idx="413">
                  <c:v>354.85714285714198</c:v>
                </c:pt>
                <c:pt idx="414">
                  <c:v>355.71428571428498</c:v>
                </c:pt>
                <c:pt idx="415">
                  <c:v>356.57142857142799</c:v>
                </c:pt>
                <c:pt idx="416">
                  <c:v>357.42857142857099</c:v>
                </c:pt>
                <c:pt idx="417">
                  <c:v>358.28571428571399</c:v>
                </c:pt>
                <c:pt idx="418">
                  <c:v>359.142857142857</c:v>
                </c:pt>
                <c:pt idx="419">
                  <c:v>360</c:v>
                </c:pt>
                <c:pt idx="420">
                  <c:v>360.85714285714198</c:v>
                </c:pt>
                <c:pt idx="421">
                  <c:v>361.71428571428498</c:v>
                </c:pt>
                <c:pt idx="422">
                  <c:v>362.57142857142799</c:v>
                </c:pt>
                <c:pt idx="423">
                  <c:v>363.42857142857099</c:v>
                </c:pt>
                <c:pt idx="424">
                  <c:v>364.28571428571399</c:v>
                </c:pt>
                <c:pt idx="425">
                  <c:v>365.142857142857</c:v>
                </c:pt>
                <c:pt idx="426">
                  <c:v>366</c:v>
                </c:pt>
                <c:pt idx="427">
                  <c:v>366.85714285714198</c:v>
                </c:pt>
                <c:pt idx="428">
                  <c:v>367.71428571428498</c:v>
                </c:pt>
                <c:pt idx="429">
                  <c:v>368.57142857142799</c:v>
                </c:pt>
                <c:pt idx="430">
                  <c:v>369.42857142857099</c:v>
                </c:pt>
                <c:pt idx="431">
                  <c:v>370.28571428571399</c:v>
                </c:pt>
                <c:pt idx="432">
                  <c:v>371.142857142857</c:v>
                </c:pt>
                <c:pt idx="433">
                  <c:v>372</c:v>
                </c:pt>
                <c:pt idx="434">
                  <c:v>372.85714285714198</c:v>
                </c:pt>
                <c:pt idx="435">
                  <c:v>373.71428571428498</c:v>
                </c:pt>
                <c:pt idx="436">
                  <c:v>374.57142857142799</c:v>
                </c:pt>
                <c:pt idx="437">
                  <c:v>375.42857142857099</c:v>
                </c:pt>
                <c:pt idx="438">
                  <c:v>376.28571428571399</c:v>
                </c:pt>
                <c:pt idx="439">
                  <c:v>377.142857142857</c:v>
                </c:pt>
                <c:pt idx="440">
                  <c:v>378</c:v>
                </c:pt>
                <c:pt idx="441">
                  <c:v>378.85714285714198</c:v>
                </c:pt>
                <c:pt idx="442">
                  <c:v>379.71428571428498</c:v>
                </c:pt>
                <c:pt idx="443">
                  <c:v>380.57142857142799</c:v>
                </c:pt>
                <c:pt idx="444">
                  <c:v>381.42857142857099</c:v>
                </c:pt>
                <c:pt idx="445">
                  <c:v>382.28571428571399</c:v>
                </c:pt>
                <c:pt idx="446">
                  <c:v>383.142857142857</c:v>
                </c:pt>
                <c:pt idx="447">
                  <c:v>384</c:v>
                </c:pt>
                <c:pt idx="448">
                  <c:v>384.85714285714198</c:v>
                </c:pt>
                <c:pt idx="449">
                  <c:v>385.71428571428498</c:v>
                </c:pt>
                <c:pt idx="450">
                  <c:v>386.57142857142799</c:v>
                </c:pt>
                <c:pt idx="451">
                  <c:v>387.42857142857099</c:v>
                </c:pt>
                <c:pt idx="452">
                  <c:v>388.28571428571399</c:v>
                </c:pt>
                <c:pt idx="453">
                  <c:v>389.142857142857</c:v>
                </c:pt>
                <c:pt idx="454">
                  <c:v>390</c:v>
                </c:pt>
                <c:pt idx="455">
                  <c:v>390.85714285714198</c:v>
                </c:pt>
                <c:pt idx="456">
                  <c:v>391.71428571428498</c:v>
                </c:pt>
                <c:pt idx="457">
                  <c:v>392.57142857142799</c:v>
                </c:pt>
                <c:pt idx="458">
                  <c:v>393.42857142857099</c:v>
                </c:pt>
                <c:pt idx="459">
                  <c:v>394.28571428571399</c:v>
                </c:pt>
                <c:pt idx="460">
                  <c:v>395.142857142857</c:v>
                </c:pt>
                <c:pt idx="461">
                  <c:v>396</c:v>
                </c:pt>
                <c:pt idx="462">
                  <c:v>396.85714285714198</c:v>
                </c:pt>
                <c:pt idx="463">
                  <c:v>397.71428571428498</c:v>
                </c:pt>
                <c:pt idx="464">
                  <c:v>398.57142857142799</c:v>
                </c:pt>
                <c:pt idx="465">
                  <c:v>399.42857142857099</c:v>
                </c:pt>
                <c:pt idx="466">
                  <c:v>400.28571428571399</c:v>
                </c:pt>
                <c:pt idx="467">
                  <c:v>401.142857142857</c:v>
                </c:pt>
                <c:pt idx="468">
                  <c:v>402</c:v>
                </c:pt>
                <c:pt idx="469">
                  <c:v>402.85714285714198</c:v>
                </c:pt>
                <c:pt idx="470">
                  <c:v>403.71428571428498</c:v>
                </c:pt>
                <c:pt idx="471">
                  <c:v>404.57142857142799</c:v>
                </c:pt>
                <c:pt idx="472">
                  <c:v>405.42857142857099</c:v>
                </c:pt>
                <c:pt idx="473">
                  <c:v>406.28571428571399</c:v>
                </c:pt>
                <c:pt idx="474">
                  <c:v>407.142857142857</c:v>
                </c:pt>
                <c:pt idx="475">
                  <c:v>408</c:v>
                </c:pt>
                <c:pt idx="476">
                  <c:v>408.85714285714198</c:v>
                </c:pt>
                <c:pt idx="477">
                  <c:v>409.71428571428498</c:v>
                </c:pt>
                <c:pt idx="478">
                  <c:v>410.57142857142799</c:v>
                </c:pt>
                <c:pt idx="479">
                  <c:v>411.42857142857099</c:v>
                </c:pt>
                <c:pt idx="480">
                  <c:v>412.28571428571399</c:v>
                </c:pt>
                <c:pt idx="481">
                  <c:v>413.142857142857</c:v>
                </c:pt>
                <c:pt idx="482">
                  <c:v>414</c:v>
                </c:pt>
                <c:pt idx="483">
                  <c:v>414.85714285714198</c:v>
                </c:pt>
                <c:pt idx="484">
                  <c:v>415.71428571428498</c:v>
                </c:pt>
                <c:pt idx="485">
                  <c:v>416.57142857142799</c:v>
                </c:pt>
                <c:pt idx="486">
                  <c:v>417.42857142857099</c:v>
                </c:pt>
                <c:pt idx="487">
                  <c:v>418.28571428571399</c:v>
                </c:pt>
                <c:pt idx="488">
                  <c:v>419.142857142857</c:v>
                </c:pt>
                <c:pt idx="489">
                  <c:v>420</c:v>
                </c:pt>
                <c:pt idx="490">
                  <c:v>420.85714285714198</c:v>
                </c:pt>
                <c:pt idx="491">
                  <c:v>421.71428571428498</c:v>
                </c:pt>
                <c:pt idx="492">
                  <c:v>422.57142857142799</c:v>
                </c:pt>
                <c:pt idx="493">
                  <c:v>423.42857142857099</c:v>
                </c:pt>
                <c:pt idx="494">
                  <c:v>424.28571428571399</c:v>
                </c:pt>
                <c:pt idx="495">
                  <c:v>425.142857142857</c:v>
                </c:pt>
                <c:pt idx="496">
                  <c:v>426</c:v>
                </c:pt>
                <c:pt idx="497">
                  <c:v>426.85714285714198</c:v>
                </c:pt>
                <c:pt idx="498">
                  <c:v>427.71428571428498</c:v>
                </c:pt>
                <c:pt idx="499">
                  <c:v>428.57142857142799</c:v>
                </c:pt>
                <c:pt idx="500">
                  <c:v>429.42857142857099</c:v>
                </c:pt>
                <c:pt idx="501">
                  <c:v>430.28571428571399</c:v>
                </c:pt>
                <c:pt idx="502">
                  <c:v>431.142857142857</c:v>
                </c:pt>
                <c:pt idx="503">
                  <c:v>432</c:v>
                </c:pt>
                <c:pt idx="504">
                  <c:v>432.85714285714198</c:v>
                </c:pt>
                <c:pt idx="505">
                  <c:v>433.71428571428498</c:v>
                </c:pt>
                <c:pt idx="506">
                  <c:v>434.57142857142799</c:v>
                </c:pt>
                <c:pt idx="507">
                  <c:v>435.42857142857099</c:v>
                </c:pt>
                <c:pt idx="508">
                  <c:v>436.28571428571399</c:v>
                </c:pt>
                <c:pt idx="509">
                  <c:v>437.142857142857</c:v>
                </c:pt>
                <c:pt idx="510">
                  <c:v>438</c:v>
                </c:pt>
                <c:pt idx="511">
                  <c:v>438.85714285714198</c:v>
                </c:pt>
                <c:pt idx="512">
                  <c:v>439.71428571428498</c:v>
                </c:pt>
                <c:pt idx="513">
                  <c:v>440.57142857142799</c:v>
                </c:pt>
                <c:pt idx="514">
                  <c:v>441.42857142857099</c:v>
                </c:pt>
                <c:pt idx="515">
                  <c:v>442.28571428571399</c:v>
                </c:pt>
                <c:pt idx="516">
                  <c:v>443.142857142857</c:v>
                </c:pt>
                <c:pt idx="517">
                  <c:v>444</c:v>
                </c:pt>
                <c:pt idx="518">
                  <c:v>444.85714285714198</c:v>
                </c:pt>
                <c:pt idx="519">
                  <c:v>445.71428571428498</c:v>
                </c:pt>
                <c:pt idx="520">
                  <c:v>446.57142857142799</c:v>
                </c:pt>
                <c:pt idx="521">
                  <c:v>447.42857142857099</c:v>
                </c:pt>
                <c:pt idx="522">
                  <c:v>448.28571428571399</c:v>
                </c:pt>
                <c:pt idx="523">
                  <c:v>449.142857142857</c:v>
                </c:pt>
                <c:pt idx="524">
                  <c:v>450</c:v>
                </c:pt>
                <c:pt idx="525">
                  <c:v>450.85714285714198</c:v>
                </c:pt>
                <c:pt idx="526">
                  <c:v>451.71428571428498</c:v>
                </c:pt>
                <c:pt idx="527">
                  <c:v>452.57142857142799</c:v>
                </c:pt>
                <c:pt idx="528">
                  <c:v>453.42857142857099</c:v>
                </c:pt>
                <c:pt idx="529">
                  <c:v>454.28571428571399</c:v>
                </c:pt>
                <c:pt idx="530">
                  <c:v>455.142857142857</c:v>
                </c:pt>
                <c:pt idx="531">
                  <c:v>456</c:v>
                </c:pt>
                <c:pt idx="532">
                  <c:v>456.85714285714198</c:v>
                </c:pt>
                <c:pt idx="533">
                  <c:v>457.71428571428498</c:v>
                </c:pt>
                <c:pt idx="534">
                  <c:v>458.57142857142799</c:v>
                </c:pt>
                <c:pt idx="535">
                  <c:v>459.42857142857099</c:v>
                </c:pt>
                <c:pt idx="536">
                  <c:v>460.28571428571399</c:v>
                </c:pt>
                <c:pt idx="537">
                  <c:v>461.142857142857</c:v>
                </c:pt>
                <c:pt idx="538">
                  <c:v>462</c:v>
                </c:pt>
                <c:pt idx="539">
                  <c:v>462.85714285714198</c:v>
                </c:pt>
                <c:pt idx="540">
                  <c:v>463.71428571428498</c:v>
                </c:pt>
                <c:pt idx="541">
                  <c:v>464.57142857142799</c:v>
                </c:pt>
                <c:pt idx="542">
                  <c:v>465.42857142857099</c:v>
                </c:pt>
                <c:pt idx="543">
                  <c:v>466.28571428571399</c:v>
                </c:pt>
                <c:pt idx="544">
                  <c:v>467.142857142857</c:v>
                </c:pt>
                <c:pt idx="545">
                  <c:v>468</c:v>
                </c:pt>
                <c:pt idx="546">
                  <c:v>468.85714285714198</c:v>
                </c:pt>
                <c:pt idx="547">
                  <c:v>469.71428571428498</c:v>
                </c:pt>
                <c:pt idx="548">
                  <c:v>470.57142857142799</c:v>
                </c:pt>
                <c:pt idx="549">
                  <c:v>471.42857142857099</c:v>
                </c:pt>
                <c:pt idx="550">
                  <c:v>472.28571428571399</c:v>
                </c:pt>
                <c:pt idx="551">
                  <c:v>473.142857142857</c:v>
                </c:pt>
                <c:pt idx="552">
                  <c:v>474</c:v>
                </c:pt>
                <c:pt idx="553">
                  <c:v>474.85714285714198</c:v>
                </c:pt>
                <c:pt idx="554">
                  <c:v>475.71428571428498</c:v>
                </c:pt>
                <c:pt idx="555">
                  <c:v>476.57142857142799</c:v>
                </c:pt>
                <c:pt idx="556">
                  <c:v>477.42857142857099</c:v>
                </c:pt>
                <c:pt idx="557">
                  <c:v>478.28571428571399</c:v>
                </c:pt>
                <c:pt idx="558">
                  <c:v>479.142857142857</c:v>
                </c:pt>
                <c:pt idx="559">
                  <c:v>480</c:v>
                </c:pt>
                <c:pt idx="560">
                  <c:v>480.85714285714198</c:v>
                </c:pt>
                <c:pt idx="561">
                  <c:v>481.71428571428498</c:v>
                </c:pt>
                <c:pt idx="562">
                  <c:v>482.57142857142799</c:v>
                </c:pt>
                <c:pt idx="563">
                  <c:v>483.42857142857099</c:v>
                </c:pt>
                <c:pt idx="564">
                  <c:v>484.28571428571399</c:v>
                </c:pt>
                <c:pt idx="565">
                  <c:v>485.142857142857</c:v>
                </c:pt>
                <c:pt idx="566">
                  <c:v>486</c:v>
                </c:pt>
                <c:pt idx="567">
                  <c:v>486.85714285714198</c:v>
                </c:pt>
                <c:pt idx="568">
                  <c:v>487.71428571428498</c:v>
                </c:pt>
                <c:pt idx="569">
                  <c:v>488.57142857142799</c:v>
                </c:pt>
                <c:pt idx="570">
                  <c:v>489.42857142857099</c:v>
                </c:pt>
                <c:pt idx="571">
                  <c:v>490.28571428571399</c:v>
                </c:pt>
                <c:pt idx="572">
                  <c:v>491.142857142857</c:v>
                </c:pt>
                <c:pt idx="573">
                  <c:v>492</c:v>
                </c:pt>
                <c:pt idx="574">
                  <c:v>492.85714285714198</c:v>
                </c:pt>
                <c:pt idx="575">
                  <c:v>493.71428571428498</c:v>
                </c:pt>
                <c:pt idx="576">
                  <c:v>494.57142857142799</c:v>
                </c:pt>
                <c:pt idx="577">
                  <c:v>495.42857142857099</c:v>
                </c:pt>
                <c:pt idx="578">
                  <c:v>496.28571428571399</c:v>
                </c:pt>
                <c:pt idx="579">
                  <c:v>497.142857142857</c:v>
                </c:pt>
                <c:pt idx="580">
                  <c:v>498</c:v>
                </c:pt>
                <c:pt idx="581">
                  <c:v>498.85714285714198</c:v>
                </c:pt>
                <c:pt idx="582">
                  <c:v>499.71428571428498</c:v>
                </c:pt>
                <c:pt idx="583">
                  <c:v>500.57142857142799</c:v>
                </c:pt>
                <c:pt idx="584">
                  <c:v>501.42857142857099</c:v>
                </c:pt>
                <c:pt idx="585">
                  <c:v>502.28571428571399</c:v>
                </c:pt>
                <c:pt idx="586">
                  <c:v>503.142857142857</c:v>
                </c:pt>
                <c:pt idx="587">
                  <c:v>504</c:v>
                </c:pt>
                <c:pt idx="588">
                  <c:v>504.85714285714198</c:v>
                </c:pt>
                <c:pt idx="589">
                  <c:v>505.71428571428498</c:v>
                </c:pt>
                <c:pt idx="590">
                  <c:v>506.57142857142799</c:v>
                </c:pt>
                <c:pt idx="591">
                  <c:v>507.42857142857099</c:v>
                </c:pt>
                <c:pt idx="592">
                  <c:v>508.28571428571399</c:v>
                </c:pt>
                <c:pt idx="593">
                  <c:v>509.142857142857</c:v>
                </c:pt>
                <c:pt idx="594">
                  <c:v>510</c:v>
                </c:pt>
                <c:pt idx="595">
                  <c:v>510.85714285714198</c:v>
                </c:pt>
                <c:pt idx="596">
                  <c:v>511.71428571428498</c:v>
                </c:pt>
                <c:pt idx="597">
                  <c:v>512.57142857142799</c:v>
                </c:pt>
                <c:pt idx="598">
                  <c:v>513.42857142857099</c:v>
                </c:pt>
                <c:pt idx="599">
                  <c:v>514.28571428571399</c:v>
                </c:pt>
                <c:pt idx="600">
                  <c:v>515.142857142857</c:v>
                </c:pt>
                <c:pt idx="601">
                  <c:v>516</c:v>
                </c:pt>
                <c:pt idx="602">
                  <c:v>516.85714285714198</c:v>
                </c:pt>
                <c:pt idx="603">
                  <c:v>517.71428571428498</c:v>
                </c:pt>
                <c:pt idx="604">
                  <c:v>518.57142857142799</c:v>
                </c:pt>
                <c:pt idx="605">
                  <c:v>519.42857142857099</c:v>
                </c:pt>
                <c:pt idx="606">
                  <c:v>520.28571428571399</c:v>
                </c:pt>
                <c:pt idx="607">
                  <c:v>521.142857142857</c:v>
                </c:pt>
                <c:pt idx="608">
                  <c:v>522</c:v>
                </c:pt>
                <c:pt idx="609">
                  <c:v>522.85714285714198</c:v>
                </c:pt>
                <c:pt idx="610">
                  <c:v>523.71428571428498</c:v>
                </c:pt>
                <c:pt idx="611">
                  <c:v>524.57142857142799</c:v>
                </c:pt>
                <c:pt idx="612">
                  <c:v>525.42857142857099</c:v>
                </c:pt>
                <c:pt idx="613">
                  <c:v>526.28571428571399</c:v>
                </c:pt>
                <c:pt idx="614">
                  <c:v>527.142857142857</c:v>
                </c:pt>
                <c:pt idx="615">
                  <c:v>528</c:v>
                </c:pt>
                <c:pt idx="616">
                  <c:v>528.85714285714198</c:v>
                </c:pt>
                <c:pt idx="617">
                  <c:v>529.71428571428498</c:v>
                </c:pt>
                <c:pt idx="618">
                  <c:v>530.57142857142799</c:v>
                </c:pt>
                <c:pt idx="619">
                  <c:v>531.42857142857099</c:v>
                </c:pt>
                <c:pt idx="620">
                  <c:v>532.28571428571399</c:v>
                </c:pt>
                <c:pt idx="621">
                  <c:v>533.142857142857</c:v>
                </c:pt>
                <c:pt idx="622">
                  <c:v>534</c:v>
                </c:pt>
                <c:pt idx="623">
                  <c:v>534.85714285714198</c:v>
                </c:pt>
                <c:pt idx="624">
                  <c:v>535.71428571428498</c:v>
                </c:pt>
                <c:pt idx="625">
                  <c:v>536.57142857142799</c:v>
                </c:pt>
                <c:pt idx="626">
                  <c:v>537.42857142857099</c:v>
                </c:pt>
                <c:pt idx="627">
                  <c:v>538.28571428571399</c:v>
                </c:pt>
                <c:pt idx="628">
                  <c:v>539.142857142857</c:v>
                </c:pt>
                <c:pt idx="629">
                  <c:v>540</c:v>
                </c:pt>
                <c:pt idx="630">
                  <c:v>540.85714285714198</c:v>
                </c:pt>
                <c:pt idx="631">
                  <c:v>541.71428571428498</c:v>
                </c:pt>
                <c:pt idx="632">
                  <c:v>542.57142857142799</c:v>
                </c:pt>
                <c:pt idx="633">
                  <c:v>543.42857142857099</c:v>
                </c:pt>
                <c:pt idx="634">
                  <c:v>544.28571428571399</c:v>
                </c:pt>
                <c:pt idx="635">
                  <c:v>545.142857142857</c:v>
                </c:pt>
                <c:pt idx="636">
                  <c:v>546</c:v>
                </c:pt>
                <c:pt idx="637">
                  <c:v>546.85714285714198</c:v>
                </c:pt>
                <c:pt idx="638">
                  <c:v>547.71428571428498</c:v>
                </c:pt>
                <c:pt idx="639">
                  <c:v>548.57142857142799</c:v>
                </c:pt>
                <c:pt idx="640">
                  <c:v>549.42857142857099</c:v>
                </c:pt>
                <c:pt idx="641">
                  <c:v>550.28571428571399</c:v>
                </c:pt>
                <c:pt idx="642">
                  <c:v>551.142857142857</c:v>
                </c:pt>
                <c:pt idx="643">
                  <c:v>552</c:v>
                </c:pt>
                <c:pt idx="644">
                  <c:v>552.85714285714198</c:v>
                </c:pt>
                <c:pt idx="645">
                  <c:v>553.71428571428498</c:v>
                </c:pt>
                <c:pt idx="646">
                  <c:v>554.57142857142799</c:v>
                </c:pt>
                <c:pt idx="647">
                  <c:v>555.42857142857099</c:v>
                </c:pt>
                <c:pt idx="648">
                  <c:v>556.28571428571399</c:v>
                </c:pt>
                <c:pt idx="649">
                  <c:v>557.142857142857</c:v>
                </c:pt>
                <c:pt idx="650">
                  <c:v>558</c:v>
                </c:pt>
                <c:pt idx="651">
                  <c:v>558.85714285714198</c:v>
                </c:pt>
                <c:pt idx="652">
                  <c:v>559.71428571428498</c:v>
                </c:pt>
                <c:pt idx="653">
                  <c:v>560.57142857142799</c:v>
                </c:pt>
                <c:pt idx="654">
                  <c:v>561.42857142857099</c:v>
                </c:pt>
                <c:pt idx="655">
                  <c:v>562.28571428571399</c:v>
                </c:pt>
                <c:pt idx="656">
                  <c:v>563.142857142857</c:v>
                </c:pt>
                <c:pt idx="657">
                  <c:v>564</c:v>
                </c:pt>
                <c:pt idx="658">
                  <c:v>564.85714285714198</c:v>
                </c:pt>
                <c:pt idx="659">
                  <c:v>565.71428571428498</c:v>
                </c:pt>
                <c:pt idx="660">
                  <c:v>566.57142857142799</c:v>
                </c:pt>
                <c:pt idx="661">
                  <c:v>567.42857142857099</c:v>
                </c:pt>
                <c:pt idx="662">
                  <c:v>568.28571428571399</c:v>
                </c:pt>
                <c:pt idx="663">
                  <c:v>569.142857142857</c:v>
                </c:pt>
                <c:pt idx="664">
                  <c:v>570</c:v>
                </c:pt>
                <c:pt idx="665">
                  <c:v>570.85714285714198</c:v>
                </c:pt>
                <c:pt idx="666">
                  <c:v>571.71428571428498</c:v>
                </c:pt>
                <c:pt idx="667">
                  <c:v>572.57142857142799</c:v>
                </c:pt>
                <c:pt idx="668">
                  <c:v>573.42857142857099</c:v>
                </c:pt>
                <c:pt idx="669">
                  <c:v>574.28571428571399</c:v>
                </c:pt>
                <c:pt idx="670">
                  <c:v>575.142857142857</c:v>
                </c:pt>
                <c:pt idx="671">
                  <c:v>576</c:v>
                </c:pt>
                <c:pt idx="672">
                  <c:v>576.85714285714198</c:v>
                </c:pt>
                <c:pt idx="673">
                  <c:v>577.71428571428498</c:v>
                </c:pt>
                <c:pt idx="674">
                  <c:v>578.57142857142799</c:v>
                </c:pt>
                <c:pt idx="675">
                  <c:v>579.42857142857099</c:v>
                </c:pt>
                <c:pt idx="676">
                  <c:v>580.28571428571399</c:v>
                </c:pt>
                <c:pt idx="677">
                  <c:v>581.142857142857</c:v>
                </c:pt>
                <c:pt idx="678">
                  <c:v>582</c:v>
                </c:pt>
                <c:pt idx="679">
                  <c:v>582.85714285714198</c:v>
                </c:pt>
                <c:pt idx="680">
                  <c:v>583.71428571428498</c:v>
                </c:pt>
                <c:pt idx="681">
                  <c:v>584.57142857142799</c:v>
                </c:pt>
                <c:pt idx="682">
                  <c:v>585.42857142857099</c:v>
                </c:pt>
                <c:pt idx="683">
                  <c:v>586.28571428571399</c:v>
                </c:pt>
                <c:pt idx="684">
                  <c:v>587.142857142857</c:v>
                </c:pt>
                <c:pt idx="685">
                  <c:v>588</c:v>
                </c:pt>
                <c:pt idx="686">
                  <c:v>588.85714285714198</c:v>
                </c:pt>
                <c:pt idx="687">
                  <c:v>589.71428571428498</c:v>
                </c:pt>
                <c:pt idx="688">
                  <c:v>590.57142857142799</c:v>
                </c:pt>
                <c:pt idx="689">
                  <c:v>591.42857142857099</c:v>
                </c:pt>
                <c:pt idx="690">
                  <c:v>592.28571428571399</c:v>
                </c:pt>
                <c:pt idx="691">
                  <c:v>593.142857142857</c:v>
                </c:pt>
                <c:pt idx="692">
                  <c:v>594</c:v>
                </c:pt>
                <c:pt idx="693">
                  <c:v>594.85714285714198</c:v>
                </c:pt>
                <c:pt idx="694">
                  <c:v>595.71428571428498</c:v>
                </c:pt>
                <c:pt idx="695">
                  <c:v>596.57142857142799</c:v>
                </c:pt>
                <c:pt idx="696">
                  <c:v>597.42857142857099</c:v>
                </c:pt>
                <c:pt idx="697">
                  <c:v>598.28571428571399</c:v>
                </c:pt>
                <c:pt idx="698">
                  <c:v>599.142857142857</c:v>
                </c:pt>
                <c:pt idx="699">
                  <c:v>600</c:v>
                </c:pt>
                <c:pt idx="700">
                  <c:v>600.85714285714198</c:v>
                </c:pt>
                <c:pt idx="701">
                  <c:v>601.71428571428498</c:v>
                </c:pt>
                <c:pt idx="702">
                  <c:v>602.57142857142799</c:v>
                </c:pt>
                <c:pt idx="703">
                  <c:v>603.42857142857099</c:v>
                </c:pt>
                <c:pt idx="704">
                  <c:v>604.28571428571399</c:v>
                </c:pt>
                <c:pt idx="705">
                  <c:v>605.142857142857</c:v>
                </c:pt>
                <c:pt idx="706">
                  <c:v>606</c:v>
                </c:pt>
                <c:pt idx="707">
                  <c:v>606.85714285714198</c:v>
                </c:pt>
                <c:pt idx="708">
                  <c:v>607.71428571428498</c:v>
                </c:pt>
                <c:pt idx="709">
                  <c:v>608.57142857142799</c:v>
                </c:pt>
                <c:pt idx="710">
                  <c:v>609.42857142857099</c:v>
                </c:pt>
                <c:pt idx="711">
                  <c:v>610.28571428571399</c:v>
                </c:pt>
                <c:pt idx="712">
                  <c:v>611.142857142857</c:v>
                </c:pt>
                <c:pt idx="713">
                  <c:v>612</c:v>
                </c:pt>
                <c:pt idx="714">
                  <c:v>612.85714285714198</c:v>
                </c:pt>
                <c:pt idx="715">
                  <c:v>613.71428571428498</c:v>
                </c:pt>
                <c:pt idx="716">
                  <c:v>614.57142857142799</c:v>
                </c:pt>
                <c:pt idx="717">
                  <c:v>615.42857142857099</c:v>
                </c:pt>
                <c:pt idx="718">
                  <c:v>616.28571428571399</c:v>
                </c:pt>
                <c:pt idx="719">
                  <c:v>617.142857142857</c:v>
                </c:pt>
                <c:pt idx="720">
                  <c:v>618</c:v>
                </c:pt>
                <c:pt idx="721">
                  <c:v>618.85714285714198</c:v>
                </c:pt>
                <c:pt idx="722">
                  <c:v>619.71428571428498</c:v>
                </c:pt>
                <c:pt idx="723">
                  <c:v>620.57142857142799</c:v>
                </c:pt>
                <c:pt idx="724">
                  <c:v>621.42857142857099</c:v>
                </c:pt>
                <c:pt idx="725">
                  <c:v>622.28571428571399</c:v>
                </c:pt>
                <c:pt idx="726">
                  <c:v>623.142857142857</c:v>
                </c:pt>
                <c:pt idx="727">
                  <c:v>624</c:v>
                </c:pt>
                <c:pt idx="728">
                  <c:v>624.85714285714198</c:v>
                </c:pt>
                <c:pt idx="729">
                  <c:v>625.71428571428498</c:v>
                </c:pt>
                <c:pt idx="730">
                  <c:v>626.57142857142799</c:v>
                </c:pt>
                <c:pt idx="731">
                  <c:v>627.42857142857099</c:v>
                </c:pt>
                <c:pt idx="732">
                  <c:v>628.28571428571399</c:v>
                </c:pt>
                <c:pt idx="733">
                  <c:v>629.142857142857</c:v>
                </c:pt>
                <c:pt idx="734">
                  <c:v>630</c:v>
                </c:pt>
                <c:pt idx="735">
                  <c:v>630.85714285714198</c:v>
                </c:pt>
                <c:pt idx="736">
                  <c:v>631.71428571428498</c:v>
                </c:pt>
                <c:pt idx="737">
                  <c:v>632.57142857142799</c:v>
                </c:pt>
                <c:pt idx="738">
                  <c:v>633.42857142857099</c:v>
                </c:pt>
                <c:pt idx="739">
                  <c:v>634.28571428571399</c:v>
                </c:pt>
                <c:pt idx="740">
                  <c:v>635.142857142857</c:v>
                </c:pt>
                <c:pt idx="741">
                  <c:v>636</c:v>
                </c:pt>
                <c:pt idx="742">
                  <c:v>636.85714285714198</c:v>
                </c:pt>
                <c:pt idx="743">
                  <c:v>637.71428571428498</c:v>
                </c:pt>
                <c:pt idx="744">
                  <c:v>638.57142857142799</c:v>
                </c:pt>
                <c:pt idx="745">
                  <c:v>639.42857142857099</c:v>
                </c:pt>
                <c:pt idx="746">
                  <c:v>640.28571428571399</c:v>
                </c:pt>
                <c:pt idx="747">
                  <c:v>641.142857142857</c:v>
                </c:pt>
                <c:pt idx="748">
                  <c:v>642</c:v>
                </c:pt>
                <c:pt idx="749">
                  <c:v>642.85714285714198</c:v>
                </c:pt>
                <c:pt idx="750">
                  <c:v>643.71428571428498</c:v>
                </c:pt>
                <c:pt idx="751">
                  <c:v>644.57142857142799</c:v>
                </c:pt>
                <c:pt idx="752">
                  <c:v>645.42857142857099</c:v>
                </c:pt>
                <c:pt idx="753">
                  <c:v>646.28571428571399</c:v>
                </c:pt>
                <c:pt idx="754">
                  <c:v>647.142857142857</c:v>
                </c:pt>
                <c:pt idx="755">
                  <c:v>648</c:v>
                </c:pt>
                <c:pt idx="756">
                  <c:v>648.85714285714198</c:v>
                </c:pt>
                <c:pt idx="757">
                  <c:v>649.71428571428498</c:v>
                </c:pt>
                <c:pt idx="758">
                  <c:v>650.57142857142799</c:v>
                </c:pt>
                <c:pt idx="759">
                  <c:v>651.42857142857099</c:v>
                </c:pt>
                <c:pt idx="760">
                  <c:v>652.28571428571399</c:v>
                </c:pt>
                <c:pt idx="761">
                  <c:v>653.142857142857</c:v>
                </c:pt>
                <c:pt idx="762">
                  <c:v>654</c:v>
                </c:pt>
                <c:pt idx="763">
                  <c:v>654.85714285714198</c:v>
                </c:pt>
                <c:pt idx="764">
                  <c:v>655.71428571428498</c:v>
                </c:pt>
                <c:pt idx="765">
                  <c:v>656.57142857142799</c:v>
                </c:pt>
                <c:pt idx="766">
                  <c:v>657.42857142857099</c:v>
                </c:pt>
                <c:pt idx="767">
                  <c:v>658.28571428571399</c:v>
                </c:pt>
                <c:pt idx="768">
                  <c:v>659.142857142857</c:v>
                </c:pt>
                <c:pt idx="769">
                  <c:v>660</c:v>
                </c:pt>
                <c:pt idx="770">
                  <c:v>660.85714285714198</c:v>
                </c:pt>
                <c:pt idx="771">
                  <c:v>661.71428571428498</c:v>
                </c:pt>
                <c:pt idx="772">
                  <c:v>662.57142857142799</c:v>
                </c:pt>
                <c:pt idx="773">
                  <c:v>663.42857142857099</c:v>
                </c:pt>
                <c:pt idx="774">
                  <c:v>664.28571428571399</c:v>
                </c:pt>
                <c:pt idx="775">
                  <c:v>665.142857142857</c:v>
                </c:pt>
                <c:pt idx="776">
                  <c:v>666</c:v>
                </c:pt>
                <c:pt idx="777">
                  <c:v>666.85714285714198</c:v>
                </c:pt>
                <c:pt idx="778">
                  <c:v>667.71428571428498</c:v>
                </c:pt>
                <c:pt idx="779">
                  <c:v>668.57142857142799</c:v>
                </c:pt>
                <c:pt idx="780">
                  <c:v>669.42857142857099</c:v>
                </c:pt>
                <c:pt idx="781">
                  <c:v>670.28571428571399</c:v>
                </c:pt>
                <c:pt idx="782">
                  <c:v>671.142857142857</c:v>
                </c:pt>
                <c:pt idx="783">
                  <c:v>672</c:v>
                </c:pt>
                <c:pt idx="784">
                  <c:v>672.85714285714198</c:v>
                </c:pt>
                <c:pt idx="785">
                  <c:v>673.71428571428498</c:v>
                </c:pt>
                <c:pt idx="786">
                  <c:v>674.57142857142799</c:v>
                </c:pt>
                <c:pt idx="787">
                  <c:v>675.42857142857099</c:v>
                </c:pt>
                <c:pt idx="788">
                  <c:v>676.28571428571399</c:v>
                </c:pt>
                <c:pt idx="789">
                  <c:v>677.142857142857</c:v>
                </c:pt>
                <c:pt idx="790">
                  <c:v>678</c:v>
                </c:pt>
                <c:pt idx="791">
                  <c:v>678.85714285714198</c:v>
                </c:pt>
                <c:pt idx="792">
                  <c:v>679.71428571428498</c:v>
                </c:pt>
                <c:pt idx="793">
                  <c:v>680.57142857142799</c:v>
                </c:pt>
                <c:pt idx="794">
                  <c:v>681.42857142857099</c:v>
                </c:pt>
                <c:pt idx="795">
                  <c:v>682.28571428571399</c:v>
                </c:pt>
                <c:pt idx="796">
                  <c:v>683.142857142857</c:v>
                </c:pt>
                <c:pt idx="797">
                  <c:v>684</c:v>
                </c:pt>
                <c:pt idx="798">
                  <c:v>684.85714285714198</c:v>
                </c:pt>
                <c:pt idx="799">
                  <c:v>685.71428571428498</c:v>
                </c:pt>
                <c:pt idx="800">
                  <c:v>686.57142857142799</c:v>
                </c:pt>
                <c:pt idx="801">
                  <c:v>687.42857142857099</c:v>
                </c:pt>
                <c:pt idx="802">
                  <c:v>688.28571428571399</c:v>
                </c:pt>
                <c:pt idx="803">
                  <c:v>689.142857142857</c:v>
                </c:pt>
                <c:pt idx="804">
                  <c:v>690</c:v>
                </c:pt>
                <c:pt idx="805">
                  <c:v>690.85714285714198</c:v>
                </c:pt>
                <c:pt idx="806">
                  <c:v>691.71428571428498</c:v>
                </c:pt>
                <c:pt idx="807">
                  <c:v>692.57142857142799</c:v>
                </c:pt>
                <c:pt idx="808">
                  <c:v>693.42857142857099</c:v>
                </c:pt>
                <c:pt idx="809">
                  <c:v>694.28571428571399</c:v>
                </c:pt>
                <c:pt idx="810">
                  <c:v>695.142857142857</c:v>
                </c:pt>
                <c:pt idx="811">
                  <c:v>696</c:v>
                </c:pt>
                <c:pt idx="812">
                  <c:v>696.85714285714198</c:v>
                </c:pt>
                <c:pt idx="813">
                  <c:v>697.71428571428498</c:v>
                </c:pt>
                <c:pt idx="814">
                  <c:v>698.57142857142799</c:v>
                </c:pt>
                <c:pt idx="815">
                  <c:v>699.42857142857099</c:v>
                </c:pt>
                <c:pt idx="816">
                  <c:v>700.28571428571399</c:v>
                </c:pt>
                <c:pt idx="817">
                  <c:v>701.142857142857</c:v>
                </c:pt>
                <c:pt idx="818">
                  <c:v>702</c:v>
                </c:pt>
                <c:pt idx="819">
                  <c:v>702.85714285714198</c:v>
                </c:pt>
                <c:pt idx="820">
                  <c:v>703.71428571428498</c:v>
                </c:pt>
                <c:pt idx="821">
                  <c:v>704.57142857142799</c:v>
                </c:pt>
                <c:pt idx="822">
                  <c:v>705.42857142857099</c:v>
                </c:pt>
                <c:pt idx="823">
                  <c:v>706.28571428571399</c:v>
                </c:pt>
                <c:pt idx="824">
                  <c:v>707.142857142857</c:v>
                </c:pt>
                <c:pt idx="825">
                  <c:v>708</c:v>
                </c:pt>
                <c:pt idx="826">
                  <c:v>708.85714285714198</c:v>
                </c:pt>
                <c:pt idx="827">
                  <c:v>709.71428571428498</c:v>
                </c:pt>
                <c:pt idx="828">
                  <c:v>710.57142857142799</c:v>
                </c:pt>
                <c:pt idx="829">
                  <c:v>711.42857142857099</c:v>
                </c:pt>
                <c:pt idx="830">
                  <c:v>712.28571428571399</c:v>
                </c:pt>
                <c:pt idx="831">
                  <c:v>713.142857142857</c:v>
                </c:pt>
                <c:pt idx="832">
                  <c:v>714</c:v>
                </c:pt>
                <c:pt idx="833">
                  <c:v>714.85714285714198</c:v>
                </c:pt>
                <c:pt idx="834">
                  <c:v>715.71428571428498</c:v>
                </c:pt>
                <c:pt idx="835">
                  <c:v>716.57142857142799</c:v>
                </c:pt>
                <c:pt idx="836">
                  <c:v>717.42857142857099</c:v>
                </c:pt>
                <c:pt idx="837">
                  <c:v>718.28571428571399</c:v>
                </c:pt>
                <c:pt idx="838">
                  <c:v>719.142857142857</c:v>
                </c:pt>
                <c:pt idx="839">
                  <c:v>720</c:v>
                </c:pt>
                <c:pt idx="840">
                  <c:v>720.85714285714198</c:v>
                </c:pt>
                <c:pt idx="841">
                  <c:v>721.71428571428498</c:v>
                </c:pt>
                <c:pt idx="842">
                  <c:v>722.57142857142799</c:v>
                </c:pt>
                <c:pt idx="843">
                  <c:v>723.42857142857099</c:v>
                </c:pt>
                <c:pt idx="844">
                  <c:v>724.28571428571399</c:v>
                </c:pt>
                <c:pt idx="845">
                  <c:v>725.142857142857</c:v>
                </c:pt>
                <c:pt idx="846">
                  <c:v>726</c:v>
                </c:pt>
                <c:pt idx="847">
                  <c:v>726.85714285714198</c:v>
                </c:pt>
                <c:pt idx="848">
                  <c:v>727.71428571428498</c:v>
                </c:pt>
                <c:pt idx="849">
                  <c:v>728.57142857142799</c:v>
                </c:pt>
                <c:pt idx="850">
                  <c:v>729.42857142857099</c:v>
                </c:pt>
                <c:pt idx="851">
                  <c:v>730.28571428571399</c:v>
                </c:pt>
                <c:pt idx="852">
                  <c:v>731.142857142857</c:v>
                </c:pt>
                <c:pt idx="853">
                  <c:v>732</c:v>
                </c:pt>
                <c:pt idx="854">
                  <c:v>732.85714285714198</c:v>
                </c:pt>
                <c:pt idx="855">
                  <c:v>733.71428571428498</c:v>
                </c:pt>
                <c:pt idx="856">
                  <c:v>734.57142857142799</c:v>
                </c:pt>
                <c:pt idx="857">
                  <c:v>735.42857142857099</c:v>
                </c:pt>
                <c:pt idx="858">
                  <c:v>736.28571428571399</c:v>
                </c:pt>
                <c:pt idx="859">
                  <c:v>737.142857142857</c:v>
                </c:pt>
                <c:pt idx="860">
                  <c:v>738</c:v>
                </c:pt>
                <c:pt idx="861">
                  <c:v>738.85714285714198</c:v>
                </c:pt>
                <c:pt idx="862">
                  <c:v>739.71428571428498</c:v>
                </c:pt>
                <c:pt idx="863">
                  <c:v>740.57142857142799</c:v>
                </c:pt>
                <c:pt idx="864">
                  <c:v>741.42857142857099</c:v>
                </c:pt>
                <c:pt idx="865">
                  <c:v>742.28571428571399</c:v>
                </c:pt>
                <c:pt idx="866">
                  <c:v>743.142857142857</c:v>
                </c:pt>
                <c:pt idx="867">
                  <c:v>744</c:v>
                </c:pt>
                <c:pt idx="868">
                  <c:v>744.85714285714198</c:v>
                </c:pt>
                <c:pt idx="869">
                  <c:v>745.71428571428498</c:v>
                </c:pt>
                <c:pt idx="870">
                  <c:v>746.57142857142799</c:v>
                </c:pt>
                <c:pt idx="871">
                  <c:v>747.42857142857099</c:v>
                </c:pt>
                <c:pt idx="872">
                  <c:v>748.28571428571399</c:v>
                </c:pt>
                <c:pt idx="873">
                  <c:v>749.142857142857</c:v>
                </c:pt>
                <c:pt idx="874">
                  <c:v>750</c:v>
                </c:pt>
                <c:pt idx="875">
                  <c:v>750.85714285714198</c:v>
                </c:pt>
                <c:pt idx="876">
                  <c:v>751.71428571428498</c:v>
                </c:pt>
                <c:pt idx="877">
                  <c:v>752.57142857142799</c:v>
                </c:pt>
                <c:pt idx="878">
                  <c:v>753.42857142857099</c:v>
                </c:pt>
                <c:pt idx="879">
                  <c:v>754.28571428571399</c:v>
                </c:pt>
                <c:pt idx="880">
                  <c:v>755.142857142857</c:v>
                </c:pt>
                <c:pt idx="881">
                  <c:v>756</c:v>
                </c:pt>
                <c:pt idx="882">
                  <c:v>756.85714285714198</c:v>
                </c:pt>
                <c:pt idx="883">
                  <c:v>757.71428571428498</c:v>
                </c:pt>
                <c:pt idx="884">
                  <c:v>758.57142857142799</c:v>
                </c:pt>
                <c:pt idx="885">
                  <c:v>759.42857142857099</c:v>
                </c:pt>
                <c:pt idx="886">
                  <c:v>760.28571428571399</c:v>
                </c:pt>
                <c:pt idx="887">
                  <c:v>761.142857142857</c:v>
                </c:pt>
                <c:pt idx="888">
                  <c:v>762</c:v>
                </c:pt>
                <c:pt idx="889">
                  <c:v>762.85714285714198</c:v>
                </c:pt>
                <c:pt idx="890">
                  <c:v>763.71428571428498</c:v>
                </c:pt>
                <c:pt idx="891">
                  <c:v>764.57142857142799</c:v>
                </c:pt>
                <c:pt idx="892">
                  <c:v>765.42857142857099</c:v>
                </c:pt>
                <c:pt idx="893">
                  <c:v>766.28571428571399</c:v>
                </c:pt>
                <c:pt idx="894">
                  <c:v>767.142857142857</c:v>
                </c:pt>
                <c:pt idx="895">
                  <c:v>768</c:v>
                </c:pt>
                <c:pt idx="896">
                  <c:v>768.85714285714198</c:v>
                </c:pt>
                <c:pt idx="897">
                  <c:v>769.71428571428498</c:v>
                </c:pt>
                <c:pt idx="898">
                  <c:v>770.57142857142799</c:v>
                </c:pt>
                <c:pt idx="899">
                  <c:v>771.42857142857099</c:v>
                </c:pt>
                <c:pt idx="900">
                  <c:v>772.28571428571399</c:v>
                </c:pt>
                <c:pt idx="901">
                  <c:v>773.142857142857</c:v>
                </c:pt>
                <c:pt idx="902">
                  <c:v>774</c:v>
                </c:pt>
                <c:pt idx="903">
                  <c:v>774.85714285714198</c:v>
                </c:pt>
                <c:pt idx="904">
                  <c:v>775.71428571428498</c:v>
                </c:pt>
                <c:pt idx="905">
                  <c:v>776.57142857142799</c:v>
                </c:pt>
                <c:pt idx="906">
                  <c:v>777.42857142857099</c:v>
                </c:pt>
                <c:pt idx="907">
                  <c:v>778.28571428571399</c:v>
                </c:pt>
                <c:pt idx="908">
                  <c:v>779.142857142857</c:v>
                </c:pt>
                <c:pt idx="909">
                  <c:v>780</c:v>
                </c:pt>
                <c:pt idx="910">
                  <c:v>780.85714285714198</c:v>
                </c:pt>
                <c:pt idx="911">
                  <c:v>781.71428571428498</c:v>
                </c:pt>
                <c:pt idx="912">
                  <c:v>782.57142857142799</c:v>
                </c:pt>
                <c:pt idx="913">
                  <c:v>783.42857142857099</c:v>
                </c:pt>
                <c:pt idx="914">
                  <c:v>784.28571428571399</c:v>
                </c:pt>
                <c:pt idx="915">
                  <c:v>785.142857142857</c:v>
                </c:pt>
                <c:pt idx="916">
                  <c:v>786</c:v>
                </c:pt>
                <c:pt idx="917">
                  <c:v>786.85714285714198</c:v>
                </c:pt>
                <c:pt idx="918">
                  <c:v>787.71428571428498</c:v>
                </c:pt>
                <c:pt idx="919">
                  <c:v>788.57142857142799</c:v>
                </c:pt>
                <c:pt idx="920">
                  <c:v>789.42857142857099</c:v>
                </c:pt>
                <c:pt idx="921">
                  <c:v>790.28571428571399</c:v>
                </c:pt>
                <c:pt idx="922">
                  <c:v>791.142857142857</c:v>
                </c:pt>
                <c:pt idx="923">
                  <c:v>792</c:v>
                </c:pt>
                <c:pt idx="924">
                  <c:v>792.85714285714198</c:v>
                </c:pt>
                <c:pt idx="925">
                  <c:v>793.71428571428498</c:v>
                </c:pt>
                <c:pt idx="926">
                  <c:v>794.57142857142799</c:v>
                </c:pt>
                <c:pt idx="927">
                  <c:v>795.42857142857099</c:v>
                </c:pt>
                <c:pt idx="928">
                  <c:v>796.28571428571399</c:v>
                </c:pt>
                <c:pt idx="929">
                  <c:v>797.142857142857</c:v>
                </c:pt>
                <c:pt idx="930">
                  <c:v>798</c:v>
                </c:pt>
                <c:pt idx="931">
                  <c:v>798.85714285714198</c:v>
                </c:pt>
                <c:pt idx="932">
                  <c:v>799.71428571428498</c:v>
                </c:pt>
                <c:pt idx="933">
                  <c:v>800.57142857142799</c:v>
                </c:pt>
                <c:pt idx="934">
                  <c:v>801.42857142857099</c:v>
                </c:pt>
                <c:pt idx="935">
                  <c:v>802.28571428571399</c:v>
                </c:pt>
                <c:pt idx="936">
                  <c:v>803.142857142857</c:v>
                </c:pt>
                <c:pt idx="937">
                  <c:v>804</c:v>
                </c:pt>
                <c:pt idx="938">
                  <c:v>804.85714285714198</c:v>
                </c:pt>
                <c:pt idx="939">
                  <c:v>805.71428571428498</c:v>
                </c:pt>
                <c:pt idx="940">
                  <c:v>806.57142857142799</c:v>
                </c:pt>
                <c:pt idx="941">
                  <c:v>807.42857142857099</c:v>
                </c:pt>
                <c:pt idx="942">
                  <c:v>808.28571428571399</c:v>
                </c:pt>
                <c:pt idx="943">
                  <c:v>809.142857142857</c:v>
                </c:pt>
                <c:pt idx="944">
                  <c:v>810</c:v>
                </c:pt>
                <c:pt idx="945">
                  <c:v>810.85714285714198</c:v>
                </c:pt>
                <c:pt idx="946">
                  <c:v>811.71428571428498</c:v>
                </c:pt>
                <c:pt idx="947">
                  <c:v>812.57142857142799</c:v>
                </c:pt>
                <c:pt idx="948">
                  <c:v>813.42857142857099</c:v>
                </c:pt>
                <c:pt idx="949">
                  <c:v>814.28571428571399</c:v>
                </c:pt>
                <c:pt idx="950">
                  <c:v>815.142857142857</c:v>
                </c:pt>
                <c:pt idx="951">
                  <c:v>816</c:v>
                </c:pt>
                <c:pt idx="952">
                  <c:v>816.85714285714198</c:v>
                </c:pt>
                <c:pt idx="953">
                  <c:v>817.71428571428498</c:v>
                </c:pt>
                <c:pt idx="954">
                  <c:v>818.57142857142799</c:v>
                </c:pt>
                <c:pt idx="955">
                  <c:v>819.42857142857099</c:v>
                </c:pt>
                <c:pt idx="956">
                  <c:v>820.28571428571399</c:v>
                </c:pt>
                <c:pt idx="957">
                  <c:v>821.142857142857</c:v>
                </c:pt>
                <c:pt idx="958">
                  <c:v>822</c:v>
                </c:pt>
                <c:pt idx="959">
                  <c:v>822.85714285714198</c:v>
                </c:pt>
                <c:pt idx="960">
                  <c:v>823.71428571428498</c:v>
                </c:pt>
                <c:pt idx="961">
                  <c:v>824.57142857142799</c:v>
                </c:pt>
                <c:pt idx="962">
                  <c:v>825.42857142857099</c:v>
                </c:pt>
                <c:pt idx="963">
                  <c:v>826.28571428571399</c:v>
                </c:pt>
                <c:pt idx="964">
                  <c:v>827.142857142857</c:v>
                </c:pt>
                <c:pt idx="965">
                  <c:v>828</c:v>
                </c:pt>
                <c:pt idx="966">
                  <c:v>828.85714285714198</c:v>
                </c:pt>
                <c:pt idx="967">
                  <c:v>829.71428571428498</c:v>
                </c:pt>
                <c:pt idx="968">
                  <c:v>830.57142857142799</c:v>
                </c:pt>
                <c:pt idx="969">
                  <c:v>831.42857142857099</c:v>
                </c:pt>
                <c:pt idx="970">
                  <c:v>832.28571428571399</c:v>
                </c:pt>
                <c:pt idx="971">
                  <c:v>833.142857142857</c:v>
                </c:pt>
                <c:pt idx="972">
                  <c:v>834</c:v>
                </c:pt>
                <c:pt idx="973">
                  <c:v>834.85714285714198</c:v>
                </c:pt>
                <c:pt idx="974">
                  <c:v>835.71428571428498</c:v>
                </c:pt>
                <c:pt idx="975">
                  <c:v>836.57142857142799</c:v>
                </c:pt>
                <c:pt idx="976">
                  <c:v>837.42857142857099</c:v>
                </c:pt>
                <c:pt idx="977">
                  <c:v>838.28571428571399</c:v>
                </c:pt>
                <c:pt idx="978">
                  <c:v>839.142857142857</c:v>
                </c:pt>
                <c:pt idx="979">
                  <c:v>840</c:v>
                </c:pt>
                <c:pt idx="980">
                  <c:v>840.85714285714198</c:v>
                </c:pt>
                <c:pt idx="981">
                  <c:v>841.71428571428498</c:v>
                </c:pt>
                <c:pt idx="982">
                  <c:v>842.57142857142799</c:v>
                </c:pt>
                <c:pt idx="983">
                  <c:v>843.42857142857099</c:v>
                </c:pt>
                <c:pt idx="984">
                  <c:v>844.28571428571399</c:v>
                </c:pt>
                <c:pt idx="985">
                  <c:v>845.142857142857</c:v>
                </c:pt>
                <c:pt idx="986">
                  <c:v>846</c:v>
                </c:pt>
                <c:pt idx="987">
                  <c:v>846.85714285714198</c:v>
                </c:pt>
                <c:pt idx="988">
                  <c:v>847.71428571428498</c:v>
                </c:pt>
                <c:pt idx="989">
                  <c:v>848.57142857142799</c:v>
                </c:pt>
                <c:pt idx="990">
                  <c:v>849.42857142857099</c:v>
                </c:pt>
                <c:pt idx="991">
                  <c:v>850.28571428571399</c:v>
                </c:pt>
                <c:pt idx="992">
                  <c:v>851.142857142857</c:v>
                </c:pt>
                <c:pt idx="993">
                  <c:v>852</c:v>
                </c:pt>
                <c:pt idx="994">
                  <c:v>852.85714285714198</c:v>
                </c:pt>
                <c:pt idx="995">
                  <c:v>853.71428571428498</c:v>
                </c:pt>
                <c:pt idx="996">
                  <c:v>854.57142857142799</c:v>
                </c:pt>
                <c:pt idx="997">
                  <c:v>855.42857142857099</c:v>
                </c:pt>
                <c:pt idx="998">
                  <c:v>856.28571428571399</c:v>
                </c:pt>
                <c:pt idx="999">
                  <c:v>857.142857142857</c:v>
                </c:pt>
                <c:pt idx="1000">
                  <c:v>858</c:v>
                </c:pt>
                <c:pt idx="1001">
                  <c:v>858.85714285714198</c:v>
                </c:pt>
                <c:pt idx="1002">
                  <c:v>859.71428571428498</c:v>
                </c:pt>
                <c:pt idx="1003">
                  <c:v>860.57142857142799</c:v>
                </c:pt>
                <c:pt idx="1004">
                  <c:v>861.42857142857099</c:v>
                </c:pt>
                <c:pt idx="1005">
                  <c:v>862.28571428571399</c:v>
                </c:pt>
                <c:pt idx="1006">
                  <c:v>863.142857142857</c:v>
                </c:pt>
                <c:pt idx="1007">
                  <c:v>864</c:v>
                </c:pt>
                <c:pt idx="1008">
                  <c:v>864.85714285714198</c:v>
                </c:pt>
                <c:pt idx="1009">
                  <c:v>865.71428571428498</c:v>
                </c:pt>
                <c:pt idx="1010">
                  <c:v>866.57142857142799</c:v>
                </c:pt>
                <c:pt idx="1011">
                  <c:v>867.42857142857099</c:v>
                </c:pt>
                <c:pt idx="1012">
                  <c:v>868.28571428571399</c:v>
                </c:pt>
                <c:pt idx="1013">
                  <c:v>869.142857142857</c:v>
                </c:pt>
                <c:pt idx="1014">
                  <c:v>870</c:v>
                </c:pt>
                <c:pt idx="1015">
                  <c:v>870.85714285714198</c:v>
                </c:pt>
                <c:pt idx="1016">
                  <c:v>871.71428571428498</c:v>
                </c:pt>
                <c:pt idx="1017">
                  <c:v>872.57142857142799</c:v>
                </c:pt>
                <c:pt idx="1018">
                  <c:v>873.42857142857099</c:v>
                </c:pt>
                <c:pt idx="1019">
                  <c:v>874.28571428571399</c:v>
                </c:pt>
                <c:pt idx="1020">
                  <c:v>875.142857142857</c:v>
                </c:pt>
                <c:pt idx="1021">
                  <c:v>876</c:v>
                </c:pt>
                <c:pt idx="1022">
                  <c:v>876.85714285714198</c:v>
                </c:pt>
                <c:pt idx="1023">
                  <c:v>877.71428571428498</c:v>
                </c:pt>
                <c:pt idx="1024">
                  <c:v>878.57142857142799</c:v>
                </c:pt>
                <c:pt idx="1025">
                  <c:v>879.42857142857099</c:v>
                </c:pt>
                <c:pt idx="1026">
                  <c:v>880.28571428571399</c:v>
                </c:pt>
                <c:pt idx="1027">
                  <c:v>881.142857142857</c:v>
                </c:pt>
                <c:pt idx="1028">
                  <c:v>882</c:v>
                </c:pt>
                <c:pt idx="1029">
                  <c:v>882.85714285714198</c:v>
                </c:pt>
                <c:pt idx="1030">
                  <c:v>883.71428571428498</c:v>
                </c:pt>
                <c:pt idx="1031">
                  <c:v>884.57142857142799</c:v>
                </c:pt>
                <c:pt idx="1032">
                  <c:v>885.42857142857099</c:v>
                </c:pt>
                <c:pt idx="1033">
                  <c:v>886.28571428571399</c:v>
                </c:pt>
                <c:pt idx="1034">
                  <c:v>887.142857142857</c:v>
                </c:pt>
                <c:pt idx="1035">
                  <c:v>888</c:v>
                </c:pt>
                <c:pt idx="1036">
                  <c:v>888.85714285714198</c:v>
                </c:pt>
                <c:pt idx="1037">
                  <c:v>889.71428571428498</c:v>
                </c:pt>
                <c:pt idx="1038">
                  <c:v>890.57142857142799</c:v>
                </c:pt>
                <c:pt idx="1039">
                  <c:v>891.42857142857099</c:v>
                </c:pt>
                <c:pt idx="1040">
                  <c:v>892.28571428571399</c:v>
                </c:pt>
                <c:pt idx="1041">
                  <c:v>893.142857142857</c:v>
                </c:pt>
                <c:pt idx="1042">
                  <c:v>894</c:v>
                </c:pt>
                <c:pt idx="1043">
                  <c:v>894.85714285714198</c:v>
                </c:pt>
                <c:pt idx="1044">
                  <c:v>895.71428571428498</c:v>
                </c:pt>
                <c:pt idx="1045">
                  <c:v>896.57142857142799</c:v>
                </c:pt>
                <c:pt idx="1046">
                  <c:v>897.42857142857099</c:v>
                </c:pt>
                <c:pt idx="1047">
                  <c:v>898.28571428571399</c:v>
                </c:pt>
                <c:pt idx="1048">
                  <c:v>899.142857142857</c:v>
                </c:pt>
                <c:pt idx="1049">
                  <c:v>900</c:v>
                </c:pt>
                <c:pt idx="1050">
                  <c:v>900.85714285714198</c:v>
                </c:pt>
                <c:pt idx="1051">
                  <c:v>901.71428571428498</c:v>
                </c:pt>
                <c:pt idx="1052">
                  <c:v>902.57142857142799</c:v>
                </c:pt>
                <c:pt idx="1053">
                  <c:v>903.42857142857099</c:v>
                </c:pt>
                <c:pt idx="1054">
                  <c:v>904.28571428571399</c:v>
                </c:pt>
                <c:pt idx="1055">
                  <c:v>905.142857142857</c:v>
                </c:pt>
                <c:pt idx="1056">
                  <c:v>906</c:v>
                </c:pt>
                <c:pt idx="1057">
                  <c:v>906.85714285714198</c:v>
                </c:pt>
                <c:pt idx="1058">
                  <c:v>907.71428571428498</c:v>
                </c:pt>
                <c:pt idx="1059">
                  <c:v>908.57142857142799</c:v>
                </c:pt>
                <c:pt idx="1060">
                  <c:v>909.42857142857099</c:v>
                </c:pt>
                <c:pt idx="1061">
                  <c:v>910.28571428571399</c:v>
                </c:pt>
                <c:pt idx="1062">
                  <c:v>911.142857142857</c:v>
                </c:pt>
                <c:pt idx="1063">
                  <c:v>912</c:v>
                </c:pt>
                <c:pt idx="1064">
                  <c:v>912.85714285714198</c:v>
                </c:pt>
                <c:pt idx="1065">
                  <c:v>913.71428571428498</c:v>
                </c:pt>
                <c:pt idx="1066">
                  <c:v>914.57142857142799</c:v>
                </c:pt>
                <c:pt idx="1067">
                  <c:v>915.42857142857099</c:v>
                </c:pt>
                <c:pt idx="1068">
                  <c:v>916.28571428571399</c:v>
                </c:pt>
                <c:pt idx="1069">
                  <c:v>917.142857142857</c:v>
                </c:pt>
                <c:pt idx="1070">
                  <c:v>918</c:v>
                </c:pt>
                <c:pt idx="1071">
                  <c:v>918.85714285714198</c:v>
                </c:pt>
                <c:pt idx="1072">
                  <c:v>919.71428571428498</c:v>
                </c:pt>
                <c:pt idx="1073">
                  <c:v>920.57142857142799</c:v>
                </c:pt>
                <c:pt idx="1074">
                  <c:v>921.42857142857099</c:v>
                </c:pt>
                <c:pt idx="1075">
                  <c:v>922.28571428571399</c:v>
                </c:pt>
                <c:pt idx="1076">
                  <c:v>923.142857142857</c:v>
                </c:pt>
                <c:pt idx="1077">
                  <c:v>924</c:v>
                </c:pt>
                <c:pt idx="1078">
                  <c:v>924.85714285714198</c:v>
                </c:pt>
                <c:pt idx="1079">
                  <c:v>925.71428571428498</c:v>
                </c:pt>
                <c:pt idx="1080">
                  <c:v>926.57142857142799</c:v>
                </c:pt>
                <c:pt idx="1081">
                  <c:v>927.42857142857099</c:v>
                </c:pt>
                <c:pt idx="1082">
                  <c:v>928.28571428571399</c:v>
                </c:pt>
                <c:pt idx="1083">
                  <c:v>929.142857142857</c:v>
                </c:pt>
                <c:pt idx="1084">
                  <c:v>930</c:v>
                </c:pt>
                <c:pt idx="1085">
                  <c:v>930.85714285714198</c:v>
                </c:pt>
                <c:pt idx="1086">
                  <c:v>931.71428571428498</c:v>
                </c:pt>
                <c:pt idx="1087">
                  <c:v>932.57142857142799</c:v>
                </c:pt>
                <c:pt idx="1088">
                  <c:v>933.42857142857099</c:v>
                </c:pt>
                <c:pt idx="1089">
                  <c:v>934.28571428571399</c:v>
                </c:pt>
                <c:pt idx="1090">
                  <c:v>935.142857142857</c:v>
                </c:pt>
                <c:pt idx="1091">
                  <c:v>936</c:v>
                </c:pt>
                <c:pt idx="1092">
                  <c:v>936.85714285714198</c:v>
                </c:pt>
                <c:pt idx="1093">
                  <c:v>937.71428571428498</c:v>
                </c:pt>
                <c:pt idx="1094">
                  <c:v>938.57142857142799</c:v>
                </c:pt>
                <c:pt idx="1095">
                  <c:v>939.42857142857099</c:v>
                </c:pt>
                <c:pt idx="1096">
                  <c:v>940.28571428571399</c:v>
                </c:pt>
                <c:pt idx="1097">
                  <c:v>941.142857142857</c:v>
                </c:pt>
                <c:pt idx="1098">
                  <c:v>942</c:v>
                </c:pt>
                <c:pt idx="1099">
                  <c:v>942.85714285714198</c:v>
                </c:pt>
                <c:pt idx="1100">
                  <c:v>943.71428571428498</c:v>
                </c:pt>
                <c:pt idx="1101">
                  <c:v>944.57142857142799</c:v>
                </c:pt>
                <c:pt idx="1102">
                  <c:v>945.42857142857099</c:v>
                </c:pt>
                <c:pt idx="1103">
                  <c:v>946.28571428571399</c:v>
                </c:pt>
                <c:pt idx="1104">
                  <c:v>947.142857142857</c:v>
                </c:pt>
                <c:pt idx="1105">
                  <c:v>948</c:v>
                </c:pt>
                <c:pt idx="1106">
                  <c:v>948.85714285714198</c:v>
                </c:pt>
                <c:pt idx="1107">
                  <c:v>949.71428571428498</c:v>
                </c:pt>
                <c:pt idx="1108">
                  <c:v>950.57142857142799</c:v>
                </c:pt>
                <c:pt idx="1109">
                  <c:v>951.42857142857099</c:v>
                </c:pt>
                <c:pt idx="1110">
                  <c:v>952.28571428571399</c:v>
                </c:pt>
                <c:pt idx="1111">
                  <c:v>953.142857142857</c:v>
                </c:pt>
                <c:pt idx="1112">
                  <c:v>954</c:v>
                </c:pt>
                <c:pt idx="1113">
                  <c:v>954.85714285714198</c:v>
                </c:pt>
                <c:pt idx="1114">
                  <c:v>955.71428571428498</c:v>
                </c:pt>
                <c:pt idx="1115">
                  <c:v>956.57142857142799</c:v>
                </c:pt>
                <c:pt idx="1116">
                  <c:v>957.42857142857099</c:v>
                </c:pt>
                <c:pt idx="1117">
                  <c:v>958.28571428571399</c:v>
                </c:pt>
                <c:pt idx="1118">
                  <c:v>959.142857142857</c:v>
                </c:pt>
                <c:pt idx="1119">
                  <c:v>960</c:v>
                </c:pt>
                <c:pt idx="1120">
                  <c:v>960.85714285714198</c:v>
                </c:pt>
                <c:pt idx="1121">
                  <c:v>961.71428571428498</c:v>
                </c:pt>
                <c:pt idx="1122">
                  <c:v>962.57142857142799</c:v>
                </c:pt>
                <c:pt idx="1123">
                  <c:v>963.42857142857099</c:v>
                </c:pt>
                <c:pt idx="1124">
                  <c:v>964.28571428571399</c:v>
                </c:pt>
                <c:pt idx="1125">
                  <c:v>965.142857142857</c:v>
                </c:pt>
                <c:pt idx="1126">
                  <c:v>966</c:v>
                </c:pt>
                <c:pt idx="1127">
                  <c:v>966.85714285714198</c:v>
                </c:pt>
                <c:pt idx="1128">
                  <c:v>967.71428571428498</c:v>
                </c:pt>
                <c:pt idx="1129">
                  <c:v>968.57142857142799</c:v>
                </c:pt>
                <c:pt idx="1130">
                  <c:v>969.42857142857099</c:v>
                </c:pt>
                <c:pt idx="1131">
                  <c:v>970.28571428571399</c:v>
                </c:pt>
                <c:pt idx="1132">
                  <c:v>971.142857142857</c:v>
                </c:pt>
                <c:pt idx="1133">
                  <c:v>972</c:v>
                </c:pt>
                <c:pt idx="1134">
                  <c:v>972.85714285714198</c:v>
                </c:pt>
                <c:pt idx="1135">
                  <c:v>973.71428571428498</c:v>
                </c:pt>
                <c:pt idx="1136">
                  <c:v>974.57142857142799</c:v>
                </c:pt>
                <c:pt idx="1137">
                  <c:v>975.42857142857099</c:v>
                </c:pt>
                <c:pt idx="1138">
                  <c:v>976.28571428571399</c:v>
                </c:pt>
                <c:pt idx="1139">
                  <c:v>977.142857142857</c:v>
                </c:pt>
                <c:pt idx="1140">
                  <c:v>978</c:v>
                </c:pt>
                <c:pt idx="1141">
                  <c:v>978.85714285714198</c:v>
                </c:pt>
                <c:pt idx="1142">
                  <c:v>979.71428571428498</c:v>
                </c:pt>
                <c:pt idx="1143">
                  <c:v>980.57142857142799</c:v>
                </c:pt>
                <c:pt idx="1144">
                  <c:v>981.42857142857099</c:v>
                </c:pt>
                <c:pt idx="1145">
                  <c:v>982.28571428571399</c:v>
                </c:pt>
                <c:pt idx="1146">
                  <c:v>983.142857142857</c:v>
                </c:pt>
                <c:pt idx="1147">
                  <c:v>984</c:v>
                </c:pt>
                <c:pt idx="1148">
                  <c:v>984.85714285714198</c:v>
                </c:pt>
                <c:pt idx="1149">
                  <c:v>985.71428571428498</c:v>
                </c:pt>
                <c:pt idx="1150">
                  <c:v>986.57142857142799</c:v>
                </c:pt>
                <c:pt idx="1151">
                  <c:v>987.42857142857099</c:v>
                </c:pt>
                <c:pt idx="1152">
                  <c:v>988.28571428571399</c:v>
                </c:pt>
                <c:pt idx="1153">
                  <c:v>989.142857142857</c:v>
                </c:pt>
                <c:pt idx="1154">
                  <c:v>990</c:v>
                </c:pt>
                <c:pt idx="1155">
                  <c:v>990.85714285714198</c:v>
                </c:pt>
                <c:pt idx="1156">
                  <c:v>991.71428571428498</c:v>
                </c:pt>
                <c:pt idx="1157">
                  <c:v>992.57142857142799</c:v>
                </c:pt>
                <c:pt idx="1158">
                  <c:v>993.42857142857099</c:v>
                </c:pt>
                <c:pt idx="1159">
                  <c:v>994.28571428571399</c:v>
                </c:pt>
                <c:pt idx="1160">
                  <c:v>995.142857142857</c:v>
                </c:pt>
                <c:pt idx="1161">
                  <c:v>996</c:v>
                </c:pt>
                <c:pt idx="1162">
                  <c:v>996.85714285714198</c:v>
                </c:pt>
                <c:pt idx="1163">
                  <c:v>997.71428571428498</c:v>
                </c:pt>
                <c:pt idx="1164">
                  <c:v>998.57142857142799</c:v>
                </c:pt>
                <c:pt idx="1165">
                  <c:v>999.42857142857099</c:v>
                </c:pt>
                <c:pt idx="1166">
                  <c:v>1000.28571428571</c:v>
                </c:pt>
                <c:pt idx="1167">
                  <c:v>1001.1428571428499</c:v>
                </c:pt>
                <c:pt idx="1168">
                  <c:v>1002</c:v>
                </c:pt>
                <c:pt idx="1169">
                  <c:v>1002.85714285714</c:v>
                </c:pt>
                <c:pt idx="1170">
                  <c:v>1003.71428571428</c:v>
                </c:pt>
                <c:pt idx="1171">
                  <c:v>1004.57142857142</c:v>
                </c:pt>
                <c:pt idx="1172">
                  <c:v>1005.42857142856</c:v>
                </c:pt>
                <c:pt idx="1173">
                  <c:v>1006.2857142857</c:v>
                </c:pt>
                <c:pt idx="1174">
                  <c:v>1007.1428571428399</c:v>
                </c:pt>
                <c:pt idx="1175">
                  <c:v>1007.99999999998</c:v>
                </c:pt>
                <c:pt idx="1176">
                  <c:v>1008.85714285712</c:v>
                </c:pt>
                <c:pt idx="1177">
                  <c:v>1009.71428571426</c:v>
                </c:pt>
                <c:pt idx="1178">
                  <c:v>1010.5714285714</c:v>
                </c:pt>
                <c:pt idx="1179">
                  <c:v>1011.42857142854</c:v>
                </c:pt>
                <c:pt idx="1180">
                  <c:v>1012.28571428568</c:v>
                </c:pt>
                <c:pt idx="1181">
                  <c:v>1013.14285714282</c:v>
                </c:pt>
                <c:pt idx="1182">
                  <c:v>1013.99999999996</c:v>
                </c:pt>
                <c:pt idx="1183">
                  <c:v>1014.8571428571</c:v>
                </c:pt>
                <c:pt idx="1184">
                  <c:v>1015.71428571424</c:v>
                </c:pt>
                <c:pt idx="1185">
                  <c:v>1016.57142857138</c:v>
                </c:pt>
                <c:pt idx="1186">
                  <c:v>1017.4285714285199</c:v>
                </c:pt>
                <c:pt idx="1187">
                  <c:v>1018.28571428566</c:v>
                </c:pt>
                <c:pt idx="1188">
                  <c:v>1019.1428571428</c:v>
                </c:pt>
                <c:pt idx="1189">
                  <c:v>1019.99999999994</c:v>
                </c:pt>
                <c:pt idx="1190">
                  <c:v>1020.85714285708</c:v>
                </c:pt>
                <c:pt idx="1191">
                  <c:v>1021.71428571422</c:v>
                </c:pt>
                <c:pt idx="1192">
                  <c:v>1022.57142857136</c:v>
                </c:pt>
                <c:pt idx="1193">
                  <c:v>1023.4285714285</c:v>
                </c:pt>
                <c:pt idx="1194">
                  <c:v>1024.2857142856401</c:v>
                </c:pt>
                <c:pt idx="1195">
                  <c:v>1025.14285714278</c:v>
                </c:pt>
                <c:pt idx="1196">
                  <c:v>1025.99999999992</c:v>
                </c:pt>
                <c:pt idx="1197">
                  <c:v>1026.8571428570599</c:v>
                </c:pt>
                <c:pt idx="1198">
                  <c:v>1027.7142857142001</c:v>
                </c:pt>
                <c:pt idx="1199">
                  <c:v>1028.57142857134</c:v>
                </c:pt>
                <c:pt idx="1200">
                  <c:v>1029.4285714284799</c:v>
                </c:pt>
                <c:pt idx="1201">
                  <c:v>1030.2857142856201</c:v>
                </c:pt>
                <c:pt idx="1202">
                  <c:v>1031.14285714276</c:v>
                </c:pt>
                <c:pt idx="1203">
                  <c:v>1031.9999999999</c:v>
                </c:pt>
                <c:pt idx="1204">
                  <c:v>1032.8571428570399</c:v>
                </c:pt>
                <c:pt idx="1205">
                  <c:v>1033.7142857141801</c:v>
                </c:pt>
                <c:pt idx="1206">
                  <c:v>1034.57142857132</c:v>
                </c:pt>
                <c:pt idx="1207">
                  <c:v>1035.4285714284599</c:v>
                </c:pt>
                <c:pt idx="1208">
                  <c:v>1036.2857142856001</c:v>
                </c:pt>
                <c:pt idx="1209">
                  <c:v>1037.14285714274</c:v>
                </c:pt>
                <c:pt idx="1210">
                  <c:v>1037.9999999998799</c:v>
                </c:pt>
                <c:pt idx="1211">
                  <c:v>1038.8571428570201</c:v>
                </c:pt>
                <c:pt idx="1212">
                  <c:v>1039.71428571416</c:v>
                </c:pt>
                <c:pt idx="1213">
                  <c:v>1040.5714285713</c:v>
                </c:pt>
                <c:pt idx="1214">
                  <c:v>1041.4285714284399</c:v>
                </c:pt>
                <c:pt idx="1215">
                  <c:v>1042.2857142855801</c:v>
                </c:pt>
                <c:pt idx="1216">
                  <c:v>1043.14285714272</c:v>
                </c:pt>
                <c:pt idx="1217">
                  <c:v>1043.9999999998599</c:v>
                </c:pt>
                <c:pt idx="1218">
                  <c:v>1044.8571428570001</c:v>
                </c:pt>
                <c:pt idx="1219">
                  <c:v>1045.71428571414</c:v>
                </c:pt>
                <c:pt idx="1220">
                  <c:v>1046.57142857128</c:v>
                </c:pt>
                <c:pt idx="1221">
                  <c:v>1047.4285714284199</c:v>
                </c:pt>
                <c:pt idx="1222">
                  <c:v>1048.2857142855601</c:v>
                </c:pt>
                <c:pt idx="1223">
                  <c:v>1049.1428571427</c:v>
                </c:pt>
                <c:pt idx="1224">
                  <c:v>1049.9999999998399</c:v>
                </c:pt>
                <c:pt idx="1225">
                  <c:v>1050.8571428569801</c:v>
                </c:pt>
                <c:pt idx="1226">
                  <c:v>1051.71428571412</c:v>
                </c:pt>
                <c:pt idx="1227">
                  <c:v>1052.57142857126</c:v>
                </c:pt>
                <c:pt idx="1228">
                  <c:v>1053.4285714283999</c:v>
                </c:pt>
                <c:pt idx="1229">
                  <c:v>1054.2857142855401</c:v>
                </c:pt>
                <c:pt idx="1230">
                  <c:v>1055.14285714268</c:v>
                </c:pt>
                <c:pt idx="1231">
                  <c:v>1055.9999999998199</c:v>
                </c:pt>
                <c:pt idx="1232">
                  <c:v>1056.8571428569601</c:v>
                </c:pt>
                <c:pt idx="1233">
                  <c:v>1057.7142857141</c:v>
                </c:pt>
                <c:pt idx="1234">
                  <c:v>1058.5714285712399</c:v>
                </c:pt>
                <c:pt idx="1235">
                  <c:v>1059.4285714283801</c:v>
                </c:pt>
                <c:pt idx="1236">
                  <c:v>1060.28571428552</c:v>
                </c:pt>
                <c:pt idx="1237">
                  <c:v>1061.14285714266</c:v>
                </c:pt>
                <c:pt idx="1238">
                  <c:v>1061.9999999997999</c:v>
                </c:pt>
                <c:pt idx="1239">
                  <c:v>1062.8571428569401</c:v>
                </c:pt>
                <c:pt idx="1240">
                  <c:v>1063.71428571408</c:v>
                </c:pt>
                <c:pt idx="1241">
                  <c:v>1064.5714285712199</c:v>
                </c:pt>
                <c:pt idx="1242">
                  <c:v>1065.4285714283601</c:v>
                </c:pt>
                <c:pt idx="1243">
                  <c:v>1066.2857142855</c:v>
                </c:pt>
                <c:pt idx="1244">
                  <c:v>1067.14285714264</c:v>
                </c:pt>
                <c:pt idx="1245">
                  <c:v>1067.9999999997799</c:v>
                </c:pt>
                <c:pt idx="1246">
                  <c:v>1068.8571428569201</c:v>
                </c:pt>
                <c:pt idx="1247">
                  <c:v>1069.71428571406</c:v>
                </c:pt>
                <c:pt idx="1248">
                  <c:v>1070.5714285711999</c:v>
                </c:pt>
                <c:pt idx="1249">
                  <c:v>1071.4285714283401</c:v>
                </c:pt>
                <c:pt idx="1250">
                  <c:v>1072.28571428548</c:v>
                </c:pt>
                <c:pt idx="1251">
                  <c:v>1073.14285714262</c:v>
                </c:pt>
                <c:pt idx="1252">
                  <c:v>1073.9999999997599</c:v>
                </c:pt>
                <c:pt idx="1253">
                  <c:v>1074.8571428569001</c:v>
                </c:pt>
                <c:pt idx="1254">
                  <c:v>1075.71428571404</c:v>
                </c:pt>
                <c:pt idx="1255">
                  <c:v>1076.5714285711799</c:v>
                </c:pt>
                <c:pt idx="1256">
                  <c:v>1077.4285714283201</c:v>
                </c:pt>
                <c:pt idx="1257">
                  <c:v>1078.28571428546</c:v>
                </c:pt>
                <c:pt idx="1258">
                  <c:v>1079.1428571426</c:v>
                </c:pt>
                <c:pt idx="1259">
                  <c:v>1079.9999999997401</c:v>
                </c:pt>
                <c:pt idx="1260">
                  <c:v>1080.85714285688</c:v>
                </c:pt>
                <c:pt idx="1261">
                  <c:v>1081.71428571402</c:v>
                </c:pt>
                <c:pt idx="1262">
                  <c:v>1082.5714285711599</c:v>
                </c:pt>
                <c:pt idx="1263">
                  <c:v>1083.4285714283001</c:v>
                </c:pt>
                <c:pt idx="1264">
                  <c:v>1084.28571428544</c:v>
                </c:pt>
                <c:pt idx="1265">
                  <c:v>1085.1428571425799</c:v>
                </c:pt>
                <c:pt idx="1266">
                  <c:v>1085.9999999997201</c:v>
                </c:pt>
                <c:pt idx="1267">
                  <c:v>1086.85714285686</c:v>
                </c:pt>
                <c:pt idx="1268">
                  <c:v>1087.714285714</c:v>
                </c:pt>
                <c:pt idx="1269">
                  <c:v>1088.5714285711399</c:v>
                </c:pt>
                <c:pt idx="1270">
                  <c:v>1089.4285714282801</c:v>
                </c:pt>
                <c:pt idx="1271">
                  <c:v>1090.28571428543</c:v>
                </c:pt>
                <c:pt idx="1272">
                  <c:v>1091.1428571425599</c:v>
                </c:pt>
                <c:pt idx="1273">
                  <c:v>1091.9999999997101</c:v>
                </c:pt>
                <c:pt idx="1274">
                  <c:v>1092.85714285685</c:v>
                </c:pt>
                <c:pt idx="1275">
                  <c:v>1093.71428571399</c:v>
                </c:pt>
                <c:pt idx="1276">
                  <c:v>1094.5714285711299</c:v>
                </c:pt>
                <c:pt idx="1277">
                  <c:v>1095.4285714282701</c:v>
                </c:pt>
                <c:pt idx="1278">
                  <c:v>1096.28571428541</c:v>
                </c:pt>
                <c:pt idx="1279">
                  <c:v>1097.1428571425499</c:v>
                </c:pt>
                <c:pt idx="1280">
                  <c:v>1097.9999999996901</c:v>
                </c:pt>
                <c:pt idx="1281">
                  <c:v>1098.85714285683</c:v>
                </c:pt>
                <c:pt idx="1282">
                  <c:v>1099.71428571397</c:v>
                </c:pt>
                <c:pt idx="1283">
                  <c:v>1100.5714285711099</c:v>
                </c:pt>
                <c:pt idx="1284">
                  <c:v>1101.4285714282501</c:v>
                </c:pt>
                <c:pt idx="1285">
                  <c:v>1102.28571428539</c:v>
                </c:pt>
                <c:pt idx="1286">
                  <c:v>1103.1428571425299</c:v>
                </c:pt>
                <c:pt idx="1287">
                  <c:v>1103.9999999996701</c:v>
                </c:pt>
                <c:pt idx="1288">
                  <c:v>1104.85714285681</c:v>
                </c:pt>
                <c:pt idx="1289">
                  <c:v>1105.7142857139499</c:v>
                </c:pt>
                <c:pt idx="1290">
                  <c:v>1106.5714285710901</c:v>
                </c:pt>
                <c:pt idx="1291">
                  <c:v>1107.42857142823</c:v>
                </c:pt>
                <c:pt idx="1292">
                  <c:v>1108.28571428537</c:v>
                </c:pt>
                <c:pt idx="1293">
                  <c:v>1109.1428571425099</c:v>
                </c:pt>
                <c:pt idx="1294">
                  <c:v>1109.9999999996501</c:v>
                </c:pt>
                <c:pt idx="1295">
                  <c:v>1110.85714285679</c:v>
                </c:pt>
                <c:pt idx="1296">
                  <c:v>1111.7142857139299</c:v>
                </c:pt>
                <c:pt idx="1297">
                  <c:v>1112.5714285710701</c:v>
                </c:pt>
                <c:pt idx="1298">
                  <c:v>1113.42857142821</c:v>
                </c:pt>
                <c:pt idx="1299">
                  <c:v>1114.28571428535</c:v>
                </c:pt>
                <c:pt idx="1300">
                  <c:v>1115.1428571424899</c:v>
                </c:pt>
                <c:pt idx="1301">
                  <c:v>1115.9999999996301</c:v>
                </c:pt>
                <c:pt idx="1302">
                  <c:v>1116.85714285677</c:v>
                </c:pt>
                <c:pt idx="1303">
                  <c:v>1117.7142857139099</c:v>
                </c:pt>
                <c:pt idx="1304">
                  <c:v>1118.5714285710501</c:v>
                </c:pt>
                <c:pt idx="1305">
                  <c:v>1119.42857142819</c:v>
                </c:pt>
                <c:pt idx="1306">
                  <c:v>1120.28571428533</c:v>
                </c:pt>
                <c:pt idx="1307">
                  <c:v>1121.1428571424699</c:v>
                </c:pt>
                <c:pt idx="1308">
                  <c:v>1121.9999999996101</c:v>
                </c:pt>
                <c:pt idx="1309">
                  <c:v>1122.85714285675</c:v>
                </c:pt>
                <c:pt idx="1310">
                  <c:v>1123.7142857138899</c:v>
                </c:pt>
                <c:pt idx="1311">
                  <c:v>1124.5714285710301</c:v>
                </c:pt>
                <c:pt idx="1312">
                  <c:v>1125.42857142817</c:v>
                </c:pt>
                <c:pt idx="1313">
                  <c:v>1126.28571428531</c:v>
                </c:pt>
                <c:pt idx="1314">
                  <c:v>1127.1428571424501</c:v>
                </c:pt>
                <c:pt idx="1315">
                  <c:v>1127.99999999959</c:v>
                </c:pt>
                <c:pt idx="1316">
                  <c:v>1128.85714285673</c:v>
                </c:pt>
                <c:pt idx="1317">
                  <c:v>1129.7142857138699</c:v>
                </c:pt>
                <c:pt idx="1318">
                  <c:v>1130.5714285710101</c:v>
                </c:pt>
                <c:pt idx="1319">
                  <c:v>1131.42857142815</c:v>
                </c:pt>
                <c:pt idx="1320">
                  <c:v>1132.2857142852899</c:v>
                </c:pt>
                <c:pt idx="1321">
                  <c:v>1133.1428571424301</c:v>
                </c:pt>
                <c:pt idx="1322">
                  <c:v>1133.99999999957</c:v>
                </c:pt>
                <c:pt idx="1323">
                  <c:v>1134.85714285671</c:v>
                </c:pt>
                <c:pt idx="1324">
                  <c:v>1135.7142857138499</c:v>
                </c:pt>
                <c:pt idx="1325">
                  <c:v>1136.5714285709901</c:v>
                </c:pt>
                <c:pt idx="1326">
                  <c:v>1137.42857142813</c:v>
                </c:pt>
                <c:pt idx="1327">
                  <c:v>1138.2857142852699</c:v>
                </c:pt>
                <c:pt idx="1328">
                  <c:v>1139.1428571424101</c:v>
                </c:pt>
                <c:pt idx="1329">
                  <c:v>1139.99999999955</c:v>
                </c:pt>
                <c:pt idx="1330">
                  <c:v>1140.85714285669</c:v>
                </c:pt>
                <c:pt idx="1331">
                  <c:v>1141.7142857138299</c:v>
                </c:pt>
                <c:pt idx="1332">
                  <c:v>1142.5714285709701</c:v>
                </c:pt>
                <c:pt idx="1333">
                  <c:v>1143.42857142811</c:v>
                </c:pt>
                <c:pt idx="1334">
                  <c:v>1144.2857142852499</c:v>
                </c:pt>
                <c:pt idx="1335">
                  <c:v>1145.1428571423901</c:v>
                </c:pt>
                <c:pt idx="1336">
                  <c:v>1145.99999999953</c:v>
                </c:pt>
                <c:pt idx="1337">
                  <c:v>1146.85714285667</c:v>
                </c:pt>
                <c:pt idx="1338">
                  <c:v>1147.7142857138101</c:v>
                </c:pt>
                <c:pt idx="1339">
                  <c:v>1148.57142857095</c:v>
                </c:pt>
                <c:pt idx="1340">
                  <c:v>1149.42857142809</c:v>
                </c:pt>
                <c:pt idx="1341">
                  <c:v>1150.2857142852299</c:v>
                </c:pt>
                <c:pt idx="1342">
                  <c:v>1151.1428571423701</c:v>
                </c:pt>
                <c:pt idx="1343">
                  <c:v>1151.99999999951</c:v>
                </c:pt>
                <c:pt idx="1344">
                  <c:v>1152.8571428566499</c:v>
                </c:pt>
                <c:pt idx="1345">
                  <c:v>1153.7142857137901</c:v>
                </c:pt>
                <c:pt idx="1346">
                  <c:v>1154.57142857093</c:v>
                </c:pt>
                <c:pt idx="1347">
                  <c:v>1155.42857142807</c:v>
                </c:pt>
                <c:pt idx="1348">
                  <c:v>1156.2857142852099</c:v>
                </c:pt>
                <c:pt idx="1349">
                  <c:v>1157.1428571423501</c:v>
                </c:pt>
                <c:pt idx="1350">
                  <c:v>1157.99999999949</c:v>
                </c:pt>
                <c:pt idx="1351">
                  <c:v>1158.8571428566299</c:v>
                </c:pt>
                <c:pt idx="1352">
                  <c:v>1159.7142857137701</c:v>
                </c:pt>
                <c:pt idx="1353">
                  <c:v>1160.57142857091</c:v>
                </c:pt>
                <c:pt idx="1354">
                  <c:v>1161.42857142805</c:v>
                </c:pt>
                <c:pt idx="1355">
                  <c:v>1162.2857142851899</c:v>
                </c:pt>
                <c:pt idx="1356">
                  <c:v>1163.1428571423301</c:v>
                </c:pt>
                <c:pt idx="1357">
                  <c:v>1163.99999999947</c:v>
                </c:pt>
                <c:pt idx="1358">
                  <c:v>1164.8571428566099</c:v>
                </c:pt>
                <c:pt idx="1359">
                  <c:v>1165.7142857137501</c:v>
                </c:pt>
                <c:pt idx="1360">
                  <c:v>1166.57142857089</c:v>
                </c:pt>
                <c:pt idx="1361">
                  <c:v>1167.42857142803</c:v>
                </c:pt>
                <c:pt idx="1362">
                  <c:v>1168.2857142851699</c:v>
                </c:pt>
                <c:pt idx="1363">
                  <c:v>1169.14285714231</c:v>
                </c:pt>
                <c:pt idx="1364">
                  <c:v>1169.99999999945</c:v>
                </c:pt>
                <c:pt idx="1365">
                  <c:v>1170.8571428565899</c:v>
                </c:pt>
                <c:pt idx="1366">
                  <c:v>1171.7142857137301</c:v>
                </c:pt>
                <c:pt idx="1367">
                  <c:v>1172.57142857087</c:v>
                </c:pt>
                <c:pt idx="1368">
                  <c:v>1173.4285714280099</c:v>
                </c:pt>
                <c:pt idx="1369">
                  <c:v>1174.2857142851501</c:v>
                </c:pt>
                <c:pt idx="1370">
                  <c:v>1175.14285714229</c:v>
                </c:pt>
                <c:pt idx="1371">
                  <c:v>1175.99999999943</c:v>
                </c:pt>
                <c:pt idx="1372">
                  <c:v>1176.8571428565699</c:v>
                </c:pt>
                <c:pt idx="1373">
                  <c:v>1177.7142857137101</c:v>
                </c:pt>
                <c:pt idx="1374">
                  <c:v>1178.57142857085</c:v>
                </c:pt>
                <c:pt idx="1375">
                  <c:v>1179.4285714279899</c:v>
                </c:pt>
                <c:pt idx="1376">
                  <c:v>1180.2857142851301</c:v>
                </c:pt>
                <c:pt idx="1377">
                  <c:v>1181.14285714227</c:v>
                </c:pt>
                <c:pt idx="1378">
                  <c:v>1181.99999999941</c:v>
                </c:pt>
                <c:pt idx="1379">
                  <c:v>1182.8571428565499</c:v>
                </c:pt>
                <c:pt idx="1380">
                  <c:v>1183.7142857136901</c:v>
                </c:pt>
                <c:pt idx="1381">
                  <c:v>1184.57142857083</c:v>
                </c:pt>
                <c:pt idx="1382">
                  <c:v>1185.4285714279699</c:v>
                </c:pt>
                <c:pt idx="1383">
                  <c:v>1186.2857142851101</c:v>
                </c:pt>
                <c:pt idx="1384">
                  <c:v>1187.14285714225</c:v>
                </c:pt>
                <c:pt idx="1385">
                  <c:v>1187.99999999939</c:v>
                </c:pt>
                <c:pt idx="1386">
                  <c:v>1188.8571428565299</c:v>
                </c:pt>
                <c:pt idx="1387">
                  <c:v>1189.7142857136701</c:v>
                </c:pt>
                <c:pt idx="1388">
                  <c:v>1190.57142857081</c:v>
                </c:pt>
                <c:pt idx="1389">
                  <c:v>1191.4285714279499</c:v>
                </c:pt>
                <c:pt idx="1390">
                  <c:v>1192.2857142850901</c:v>
                </c:pt>
                <c:pt idx="1391">
                  <c:v>1193.14285714223</c:v>
                </c:pt>
                <c:pt idx="1392">
                  <c:v>1193.9999999993699</c:v>
                </c:pt>
                <c:pt idx="1393">
                  <c:v>1194.8571428565101</c:v>
                </c:pt>
                <c:pt idx="1394">
                  <c:v>1195.71428571365</c:v>
                </c:pt>
                <c:pt idx="1395">
                  <c:v>1196.57142857079</c:v>
                </c:pt>
                <c:pt idx="1396">
                  <c:v>1197.4285714279299</c:v>
                </c:pt>
                <c:pt idx="1397">
                  <c:v>1198.2857142850701</c:v>
                </c:pt>
                <c:pt idx="1398">
                  <c:v>1199.14285714221</c:v>
                </c:pt>
                <c:pt idx="1399">
                  <c:v>1199.9999999993499</c:v>
                </c:pt>
                <c:pt idx="1400">
                  <c:v>1200.8571428564901</c:v>
                </c:pt>
                <c:pt idx="1401">
                  <c:v>1201.71428571363</c:v>
                </c:pt>
                <c:pt idx="1402">
                  <c:v>1202.57142857077</c:v>
                </c:pt>
                <c:pt idx="1403">
                  <c:v>1203.4285714279099</c:v>
                </c:pt>
                <c:pt idx="1404">
                  <c:v>1204.2857142850501</c:v>
                </c:pt>
                <c:pt idx="1405">
                  <c:v>1205.14285714219</c:v>
                </c:pt>
                <c:pt idx="1406">
                  <c:v>1205.9999999993299</c:v>
                </c:pt>
                <c:pt idx="1407">
                  <c:v>1206.8571428564701</c:v>
                </c:pt>
                <c:pt idx="1408">
                  <c:v>1207.71428571361</c:v>
                </c:pt>
                <c:pt idx="1409">
                  <c:v>1208.57142857075</c:v>
                </c:pt>
                <c:pt idx="1410">
                  <c:v>1209.4285714278899</c:v>
                </c:pt>
                <c:pt idx="1411">
                  <c:v>1210.2857142850301</c:v>
                </c:pt>
                <c:pt idx="1412">
                  <c:v>1211.14285714217</c:v>
                </c:pt>
                <c:pt idx="1413">
                  <c:v>1211.9999999993099</c:v>
                </c:pt>
                <c:pt idx="1414">
                  <c:v>1212.8571428564501</c:v>
                </c:pt>
                <c:pt idx="1415">
                  <c:v>1213.71428571359</c:v>
                </c:pt>
                <c:pt idx="1416">
                  <c:v>1214.5714285707299</c:v>
                </c:pt>
                <c:pt idx="1417">
                  <c:v>1215.4285714278701</c:v>
                </c:pt>
                <c:pt idx="1418">
                  <c:v>1216.28571428501</c:v>
                </c:pt>
                <c:pt idx="1419">
                  <c:v>1217.14285714215</c:v>
                </c:pt>
                <c:pt idx="1420">
                  <c:v>1217.9999999992899</c:v>
                </c:pt>
                <c:pt idx="1421">
                  <c:v>1218.8571428564301</c:v>
                </c:pt>
                <c:pt idx="1422">
                  <c:v>1219.71428571357</c:v>
                </c:pt>
                <c:pt idx="1423">
                  <c:v>1220.5714285707099</c:v>
                </c:pt>
                <c:pt idx="1424">
                  <c:v>1221.4285714278501</c:v>
                </c:pt>
                <c:pt idx="1425">
                  <c:v>1222.28571428499</c:v>
                </c:pt>
                <c:pt idx="1426">
                  <c:v>1223.14285714213</c:v>
                </c:pt>
                <c:pt idx="1427">
                  <c:v>1223.9999999992699</c:v>
                </c:pt>
                <c:pt idx="1428">
                  <c:v>1224.8571428564101</c:v>
                </c:pt>
                <c:pt idx="1429">
                  <c:v>1225.71428571355</c:v>
                </c:pt>
                <c:pt idx="1430">
                  <c:v>1226.5714285706899</c:v>
                </c:pt>
                <c:pt idx="1431">
                  <c:v>1227.4285714278301</c:v>
                </c:pt>
                <c:pt idx="1432">
                  <c:v>1228.28571428497</c:v>
                </c:pt>
                <c:pt idx="1433">
                  <c:v>1229.14285714211</c:v>
                </c:pt>
                <c:pt idx="1434">
                  <c:v>1229.9999999992499</c:v>
                </c:pt>
                <c:pt idx="1435">
                  <c:v>1230.8571428563901</c:v>
                </c:pt>
                <c:pt idx="1436">
                  <c:v>1231.71428571353</c:v>
                </c:pt>
                <c:pt idx="1437">
                  <c:v>1232.5714285706699</c:v>
                </c:pt>
                <c:pt idx="1438">
                  <c:v>1233.4285714278101</c:v>
                </c:pt>
                <c:pt idx="1439">
                  <c:v>1234.28571428495</c:v>
                </c:pt>
                <c:pt idx="1440">
                  <c:v>1235.14285714209</c:v>
                </c:pt>
                <c:pt idx="1441">
                  <c:v>1235.9999999992301</c:v>
                </c:pt>
                <c:pt idx="1442">
                  <c:v>1236.85714285637</c:v>
                </c:pt>
                <c:pt idx="1443">
                  <c:v>1237.71428571351</c:v>
                </c:pt>
                <c:pt idx="1444">
                  <c:v>1238.5714285706499</c:v>
                </c:pt>
                <c:pt idx="1445">
                  <c:v>1239.4285714277901</c:v>
                </c:pt>
                <c:pt idx="1446">
                  <c:v>1240.28571428493</c:v>
                </c:pt>
                <c:pt idx="1447">
                  <c:v>1241.1428571420699</c:v>
                </c:pt>
                <c:pt idx="1448">
                  <c:v>1241.9999999992101</c:v>
                </c:pt>
                <c:pt idx="1449">
                  <c:v>1242.85714285635</c:v>
                </c:pt>
                <c:pt idx="1450">
                  <c:v>1243.71428571349</c:v>
                </c:pt>
                <c:pt idx="1451">
                  <c:v>1244.5714285706299</c:v>
                </c:pt>
                <c:pt idx="1452">
                  <c:v>1245.4285714277701</c:v>
                </c:pt>
                <c:pt idx="1453">
                  <c:v>1246.28571428491</c:v>
                </c:pt>
                <c:pt idx="1454">
                  <c:v>1247.1428571420499</c:v>
                </c:pt>
                <c:pt idx="1455">
                  <c:v>1247.9999999991901</c:v>
                </c:pt>
                <c:pt idx="1456">
                  <c:v>1248.85714285633</c:v>
                </c:pt>
                <c:pt idx="1457">
                  <c:v>1249.71428571347</c:v>
                </c:pt>
                <c:pt idx="1458">
                  <c:v>1250.5714285706099</c:v>
                </c:pt>
                <c:pt idx="1459">
                  <c:v>1251.4285714277501</c:v>
                </c:pt>
                <c:pt idx="1460">
                  <c:v>1252.28571428489</c:v>
                </c:pt>
                <c:pt idx="1461">
                  <c:v>1253.1428571420299</c:v>
                </c:pt>
                <c:pt idx="1462">
                  <c:v>1253.9999999991701</c:v>
                </c:pt>
                <c:pt idx="1463">
                  <c:v>1254.85714285631</c:v>
                </c:pt>
                <c:pt idx="1464">
                  <c:v>1255.71428571345</c:v>
                </c:pt>
                <c:pt idx="1465">
                  <c:v>1256.5714285705899</c:v>
                </c:pt>
                <c:pt idx="1466">
                  <c:v>1257.42857142773</c:v>
                </c:pt>
                <c:pt idx="1467">
                  <c:v>1258.28571428487</c:v>
                </c:pt>
                <c:pt idx="1468">
                  <c:v>1259.1428571420099</c:v>
                </c:pt>
                <c:pt idx="1469">
                  <c:v>1259.9999999991501</c:v>
                </c:pt>
                <c:pt idx="1470">
                  <c:v>1260.85714285629</c:v>
                </c:pt>
                <c:pt idx="1471">
                  <c:v>1261.7142857134299</c:v>
                </c:pt>
                <c:pt idx="1472">
                  <c:v>1262.5714285705701</c:v>
                </c:pt>
                <c:pt idx="1473">
                  <c:v>1263.42857142771</c:v>
                </c:pt>
                <c:pt idx="1474">
                  <c:v>1264.28571428485</c:v>
                </c:pt>
                <c:pt idx="1475">
                  <c:v>1265.1428571419999</c:v>
                </c:pt>
                <c:pt idx="1476">
                  <c:v>1265.9999999991401</c:v>
                </c:pt>
                <c:pt idx="1477">
                  <c:v>1266.85714285628</c:v>
                </c:pt>
                <c:pt idx="1478">
                  <c:v>1267.7142857134099</c:v>
                </c:pt>
                <c:pt idx="1479">
                  <c:v>1268.5714285705501</c:v>
                </c:pt>
                <c:pt idx="1480">
                  <c:v>1269.4285714277</c:v>
                </c:pt>
                <c:pt idx="1481">
                  <c:v>1270.28571428483</c:v>
                </c:pt>
                <c:pt idx="1482">
                  <c:v>1271.1428571419799</c:v>
                </c:pt>
                <c:pt idx="1483">
                  <c:v>1271.9999999991201</c:v>
                </c:pt>
                <c:pt idx="1484">
                  <c:v>1272.85714285625</c:v>
                </c:pt>
                <c:pt idx="1485">
                  <c:v>1273.7142857133899</c:v>
                </c:pt>
                <c:pt idx="1486">
                  <c:v>1274.7142857133899</c:v>
                </c:pt>
                <c:pt idx="1487">
                  <c:v>1275.7142857133899</c:v>
                </c:pt>
                <c:pt idx="1488">
                  <c:v>1276.7142857133899</c:v>
                </c:pt>
                <c:pt idx="1489">
                  <c:v>1277.7142857133899</c:v>
                </c:pt>
                <c:pt idx="1490">
                  <c:v>1278.7142857133899</c:v>
                </c:pt>
                <c:pt idx="1491">
                  <c:v>1279.7142857133899</c:v>
                </c:pt>
                <c:pt idx="1492">
                  <c:v>1280.7142857133899</c:v>
                </c:pt>
                <c:pt idx="1493">
                  <c:v>1281.7142857133899</c:v>
                </c:pt>
                <c:pt idx="1494">
                  <c:v>1282.7142857133899</c:v>
                </c:pt>
                <c:pt idx="1495">
                  <c:v>1283.7142857133899</c:v>
                </c:pt>
                <c:pt idx="1496">
                  <c:v>1284.7142857133899</c:v>
                </c:pt>
                <c:pt idx="1497">
                  <c:v>1285.7142857133899</c:v>
                </c:pt>
                <c:pt idx="1498">
                  <c:v>1286.7142857133899</c:v>
                </c:pt>
                <c:pt idx="1499">
                  <c:v>1287.7142857133899</c:v>
                </c:pt>
                <c:pt idx="1500">
                  <c:v>1288.7142857133899</c:v>
                </c:pt>
                <c:pt idx="1501">
                  <c:v>1289.7142857133899</c:v>
                </c:pt>
                <c:pt idx="1502">
                  <c:v>1290.7142857133899</c:v>
                </c:pt>
                <c:pt idx="1503">
                  <c:v>1291.7142857133899</c:v>
                </c:pt>
                <c:pt idx="1504">
                  <c:v>1292.7142857133899</c:v>
                </c:pt>
                <c:pt idx="1505">
                  <c:v>1293.7142857133899</c:v>
                </c:pt>
                <c:pt idx="1506">
                  <c:v>1294.7142857133899</c:v>
                </c:pt>
                <c:pt idx="1507">
                  <c:v>1295.7142857133899</c:v>
                </c:pt>
                <c:pt idx="1508">
                  <c:v>1296.7142857133899</c:v>
                </c:pt>
                <c:pt idx="1509">
                  <c:v>1297.7142857133899</c:v>
                </c:pt>
                <c:pt idx="1510">
                  <c:v>1298.7142857133899</c:v>
                </c:pt>
                <c:pt idx="1511">
                  <c:v>1299.7142857133899</c:v>
                </c:pt>
                <c:pt idx="1512">
                  <c:v>1300.7142857133899</c:v>
                </c:pt>
                <c:pt idx="1513">
                  <c:v>1301.7142857133899</c:v>
                </c:pt>
                <c:pt idx="1514">
                  <c:v>1302.7142857133899</c:v>
                </c:pt>
                <c:pt idx="1515">
                  <c:v>1303.7142857133899</c:v>
                </c:pt>
                <c:pt idx="1516">
                  <c:v>1304.7142857133899</c:v>
                </c:pt>
                <c:pt idx="1517">
                  <c:v>1305.7142857133899</c:v>
                </c:pt>
                <c:pt idx="1518">
                  <c:v>1306.7142857133899</c:v>
                </c:pt>
                <c:pt idx="1519">
                  <c:v>1307.7142857133899</c:v>
                </c:pt>
                <c:pt idx="1520">
                  <c:v>1308.7142857133899</c:v>
                </c:pt>
                <c:pt idx="1521">
                  <c:v>1309.7142857133899</c:v>
                </c:pt>
                <c:pt idx="1522">
                  <c:v>1310.7142857133899</c:v>
                </c:pt>
                <c:pt idx="1523">
                  <c:v>1311.7142857133899</c:v>
                </c:pt>
                <c:pt idx="1524">
                  <c:v>1312.7142857133899</c:v>
                </c:pt>
                <c:pt idx="1525">
                  <c:v>1313.7142857133899</c:v>
                </c:pt>
                <c:pt idx="1526">
                  <c:v>1314.7142857133899</c:v>
                </c:pt>
                <c:pt idx="1527">
                  <c:v>1315.7142857133899</c:v>
                </c:pt>
                <c:pt idx="1528">
                  <c:v>1316.7142857133899</c:v>
                </c:pt>
                <c:pt idx="1529">
                  <c:v>1317.7142857133899</c:v>
                </c:pt>
                <c:pt idx="1530">
                  <c:v>1318.7142857133899</c:v>
                </c:pt>
                <c:pt idx="1531">
                  <c:v>1319.7142857133899</c:v>
                </c:pt>
                <c:pt idx="1532">
                  <c:v>1320.7142857133899</c:v>
                </c:pt>
                <c:pt idx="1533">
                  <c:v>1321.7142857133899</c:v>
                </c:pt>
                <c:pt idx="1534">
                  <c:v>1322.7142857133899</c:v>
                </c:pt>
                <c:pt idx="1535">
                  <c:v>1323.7142857133899</c:v>
                </c:pt>
                <c:pt idx="1536">
                  <c:v>1324.7142857133899</c:v>
                </c:pt>
                <c:pt idx="1537">
                  <c:v>1325.7142857133899</c:v>
                </c:pt>
                <c:pt idx="1538">
                  <c:v>1326.7142857133899</c:v>
                </c:pt>
                <c:pt idx="1539">
                  <c:v>1327.7142857133899</c:v>
                </c:pt>
                <c:pt idx="1540">
                  <c:v>1328.7142857133899</c:v>
                </c:pt>
                <c:pt idx="1541">
                  <c:v>1329.7142857133899</c:v>
                </c:pt>
                <c:pt idx="1542">
                  <c:v>1330.7142857133899</c:v>
                </c:pt>
                <c:pt idx="1543">
                  <c:v>1331.7142857133899</c:v>
                </c:pt>
                <c:pt idx="1544">
                  <c:v>1332.7142857133899</c:v>
                </c:pt>
                <c:pt idx="1545">
                  <c:v>1333.7142857133899</c:v>
                </c:pt>
                <c:pt idx="1546">
                  <c:v>1334.7142857133899</c:v>
                </c:pt>
                <c:pt idx="1547">
                  <c:v>1335.7142857133899</c:v>
                </c:pt>
                <c:pt idx="1548">
                  <c:v>1336.7142857133899</c:v>
                </c:pt>
                <c:pt idx="1549">
                  <c:v>1337.7142857133899</c:v>
                </c:pt>
                <c:pt idx="1550">
                  <c:v>1338.7142857133899</c:v>
                </c:pt>
                <c:pt idx="1551">
                  <c:v>1339.7142857133899</c:v>
                </c:pt>
                <c:pt idx="1552">
                  <c:v>1340.7142857133899</c:v>
                </c:pt>
                <c:pt idx="1553">
                  <c:v>1341.7142857133899</c:v>
                </c:pt>
                <c:pt idx="1554">
                  <c:v>1342.7142857133899</c:v>
                </c:pt>
                <c:pt idx="1555">
                  <c:v>1343.7142857133899</c:v>
                </c:pt>
                <c:pt idx="1556">
                  <c:v>1344.7142857133899</c:v>
                </c:pt>
                <c:pt idx="1557">
                  <c:v>1345.7142857133899</c:v>
                </c:pt>
                <c:pt idx="1558">
                  <c:v>1346.7142857133899</c:v>
                </c:pt>
                <c:pt idx="1559">
                  <c:v>1347.7142857133899</c:v>
                </c:pt>
                <c:pt idx="1560">
                  <c:v>1348.7142857133899</c:v>
                </c:pt>
                <c:pt idx="1561">
                  <c:v>1349.7142857133899</c:v>
                </c:pt>
                <c:pt idx="1562">
                  <c:v>1350.7142857133899</c:v>
                </c:pt>
                <c:pt idx="1563">
                  <c:v>1351.7142857133899</c:v>
                </c:pt>
                <c:pt idx="1564">
                  <c:v>1352.7142857133899</c:v>
                </c:pt>
                <c:pt idx="1565">
                  <c:v>1353.7142857133899</c:v>
                </c:pt>
                <c:pt idx="1566">
                  <c:v>1354.7142857133899</c:v>
                </c:pt>
                <c:pt idx="1567">
                  <c:v>1355.7142857133899</c:v>
                </c:pt>
                <c:pt idx="1568">
                  <c:v>1356.7142857133899</c:v>
                </c:pt>
                <c:pt idx="1569">
                  <c:v>1357.7142857133899</c:v>
                </c:pt>
                <c:pt idx="1570">
                  <c:v>1358.7142857133899</c:v>
                </c:pt>
                <c:pt idx="1571">
                  <c:v>1359.7142857133899</c:v>
                </c:pt>
                <c:pt idx="1572">
                  <c:v>1360.7142857133899</c:v>
                </c:pt>
                <c:pt idx="1573">
                  <c:v>1361.7142857133899</c:v>
                </c:pt>
                <c:pt idx="1574">
                  <c:v>1362.7142857133899</c:v>
                </c:pt>
                <c:pt idx="1575">
                  <c:v>1363.7142857133899</c:v>
                </c:pt>
                <c:pt idx="1576">
                  <c:v>1364.7142857133899</c:v>
                </c:pt>
                <c:pt idx="1577">
                  <c:v>1365.7142857133899</c:v>
                </c:pt>
                <c:pt idx="1578">
                  <c:v>1366.7142857133899</c:v>
                </c:pt>
                <c:pt idx="1579">
                  <c:v>1367.7142857133899</c:v>
                </c:pt>
                <c:pt idx="1580">
                  <c:v>1368.7142857133899</c:v>
                </c:pt>
                <c:pt idx="1581">
                  <c:v>1369.7142857133899</c:v>
                </c:pt>
                <c:pt idx="1582">
                  <c:v>1370.7142857133899</c:v>
                </c:pt>
                <c:pt idx="1583">
                  <c:v>1371.7142857133899</c:v>
                </c:pt>
                <c:pt idx="1584">
                  <c:v>1372.7142857133899</c:v>
                </c:pt>
                <c:pt idx="1585">
                  <c:v>1373.7142857133899</c:v>
                </c:pt>
                <c:pt idx="1586">
                  <c:v>1374.7142857133899</c:v>
                </c:pt>
                <c:pt idx="1587">
                  <c:v>1375.7142857133899</c:v>
                </c:pt>
                <c:pt idx="1588">
                  <c:v>1376.7142857133899</c:v>
                </c:pt>
                <c:pt idx="1589">
                  <c:v>1377.7142857133899</c:v>
                </c:pt>
                <c:pt idx="1590">
                  <c:v>1378.7142857133899</c:v>
                </c:pt>
                <c:pt idx="1591">
                  <c:v>1379.7142857133899</c:v>
                </c:pt>
                <c:pt idx="1592">
                  <c:v>1380.7142857133899</c:v>
                </c:pt>
                <c:pt idx="1593">
                  <c:v>1381.7142857133899</c:v>
                </c:pt>
                <c:pt idx="1594">
                  <c:v>1382.7142857133899</c:v>
                </c:pt>
                <c:pt idx="1595">
                  <c:v>1383.7142857133899</c:v>
                </c:pt>
                <c:pt idx="1596">
                  <c:v>1384.7142857133899</c:v>
                </c:pt>
                <c:pt idx="1597">
                  <c:v>1385.7142857133899</c:v>
                </c:pt>
                <c:pt idx="1598">
                  <c:v>1386.7142857133899</c:v>
                </c:pt>
                <c:pt idx="1599">
                  <c:v>1387.7142857133899</c:v>
                </c:pt>
                <c:pt idx="1600">
                  <c:v>1388.7142857133899</c:v>
                </c:pt>
                <c:pt idx="1601">
                  <c:v>1389.7142857133899</c:v>
                </c:pt>
                <c:pt idx="1602">
                  <c:v>1390.7142857133899</c:v>
                </c:pt>
                <c:pt idx="1603">
                  <c:v>1391.7142857133899</c:v>
                </c:pt>
                <c:pt idx="1604">
                  <c:v>1392.7142857133899</c:v>
                </c:pt>
                <c:pt idx="1605">
                  <c:v>1393.7142857133899</c:v>
                </c:pt>
                <c:pt idx="1606">
                  <c:v>1394.7142857133899</c:v>
                </c:pt>
                <c:pt idx="1607">
                  <c:v>1395.7142857133899</c:v>
                </c:pt>
                <c:pt idx="1608">
                  <c:v>1396.7142857133899</c:v>
                </c:pt>
                <c:pt idx="1609">
                  <c:v>1397.7142857133899</c:v>
                </c:pt>
                <c:pt idx="1610">
                  <c:v>1398.7142857133899</c:v>
                </c:pt>
                <c:pt idx="1611">
                  <c:v>1399.7142857133899</c:v>
                </c:pt>
                <c:pt idx="1612">
                  <c:v>1400.7142857133899</c:v>
                </c:pt>
                <c:pt idx="1613">
                  <c:v>1401.7142857133899</c:v>
                </c:pt>
                <c:pt idx="1614">
                  <c:v>1402.7142857133899</c:v>
                </c:pt>
                <c:pt idx="1615">
                  <c:v>1403.7142857133899</c:v>
                </c:pt>
                <c:pt idx="1616">
                  <c:v>1404.7142857133899</c:v>
                </c:pt>
                <c:pt idx="1617">
                  <c:v>1405.7142857133899</c:v>
                </c:pt>
                <c:pt idx="1618">
                  <c:v>1406.7142857133899</c:v>
                </c:pt>
                <c:pt idx="1619">
                  <c:v>1407.7142857133899</c:v>
                </c:pt>
                <c:pt idx="1620">
                  <c:v>1408.7142857133899</c:v>
                </c:pt>
                <c:pt idx="1621">
                  <c:v>1409.7142857133899</c:v>
                </c:pt>
                <c:pt idx="1622">
                  <c:v>1410.7142857133899</c:v>
                </c:pt>
              </c:numCache>
            </c:numRef>
          </c:xVal>
          <c:yVal>
            <c:numRef>
              <c:f>[Data_resuME_3Modèles_final.xlsx]DynamRot_4DDLAM!$C$2:$C$2500</c:f>
              <c:numCache>
                <c:formatCode>0.00</c:formatCode>
                <c:ptCount val="2499"/>
                <c:pt idx="0">
                  <c:v>6.1650880527412202</c:v>
                </c:pt>
                <c:pt idx="1">
                  <c:v>8.4604107705313893</c:v>
                </c:pt>
                <c:pt idx="2">
                  <c:v>8.7858236623369006</c:v>
                </c:pt>
                <c:pt idx="3">
                  <c:v>9.2327278598470404</c:v>
                </c:pt>
                <c:pt idx="4">
                  <c:v>9.5688341739160592</c:v>
                </c:pt>
                <c:pt idx="5">
                  <c:v>9.8760782070747002</c:v>
                </c:pt>
                <c:pt idx="6">
                  <c:v>10.157087665644999</c:v>
                </c:pt>
                <c:pt idx="7">
                  <c:v>10.4191548854687</c:v>
                </c:pt>
                <c:pt idx="8">
                  <c:v>10.6720164548707</c:v>
                </c:pt>
                <c:pt idx="9">
                  <c:v>10.918858893828199</c:v>
                </c:pt>
                <c:pt idx="10">
                  <c:v>11.1571300958952</c:v>
                </c:pt>
                <c:pt idx="11">
                  <c:v>11.3830519718561</c:v>
                </c:pt>
                <c:pt idx="12">
                  <c:v>11.598176570205499</c:v>
                </c:pt>
                <c:pt idx="13">
                  <c:v>11.8138303805917</c:v>
                </c:pt>
                <c:pt idx="14">
                  <c:v>12.0276236233454</c:v>
                </c:pt>
                <c:pt idx="15">
                  <c:v>12.239010048005699</c:v>
                </c:pt>
                <c:pt idx="16">
                  <c:v>12.449395345595899</c:v>
                </c:pt>
                <c:pt idx="17">
                  <c:v>12.653025461588699</c:v>
                </c:pt>
                <c:pt idx="18">
                  <c:v>12.850794579387401</c:v>
                </c:pt>
                <c:pt idx="19">
                  <c:v>13.0468982377401</c:v>
                </c:pt>
                <c:pt idx="20">
                  <c:v>13.241976907363901</c:v>
                </c:pt>
                <c:pt idx="21">
                  <c:v>13.4292100894246</c:v>
                </c:pt>
                <c:pt idx="22">
                  <c:v>13.605828920098</c:v>
                </c:pt>
                <c:pt idx="23">
                  <c:v>13.7767884875179</c:v>
                </c:pt>
                <c:pt idx="24">
                  <c:v>13.9438733600579</c:v>
                </c:pt>
                <c:pt idx="25">
                  <c:v>14.1083432785233</c:v>
                </c:pt>
                <c:pt idx="26">
                  <c:v>14.267348842321599</c:v>
                </c:pt>
                <c:pt idx="27">
                  <c:v>14.4217967162013</c:v>
                </c:pt>
                <c:pt idx="28">
                  <c:v>14.571884819328</c:v>
                </c:pt>
                <c:pt idx="29">
                  <c:v>14.7190564255948</c:v>
                </c:pt>
                <c:pt idx="30">
                  <c:v>14.865689243575799</c:v>
                </c:pt>
                <c:pt idx="31">
                  <c:v>15.011721997674</c:v>
                </c:pt>
                <c:pt idx="32">
                  <c:v>15.155845655667299</c:v>
                </c:pt>
                <c:pt idx="33">
                  <c:v>15.2965802535835</c:v>
                </c:pt>
                <c:pt idx="34">
                  <c:v>15.434633409118801</c:v>
                </c:pt>
                <c:pt idx="35">
                  <c:v>15.5716835059501</c:v>
                </c:pt>
                <c:pt idx="36">
                  <c:v>15.707676368321099</c:v>
                </c:pt>
                <c:pt idx="37">
                  <c:v>15.7986152373728</c:v>
                </c:pt>
                <c:pt idx="38">
                  <c:v>15.9076471994046</c:v>
                </c:pt>
                <c:pt idx="39">
                  <c:v>16.024392631133502</c:v>
                </c:pt>
                <c:pt idx="40">
                  <c:v>16.141328170374599</c:v>
                </c:pt>
                <c:pt idx="41">
                  <c:v>16.262530175660199</c:v>
                </c:pt>
                <c:pt idx="42">
                  <c:v>16.378757681519101</c:v>
                </c:pt>
                <c:pt idx="43">
                  <c:v>16.4962128336478</c:v>
                </c:pt>
                <c:pt idx="44">
                  <c:v>16.607848676440099</c:v>
                </c:pt>
                <c:pt idx="45">
                  <c:v>16.720246043997498</c:v>
                </c:pt>
                <c:pt idx="46">
                  <c:v>16.828852791110201</c:v>
                </c:pt>
                <c:pt idx="47">
                  <c:v>16.9377509438198</c:v>
                </c:pt>
                <c:pt idx="48">
                  <c:v>17.043543631734199</c:v>
                </c:pt>
                <c:pt idx="49">
                  <c:v>17.149540174445399</c:v>
                </c:pt>
                <c:pt idx="50">
                  <c:v>17.2536796891861</c:v>
                </c:pt>
                <c:pt idx="51">
                  <c:v>17.357628622452399</c:v>
                </c:pt>
                <c:pt idx="52">
                  <c:v>17.460149077518</c:v>
                </c:pt>
                <c:pt idx="53">
                  <c:v>17.561774611187499</c:v>
                </c:pt>
                <c:pt idx="54">
                  <c:v>17.662623595025501</c:v>
                </c:pt>
                <c:pt idx="55">
                  <c:v>17.7620194219766</c:v>
                </c:pt>
                <c:pt idx="56">
                  <c:v>17.859978070659</c:v>
                </c:pt>
                <c:pt idx="57">
                  <c:v>17.956836335033799</c:v>
                </c:pt>
                <c:pt idx="58">
                  <c:v>18.051915881254299</c:v>
                </c:pt>
                <c:pt idx="59">
                  <c:v>18.146978449505198</c:v>
                </c:pt>
                <c:pt idx="60">
                  <c:v>18.240514168945399</c:v>
                </c:pt>
                <c:pt idx="61">
                  <c:v>18.3329814924757</c:v>
                </c:pt>
                <c:pt idx="62">
                  <c:v>18.424026585011902</c:v>
                </c:pt>
                <c:pt idx="63">
                  <c:v>18.514027021684701</c:v>
                </c:pt>
                <c:pt idx="64">
                  <c:v>18.603058592855401</c:v>
                </c:pt>
                <c:pt idx="65">
                  <c:v>18.690728380507799</c:v>
                </c:pt>
                <c:pt idx="66">
                  <c:v>18.7771006761904</c:v>
                </c:pt>
                <c:pt idx="67">
                  <c:v>18.862447706471801</c:v>
                </c:pt>
                <c:pt idx="68">
                  <c:v>18.946673784035902</c:v>
                </c:pt>
                <c:pt idx="69">
                  <c:v>19.0299840326457</c:v>
                </c:pt>
                <c:pt idx="70">
                  <c:v>19.112258312402801</c:v>
                </c:pt>
                <c:pt idx="71">
                  <c:v>19.193742469614001</c:v>
                </c:pt>
                <c:pt idx="72">
                  <c:v>19.274856393437801</c:v>
                </c:pt>
                <c:pt idx="73">
                  <c:v>19.354682682900801</c:v>
                </c:pt>
                <c:pt idx="74">
                  <c:v>19.4339661157919</c:v>
                </c:pt>
                <c:pt idx="75">
                  <c:v>19.512134837240399</c:v>
                </c:pt>
                <c:pt idx="76">
                  <c:v>19.589623405482001</c:v>
                </c:pt>
                <c:pt idx="77">
                  <c:v>19.665940757974202</c:v>
                </c:pt>
                <c:pt idx="78">
                  <c:v>19.741639616270099</c:v>
                </c:pt>
                <c:pt idx="79">
                  <c:v>19.816533081201101</c:v>
                </c:pt>
                <c:pt idx="80">
                  <c:v>19.8906686911611</c:v>
                </c:pt>
                <c:pt idx="81">
                  <c:v>19.963521312642499</c:v>
                </c:pt>
                <c:pt idx="82">
                  <c:v>20.035399678963699</c:v>
                </c:pt>
                <c:pt idx="83">
                  <c:v>20.106345969497902</c:v>
                </c:pt>
                <c:pt idx="84">
                  <c:v>20.176439077984</c:v>
                </c:pt>
                <c:pt idx="85">
                  <c:v>20.244938484582001</c:v>
                </c:pt>
                <c:pt idx="86">
                  <c:v>20.312151780904699</c:v>
                </c:pt>
                <c:pt idx="87">
                  <c:v>20.378528424634201</c:v>
                </c:pt>
                <c:pt idx="88">
                  <c:v>20.444042877411398</c:v>
                </c:pt>
                <c:pt idx="89">
                  <c:v>20.508424091231198</c:v>
                </c:pt>
                <c:pt idx="90">
                  <c:v>20.571815520224401</c:v>
                </c:pt>
                <c:pt idx="91">
                  <c:v>20.634192606182399</c:v>
                </c:pt>
                <c:pt idx="92">
                  <c:v>20.695657015286699</c:v>
                </c:pt>
                <c:pt idx="93">
                  <c:v>20.756580859271601</c:v>
                </c:pt>
                <c:pt idx="94">
                  <c:v>20.816323749292199</c:v>
                </c:pt>
                <c:pt idx="95">
                  <c:v>20.874274893108701</c:v>
                </c:pt>
                <c:pt idx="96">
                  <c:v>20.931482686774999</c:v>
                </c:pt>
                <c:pt idx="97">
                  <c:v>20.987794451569101</c:v>
                </c:pt>
                <c:pt idx="98">
                  <c:v>21.043140851155901</c:v>
                </c:pt>
                <c:pt idx="99">
                  <c:v>21.097141051091299</c:v>
                </c:pt>
                <c:pt idx="100">
                  <c:v>21.151267669639701</c:v>
                </c:pt>
                <c:pt idx="101">
                  <c:v>21.2040640814146</c:v>
                </c:pt>
                <c:pt idx="102">
                  <c:v>21.257181253207701</c:v>
                </c:pt>
                <c:pt idx="103">
                  <c:v>21.310191661284399</c:v>
                </c:pt>
                <c:pt idx="104">
                  <c:v>21.362640874393399</c:v>
                </c:pt>
                <c:pt idx="105">
                  <c:v>21.414821473609301</c:v>
                </c:pt>
                <c:pt idx="106">
                  <c:v>21.4657921969002</c:v>
                </c:pt>
                <c:pt idx="107">
                  <c:v>21.517240110589999</c:v>
                </c:pt>
                <c:pt idx="108">
                  <c:v>21.568246309173901</c:v>
                </c:pt>
                <c:pt idx="109">
                  <c:v>21.617757680685401</c:v>
                </c:pt>
                <c:pt idx="110">
                  <c:v>21.667937896557799</c:v>
                </c:pt>
                <c:pt idx="111">
                  <c:v>21.715609022213801</c:v>
                </c:pt>
                <c:pt idx="112">
                  <c:v>21.764948409531499</c:v>
                </c:pt>
                <c:pt idx="113">
                  <c:v>21.8130541528446</c:v>
                </c:pt>
                <c:pt idx="114">
                  <c:v>21.860819662514299</c:v>
                </c:pt>
                <c:pt idx="115">
                  <c:v>21.907579872265401</c:v>
                </c:pt>
                <c:pt idx="116">
                  <c:v>21.955187317795701</c:v>
                </c:pt>
                <c:pt idx="117">
                  <c:v>22.0020515332318</c:v>
                </c:pt>
                <c:pt idx="118">
                  <c:v>22.048747623980098</c:v>
                </c:pt>
                <c:pt idx="119">
                  <c:v>22.094709326059501</c:v>
                </c:pt>
                <c:pt idx="120">
                  <c:v>22.140249841287702</c:v>
                </c:pt>
                <c:pt idx="121">
                  <c:v>22.185179105093798</c:v>
                </c:pt>
                <c:pt idx="122">
                  <c:v>22.229810880024001</c:v>
                </c:pt>
                <c:pt idx="123">
                  <c:v>22.273975322971001</c:v>
                </c:pt>
                <c:pt idx="124">
                  <c:v>22.3177626714429</c:v>
                </c:pt>
                <c:pt idx="125">
                  <c:v>22.360415405657999</c:v>
                </c:pt>
                <c:pt idx="126">
                  <c:v>22.403172520903802</c:v>
                </c:pt>
                <c:pt idx="127">
                  <c:v>22.444492768882998</c:v>
                </c:pt>
                <c:pt idx="128">
                  <c:v>22.485954934270399</c:v>
                </c:pt>
                <c:pt idx="129">
                  <c:v>22.5265367030281</c:v>
                </c:pt>
                <c:pt idx="130">
                  <c:v>22.566086316003599</c:v>
                </c:pt>
                <c:pt idx="131">
                  <c:v>22.605610715298798</c:v>
                </c:pt>
                <c:pt idx="132">
                  <c:v>22.6443945778414</c:v>
                </c:pt>
                <c:pt idx="133">
                  <c:v>22.6827799084828</c:v>
                </c:pt>
                <c:pt idx="134">
                  <c:v>22.7205592335505</c:v>
                </c:pt>
                <c:pt idx="135">
                  <c:v>22.7578997841442</c:v>
                </c:pt>
                <c:pt idx="136">
                  <c:v>22.794550057575801</c:v>
                </c:pt>
                <c:pt idx="137">
                  <c:v>22.830583555819398</c:v>
                </c:pt>
                <c:pt idx="138">
                  <c:v>22.866231828685901</c:v>
                </c:pt>
                <c:pt idx="139">
                  <c:v>22.9013174554727</c:v>
                </c:pt>
                <c:pt idx="140">
                  <c:v>22.9351520336498</c:v>
                </c:pt>
                <c:pt idx="141">
                  <c:v>22.969050194585702</c:v>
                </c:pt>
                <c:pt idx="142">
                  <c:v>23.002530996277901</c:v>
                </c:pt>
                <c:pt idx="143">
                  <c:v>23.0356426793509</c:v>
                </c:pt>
                <c:pt idx="144">
                  <c:v>23.068371976631202</c:v>
                </c:pt>
                <c:pt idx="145">
                  <c:v>23.1018537560896</c:v>
                </c:pt>
                <c:pt idx="146">
                  <c:v>23.134346110604302</c:v>
                </c:pt>
                <c:pt idx="147">
                  <c:v>23.166628720540199</c:v>
                </c:pt>
                <c:pt idx="148">
                  <c:v>23.198007810054001</c:v>
                </c:pt>
                <c:pt idx="149">
                  <c:v>23.229240209394</c:v>
                </c:pt>
                <c:pt idx="150">
                  <c:v>23.259908333397</c:v>
                </c:pt>
                <c:pt idx="151">
                  <c:v>23.290371574743101</c:v>
                </c:pt>
                <c:pt idx="152">
                  <c:v>23.320472082874002</c:v>
                </c:pt>
                <c:pt idx="153">
                  <c:v>23.350298090091599</c:v>
                </c:pt>
                <c:pt idx="154">
                  <c:v>23.3796606036118</c:v>
                </c:pt>
                <c:pt idx="155">
                  <c:v>23.408659500804099</c:v>
                </c:pt>
                <c:pt idx="156">
                  <c:v>23.437604948717901</c:v>
                </c:pt>
                <c:pt idx="157">
                  <c:v>23.4662102044209</c:v>
                </c:pt>
                <c:pt idx="158">
                  <c:v>23.494756748095799</c:v>
                </c:pt>
                <c:pt idx="159">
                  <c:v>23.522803022310899</c:v>
                </c:pt>
                <c:pt idx="160">
                  <c:v>23.5508603120701</c:v>
                </c:pt>
                <c:pt idx="161">
                  <c:v>23.578642135232801</c:v>
                </c:pt>
                <c:pt idx="162">
                  <c:v>23.6061967907448</c:v>
                </c:pt>
                <c:pt idx="163">
                  <c:v>23.633325118260501</c:v>
                </c:pt>
                <c:pt idx="164">
                  <c:v>23.660481689690901</c:v>
                </c:pt>
                <c:pt idx="165">
                  <c:v>23.687332438184299</c:v>
                </c:pt>
                <c:pt idx="166">
                  <c:v>23.714093020350301</c:v>
                </c:pt>
                <c:pt idx="167">
                  <c:v>23.740630854153999</c:v>
                </c:pt>
                <c:pt idx="168">
                  <c:v>23.767024375525398</c:v>
                </c:pt>
                <c:pt idx="169">
                  <c:v>23.792575875471101</c:v>
                </c:pt>
                <c:pt idx="170">
                  <c:v>23.8186112250152</c:v>
                </c:pt>
                <c:pt idx="171">
                  <c:v>23.843612674309298</c:v>
                </c:pt>
                <c:pt idx="172">
                  <c:v>23.869333099937101</c:v>
                </c:pt>
                <c:pt idx="173">
                  <c:v>23.894926913547302</c:v>
                </c:pt>
                <c:pt idx="174">
                  <c:v>23.9202844557541</c:v>
                </c:pt>
                <c:pt idx="175">
                  <c:v>23.945535327815101</c:v>
                </c:pt>
                <c:pt idx="176">
                  <c:v>23.970551966795799</c:v>
                </c:pt>
                <c:pt idx="177">
                  <c:v>23.9953443626923</c:v>
                </c:pt>
                <c:pt idx="178">
                  <c:v>24.0199760440346</c:v>
                </c:pt>
                <c:pt idx="179">
                  <c:v>24.044387044079699</c:v>
                </c:pt>
                <c:pt idx="180">
                  <c:v>24.068644832954</c:v>
                </c:pt>
                <c:pt idx="181">
                  <c:v>24.092703401569501</c:v>
                </c:pt>
                <c:pt idx="182">
                  <c:v>24.116309492282301</c:v>
                </c:pt>
                <c:pt idx="183">
                  <c:v>24.1399218325517</c:v>
                </c:pt>
                <c:pt idx="184">
                  <c:v>24.163340163949101</c:v>
                </c:pt>
                <c:pt idx="185">
                  <c:v>24.1865298330329</c:v>
                </c:pt>
                <c:pt idx="186">
                  <c:v>24.209433439039699</c:v>
                </c:pt>
                <c:pt idx="187">
                  <c:v>24.232236383726299</c:v>
                </c:pt>
                <c:pt idx="188">
                  <c:v>24.254994526277599</c:v>
                </c:pt>
                <c:pt idx="189">
                  <c:v>24.277460364238699</c:v>
                </c:pt>
                <c:pt idx="190">
                  <c:v>24.299702663286801</c:v>
                </c:pt>
                <c:pt idx="191">
                  <c:v>24.321737946984602</c:v>
                </c:pt>
                <c:pt idx="192">
                  <c:v>24.343556989455301</c:v>
                </c:pt>
                <c:pt idx="193">
                  <c:v>24.365183634225499</c:v>
                </c:pt>
                <c:pt idx="194">
                  <c:v>24.386585936027299</c:v>
                </c:pt>
                <c:pt idx="195">
                  <c:v>24.407638017271701</c:v>
                </c:pt>
                <c:pt idx="196">
                  <c:v>24.428585355281999</c:v>
                </c:pt>
                <c:pt idx="197">
                  <c:v>24.450360763565001</c:v>
                </c:pt>
                <c:pt idx="198">
                  <c:v>24.4711106198388</c:v>
                </c:pt>
                <c:pt idx="199">
                  <c:v>24.4919992967681</c:v>
                </c:pt>
                <c:pt idx="200">
                  <c:v>24.511483076809899</c:v>
                </c:pt>
                <c:pt idx="201">
                  <c:v>24.5317045428868</c:v>
                </c:pt>
                <c:pt idx="202">
                  <c:v>24.5515464761408</c:v>
                </c:pt>
                <c:pt idx="203">
                  <c:v>24.571394353043299</c:v>
                </c:pt>
                <c:pt idx="204">
                  <c:v>24.591002109537001</c:v>
                </c:pt>
                <c:pt idx="205">
                  <c:v>24.61046254991</c:v>
                </c:pt>
                <c:pt idx="206">
                  <c:v>24.629665619433901</c:v>
                </c:pt>
                <c:pt idx="207">
                  <c:v>24.6486520811298</c:v>
                </c:pt>
                <c:pt idx="208">
                  <c:v>24.667384162825499</c:v>
                </c:pt>
                <c:pt idx="209">
                  <c:v>24.6860993821244</c:v>
                </c:pt>
                <c:pt idx="210">
                  <c:v>24.7044527075258</c:v>
                </c:pt>
                <c:pt idx="211">
                  <c:v>24.722555291846199</c:v>
                </c:pt>
                <c:pt idx="212">
                  <c:v>24.7405007912207</c:v>
                </c:pt>
                <c:pt idx="213">
                  <c:v>24.758226411191099</c:v>
                </c:pt>
                <c:pt idx="214">
                  <c:v>24.775776992455899</c:v>
                </c:pt>
                <c:pt idx="215">
                  <c:v>24.793142817810399</c:v>
                </c:pt>
                <c:pt idx="216">
                  <c:v>24.8103265447773</c:v>
                </c:pt>
                <c:pt idx="217">
                  <c:v>24.827280366156302</c:v>
                </c:pt>
                <c:pt idx="218">
                  <c:v>24.843519258304301</c:v>
                </c:pt>
                <c:pt idx="219">
                  <c:v>24.860067614901801</c:v>
                </c:pt>
                <c:pt idx="220">
                  <c:v>24.876348374491801</c:v>
                </c:pt>
                <c:pt idx="221">
                  <c:v>24.892505346821501</c:v>
                </c:pt>
                <c:pt idx="222">
                  <c:v>24.908367184206501</c:v>
                </c:pt>
                <c:pt idx="223">
                  <c:v>24.924206874060999</c:v>
                </c:pt>
                <c:pt idx="224">
                  <c:v>24.939854334824901</c:v>
                </c:pt>
                <c:pt idx="225">
                  <c:v>24.955278812232901</c:v>
                </c:pt>
                <c:pt idx="226">
                  <c:v>24.970568358489398</c:v>
                </c:pt>
                <c:pt idx="227">
                  <c:v>24.985671427997001</c:v>
                </c:pt>
                <c:pt idx="228">
                  <c:v>25.000850216879002</c:v>
                </c:pt>
                <c:pt idx="229">
                  <c:v>25.015869619843802</c:v>
                </c:pt>
                <c:pt idx="230">
                  <c:v>25.030907246118101</c:v>
                </c:pt>
                <c:pt idx="231">
                  <c:v>25.045668355395001</c:v>
                </c:pt>
                <c:pt idx="232">
                  <c:v>25.0603624699047</c:v>
                </c:pt>
                <c:pt idx="233">
                  <c:v>25.0748610183987</c:v>
                </c:pt>
                <c:pt idx="234">
                  <c:v>25.089179521313898</c:v>
                </c:pt>
                <c:pt idx="235">
                  <c:v>25.103434219489099</c:v>
                </c:pt>
                <c:pt idx="236">
                  <c:v>25.117478941488599</c:v>
                </c:pt>
                <c:pt idx="237">
                  <c:v>25.131455436264101</c:v>
                </c:pt>
                <c:pt idx="238">
                  <c:v>25.145235245313401</c:v>
                </c:pt>
                <c:pt idx="239">
                  <c:v>25.158956260939501</c:v>
                </c:pt>
                <c:pt idx="240">
                  <c:v>25.1725138478049</c:v>
                </c:pt>
                <c:pt idx="241">
                  <c:v>25.185972989791001</c:v>
                </c:pt>
                <c:pt idx="242">
                  <c:v>25.199316151089601</c:v>
                </c:pt>
                <c:pt idx="243">
                  <c:v>25.2125366518192</c:v>
                </c:pt>
                <c:pt idx="244">
                  <c:v>25.2256424672726</c:v>
                </c:pt>
                <c:pt idx="245">
                  <c:v>25.238652103826901</c:v>
                </c:pt>
                <c:pt idx="246">
                  <c:v>25.251459388760299</c:v>
                </c:pt>
                <c:pt idx="247">
                  <c:v>25.264177265812499</c:v>
                </c:pt>
                <c:pt idx="248">
                  <c:v>25.2767638028308</c:v>
                </c:pt>
                <c:pt idx="249">
                  <c:v>25.289321847943299</c:v>
                </c:pt>
                <c:pt idx="250">
                  <c:v>25.301760739548399</c:v>
                </c:pt>
                <c:pt idx="251">
                  <c:v>25.313928646651</c:v>
                </c:pt>
                <c:pt idx="252">
                  <c:v>25.326171939361799</c:v>
                </c:pt>
                <c:pt idx="253">
                  <c:v>25.338347335673198</c:v>
                </c:pt>
                <c:pt idx="254">
                  <c:v>25.3504382654524</c:v>
                </c:pt>
                <c:pt idx="255">
                  <c:v>25.3625820622498</c:v>
                </c:pt>
                <c:pt idx="256">
                  <c:v>25.374485148329299</c:v>
                </c:pt>
                <c:pt idx="257">
                  <c:v>25.386274182009799</c:v>
                </c:pt>
                <c:pt idx="258">
                  <c:v>25.397973756911998</c:v>
                </c:pt>
                <c:pt idx="259">
                  <c:v>25.409565932984599</c:v>
                </c:pt>
                <c:pt idx="260">
                  <c:v>25.421086484165102</c:v>
                </c:pt>
                <c:pt idx="261">
                  <c:v>25.432581608155001</c:v>
                </c:pt>
                <c:pt idx="262">
                  <c:v>25.4439338961587</c:v>
                </c:pt>
                <c:pt idx="263">
                  <c:v>25.455218391757398</c:v>
                </c:pt>
                <c:pt idx="264">
                  <c:v>25.466391019001001</c:v>
                </c:pt>
                <c:pt idx="265">
                  <c:v>25.477499636627499</c:v>
                </c:pt>
                <c:pt idx="266">
                  <c:v>25.488493977794199</c:v>
                </c:pt>
                <c:pt idx="267">
                  <c:v>25.4994345537946</c:v>
                </c:pt>
                <c:pt idx="268">
                  <c:v>25.510267804293299</c:v>
                </c:pt>
                <c:pt idx="269">
                  <c:v>25.521035646155902</c:v>
                </c:pt>
                <c:pt idx="270">
                  <c:v>25.531712681705599</c:v>
                </c:pt>
                <c:pt idx="271">
                  <c:v>25.542339244141701</c:v>
                </c:pt>
                <c:pt idx="272">
                  <c:v>25.552831581145998</c:v>
                </c:pt>
                <c:pt idx="273">
                  <c:v>25.563259656535202</c:v>
                </c:pt>
                <c:pt idx="274">
                  <c:v>25.573579775117899</c:v>
                </c:pt>
                <c:pt idx="275">
                  <c:v>25.583777808357699</c:v>
                </c:pt>
                <c:pt idx="276">
                  <c:v>25.593845260096099</c:v>
                </c:pt>
                <c:pt idx="277">
                  <c:v>25.603924789009302</c:v>
                </c:pt>
                <c:pt idx="278">
                  <c:v>25.613540972281498</c:v>
                </c:pt>
                <c:pt idx="279">
                  <c:v>25.623521696200999</c:v>
                </c:pt>
                <c:pt idx="280">
                  <c:v>25.633314563757001</c:v>
                </c:pt>
                <c:pt idx="281">
                  <c:v>25.643119333952299</c:v>
                </c:pt>
                <c:pt idx="282">
                  <c:v>25.652777094221001</c:v>
                </c:pt>
                <c:pt idx="283">
                  <c:v>25.6624637861424</c:v>
                </c:pt>
                <c:pt idx="284">
                  <c:v>25.672015650306498</c:v>
                </c:pt>
                <c:pt idx="285">
                  <c:v>25.681514450419101</c:v>
                </c:pt>
                <c:pt idx="286">
                  <c:v>25.690953381323901</c:v>
                </c:pt>
                <c:pt idx="287">
                  <c:v>25.700314586480001</c:v>
                </c:pt>
                <c:pt idx="288">
                  <c:v>25.709615611509999</c:v>
                </c:pt>
                <c:pt idx="289">
                  <c:v>25.7188545301841</c:v>
                </c:pt>
                <c:pt idx="290">
                  <c:v>25.728017652493602</c:v>
                </c:pt>
                <c:pt idx="291">
                  <c:v>25.73711851841</c:v>
                </c:pt>
                <c:pt idx="292">
                  <c:v>25.746175509982798</c:v>
                </c:pt>
                <c:pt idx="293">
                  <c:v>25.755207984575399</c:v>
                </c:pt>
                <c:pt idx="294">
                  <c:v>25.7641384416678</c:v>
                </c:pt>
                <c:pt idx="295">
                  <c:v>25.772944809152602</c:v>
                </c:pt>
                <c:pt idx="296">
                  <c:v>25.781734920834399</c:v>
                </c:pt>
                <c:pt idx="297">
                  <c:v>25.790438869952901</c:v>
                </c:pt>
                <c:pt idx="298">
                  <c:v>25.799107529244498</c:v>
                </c:pt>
                <c:pt idx="299">
                  <c:v>25.807697994219598</c:v>
                </c:pt>
                <c:pt idx="300">
                  <c:v>25.816255855929899</c:v>
                </c:pt>
                <c:pt idx="301">
                  <c:v>25.8247270609921</c:v>
                </c:pt>
                <c:pt idx="302">
                  <c:v>25.833163110479401</c:v>
                </c:pt>
                <c:pt idx="303">
                  <c:v>25.841518391964001</c:v>
                </c:pt>
                <c:pt idx="304">
                  <c:v>25.849819775918402</c:v>
                </c:pt>
                <c:pt idx="305">
                  <c:v>25.858060020222698</c:v>
                </c:pt>
                <c:pt idx="306">
                  <c:v>25.8662527703768</c:v>
                </c:pt>
                <c:pt idx="307">
                  <c:v>25.874375078116302</c:v>
                </c:pt>
                <c:pt idx="308">
                  <c:v>25.882513620394</c:v>
                </c:pt>
                <c:pt idx="309">
                  <c:v>25.8905512844775</c:v>
                </c:pt>
                <c:pt idx="310">
                  <c:v>25.898536523485198</c:v>
                </c:pt>
                <c:pt idx="311">
                  <c:v>25.906461071319701</c:v>
                </c:pt>
                <c:pt idx="312">
                  <c:v>25.914319072495001</c:v>
                </c:pt>
                <c:pt idx="313">
                  <c:v>25.922137168332799</c:v>
                </c:pt>
                <c:pt idx="314">
                  <c:v>25.9307723291892</c:v>
                </c:pt>
                <c:pt idx="315">
                  <c:v>25.937703145276501</c:v>
                </c:pt>
                <c:pt idx="316">
                  <c:v>25.945554346288599</c:v>
                </c:pt>
                <c:pt idx="317">
                  <c:v>25.952833395586001</c:v>
                </c:pt>
                <c:pt idx="318">
                  <c:v>25.960455416513</c:v>
                </c:pt>
                <c:pt idx="319">
                  <c:v>25.9678894901921</c:v>
                </c:pt>
                <c:pt idx="320">
                  <c:v>25.975318123672899</c:v>
                </c:pt>
                <c:pt idx="321">
                  <c:v>25.982689336262201</c:v>
                </c:pt>
                <c:pt idx="322">
                  <c:v>25.990895165422501</c:v>
                </c:pt>
                <c:pt idx="323">
                  <c:v>25.998292974837302</c:v>
                </c:pt>
                <c:pt idx="324">
                  <c:v>26.005844103247298</c:v>
                </c:pt>
                <c:pt idx="325">
                  <c:v>26.0121316509893</c:v>
                </c:pt>
                <c:pt idx="326">
                  <c:v>26.020174595676501</c:v>
                </c:pt>
                <c:pt idx="327">
                  <c:v>26.026184568422298</c:v>
                </c:pt>
                <c:pt idx="328">
                  <c:v>26.0334492991114</c:v>
                </c:pt>
                <c:pt idx="329">
                  <c:v>26.040100465320901</c:v>
                </c:pt>
                <c:pt idx="330">
                  <c:v>26.047093190018799</c:v>
                </c:pt>
                <c:pt idx="331">
                  <c:v>26.0548347923528</c:v>
                </c:pt>
                <c:pt idx="332">
                  <c:v>26.061755918952699</c:v>
                </c:pt>
                <c:pt idx="333">
                  <c:v>26.068831192038399</c:v>
                </c:pt>
                <c:pt idx="334">
                  <c:v>26.074656287608299</c:v>
                </c:pt>
                <c:pt idx="335">
                  <c:v>26.082139427723199</c:v>
                </c:pt>
                <c:pt idx="336">
                  <c:v>26.088584965941699</c:v>
                </c:pt>
                <c:pt idx="337">
                  <c:v>26.095447156691002</c:v>
                </c:pt>
                <c:pt idx="338">
                  <c:v>26.101943513848301</c:v>
                </c:pt>
                <c:pt idx="339">
                  <c:v>26.108499225906101</c:v>
                </c:pt>
                <c:pt idx="340">
                  <c:v>26.114966893007701</c:v>
                </c:pt>
                <c:pt idx="341">
                  <c:v>26.121401098288601</c:v>
                </c:pt>
                <c:pt idx="342">
                  <c:v>26.127798568281101</c:v>
                </c:pt>
                <c:pt idx="343">
                  <c:v>26.134136085312999</c:v>
                </c:pt>
                <c:pt idx="344">
                  <c:v>26.1404459392752</c:v>
                </c:pt>
                <c:pt idx="345">
                  <c:v>26.146699233866599</c:v>
                </c:pt>
                <c:pt idx="346">
                  <c:v>26.152916971240298</c:v>
                </c:pt>
                <c:pt idx="347">
                  <c:v>26.159085118253</c:v>
                </c:pt>
                <c:pt idx="348">
                  <c:v>26.165216528081501</c:v>
                </c:pt>
                <c:pt idx="349">
                  <c:v>26.171298698679198</c:v>
                </c:pt>
                <c:pt idx="350">
                  <c:v>26.177355925942798</c:v>
                </c:pt>
                <c:pt idx="351">
                  <c:v>26.183409763313001</c:v>
                </c:pt>
                <c:pt idx="352">
                  <c:v>26.189388186661802</c:v>
                </c:pt>
                <c:pt idx="353">
                  <c:v>26.1953364458031</c:v>
                </c:pt>
                <c:pt idx="354">
                  <c:v>26.201238723378001</c:v>
                </c:pt>
                <c:pt idx="355">
                  <c:v>26.207098547700902</c:v>
                </c:pt>
                <c:pt idx="356">
                  <c:v>26.212908067314999</c:v>
                </c:pt>
                <c:pt idx="357">
                  <c:v>26.218681936300801</c:v>
                </c:pt>
                <c:pt idx="358">
                  <c:v>26.224409763473801</c:v>
                </c:pt>
                <c:pt idx="359">
                  <c:v>26.230106198392399</c:v>
                </c:pt>
                <c:pt idx="360">
                  <c:v>26.235766458159599</c:v>
                </c:pt>
                <c:pt idx="361">
                  <c:v>26.241376380494302</c:v>
                </c:pt>
                <c:pt idx="362">
                  <c:v>26.2469494710672</c:v>
                </c:pt>
                <c:pt idx="363">
                  <c:v>26.2524845960188</c:v>
                </c:pt>
                <c:pt idx="364">
                  <c:v>26.257982257112602</c:v>
                </c:pt>
                <c:pt idx="365">
                  <c:v>26.263437482440999</c:v>
                </c:pt>
                <c:pt idx="366">
                  <c:v>26.268854895543502</c:v>
                </c:pt>
                <c:pt idx="367">
                  <c:v>26.274244146189201</c:v>
                </c:pt>
                <c:pt idx="368">
                  <c:v>26.2795970593282</c:v>
                </c:pt>
                <c:pt idx="369">
                  <c:v>26.284912927105001</c:v>
                </c:pt>
                <c:pt idx="370">
                  <c:v>26.290189410039002</c:v>
                </c:pt>
                <c:pt idx="371">
                  <c:v>26.295431403641199</c:v>
                </c:pt>
                <c:pt idx="372">
                  <c:v>26.3006441450914</c:v>
                </c:pt>
                <c:pt idx="373">
                  <c:v>26.305782260194899</c:v>
                </c:pt>
                <c:pt idx="374">
                  <c:v>26.310857153867701</c:v>
                </c:pt>
                <c:pt idx="375">
                  <c:v>26.315940798804601</c:v>
                </c:pt>
                <c:pt idx="376">
                  <c:v>26.321022794557301</c:v>
                </c:pt>
                <c:pt idx="377">
                  <c:v>26.3260714483397</c:v>
                </c:pt>
                <c:pt idx="378">
                  <c:v>26.331072122762802</c:v>
                </c:pt>
                <c:pt idx="379">
                  <c:v>26.3360351482719</c:v>
                </c:pt>
                <c:pt idx="380">
                  <c:v>26.340965957371498</c:v>
                </c:pt>
                <c:pt idx="381">
                  <c:v>26.345861729839399</c:v>
                </c:pt>
                <c:pt idx="382">
                  <c:v>26.3507240876162</c:v>
                </c:pt>
                <c:pt idx="383">
                  <c:v>26.355548498187002</c:v>
                </c:pt>
                <c:pt idx="384">
                  <c:v>26.360337368117001</c:v>
                </c:pt>
                <c:pt idx="385">
                  <c:v>26.365092512655799</c:v>
                </c:pt>
                <c:pt idx="386">
                  <c:v>26.369812834608801</c:v>
                </c:pt>
                <c:pt idx="387">
                  <c:v>26.374498363191499</c:v>
                </c:pt>
                <c:pt idx="388">
                  <c:v>26.379144872563302</c:v>
                </c:pt>
                <c:pt idx="389">
                  <c:v>26.383758670232201</c:v>
                </c:pt>
                <c:pt idx="390">
                  <c:v>26.3883394855952</c:v>
                </c:pt>
                <c:pt idx="391">
                  <c:v>26.3928903583551</c:v>
                </c:pt>
                <c:pt idx="392">
                  <c:v>26.3974040165144</c:v>
                </c:pt>
                <c:pt idx="393">
                  <c:v>26.401901569884</c:v>
                </c:pt>
                <c:pt idx="394">
                  <c:v>26.406344871717199</c:v>
                </c:pt>
                <c:pt idx="395">
                  <c:v>26.410762918919499</c:v>
                </c:pt>
                <c:pt idx="396">
                  <c:v>26.415149439342599</c:v>
                </c:pt>
                <c:pt idx="397">
                  <c:v>26.419499624136201</c:v>
                </c:pt>
                <c:pt idx="398">
                  <c:v>26.423820200394001</c:v>
                </c:pt>
                <c:pt idx="399">
                  <c:v>26.428108391301901</c:v>
                </c:pt>
                <c:pt idx="400">
                  <c:v>26.432371557746698</c:v>
                </c:pt>
                <c:pt idx="401">
                  <c:v>26.436652356522401</c:v>
                </c:pt>
                <c:pt idx="402">
                  <c:v>26.4408594499392</c:v>
                </c:pt>
                <c:pt idx="403">
                  <c:v>26.445049738719302</c:v>
                </c:pt>
                <c:pt idx="404">
                  <c:v>26.449199528334901</c:v>
                </c:pt>
                <c:pt idx="405">
                  <c:v>26.4533272236378</c:v>
                </c:pt>
                <c:pt idx="406">
                  <c:v>26.4574183510796</c:v>
                </c:pt>
                <c:pt idx="407">
                  <c:v>26.4614851391873</c:v>
                </c:pt>
                <c:pt idx="408">
                  <c:v>26.4655241005104</c:v>
                </c:pt>
                <c:pt idx="409">
                  <c:v>26.469535498501799</c:v>
                </c:pt>
                <c:pt idx="410">
                  <c:v>26.473519722098001</c:v>
                </c:pt>
                <c:pt idx="411">
                  <c:v>26.4774798838843</c:v>
                </c:pt>
                <c:pt idx="412">
                  <c:v>26.481416368392701</c:v>
                </c:pt>
                <c:pt idx="413">
                  <c:v>26.485323094840499</c:v>
                </c:pt>
                <c:pt idx="414">
                  <c:v>26.489209885937999</c:v>
                </c:pt>
                <c:pt idx="415">
                  <c:v>26.493066392717701</c:v>
                </c:pt>
                <c:pt idx="416">
                  <c:v>26.496898935434199</c:v>
                </c:pt>
                <c:pt idx="417">
                  <c:v>26.500703277162</c:v>
                </c:pt>
                <c:pt idx="418">
                  <c:v>26.5044802548991</c:v>
                </c:pt>
                <c:pt idx="419">
                  <c:v>26.508236268932801</c:v>
                </c:pt>
                <c:pt idx="420">
                  <c:v>26.511968372915302</c:v>
                </c:pt>
                <c:pt idx="421">
                  <c:v>26.515676141604899</c:v>
                </c:pt>
                <c:pt idx="422">
                  <c:v>26.5193624748504</c:v>
                </c:pt>
                <c:pt idx="423">
                  <c:v>26.52302728534</c:v>
                </c:pt>
                <c:pt idx="424">
                  <c:v>26.526662999010899</c:v>
                </c:pt>
                <c:pt idx="425">
                  <c:v>26.530248421355999</c:v>
                </c:pt>
                <c:pt idx="426">
                  <c:v>26.533827625895299</c:v>
                </c:pt>
                <c:pt idx="427">
                  <c:v>26.5373989241752</c:v>
                </c:pt>
                <c:pt idx="428">
                  <c:v>26.540941986625</c:v>
                </c:pt>
                <c:pt idx="429">
                  <c:v>26.544465908486298</c:v>
                </c:pt>
                <c:pt idx="430">
                  <c:v>26.5479667952218</c:v>
                </c:pt>
                <c:pt idx="431">
                  <c:v>26.551445765444299</c:v>
                </c:pt>
                <c:pt idx="432">
                  <c:v>26.554903593937802</c:v>
                </c:pt>
                <c:pt idx="433">
                  <c:v>26.5583385256006</c:v>
                </c:pt>
                <c:pt idx="434">
                  <c:v>26.5617475264451</c:v>
                </c:pt>
                <c:pt idx="435">
                  <c:v>26.565138188159398</c:v>
                </c:pt>
                <c:pt idx="436">
                  <c:v>26.568505876435299</c:v>
                </c:pt>
                <c:pt idx="437">
                  <c:v>26.5718523877321</c:v>
                </c:pt>
                <c:pt idx="438">
                  <c:v>26.575175312800798</c:v>
                </c:pt>
                <c:pt idx="439">
                  <c:v>26.5784782974326</c:v>
                </c:pt>
                <c:pt idx="440">
                  <c:v>26.581762873697599</c:v>
                </c:pt>
                <c:pt idx="441">
                  <c:v>26.5849682799786</c:v>
                </c:pt>
                <c:pt idx="442">
                  <c:v>26.588182240324901</c:v>
                </c:pt>
                <c:pt idx="443">
                  <c:v>26.591390274568901</c:v>
                </c:pt>
                <c:pt idx="444">
                  <c:v>26.594584565503801</c:v>
                </c:pt>
                <c:pt idx="445">
                  <c:v>26.597751995907799</c:v>
                </c:pt>
                <c:pt idx="446">
                  <c:v>26.600820064396</c:v>
                </c:pt>
                <c:pt idx="447">
                  <c:v>26.6038436235166</c:v>
                </c:pt>
                <c:pt idx="448">
                  <c:v>26.606907029544502</c:v>
                </c:pt>
                <c:pt idx="449">
                  <c:v>26.6099138257193</c:v>
                </c:pt>
                <c:pt idx="450">
                  <c:v>26.612938228260901</c:v>
                </c:pt>
                <c:pt idx="451">
                  <c:v>26.615941877387101</c:v>
                </c:pt>
                <c:pt idx="452">
                  <c:v>26.6189303087789</c:v>
                </c:pt>
                <c:pt idx="453">
                  <c:v>26.621888400489901</c:v>
                </c:pt>
                <c:pt idx="454">
                  <c:v>26.624837737552099</c:v>
                </c:pt>
                <c:pt idx="455">
                  <c:v>26.6277107865406</c:v>
                </c:pt>
                <c:pt idx="456">
                  <c:v>26.630591613940599</c:v>
                </c:pt>
                <c:pt idx="457">
                  <c:v>26.633526442509002</c:v>
                </c:pt>
                <c:pt idx="458">
                  <c:v>26.636422992362199</c:v>
                </c:pt>
                <c:pt idx="459">
                  <c:v>26.6392295293494</c:v>
                </c:pt>
                <c:pt idx="460">
                  <c:v>26.642042895425401</c:v>
                </c:pt>
                <c:pt idx="461">
                  <c:v>26.644900048661299</c:v>
                </c:pt>
                <c:pt idx="462">
                  <c:v>26.647721264300198</c:v>
                </c:pt>
                <c:pt idx="463">
                  <c:v>26.650530222676501</c:v>
                </c:pt>
                <c:pt idx="464">
                  <c:v>26.653291084051101</c:v>
                </c:pt>
                <c:pt idx="465">
                  <c:v>26.6560221410965</c:v>
                </c:pt>
                <c:pt idx="466">
                  <c:v>26.6588233637918</c:v>
                </c:pt>
                <c:pt idx="467">
                  <c:v>26.661557132946701</c:v>
                </c:pt>
                <c:pt idx="468">
                  <c:v>26.664267781807698</c:v>
                </c:pt>
                <c:pt idx="469">
                  <c:v>26.6669596664475</c:v>
                </c:pt>
                <c:pt idx="470">
                  <c:v>26.669614258724302</c:v>
                </c:pt>
                <c:pt idx="471">
                  <c:v>26.672309869015301</c:v>
                </c:pt>
                <c:pt idx="472">
                  <c:v>26.6749209736655</c:v>
                </c:pt>
                <c:pt idx="473">
                  <c:v>26.6775360709035</c:v>
                </c:pt>
                <c:pt idx="474">
                  <c:v>26.6801205080199</c:v>
                </c:pt>
                <c:pt idx="475">
                  <c:v>26.682690072829601</c:v>
                </c:pt>
                <c:pt idx="476">
                  <c:v>26.685243317859602</c:v>
                </c:pt>
                <c:pt idx="477">
                  <c:v>26.687778227685602</c:v>
                </c:pt>
                <c:pt idx="478">
                  <c:v>26.690291175749799</c:v>
                </c:pt>
                <c:pt idx="479">
                  <c:v>26.6927895716967</c:v>
                </c:pt>
                <c:pt idx="480">
                  <c:v>26.6952746181429</c:v>
                </c:pt>
                <c:pt idx="481">
                  <c:v>26.697735052853901</c:v>
                </c:pt>
                <c:pt idx="482">
                  <c:v>26.700180186874402</c:v>
                </c:pt>
                <c:pt idx="483">
                  <c:v>26.7026127079364</c:v>
                </c:pt>
                <c:pt idx="484">
                  <c:v>26.705027185075998</c:v>
                </c:pt>
                <c:pt idx="485">
                  <c:v>26.707421656484598</c:v>
                </c:pt>
                <c:pt idx="486">
                  <c:v>26.709802026905301</c:v>
                </c:pt>
                <c:pt idx="487">
                  <c:v>26.712169407410499</c:v>
                </c:pt>
                <c:pt idx="488">
                  <c:v>26.714513769849301</c:v>
                </c:pt>
                <c:pt idx="489">
                  <c:v>26.716847470890301</c:v>
                </c:pt>
                <c:pt idx="490">
                  <c:v>26.719164918537199</c:v>
                </c:pt>
                <c:pt idx="491">
                  <c:v>26.7214638730734</c:v>
                </c:pt>
                <c:pt idx="492">
                  <c:v>26.7237494549879</c:v>
                </c:pt>
                <c:pt idx="493">
                  <c:v>26.726023839615898</c:v>
                </c:pt>
                <c:pt idx="494">
                  <c:v>26.728277245804499</c:v>
                </c:pt>
                <c:pt idx="495">
                  <c:v>26.730520833219501</c:v>
                </c:pt>
                <c:pt idx="496">
                  <c:v>26.732743736256801</c:v>
                </c:pt>
                <c:pt idx="497">
                  <c:v>26.734954774803501</c:v>
                </c:pt>
                <c:pt idx="498">
                  <c:v>26.737154151949099</c:v>
                </c:pt>
                <c:pt idx="499">
                  <c:v>26.739331431855199</c:v>
                </c:pt>
                <c:pt idx="500">
                  <c:v>26.741497734278202</c:v>
                </c:pt>
                <c:pt idx="501">
                  <c:v>26.743651595105302</c:v>
                </c:pt>
                <c:pt idx="502">
                  <c:v>26.745786655471498</c:v>
                </c:pt>
                <c:pt idx="503">
                  <c:v>26.7479123190761</c:v>
                </c:pt>
                <c:pt idx="504">
                  <c:v>26.7500191210964</c:v>
                </c:pt>
                <c:pt idx="505">
                  <c:v>26.752118913688701</c:v>
                </c:pt>
                <c:pt idx="506">
                  <c:v>26.754197136430399</c:v>
                </c:pt>
                <c:pt idx="507">
                  <c:v>26.7562646118426</c:v>
                </c:pt>
                <c:pt idx="508">
                  <c:v>26.758325692906901</c:v>
                </c:pt>
                <c:pt idx="509">
                  <c:v>26.760363215165</c:v>
                </c:pt>
                <c:pt idx="510">
                  <c:v>26.762391691903701</c:v>
                </c:pt>
                <c:pt idx="511">
                  <c:v>26.764408474017898</c:v>
                </c:pt>
                <c:pt idx="512">
                  <c:v>26.766415497301999</c:v>
                </c:pt>
                <c:pt idx="513">
                  <c:v>26.768408265031098</c:v>
                </c:pt>
                <c:pt idx="514">
                  <c:v>26.770384248234599</c:v>
                </c:pt>
                <c:pt idx="515">
                  <c:v>26.7723549035472</c:v>
                </c:pt>
                <c:pt idx="516">
                  <c:v>26.774306719409498</c:v>
                </c:pt>
                <c:pt idx="517">
                  <c:v>26.776251280337402</c:v>
                </c:pt>
                <c:pt idx="518">
                  <c:v>26.7781823557882</c:v>
                </c:pt>
                <c:pt idx="519">
                  <c:v>26.780100600359599</c:v>
                </c:pt>
                <c:pt idx="520">
                  <c:v>26.7820061133677</c:v>
                </c:pt>
                <c:pt idx="521">
                  <c:v>26.783903080972099</c:v>
                </c:pt>
                <c:pt idx="522">
                  <c:v>26.785784786552501</c:v>
                </c:pt>
                <c:pt idx="523">
                  <c:v>26.7876587234752</c:v>
                </c:pt>
                <c:pt idx="524">
                  <c:v>26.789515736245999</c:v>
                </c:pt>
                <c:pt idx="525">
                  <c:v>26.791363452370099</c:v>
                </c:pt>
                <c:pt idx="526">
                  <c:v>26.793200231637901</c:v>
                </c:pt>
                <c:pt idx="527">
                  <c:v>26.7950247463381</c:v>
                </c:pt>
                <c:pt idx="528">
                  <c:v>26.796838212383701</c:v>
                </c:pt>
                <c:pt idx="529">
                  <c:v>26.7986398190043</c:v>
                </c:pt>
                <c:pt idx="530">
                  <c:v>26.800431479451799</c:v>
                </c:pt>
                <c:pt idx="531">
                  <c:v>26.802212989725199</c:v>
                </c:pt>
                <c:pt idx="532">
                  <c:v>26.803978898029001</c:v>
                </c:pt>
                <c:pt idx="533">
                  <c:v>26.805731727187101</c:v>
                </c:pt>
                <c:pt idx="534">
                  <c:v>26.8074795184016</c:v>
                </c:pt>
                <c:pt idx="535">
                  <c:v>26.809197019935802</c:v>
                </c:pt>
                <c:pt idx="536">
                  <c:v>26.810952366290898</c:v>
                </c:pt>
                <c:pt idx="537">
                  <c:v>26.812714067777399</c:v>
                </c:pt>
                <c:pt idx="538">
                  <c:v>26.814435279708398</c:v>
                </c:pt>
                <c:pt idx="539">
                  <c:v>26.816156771174398</c:v>
                </c:pt>
                <c:pt idx="540">
                  <c:v>26.817856608498801</c:v>
                </c:pt>
                <c:pt idx="541">
                  <c:v>26.819550504517998</c:v>
                </c:pt>
                <c:pt idx="542">
                  <c:v>26.821230361345101</c:v>
                </c:pt>
                <c:pt idx="543">
                  <c:v>26.8228937757175</c:v>
                </c:pt>
                <c:pt idx="544">
                  <c:v>26.824548863280501</c:v>
                </c:pt>
                <c:pt idx="545">
                  <c:v>26.826189580096599</c:v>
                </c:pt>
                <c:pt idx="546">
                  <c:v>26.827823400874699</c:v>
                </c:pt>
                <c:pt idx="547">
                  <c:v>26.829447337754001</c:v>
                </c:pt>
                <c:pt idx="548">
                  <c:v>26.831054950164699</c:v>
                </c:pt>
                <c:pt idx="549">
                  <c:v>26.832656225213899</c:v>
                </c:pt>
                <c:pt idx="550">
                  <c:v>26.834251859010202</c:v>
                </c:pt>
                <c:pt idx="551">
                  <c:v>26.8358270436601</c:v>
                </c:pt>
                <c:pt idx="552">
                  <c:v>26.8373971332407</c:v>
                </c:pt>
                <c:pt idx="553">
                  <c:v>26.839812016536001</c:v>
                </c:pt>
                <c:pt idx="554">
                  <c:v>26.841408288018901</c:v>
                </c:pt>
                <c:pt idx="555">
                  <c:v>26.843038353492801</c:v>
                </c:pt>
                <c:pt idx="556">
                  <c:v>26.844556526091299</c:v>
                </c:pt>
                <c:pt idx="557">
                  <c:v>26.8460717187771</c:v>
                </c:pt>
                <c:pt idx="558">
                  <c:v>26.847578798945101</c:v>
                </c:pt>
                <c:pt idx="559">
                  <c:v>26.849069072544001</c:v>
                </c:pt>
                <c:pt idx="560">
                  <c:v>26.850561842167</c:v>
                </c:pt>
                <c:pt idx="561">
                  <c:v>26.853011825354301</c:v>
                </c:pt>
                <c:pt idx="562">
                  <c:v>26.854556885056901</c:v>
                </c:pt>
                <c:pt idx="563">
                  <c:v>26.8561792414982</c:v>
                </c:pt>
                <c:pt idx="564">
                  <c:v>26.8576439139207</c:v>
                </c:pt>
                <c:pt idx="565">
                  <c:v>26.8591285854022</c:v>
                </c:pt>
                <c:pt idx="566">
                  <c:v>26.860585898639702</c:v>
                </c:pt>
                <c:pt idx="567">
                  <c:v>26.862035086966699</c:v>
                </c:pt>
                <c:pt idx="568">
                  <c:v>26.863469332852102</c:v>
                </c:pt>
                <c:pt idx="569">
                  <c:v>26.865804006645298</c:v>
                </c:pt>
                <c:pt idx="570">
                  <c:v>26.867267847012101</c:v>
                </c:pt>
                <c:pt idx="571">
                  <c:v>26.868823190818102</c:v>
                </c:pt>
                <c:pt idx="572">
                  <c:v>26.870206861901799</c:v>
                </c:pt>
                <c:pt idx="573">
                  <c:v>26.871603451951799</c:v>
                </c:pt>
                <c:pt idx="574">
                  <c:v>26.872983420678601</c:v>
                </c:pt>
                <c:pt idx="575">
                  <c:v>26.874348514414098</c:v>
                </c:pt>
                <c:pt idx="576">
                  <c:v>26.875711206562301</c:v>
                </c:pt>
                <c:pt idx="577">
                  <c:v>26.877069019994899</c:v>
                </c:pt>
                <c:pt idx="578">
                  <c:v>26.878411283073198</c:v>
                </c:pt>
                <c:pt idx="579">
                  <c:v>26.879748735876699</c:v>
                </c:pt>
                <c:pt idx="580">
                  <c:v>26.881076407349902</c:v>
                </c:pt>
                <c:pt idx="581">
                  <c:v>26.8823934312374</c:v>
                </c:pt>
                <c:pt idx="582">
                  <c:v>26.883703075785402</c:v>
                </c:pt>
                <c:pt idx="583">
                  <c:v>26.8850092384112</c:v>
                </c:pt>
                <c:pt idx="584">
                  <c:v>26.886299375024201</c:v>
                </c:pt>
                <c:pt idx="585">
                  <c:v>26.8875900978312</c:v>
                </c:pt>
                <c:pt idx="586">
                  <c:v>26.8888656181729</c:v>
                </c:pt>
                <c:pt idx="587">
                  <c:v>26.890134199067699</c:v>
                </c:pt>
                <c:pt idx="588">
                  <c:v>26.891393640347999</c:v>
                </c:pt>
                <c:pt idx="589">
                  <c:v>26.892650383043701</c:v>
                </c:pt>
                <c:pt idx="590">
                  <c:v>26.893895867030299</c:v>
                </c:pt>
                <c:pt idx="591">
                  <c:v>26.895121512374999</c:v>
                </c:pt>
                <c:pt idx="592">
                  <c:v>26.8963506093585</c:v>
                </c:pt>
                <c:pt idx="593">
                  <c:v>26.897573319317502</c:v>
                </c:pt>
                <c:pt idx="594">
                  <c:v>26.898788496259101</c:v>
                </c:pt>
                <c:pt idx="595">
                  <c:v>26.899994486636601</c:v>
                </c:pt>
                <c:pt idx="596">
                  <c:v>26.9011965814971</c:v>
                </c:pt>
                <c:pt idx="597">
                  <c:v>26.902387617072399</c:v>
                </c:pt>
                <c:pt idx="598">
                  <c:v>26.9035727026789</c:v>
                </c:pt>
                <c:pt idx="599">
                  <c:v>26.904752006135599</c:v>
                </c:pt>
                <c:pt idx="600">
                  <c:v>26.9059192103946</c:v>
                </c:pt>
                <c:pt idx="601">
                  <c:v>26.9070818819139</c:v>
                </c:pt>
                <c:pt idx="602">
                  <c:v>26.908241854783</c:v>
                </c:pt>
                <c:pt idx="603">
                  <c:v>26.9093882969375</c:v>
                </c:pt>
                <c:pt idx="604">
                  <c:v>26.9105310327109</c:v>
                </c:pt>
                <c:pt idx="605">
                  <c:v>26.9116684429173</c:v>
                </c:pt>
                <c:pt idx="606">
                  <c:v>26.912802131569801</c:v>
                </c:pt>
                <c:pt idx="607">
                  <c:v>26.9139235521837</c:v>
                </c:pt>
                <c:pt idx="608">
                  <c:v>26.915040863813001</c:v>
                </c:pt>
                <c:pt idx="609">
                  <c:v>26.916152254555101</c:v>
                </c:pt>
                <c:pt idx="610">
                  <c:v>26.917256738781202</c:v>
                </c:pt>
                <c:pt idx="611">
                  <c:v>26.918358002642702</c:v>
                </c:pt>
                <c:pt idx="612">
                  <c:v>26.919446275056298</c:v>
                </c:pt>
                <c:pt idx="613">
                  <c:v>26.9205312600659</c:v>
                </c:pt>
                <c:pt idx="614">
                  <c:v>26.921612325599899</c:v>
                </c:pt>
                <c:pt idx="615">
                  <c:v>26.922683353370701</c:v>
                </c:pt>
                <c:pt idx="616">
                  <c:v>26.9237490591293</c:v>
                </c:pt>
                <c:pt idx="617">
                  <c:v>26.924809180616698</c:v>
                </c:pt>
                <c:pt idx="618">
                  <c:v>26.925861898474</c:v>
                </c:pt>
                <c:pt idx="619">
                  <c:v>26.926911858817402</c:v>
                </c:pt>
                <c:pt idx="620">
                  <c:v>26.927952935000199</c:v>
                </c:pt>
                <c:pt idx="621">
                  <c:v>26.9289883907906</c:v>
                </c:pt>
                <c:pt idx="622">
                  <c:v>26.9300145123389</c:v>
                </c:pt>
                <c:pt idx="623">
                  <c:v>26.931039755449898</c:v>
                </c:pt>
                <c:pt idx="624">
                  <c:v>26.9320567821214</c:v>
                </c:pt>
                <c:pt idx="625">
                  <c:v>26.933066754442599</c:v>
                </c:pt>
                <c:pt idx="626">
                  <c:v>26.934074774428399</c:v>
                </c:pt>
                <c:pt idx="627">
                  <c:v>26.935069401782201</c:v>
                </c:pt>
                <c:pt idx="628">
                  <c:v>26.9360619294198</c:v>
                </c:pt>
                <c:pt idx="629">
                  <c:v>26.937051610038601</c:v>
                </c:pt>
                <c:pt idx="630">
                  <c:v>26.938033559406701</c:v>
                </c:pt>
                <c:pt idx="631">
                  <c:v>26.939010165102498</c:v>
                </c:pt>
                <c:pt idx="632">
                  <c:v>26.939981448645401</c:v>
                </c:pt>
                <c:pt idx="633">
                  <c:v>26.940947320920898</c:v>
                </c:pt>
                <c:pt idx="634">
                  <c:v>26.941904922829998</c:v>
                </c:pt>
                <c:pt idx="635">
                  <c:v>26.942859624780699</c:v>
                </c:pt>
                <c:pt idx="636">
                  <c:v>26.943814900253699</c:v>
                </c:pt>
                <c:pt idx="637">
                  <c:v>26.9447547097277</c:v>
                </c:pt>
                <c:pt idx="638">
                  <c:v>26.9456922742724</c:v>
                </c:pt>
                <c:pt idx="639">
                  <c:v>26.946626936179801</c:v>
                </c:pt>
                <c:pt idx="640">
                  <c:v>26.947554937095401</c:v>
                </c:pt>
                <c:pt idx="641">
                  <c:v>26.9484806137398</c:v>
                </c:pt>
                <c:pt idx="642">
                  <c:v>26.9493961573787</c:v>
                </c:pt>
                <c:pt idx="643">
                  <c:v>26.950314160556498</c:v>
                </c:pt>
                <c:pt idx="644">
                  <c:v>26.951217418664299</c:v>
                </c:pt>
                <c:pt idx="645">
                  <c:v>26.9521195570474</c:v>
                </c:pt>
                <c:pt idx="646">
                  <c:v>26.953020983271699</c:v>
                </c:pt>
                <c:pt idx="647">
                  <c:v>26.953913743526599</c:v>
                </c:pt>
                <c:pt idx="648">
                  <c:v>26.9547974470626</c:v>
                </c:pt>
                <c:pt idx="649">
                  <c:v>26.955683052260198</c:v>
                </c:pt>
                <c:pt idx="650">
                  <c:v>26.956558679204299</c:v>
                </c:pt>
                <c:pt idx="651">
                  <c:v>26.9574357424878</c:v>
                </c:pt>
                <c:pt idx="652">
                  <c:v>26.958302837092099</c:v>
                </c:pt>
                <c:pt idx="653">
                  <c:v>26.959163866310298</c:v>
                </c:pt>
                <c:pt idx="654">
                  <c:v>26.960020745044901</c:v>
                </c:pt>
                <c:pt idx="655">
                  <c:v>26.9608780831771</c:v>
                </c:pt>
                <c:pt idx="656">
                  <c:v>26.961724330562799</c:v>
                </c:pt>
                <c:pt idx="657">
                  <c:v>26.962570091572498</c:v>
                </c:pt>
                <c:pt idx="658">
                  <c:v>26.963413111411501</c:v>
                </c:pt>
                <c:pt idx="659">
                  <c:v>26.964243138450701</c:v>
                </c:pt>
                <c:pt idx="660">
                  <c:v>26.965073156177699</c:v>
                </c:pt>
                <c:pt idx="661">
                  <c:v>26.965899910757301</c:v>
                </c:pt>
                <c:pt idx="662">
                  <c:v>26.9667212121091</c:v>
                </c:pt>
                <c:pt idx="663">
                  <c:v>26.967539798549598</c:v>
                </c:pt>
                <c:pt idx="664">
                  <c:v>26.968349863238998</c:v>
                </c:pt>
                <c:pt idx="665">
                  <c:v>26.969159451331301</c:v>
                </c:pt>
                <c:pt idx="666">
                  <c:v>26.969964803632099</c:v>
                </c:pt>
                <c:pt idx="667">
                  <c:v>26.9707603865408</c:v>
                </c:pt>
                <c:pt idx="668">
                  <c:v>26.971554513837201</c:v>
                </c:pt>
                <c:pt idx="669">
                  <c:v>26.972351137784301</c:v>
                </c:pt>
                <c:pt idx="670">
                  <c:v>26.973133189511501</c:v>
                </c:pt>
                <c:pt idx="671">
                  <c:v>26.973914325487801</c:v>
                </c:pt>
                <c:pt idx="672">
                  <c:v>26.974694101667598</c:v>
                </c:pt>
                <c:pt idx="673">
                  <c:v>26.975467910081299</c:v>
                </c:pt>
                <c:pt idx="674">
                  <c:v>26.976234718895299</c:v>
                </c:pt>
                <c:pt idx="675">
                  <c:v>26.9770000521574</c:v>
                </c:pt>
                <c:pt idx="676">
                  <c:v>26.977760657485899</c:v>
                </c:pt>
                <c:pt idx="677">
                  <c:v>26.9785178068805</c:v>
                </c:pt>
                <c:pt idx="678">
                  <c:v>26.979273685061798</c:v>
                </c:pt>
                <c:pt idx="679">
                  <c:v>26.980022963874301</c:v>
                </c:pt>
                <c:pt idx="680">
                  <c:v>26.9807664399972</c:v>
                </c:pt>
                <c:pt idx="681">
                  <c:v>26.981505176571499</c:v>
                </c:pt>
                <c:pt idx="682">
                  <c:v>26.982243264110501</c:v>
                </c:pt>
                <c:pt idx="683">
                  <c:v>26.982976918646798</c:v>
                </c:pt>
                <c:pt idx="684">
                  <c:v>26.983705694320701</c:v>
                </c:pt>
                <c:pt idx="685">
                  <c:v>26.9844296993382</c:v>
                </c:pt>
                <c:pt idx="686">
                  <c:v>26.985152347377699</c:v>
                </c:pt>
                <c:pt idx="687">
                  <c:v>26.985866885587999</c:v>
                </c:pt>
                <c:pt idx="688">
                  <c:v>26.986579963838</c:v>
                </c:pt>
                <c:pt idx="689">
                  <c:v>26.9872896870997</c:v>
                </c:pt>
                <c:pt idx="690">
                  <c:v>26.987995714311801</c:v>
                </c:pt>
                <c:pt idx="691">
                  <c:v>26.988697207537001</c:v>
                </c:pt>
                <c:pt idx="692">
                  <c:v>26.989395475817702</c:v>
                </c:pt>
                <c:pt idx="693">
                  <c:v>26.990090090208</c:v>
                </c:pt>
                <c:pt idx="694">
                  <c:v>26.9907806757011</c:v>
                </c:pt>
                <c:pt idx="695">
                  <c:v>26.991470688662201</c:v>
                </c:pt>
                <c:pt idx="696">
                  <c:v>26.9921503257609</c:v>
                </c:pt>
                <c:pt idx="697">
                  <c:v>26.9928331402268</c:v>
                </c:pt>
                <c:pt idx="698">
                  <c:v>26.993508952469199</c:v>
                </c:pt>
                <c:pt idx="699">
                  <c:v>26.994182445361101</c:v>
                </c:pt>
                <c:pt idx="700">
                  <c:v>26.994848547210001</c:v>
                </c:pt>
                <c:pt idx="701">
                  <c:v>26.995516439660999</c:v>
                </c:pt>
                <c:pt idx="702">
                  <c:v>26.996180850884301</c:v>
                </c:pt>
                <c:pt idx="703">
                  <c:v>26.996837499937602</c:v>
                </c:pt>
                <c:pt idx="704">
                  <c:v>26.9974894473239</c:v>
                </c:pt>
                <c:pt idx="705">
                  <c:v>26.9981406331869</c:v>
                </c:pt>
                <c:pt idx="706">
                  <c:v>26.9987893158013</c:v>
                </c:pt>
                <c:pt idx="707">
                  <c:v>26.999433945020101</c:v>
                </c:pt>
                <c:pt idx="708">
                  <c:v>27.000076917236001</c:v>
                </c:pt>
                <c:pt idx="709">
                  <c:v>27.000712923445899</c:v>
                </c:pt>
                <c:pt idx="710">
                  <c:v>27.001349556036899</c:v>
                </c:pt>
                <c:pt idx="711">
                  <c:v>27.0019797384398</c:v>
                </c:pt>
                <c:pt idx="712">
                  <c:v>27.0026070741742</c:v>
                </c:pt>
                <c:pt idx="713">
                  <c:v>27.0032348515421</c:v>
                </c:pt>
                <c:pt idx="714">
                  <c:v>27.003855354303099</c:v>
                </c:pt>
                <c:pt idx="715">
                  <c:v>27.004476164714301</c:v>
                </c:pt>
                <c:pt idx="716">
                  <c:v>27.005091083819099</c:v>
                </c:pt>
                <c:pt idx="717">
                  <c:v>27.005698037633401</c:v>
                </c:pt>
                <c:pt idx="718">
                  <c:v>27.006308350379999</c:v>
                </c:pt>
                <c:pt idx="719">
                  <c:v>27.006914819270101</c:v>
                </c:pt>
                <c:pt idx="720">
                  <c:v>27.007513746662401</c:v>
                </c:pt>
                <c:pt idx="721">
                  <c:v>27.008113886593701</c:v>
                </c:pt>
                <c:pt idx="722">
                  <c:v>27.0087099822087</c:v>
                </c:pt>
                <c:pt idx="723">
                  <c:v>27.009300683498399</c:v>
                </c:pt>
                <c:pt idx="724">
                  <c:v>27.009894179382499</c:v>
                </c:pt>
                <c:pt idx="725">
                  <c:v>27.010476325341902</c:v>
                </c:pt>
                <c:pt idx="726">
                  <c:v>27.011059059197201</c:v>
                </c:pt>
                <c:pt idx="727">
                  <c:v>27.011639587123</c:v>
                </c:pt>
                <c:pt idx="728">
                  <c:v>27.012217125640301</c:v>
                </c:pt>
                <c:pt idx="729">
                  <c:v>27.012793978308402</c:v>
                </c:pt>
                <c:pt idx="730">
                  <c:v>27.0133653631454</c:v>
                </c:pt>
                <c:pt idx="731">
                  <c:v>27.0139294403223</c:v>
                </c:pt>
                <c:pt idx="732">
                  <c:v>27.014498569205799</c:v>
                </c:pt>
                <c:pt idx="733">
                  <c:v>27.015057834506901</c:v>
                </c:pt>
                <c:pt idx="734">
                  <c:v>27.015620500846101</c:v>
                </c:pt>
                <c:pt idx="735">
                  <c:v>27.016174491639799</c:v>
                </c:pt>
                <c:pt idx="736">
                  <c:v>27.016730548922901</c:v>
                </c:pt>
                <c:pt idx="737">
                  <c:v>27.017279529551899</c:v>
                </c:pt>
                <c:pt idx="738">
                  <c:v>27.017832278374101</c:v>
                </c:pt>
                <c:pt idx="739">
                  <c:v>27.018373636214001</c:v>
                </c:pt>
                <c:pt idx="740">
                  <c:v>27.0189156399463</c:v>
                </c:pt>
                <c:pt idx="741">
                  <c:v>27.019459089563099</c:v>
                </c:pt>
                <c:pt idx="742">
                  <c:v>27.0199985770114</c:v>
                </c:pt>
                <c:pt idx="743">
                  <c:v>27.020530654745698</c:v>
                </c:pt>
                <c:pt idx="744">
                  <c:v>27.021062109586701</c:v>
                </c:pt>
                <c:pt idx="745">
                  <c:v>27.021587902058801</c:v>
                </c:pt>
                <c:pt idx="746">
                  <c:v>27.0221156018785</c:v>
                </c:pt>
                <c:pt idx="747">
                  <c:v>27.022637046805801</c:v>
                </c:pt>
                <c:pt idx="748">
                  <c:v>27.023162566756099</c:v>
                </c:pt>
                <c:pt idx="749">
                  <c:v>27.0236758961451</c:v>
                </c:pt>
                <c:pt idx="750">
                  <c:v>27.024190597814201</c:v>
                </c:pt>
                <c:pt idx="751">
                  <c:v>27.024706457960502</c:v>
                </c:pt>
                <c:pt idx="752">
                  <c:v>27.025213112072102</c:v>
                </c:pt>
                <c:pt idx="753">
                  <c:v>27.025720564560199</c:v>
                </c:pt>
                <c:pt idx="754">
                  <c:v>27.026223115589499</c:v>
                </c:pt>
                <c:pt idx="755">
                  <c:v>27.0267284735265</c:v>
                </c:pt>
                <c:pt idx="756">
                  <c:v>27.027228186439199</c:v>
                </c:pt>
                <c:pt idx="757">
                  <c:v>27.0277228058691</c:v>
                </c:pt>
                <c:pt idx="758">
                  <c:v>27.028218990164898</c:v>
                </c:pt>
                <c:pt idx="759">
                  <c:v>27.028711782082102</c:v>
                </c:pt>
                <c:pt idx="760">
                  <c:v>27.0291994536387</c:v>
                </c:pt>
                <c:pt idx="761">
                  <c:v>27.0296874648113</c:v>
                </c:pt>
                <c:pt idx="762">
                  <c:v>27.030177460863499</c:v>
                </c:pt>
                <c:pt idx="763">
                  <c:v>27.030657516702501</c:v>
                </c:pt>
                <c:pt idx="764">
                  <c:v>27.031135054930498</c:v>
                </c:pt>
                <c:pt idx="765">
                  <c:v>27.031615997883499</c:v>
                </c:pt>
                <c:pt idx="766">
                  <c:v>27.032093140366499</c:v>
                </c:pt>
                <c:pt idx="767">
                  <c:v>27.032560715561001</c:v>
                </c:pt>
                <c:pt idx="768">
                  <c:v>27.033031476223702</c:v>
                </c:pt>
                <c:pt idx="769">
                  <c:v>27.033503221550902</c:v>
                </c:pt>
                <c:pt idx="770">
                  <c:v>27.0339653832606</c:v>
                </c:pt>
                <c:pt idx="771">
                  <c:v>27.034428099674201</c:v>
                </c:pt>
                <c:pt idx="772">
                  <c:v>27.034889994802899</c:v>
                </c:pt>
                <c:pt idx="773">
                  <c:v>27.035348469362599</c:v>
                </c:pt>
                <c:pt idx="774">
                  <c:v>27.035805528801301</c:v>
                </c:pt>
                <c:pt idx="775">
                  <c:v>27.0362594808769</c:v>
                </c:pt>
                <c:pt idx="776">
                  <c:v>27.036711884092799</c:v>
                </c:pt>
                <c:pt idx="777">
                  <c:v>27.037161732530102</c:v>
                </c:pt>
                <c:pt idx="778">
                  <c:v>27.0376132265061</c:v>
                </c:pt>
                <c:pt idx="779">
                  <c:v>27.038056513896802</c:v>
                </c:pt>
                <c:pt idx="780">
                  <c:v>27.038500457661801</c:v>
                </c:pt>
                <c:pt idx="781">
                  <c:v>27.038939572082999</c:v>
                </c:pt>
                <c:pt idx="782">
                  <c:v>27.039375108286499</c:v>
                </c:pt>
                <c:pt idx="783">
                  <c:v>27.039811783598601</c:v>
                </c:pt>
                <c:pt idx="784">
                  <c:v>27.040245458431901</c:v>
                </c:pt>
                <c:pt idx="785">
                  <c:v>27.040677556056199</c:v>
                </c:pt>
                <c:pt idx="786">
                  <c:v>27.0411071599286</c:v>
                </c:pt>
                <c:pt idx="787">
                  <c:v>27.0415345447005</c:v>
                </c:pt>
                <c:pt idx="788">
                  <c:v>27.041965673495302</c:v>
                </c:pt>
                <c:pt idx="789">
                  <c:v>27.042383930524199</c:v>
                </c:pt>
                <c:pt idx="790">
                  <c:v>27.042807648912699</c:v>
                </c:pt>
                <c:pt idx="791">
                  <c:v>27.043224890298301</c:v>
                </c:pt>
                <c:pt idx="792">
                  <c:v>27.0436408619851</c:v>
                </c:pt>
                <c:pt idx="793">
                  <c:v>27.044056444076201</c:v>
                </c:pt>
                <c:pt idx="794">
                  <c:v>27.044469581382</c:v>
                </c:pt>
                <c:pt idx="795">
                  <c:v>27.0448797897578</c:v>
                </c:pt>
                <c:pt idx="796">
                  <c:v>27.045289702497701</c:v>
                </c:pt>
                <c:pt idx="797">
                  <c:v>27.045695128106601</c:v>
                </c:pt>
                <c:pt idx="798">
                  <c:v>27.046100342604198</c:v>
                </c:pt>
                <c:pt idx="799">
                  <c:v>27.0465020103764</c:v>
                </c:pt>
                <c:pt idx="800">
                  <c:v>27.0469048527067</c:v>
                </c:pt>
                <c:pt idx="801">
                  <c:v>27.047306467949401</c:v>
                </c:pt>
                <c:pt idx="802">
                  <c:v>27.047699132451999</c:v>
                </c:pt>
                <c:pt idx="803">
                  <c:v>27.048093537964998</c:v>
                </c:pt>
                <c:pt idx="804">
                  <c:v>27.048490091954601</c:v>
                </c:pt>
                <c:pt idx="805">
                  <c:v>27.048881476175001</c:v>
                </c:pt>
                <c:pt idx="806">
                  <c:v>27.049270534025599</c:v>
                </c:pt>
                <c:pt idx="807">
                  <c:v>27.0496575014093</c:v>
                </c:pt>
                <c:pt idx="808">
                  <c:v>27.050040343830201</c:v>
                </c:pt>
                <c:pt idx="809">
                  <c:v>27.0504239299954</c:v>
                </c:pt>
                <c:pt idx="810">
                  <c:v>27.050806404809901</c:v>
                </c:pt>
                <c:pt idx="811">
                  <c:v>27.051186374900201</c:v>
                </c:pt>
                <c:pt idx="812">
                  <c:v>27.051563898987101</c:v>
                </c:pt>
                <c:pt idx="813">
                  <c:v>27.051940021299099</c:v>
                </c:pt>
                <c:pt idx="814">
                  <c:v>27.0523167838315</c:v>
                </c:pt>
                <c:pt idx="815">
                  <c:v>27.052691401687301</c:v>
                </c:pt>
                <c:pt idx="816">
                  <c:v>27.053057098646001</c:v>
                </c:pt>
                <c:pt idx="817">
                  <c:v>27.0534247799099</c:v>
                </c:pt>
                <c:pt idx="818">
                  <c:v>27.0537918477864</c:v>
                </c:pt>
                <c:pt idx="819">
                  <c:v>27.054158724011401</c:v>
                </c:pt>
                <c:pt idx="820">
                  <c:v>27.054519800188999</c:v>
                </c:pt>
                <c:pt idx="821">
                  <c:v>27.054882314889898</c:v>
                </c:pt>
                <c:pt idx="822">
                  <c:v>27.0552431547531</c:v>
                </c:pt>
                <c:pt idx="823">
                  <c:v>27.0556008317559</c:v>
                </c:pt>
                <c:pt idx="824">
                  <c:v>27.0559553187245</c:v>
                </c:pt>
                <c:pt idx="825">
                  <c:v>27.0563123013713</c:v>
                </c:pt>
                <c:pt idx="826">
                  <c:v>27.056666300310599</c:v>
                </c:pt>
                <c:pt idx="827">
                  <c:v>27.057014504612301</c:v>
                </c:pt>
                <c:pt idx="828">
                  <c:v>27.057363324694599</c:v>
                </c:pt>
                <c:pt idx="829">
                  <c:v>27.057713934893801</c:v>
                </c:pt>
                <c:pt idx="830">
                  <c:v>27.0580569113799</c:v>
                </c:pt>
                <c:pt idx="831">
                  <c:v>27.058400780087499</c:v>
                </c:pt>
                <c:pt idx="832">
                  <c:v>27.0587441390471</c:v>
                </c:pt>
                <c:pt idx="833">
                  <c:v>27.0590881493154</c:v>
                </c:pt>
                <c:pt idx="834">
                  <c:v>27.0594244188127</c:v>
                </c:pt>
                <c:pt idx="835">
                  <c:v>27.059761762385701</c:v>
                </c:pt>
                <c:pt idx="836">
                  <c:v>27.060099861897701</c:v>
                </c:pt>
                <c:pt idx="837">
                  <c:v>27.060435025918299</c:v>
                </c:pt>
                <c:pt idx="838">
                  <c:v>27.060767792617</c:v>
                </c:pt>
                <c:pt idx="839">
                  <c:v>27.061095621238401</c:v>
                </c:pt>
                <c:pt idx="840">
                  <c:v>27.0623355974151</c:v>
                </c:pt>
                <c:pt idx="841">
                  <c:v>27.062722083529799</c:v>
                </c:pt>
                <c:pt idx="842">
                  <c:v>27.063165375371401</c:v>
                </c:pt>
                <c:pt idx="843">
                  <c:v>27.0634909610325</c:v>
                </c:pt>
                <c:pt idx="844">
                  <c:v>27.063826872370601</c:v>
                </c:pt>
                <c:pt idx="845">
                  <c:v>27.064154629171899</c:v>
                </c:pt>
                <c:pt idx="846">
                  <c:v>27.064476390055901</c:v>
                </c:pt>
                <c:pt idx="847">
                  <c:v>27.064801617513201</c:v>
                </c:pt>
                <c:pt idx="848">
                  <c:v>27.065118288544699</c:v>
                </c:pt>
                <c:pt idx="849">
                  <c:v>27.065438503251599</c:v>
                </c:pt>
                <c:pt idx="850">
                  <c:v>27.065756209921901</c:v>
                </c:pt>
                <c:pt idx="851">
                  <c:v>27.066067793155899</c:v>
                </c:pt>
                <c:pt idx="852">
                  <c:v>27.066383831525901</c:v>
                </c:pt>
                <c:pt idx="853">
                  <c:v>27.066693406538</c:v>
                </c:pt>
                <c:pt idx="854">
                  <c:v>27.067004636601101</c:v>
                </c:pt>
                <c:pt idx="855">
                  <c:v>27.067313501645302</c:v>
                </c:pt>
                <c:pt idx="856">
                  <c:v>27.0676194885679</c:v>
                </c:pt>
                <c:pt idx="857">
                  <c:v>27.0679261734569</c:v>
                </c:pt>
                <c:pt idx="858">
                  <c:v>27.0682288685042</c:v>
                </c:pt>
                <c:pt idx="859">
                  <c:v>27.0685281310455</c:v>
                </c:pt>
                <c:pt idx="860">
                  <c:v>27.068828959794502</c:v>
                </c:pt>
                <c:pt idx="861">
                  <c:v>27.069129492833799</c:v>
                </c:pt>
                <c:pt idx="862">
                  <c:v>27.069435928547801</c:v>
                </c:pt>
                <c:pt idx="863">
                  <c:v>27.069731040932599</c:v>
                </c:pt>
                <c:pt idx="864">
                  <c:v>27.070022669764299</c:v>
                </c:pt>
                <c:pt idx="865">
                  <c:v>27.070319899572201</c:v>
                </c:pt>
                <c:pt idx="866">
                  <c:v>27.070611778325802</c:v>
                </c:pt>
                <c:pt idx="867">
                  <c:v>27.070900172770099</c:v>
                </c:pt>
                <c:pt idx="868">
                  <c:v>27.071192641439598</c:v>
                </c:pt>
                <c:pt idx="869">
                  <c:v>27.071480431766702</c:v>
                </c:pt>
                <c:pt idx="870">
                  <c:v>27.071765465563999</c:v>
                </c:pt>
                <c:pt idx="871">
                  <c:v>27.0720539335071</c:v>
                </c:pt>
                <c:pt idx="872">
                  <c:v>27.072336001360998</c:v>
                </c:pt>
                <c:pt idx="873">
                  <c:v>27.072616572969299</c:v>
                </c:pt>
                <c:pt idx="874">
                  <c:v>27.072897956431699</c:v>
                </c:pt>
                <c:pt idx="875">
                  <c:v>27.0731786095348</c:v>
                </c:pt>
                <c:pt idx="876">
                  <c:v>27.073454064076898</c:v>
                </c:pt>
                <c:pt idx="877">
                  <c:v>27.073736107142501</c:v>
                </c:pt>
                <c:pt idx="878">
                  <c:v>27.074010768744898</c:v>
                </c:pt>
                <c:pt idx="879">
                  <c:v>27.074283492746201</c:v>
                </c:pt>
                <c:pt idx="880">
                  <c:v>27.074554579187499</c:v>
                </c:pt>
                <c:pt idx="881">
                  <c:v>27.074828944098801</c:v>
                </c:pt>
                <c:pt idx="882">
                  <c:v>27.0750980839357</c:v>
                </c:pt>
                <c:pt idx="883">
                  <c:v>27.075367294110599</c:v>
                </c:pt>
                <c:pt idx="884">
                  <c:v>27.075635566902299</c:v>
                </c:pt>
                <c:pt idx="885">
                  <c:v>27.075901761436299</c:v>
                </c:pt>
                <c:pt idx="886">
                  <c:v>27.076167431426299</c:v>
                </c:pt>
                <c:pt idx="887">
                  <c:v>27.076431014516299</c:v>
                </c:pt>
                <c:pt idx="888">
                  <c:v>27.076693965489302</c:v>
                </c:pt>
                <c:pt idx="889">
                  <c:v>27.0769557763217</c:v>
                </c:pt>
                <c:pt idx="890">
                  <c:v>27.077219241316399</c:v>
                </c:pt>
                <c:pt idx="891">
                  <c:v>27.077474829524999</c:v>
                </c:pt>
                <c:pt idx="892">
                  <c:v>27.0777325074225</c:v>
                </c:pt>
                <c:pt idx="893">
                  <c:v>27.077993977931101</c:v>
                </c:pt>
                <c:pt idx="894">
                  <c:v>27.078246338627</c:v>
                </c:pt>
                <c:pt idx="895">
                  <c:v>27.078498391053401</c:v>
                </c:pt>
                <c:pt idx="896">
                  <c:v>27.078754342978598</c:v>
                </c:pt>
                <c:pt idx="897">
                  <c:v>27.079008775622999</c:v>
                </c:pt>
                <c:pt idx="898">
                  <c:v>27.079255900948802</c:v>
                </c:pt>
                <c:pt idx="899">
                  <c:v>27.079502873004401</c:v>
                </c:pt>
                <c:pt idx="900">
                  <c:v>27.079754929792198</c:v>
                </c:pt>
                <c:pt idx="901">
                  <c:v>27.079999401349099</c:v>
                </c:pt>
                <c:pt idx="902">
                  <c:v>27.080245034621001</c:v>
                </c:pt>
                <c:pt idx="903">
                  <c:v>27.080492877879401</c:v>
                </c:pt>
                <c:pt idx="904">
                  <c:v>27.080739561257602</c:v>
                </c:pt>
                <c:pt idx="905">
                  <c:v>27.080979245503901</c:v>
                </c:pt>
                <c:pt idx="906">
                  <c:v>27.081217313687802</c:v>
                </c:pt>
                <c:pt idx="907">
                  <c:v>27.081459443218201</c:v>
                </c:pt>
                <c:pt idx="908">
                  <c:v>27.081698945064801</c:v>
                </c:pt>
                <c:pt idx="909">
                  <c:v>27.081934485472001</c:v>
                </c:pt>
                <c:pt idx="910">
                  <c:v>27.082171449079301</c:v>
                </c:pt>
                <c:pt idx="911">
                  <c:v>27.082421319754399</c:v>
                </c:pt>
                <c:pt idx="912">
                  <c:v>27.082535509125002</c:v>
                </c:pt>
                <c:pt idx="913">
                  <c:v>27.0827133841509</c:v>
                </c:pt>
                <c:pt idx="914">
                  <c:v>27.0829243211079</c:v>
                </c:pt>
                <c:pt idx="915">
                  <c:v>27.083140615736699</c:v>
                </c:pt>
                <c:pt idx="916">
                  <c:v>27.083362802860002</c:v>
                </c:pt>
                <c:pt idx="917">
                  <c:v>27.083588016098599</c:v>
                </c:pt>
                <c:pt idx="918">
                  <c:v>27.0838062333743</c:v>
                </c:pt>
                <c:pt idx="919">
                  <c:v>27.084023455271002</c:v>
                </c:pt>
                <c:pt idx="920">
                  <c:v>27.084245756719699</c:v>
                </c:pt>
                <c:pt idx="921">
                  <c:v>27.084466830171401</c:v>
                </c:pt>
                <c:pt idx="922">
                  <c:v>27.084684026380401</c:v>
                </c:pt>
                <c:pt idx="923">
                  <c:v>27.084903432454901</c:v>
                </c:pt>
                <c:pt idx="924">
                  <c:v>27.085117312392399</c:v>
                </c:pt>
                <c:pt idx="925">
                  <c:v>27.085334627096199</c:v>
                </c:pt>
                <c:pt idx="926">
                  <c:v>27.085548478484899</c:v>
                </c:pt>
                <c:pt idx="927">
                  <c:v>27.085765586960701</c:v>
                </c:pt>
                <c:pt idx="928">
                  <c:v>27.085975595034402</c:v>
                </c:pt>
                <c:pt idx="929">
                  <c:v>27.0861903031109</c:v>
                </c:pt>
                <c:pt idx="930">
                  <c:v>27.086404020940201</c:v>
                </c:pt>
                <c:pt idx="931">
                  <c:v>27.086608248105399</c:v>
                </c:pt>
                <c:pt idx="932">
                  <c:v>27.086817171408899</c:v>
                </c:pt>
                <c:pt idx="933">
                  <c:v>27.0870261491918</c:v>
                </c:pt>
                <c:pt idx="934">
                  <c:v>27.087238594558698</c:v>
                </c:pt>
                <c:pt idx="935">
                  <c:v>27.0874428027258</c:v>
                </c:pt>
                <c:pt idx="936">
                  <c:v>27.0876438865353</c:v>
                </c:pt>
                <c:pt idx="937">
                  <c:v>27.087848791848401</c:v>
                </c:pt>
                <c:pt idx="938">
                  <c:v>27.088056036593201</c:v>
                </c:pt>
                <c:pt idx="939">
                  <c:v>27.088257733408899</c:v>
                </c:pt>
                <c:pt idx="940">
                  <c:v>27.088458784258702</c:v>
                </c:pt>
                <c:pt idx="941">
                  <c:v>27.088661005057201</c:v>
                </c:pt>
                <c:pt idx="942">
                  <c:v>27.0888608611466</c:v>
                </c:pt>
                <c:pt idx="943">
                  <c:v>27.0890559764001</c:v>
                </c:pt>
                <c:pt idx="944">
                  <c:v>27.0892547559923</c:v>
                </c:pt>
                <c:pt idx="945">
                  <c:v>27.0894551304742</c:v>
                </c:pt>
                <c:pt idx="946">
                  <c:v>27.0896481517462</c:v>
                </c:pt>
                <c:pt idx="947">
                  <c:v>27.089843015721598</c:v>
                </c:pt>
                <c:pt idx="948">
                  <c:v>27.090038384472301</c:v>
                </c:pt>
                <c:pt idx="949">
                  <c:v>27.090231719312001</c:v>
                </c:pt>
                <c:pt idx="950">
                  <c:v>27.090427678923401</c:v>
                </c:pt>
                <c:pt idx="951">
                  <c:v>27.090618615094499</c:v>
                </c:pt>
                <c:pt idx="952">
                  <c:v>27.090807882059401</c:v>
                </c:pt>
                <c:pt idx="953">
                  <c:v>27.0910030096112</c:v>
                </c:pt>
                <c:pt idx="954">
                  <c:v>27.091190324274098</c:v>
                </c:pt>
                <c:pt idx="955">
                  <c:v>27.0913756562278</c:v>
                </c:pt>
                <c:pt idx="956">
                  <c:v>27.0915635038562</c:v>
                </c:pt>
                <c:pt idx="957">
                  <c:v>27.091752359724602</c:v>
                </c:pt>
                <c:pt idx="958">
                  <c:v>27.091935213275899</c:v>
                </c:pt>
                <c:pt idx="959">
                  <c:v>27.092121701553701</c:v>
                </c:pt>
                <c:pt idx="960">
                  <c:v>27.0923086725549</c:v>
                </c:pt>
                <c:pt idx="961">
                  <c:v>27.092487596869201</c:v>
                </c:pt>
                <c:pt idx="962">
                  <c:v>27.092671710262699</c:v>
                </c:pt>
                <c:pt idx="963">
                  <c:v>27.092852488093602</c:v>
                </c:pt>
                <c:pt idx="964">
                  <c:v>27.093033285310501</c:v>
                </c:pt>
                <c:pt idx="965">
                  <c:v>27.093215396372599</c:v>
                </c:pt>
                <c:pt idx="966">
                  <c:v>27.0933928439831</c:v>
                </c:pt>
                <c:pt idx="967">
                  <c:v>27.093573442354899</c:v>
                </c:pt>
                <c:pt idx="968">
                  <c:v>27.093751820873798</c:v>
                </c:pt>
                <c:pt idx="969">
                  <c:v>27.093925114078701</c:v>
                </c:pt>
                <c:pt idx="970">
                  <c:v>27.094100612180402</c:v>
                </c:pt>
                <c:pt idx="971">
                  <c:v>27.094276112343898</c:v>
                </c:pt>
                <c:pt idx="972">
                  <c:v>27.094453590957301</c:v>
                </c:pt>
                <c:pt idx="973">
                  <c:v>27.094627336399999</c:v>
                </c:pt>
                <c:pt idx="974">
                  <c:v>27.094796724258</c:v>
                </c:pt>
                <c:pt idx="975">
                  <c:v>27.094970206337099</c:v>
                </c:pt>
                <c:pt idx="976">
                  <c:v>27.095142506226001</c:v>
                </c:pt>
                <c:pt idx="977">
                  <c:v>27.0953124151231</c:v>
                </c:pt>
                <c:pt idx="978">
                  <c:v>27.095483080361799</c:v>
                </c:pt>
                <c:pt idx="979">
                  <c:v>27.0956528883458</c:v>
                </c:pt>
                <c:pt idx="980">
                  <c:v>27.095818550661399</c:v>
                </c:pt>
                <c:pt idx="981">
                  <c:v>27.095985016395399</c:v>
                </c:pt>
                <c:pt idx="982">
                  <c:v>27.0961541800032</c:v>
                </c:pt>
                <c:pt idx="983">
                  <c:v>27.096320879848701</c:v>
                </c:pt>
                <c:pt idx="984">
                  <c:v>27.096483845738199</c:v>
                </c:pt>
                <c:pt idx="985">
                  <c:v>27.096651868970401</c:v>
                </c:pt>
                <c:pt idx="986">
                  <c:v>27.096814809736799</c:v>
                </c:pt>
                <c:pt idx="987">
                  <c:v>27.0969759523676</c:v>
                </c:pt>
                <c:pt idx="988">
                  <c:v>27.097140250752201</c:v>
                </c:pt>
                <c:pt idx="989">
                  <c:v>27.097305892933498</c:v>
                </c:pt>
                <c:pt idx="990">
                  <c:v>27.097466578330899</c:v>
                </c:pt>
                <c:pt idx="991">
                  <c:v>27.097623682594499</c:v>
                </c:pt>
                <c:pt idx="992">
                  <c:v>27.097780838836801</c:v>
                </c:pt>
                <c:pt idx="993">
                  <c:v>27.097939420145401</c:v>
                </c:pt>
                <c:pt idx="994">
                  <c:v>27.098100387978299</c:v>
                </c:pt>
                <c:pt idx="995">
                  <c:v>27.098255451088701</c:v>
                </c:pt>
                <c:pt idx="996">
                  <c:v>27.098412710524901</c:v>
                </c:pt>
                <c:pt idx="997">
                  <c:v>27.098570897107901</c:v>
                </c:pt>
                <c:pt idx="998">
                  <c:v>27.098724745325999</c:v>
                </c:pt>
                <c:pt idx="999">
                  <c:v>27.0988794443705</c:v>
                </c:pt>
                <c:pt idx="1000">
                  <c:v>27.099035519237599</c:v>
                </c:pt>
                <c:pt idx="1001">
                  <c:v>27.0991861133909</c:v>
                </c:pt>
                <c:pt idx="1002">
                  <c:v>27.0993383232924</c:v>
                </c:pt>
                <c:pt idx="1003">
                  <c:v>27.099490759323398</c:v>
                </c:pt>
                <c:pt idx="1004">
                  <c:v>27.099644078213501</c:v>
                </c:pt>
                <c:pt idx="1005">
                  <c:v>27.099791630625301</c:v>
                </c:pt>
                <c:pt idx="1006">
                  <c:v>27.099942852037</c:v>
                </c:pt>
                <c:pt idx="1007">
                  <c:v>27.100090932175799</c:v>
                </c:pt>
                <c:pt idx="1008">
                  <c:v>27.100240543766599</c:v>
                </c:pt>
                <c:pt idx="1009">
                  <c:v>27.100387408957001</c:v>
                </c:pt>
                <c:pt idx="1010">
                  <c:v>27.100537020596398</c:v>
                </c:pt>
                <c:pt idx="1011">
                  <c:v>27.100682509831699</c:v>
                </c:pt>
                <c:pt idx="1012">
                  <c:v>27.100829239800198</c:v>
                </c:pt>
                <c:pt idx="1013">
                  <c:v>27.100973731769201</c:v>
                </c:pt>
                <c:pt idx="1014">
                  <c:v>27.101116666081101</c:v>
                </c:pt>
                <c:pt idx="1015">
                  <c:v>27.101262598478499</c:v>
                </c:pt>
                <c:pt idx="1016">
                  <c:v>27.101404917189001</c:v>
                </c:pt>
                <c:pt idx="1017">
                  <c:v>27.1015489682549</c:v>
                </c:pt>
                <c:pt idx="1018">
                  <c:v>27.1016919259784</c:v>
                </c:pt>
                <c:pt idx="1019">
                  <c:v>27.101834102397799</c:v>
                </c:pt>
                <c:pt idx="1020">
                  <c:v>27.1019714434759</c:v>
                </c:pt>
                <c:pt idx="1021">
                  <c:v>27.102111795394201</c:v>
                </c:pt>
                <c:pt idx="1022">
                  <c:v>27.102251089633601</c:v>
                </c:pt>
                <c:pt idx="1023">
                  <c:v>27.102390265006999</c:v>
                </c:pt>
                <c:pt idx="1024">
                  <c:v>27.102529395495299</c:v>
                </c:pt>
                <c:pt idx="1025">
                  <c:v>27.102668099085101</c:v>
                </c:pt>
                <c:pt idx="1026">
                  <c:v>27.102803889534499</c:v>
                </c:pt>
                <c:pt idx="1027">
                  <c:v>27.102939674108502</c:v>
                </c:pt>
                <c:pt idx="1028">
                  <c:v>27.103078831008499</c:v>
                </c:pt>
                <c:pt idx="1029">
                  <c:v>27.1032127124226</c:v>
                </c:pt>
                <c:pt idx="1030">
                  <c:v>27.103350508786001</c:v>
                </c:pt>
                <c:pt idx="1031">
                  <c:v>27.103479629580399</c:v>
                </c:pt>
                <c:pt idx="1032">
                  <c:v>27.103612235927699</c:v>
                </c:pt>
                <c:pt idx="1033">
                  <c:v>27.103746371434202</c:v>
                </c:pt>
                <c:pt idx="1034">
                  <c:v>27.1038809619298</c:v>
                </c:pt>
                <c:pt idx="1035">
                  <c:v>27.104013061476</c:v>
                </c:pt>
                <c:pt idx="1036">
                  <c:v>27.104145452388899</c:v>
                </c:pt>
                <c:pt idx="1037">
                  <c:v>27.1042714426736</c:v>
                </c:pt>
                <c:pt idx="1038">
                  <c:v>27.104403107663298</c:v>
                </c:pt>
                <c:pt idx="1039">
                  <c:v>27.104531201054002</c:v>
                </c:pt>
                <c:pt idx="1040">
                  <c:v>27.104661543155899</c:v>
                </c:pt>
                <c:pt idx="1041">
                  <c:v>27.104791729450199</c:v>
                </c:pt>
                <c:pt idx="1042">
                  <c:v>27.104919147923798</c:v>
                </c:pt>
                <c:pt idx="1043">
                  <c:v>27.105046442261301</c:v>
                </c:pt>
                <c:pt idx="1044">
                  <c:v>27.105173142924802</c:v>
                </c:pt>
                <c:pt idx="1045">
                  <c:v>27.105296253507401</c:v>
                </c:pt>
                <c:pt idx="1046">
                  <c:v>27.105422100254099</c:v>
                </c:pt>
                <c:pt idx="1047">
                  <c:v>27.105547046378199</c:v>
                </c:pt>
                <c:pt idx="1048">
                  <c:v>27.105674988784699</c:v>
                </c:pt>
                <c:pt idx="1049">
                  <c:v>27.105795411979301</c:v>
                </c:pt>
                <c:pt idx="1050">
                  <c:v>27.1059184899045</c:v>
                </c:pt>
                <c:pt idx="1051">
                  <c:v>27.106044365205499</c:v>
                </c:pt>
                <c:pt idx="1052">
                  <c:v>27.1061659838544</c:v>
                </c:pt>
                <c:pt idx="1053">
                  <c:v>27.106285906353399</c:v>
                </c:pt>
                <c:pt idx="1054">
                  <c:v>27.1064069936767</c:v>
                </c:pt>
                <c:pt idx="1055">
                  <c:v>27.106527594450199</c:v>
                </c:pt>
                <c:pt idx="1056">
                  <c:v>27.106647608390301</c:v>
                </c:pt>
                <c:pt idx="1057">
                  <c:v>27.106769073722401</c:v>
                </c:pt>
                <c:pt idx="1058">
                  <c:v>27.106889564416601</c:v>
                </c:pt>
                <c:pt idx="1059">
                  <c:v>27.1070065727653</c:v>
                </c:pt>
                <c:pt idx="1060">
                  <c:v>27.1071229993732</c:v>
                </c:pt>
                <c:pt idx="1061">
                  <c:v>27.107242653473701</c:v>
                </c:pt>
                <c:pt idx="1062">
                  <c:v>27.1073580971029</c:v>
                </c:pt>
                <c:pt idx="1063">
                  <c:v>27.107477814463198</c:v>
                </c:pt>
                <c:pt idx="1064">
                  <c:v>27.1075890267843</c:v>
                </c:pt>
                <c:pt idx="1065">
                  <c:v>27.107703754672901</c:v>
                </c:pt>
                <c:pt idx="1066">
                  <c:v>27.107820509024599</c:v>
                </c:pt>
                <c:pt idx="1067">
                  <c:v>27.107932864500899</c:v>
                </c:pt>
                <c:pt idx="1068">
                  <c:v>27.108046422775399</c:v>
                </c:pt>
                <c:pt idx="1069">
                  <c:v>27.1081602321531</c:v>
                </c:pt>
                <c:pt idx="1070">
                  <c:v>27.108273021083399</c:v>
                </c:pt>
                <c:pt idx="1071">
                  <c:v>27.1083856644915</c:v>
                </c:pt>
                <c:pt idx="1072">
                  <c:v>27.1085005209511</c:v>
                </c:pt>
                <c:pt idx="1073">
                  <c:v>27.108614663055398</c:v>
                </c:pt>
                <c:pt idx="1074">
                  <c:v>27.1087202813024</c:v>
                </c:pt>
                <c:pt idx="1075">
                  <c:v>27.108833465028699</c:v>
                </c:pt>
                <c:pt idx="1076">
                  <c:v>27.108940694824</c:v>
                </c:pt>
                <c:pt idx="1077">
                  <c:v>27.109049972881699</c:v>
                </c:pt>
                <c:pt idx="1078">
                  <c:v>27.109159056288799</c:v>
                </c:pt>
                <c:pt idx="1079">
                  <c:v>27.109270646772501</c:v>
                </c:pt>
                <c:pt idx="1080">
                  <c:v>27.109380445080198</c:v>
                </c:pt>
                <c:pt idx="1081">
                  <c:v>27.109483017455499</c:v>
                </c:pt>
                <c:pt idx="1082">
                  <c:v>27.109589736777998</c:v>
                </c:pt>
                <c:pt idx="1083">
                  <c:v>27.109699017032199</c:v>
                </c:pt>
                <c:pt idx="1084">
                  <c:v>27.109803128942499</c:v>
                </c:pt>
                <c:pt idx="1085">
                  <c:v>27.109908890181799</c:v>
                </c:pt>
                <c:pt idx="1086">
                  <c:v>27.110013965878</c:v>
                </c:pt>
                <c:pt idx="1087">
                  <c:v>27.110120896521298</c:v>
                </c:pt>
                <c:pt idx="1088">
                  <c:v>27.110222420103799</c:v>
                </c:pt>
                <c:pt idx="1089">
                  <c:v>27.1103267235743</c:v>
                </c:pt>
                <c:pt idx="1090">
                  <c:v>27.1104335851198</c:v>
                </c:pt>
                <c:pt idx="1091">
                  <c:v>27.110533945462102</c:v>
                </c:pt>
                <c:pt idx="1092">
                  <c:v>27.1106352752271</c:v>
                </c:pt>
                <c:pt idx="1093">
                  <c:v>27.1107375673365</c:v>
                </c:pt>
                <c:pt idx="1094">
                  <c:v>27.1108395374503</c:v>
                </c:pt>
                <c:pt idx="1095">
                  <c:v>27.110940541377701</c:v>
                </c:pt>
                <c:pt idx="1096">
                  <c:v>27.111041741426799</c:v>
                </c:pt>
                <c:pt idx="1097">
                  <c:v>27.1111416223325</c:v>
                </c:pt>
                <c:pt idx="1098">
                  <c:v>27.111241582340401</c:v>
                </c:pt>
                <c:pt idx="1099">
                  <c:v>27.111341745994199</c:v>
                </c:pt>
                <c:pt idx="1100">
                  <c:v>27.111442277215499</c:v>
                </c:pt>
                <c:pt idx="1101">
                  <c:v>27.1115391168976</c:v>
                </c:pt>
                <c:pt idx="1102">
                  <c:v>27.111639129294598</c:v>
                </c:pt>
                <c:pt idx="1103">
                  <c:v>27.1117350353285</c:v>
                </c:pt>
                <c:pt idx="1104">
                  <c:v>27.111835193047401</c:v>
                </c:pt>
                <c:pt idx="1105">
                  <c:v>27.1119287473349</c:v>
                </c:pt>
                <c:pt idx="1106">
                  <c:v>27.112029889607602</c:v>
                </c:pt>
                <c:pt idx="1107">
                  <c:v>27.112121131015002</c:v>
                </c:pt>
                <c:pt idx="1108">
                  <c:v>27.1122157699713</c:v>
                </c:pt>
                <c:pt idx="1109">
                  <c:v>27.112311628541399</c:v>
                </c:pt>
                <c:pt idx="1110">
                  <c:v>27.1124069031532</c:v>
                </c:pt>
                <c:pt idx="1111">
                  <c:v>27.112500502866201</c:v>
                </c:pt>
                <c:pt idx="1112">
                  <c:v>27.112596792678598</c:v>
                </c:pt>
                <c:pt idx="1113">
                  <c:v>27.1126935109858</c:v>
                </c:pt>
                <c:pt idx="1114">
                  <c:v>27.112784116105502</c:v>
                </c:pt>
                <c:pt idx="1115">
                  <c:v>27.1128735458033</c:v>
                </c:pt>
                <c:pt idx="1116">
                  <c:v>27.112965673562901</c:v>
                </c:pt>
                <c:pt idx="1117">
                  <c:v>27.113057446496398</c:v>
                </c:pt>
                <c:pt idx="1118">
                  <c:v>27.113151448324501</c:v>
                </c:pt>
                <c:pt idx="1119">
                  <c:v>27.113242413259499</c:v>
                </c:pt>
                <c:pt idx="1120">
                  <c:v>27.113331275073499</c:v>
                </c:pt>
                <c:pt idx="1121">
                  <c:v>27.113424380076399</c:v>
                </c:pt>
                <c:pt idx="1122">
                  <c:v>27.113517354635299</c:v>
                </c:pt>
                <c:pt idx="1123">
                  <c:v>27.113604685595799</c:v>
                </c:pt>
                <c:pt idx="1124">
                  <c:v>27.113693627494701</c:v>
                </c:pt>
                <c:pt idx="1125">
                  <c:v>27.113779541221199</c:v>
                </c:pt>
                <c:pt idx="1126">
                  <c:v>27.113868088022699</c:v>
                </c:pt>
                <c:pt idx="1127">
                  <c:v>27.113956238941501</c:v>
                </c:pt>
                <c:pt idx="1128">
                  <c:v>27.114047241742199</c:v>
                </c:pt>
                <c:pt idx="1129">
                  <c:v>27.1141314326747</c:v>
                </c:pt>
                <c:pt idx="1130">
                  <c:v>27.1142181113661</c:v>
                </c:pt>
                <c:pt idx="1131">
                  <c:v>27.1143047559606</c:v>
                </c:pt>
                <c:pt idx="1132">
                  <c:v>27.1143922368564</c:v>
                </c:pt>
                <c:pt idx="1133">
                  <c:v>27.114479162776899</c:v>
                </c:pt>
                <c:pt idx="1134">
                  <c:v>27.114561449980499</c:v>
                </c:pt>
                <c:pt idx="1135">
                  <c:v>27.1146463369085</c:v>
                </c:pt>
                <c:pt idx="1136">
                  <c:v>27.1147329717259</c:v>
                </c:pt>
                <c:pt idx="1137">
                  <c:v>27.114815598045301</c:v>
                </c:pt>
                <c:pt idx="1138">
                  <c:v>27.114898836517099</c:v>
                </c:pt>
                <c:pt idx="1139">
                  <c:v>27.114982457257302</c:v>
                </c:pt>
                <c:pt idx="1140">
                  <c:v>27.115070730309</c:v>
                </c:pt>
                <c:pt idx="1141">
                  <c:v>27.115152096439701</c:v>
                </c:pt>
                <c:pt idx="1142">
                  <c:v>27.115233578854699</c:v>
                </c:pt>
                <c:pt idx="1143">
                  <c:v>27.115312488738802</c:v>
                </c:pt>
                <c:pt idx="1144">
                  <c:v>27.115394325998601</c:v>
                </c:pt>
                <c:pt idx="1145">
                  <c:v>27.115475863919901</c:v>
                </c:pt>
                <c:pt idx="1146">
                  <c:v>27.115558978788201</c:v>
                </c:pt>
                <c:pt idx="1147">
                  <c:v>27.115637241354399</c:v>
                </c:pt>
                <c:pt idx="1148">
                  <c:v>27.1157172035002</c:v>
                </c:pt>
                <c:pt idx="1149">
                  <c:v>27.1157993096807</c:v>
                </c:pt>
                <c:pt idx="1150">
                  <c:v>27.115881127211601</c:v>
                </c:pt>
                <c:pt idx="1151">
                  <c:v>27.115959997491299</c:v>
                </c:pt>
                <c:pt idx="1152">
                  <c:v>27.116035722574999</c:v>
                </c:pt>
                <c:pt idx="1153">
                  <c:v>27.116116378568002</c:v>
                </c:pt>
                <c:pt idx="1154">
                  <c:v>27.116195239263199</c:v>
                </c:pt>
                <c:pt idx="1155">
                  <c:v>27.116270641006398</c:v>
                </c:pt>
                <c:pt idx="1156">
                  <c:v>27.116347560672398</c:v>
                </c:pt>
                <c:pt idx="1157">
                  <c:v>27.116428140343199</c:v>
                </c:pt>
                <c:pt idx="1158">
                  <c:v>27.116505377929201</c:v>
                </c:pt>
                <c:pt idx="1159">
                  <c:v>27.1165814626867</c:v>
                </c:pt>
                <c:pt idx="1160">
                  <c:v>27.116654610948199</c:v>
                </c:pt>
                <c:pt idx="1161">
                  <c:v>27.1167349235416</c:v>
                </c:pt>
                <c:pt idx="1162">
                  <c:v>27.116809200250199</c:v>
                </c:pt>
                <c:pt idx="1163">
                  <c:v>27.116883574097201</c:v>
                </c:pt>
                <c:pt idx="1164">
                  <c:v>27.1169556572803</c:v>
                </c:pt>
                <c:pt idx="1165">
                  <c:v>27.1170307275416</c:v>
                </c:pt>
                <c:pt idx="1166">
                  <c:v>27.117105065969699</c:v>
                </c:pt>
                <c:pt idx="1167">
                  <c:v>27.117181754111801</c:v>
                </c:pt>
                <c:pt idx="1168">
                  <c:v>27.1172565039139</c:v>
                </c:pt>
                <c:pt idx="1169">
                  <c:v>27.1173269487015</c:v>
                </c:pt>
                <c:pt idx="1170">
                  <c:v>27.117402445261501</c:v>
                </c:pt>
                <c:pt idx="1171">
                  <c:v>27.122785000981679</c:v>
                </c:pt>
                <c:pt idx="1172">
                  <c:v>27.122930075617337</c:v>
                </c:pt>
                <c:pt idx="1173">
                  <c:v>27.123075026627387</c:v>
                </c:pt>
                <c:pt idx="1174">
                  <c:v>27.123219854222341</c:v>
                </c:pt>
                <c:pt idx="1175">
                  <c:v>27.123364558612181</c:v>
                </c:pt>
                <c:pt idx="1176">
                  <c:v>27.123509140006352</c:v>
                </c:pt>
                <c:pt idx="1177">
                  <c:v>27.12365359861376</c:v>
                </c:pt>
                <c:pt idx="1178">
                  <c:v>27.123797934642784</c:v>
                </c:pt>
                <c:pt idx="1179">
                  <c:v>27.123942148301275</c:v>
                </c:pt>
                <c:pt idx="1180">
                  <c:v>27.124086239796547</c:v>
                </c:pt>
                <c:pt idx="1181">
                  <c:v>27.124230209335401</c:v>
                </c:pt>
                <c:pt idx="1182">
                  <c:v>27.124374057124101</c:v>
                </c:pt>
                <c:pt idx="1183">
                  <c:v>27.12451778336839</c:v>
                </c:pt>
                <c:pt idx="1184">
                  <c:v>27.124661388273502</c:v>
                </c:pt>
                <c:pt idx="1185">
                  <c:v>27.124804872044134</c:v>
                </c:pt>
                <c:pt idx="1186">
                  <c:v>27.124948234884478</c:v>
                </c:pt>
                <c:pt idx="1187">
                  <c:v>27.125091476998207</c:v>
                </c:pt>
                <c:pt idx="1188">
                  <c:v>27.125234598588474</c:v>
                </c:pt>
                <c:pt idx="1189">
                  <c:v>27.125377599857931</c:v>
                </c:pt>
                <c:pt idx="1190">
                  <c:v>27.12552048100871</c:v>
                </c:pt>
                <c:pt idx="1191">
                  <c:v>27.125663242242435</c:v>
                </c:pt>
                <c:pt idx="1192">
                  <c:v>27.125805883760226</c:v>
                </c:pt>
                <c:pt idx="1193">
                  <c:v>27.125948405762699</c:v>
                </c:pt>
                <c:pt idx="1194">
                  <c:v>27.126090808449959</c:v>
                </c:pt>
                <c:pt idx="1195">
                  <c:v>27.126233092021618</c:v>
                </c:pt>
                <c:pt idx="1196">
                  <c:v>27.126375256676781</c:v>
                </c:pt>
                <c:pt idx="1197">
                  <c:v>27.126517302614054</c:v>
                </c:pt>
                <c:pt idx="1198">
                  <c:v>27.126659230031549</c:v>
                </c:pt>
                <c:pt idx="1199">
                  <c:v>27.126801039126882</c:v>
                </c:pt>
                <c:pt idx="1200">
                  <c:v>27.126942730097173</c:v>
                </c:pt>
                <c:pt idx="1201">
                  <c:v>27.127084303139053</c:v>
                </c:pt>
                <c:pt idx="1202">
                  <c:v>27.12722575844866</c:v>
                </c:pt>
                <c:pt idx="1203">
                  <c:v>27.127367096221644</c:v>
                </c:pt>
                <c:pt idx="1204">
                  <c:v>27.127508316653167</c:v>
                </c:pt>
                <c:pt idx="1205">
                  <c:v>27.127649419937907</c:v>
                </c:pt>
                <c:pt idx="1206">
                  <c:v>27.127790406270055</c:v>
                </c:pt>
                <c:pt idx="1207">
                  <c:v>27.127931275843324</c:v>
                </c:pt>
                <c:pt idx="1208">
                  <c:v>27.128072028850941</c:v>
                </c:pt>
                <c:pt idx="1209">
                  <c:v>27.128212665485655</c:v>
                </c:pt>
                <c:pt idx="1210">
                  <c:v>27.128353185939744</c:v>
                </c:pt>
                <c:pt idx="1211">
                  <c:v>27.128493590405</c:v>
                </c:pt>
                <c:pt idx="1212">
                  <c:v>27.128633879072744</c:v>
                </c:pt>
                <c:pt idx="1213">
                  <c:v>27.128774052133828</c:v>
                </c:pt>
                <c:pt idx="1214">
                  <c:v>27.128914109778627</c:v>
                </c:pt>
                <c:pt idx="1215">
                  <c:v>27.129054052197052</c:v>
                </c:pt>
                <c:pt idx="1216">
                  <c:v>27.129193879578537</c:v>
                </c:pt>
                <c:pt idx="1217">
                  <c:v>27.129333592112062</c:v>
                </c:pt>
                <c:pt idx="1218">
                  <c:v>27.129473189986122</c:v>
                </c:pt>
                <c:pt idx="1219">
                  <c:v>27.129612673388774</c:v>
                </c:pt>
                <c:pt idx="1220">
                  <c:v>27.12975204250759</c:v>
                </c:pt>
                <c:pt idx="1221">
                  <c:v>27.129891297529692</c:v>
                </c:pt>
                <c:pt idx="1222">
                  <c:v>27.130030438641747</c:v>
                </c:pt>
                <c:pt idx="1223">
                  <c:v>27.130169466029951</c:v>
                </c:pt>
                <c:pt idx="1224">
                  <c:v>27.130308379880056</c:v>
                </c:pt>
                <c:pt idx="1225">
                  <c:v>27.130447180377352</c:v>
                </c:pt>
                <c:pt idx="1226">
                  <c:v>27.130585867706682</c:v>
                </c:pt>
                <c:pt idx="1227">
                  <c:v>27.130724442052433</c:v>
                </c:pt>
                <c:pt idx="1228">
                  <c:v>27.130862903598537</c:v>
                </c:pt>
                <c:pt idx="1229">
                  <c:v>27.131001252528488</c:v>
                </c:pt>
                <c:pt idx="1230">
                  <c:v>27.13113948902533</c:v>
                </c:pt>
                <c:pt idx="1231">
                  <c:v>27.131277613271653</c:v>
                </c:pt>
                <c:pt idx="1232">
                  <c:v>27.131415625449609</c:v>
                </c:pt>
                <c:pt idx="1233">
                  <c:v>27.131553525740905</c:v>
                </c:pt>
                <c:pt idx="1234">
                  <c:v>27.131691314326812</c:v>
                </c:pt>
                <c:pt idx="1235">
                  <c:v>27.131828991388151</c:v>
                </c:pt>
                <c:pt idx="1236">
                  <c:v>27.131966557105315</c:v>
                </c:pt>
                <c:pt idx="1237">
                  <c:v>27.132104011658246</c:v>
                </c:pt>
                <c:pt idx="1238">
                  <c:v>27.132241355226469</c:v>
                </c:pt>
                <c:pt idx="1239">
                  <c:v>27.132378587989052</c:v>
                </c:pt>
                <c:pt idx="1240">
                  <c:v>27.132515710124654</c:v>
                </c:pt>
                <c:pt idx="1241">
                  <c:v>27.132652721811482</c:v>
                </c:pt>
                <c:pt idx="1242">
                  <c:v>27.132789623227321</c:v>
                </c:pt>
                <c:pt idx="1243">
                  <c:v>27.13292641454953</c:v>
                </c:pt>
                <c:pt idx="1244">
                  <c:v>27.133063095955034</c:v>
                </c:pt>
                <c:pt idx="1245">
                  <c:v>27.133199667620339</c:v>
                </c:pt>
                <c:pt idx="1246">
                  <c:v>27.133336129721521</c:v>
                </c:pt>
                <c:pt idx="1247">
                  <c:v>27.133472482434232</c:v>
                </c:pt>
                <c:pt idx="1248">
                  <c:v>27.133608725933708</c:v>
                </c:pt>
                <c:pt idx="1249">
                  <c:v>27.133744860394753</c:v>
                </c:pt>
                <c:pt idx="1250">
                  <c:v>27.133880885991768</c:v>
                </c:pt>
                <c:pt idx="1251">
                  <c:v>27.134016802898717</c:v>
                </c:pt>
                <c:pt idx="1252">
                  <c:v>27.134152611289167</c:v>
                </c:pt>
                <c:pt idx="1253">
                  <c:v>27.134288311336249</c:v>
                </c:pt>
                <c:pt idx="1254">
                  <c:v>27.134423903212699</c:v>
                </c:pt>
                <c:pt idx="1255">
                  <c:v>27.134559387090832</c:v>
                </c:pt>
                <c:pt idx="1256">
                  <c:v>27.134694763142544</c:v>
                </c:pt>
                <c:pt idx="1257">
                  <c:v>27.134830031539334</c:v>
                </c:pt>
                <c:pt idx="1258">
                  <c:v>27.134965192452285</c:v>
                </c:pt>
                <c:pt idx="1259">
                  <c:v>27.135100246052076</c:v>
                </c:pt>
                <c:pt idx="1260">
                  <c:v>27.135235192508972</c:v>
                </c:pt>
                <c:pt idx="1261">
                  <c:v>27.135370031992849</c:v>
                </c:pt>
                <c:pt idx="1262">
                  <c:v>27.135504764673158</c:v>
                </c:pt>
                <c:pt idx="1263">
                  <c:v>27.135639390718968</c:v>
                </c:pt>
                <c:pt idx="1264">
                  <c:v>27.13577391029893</c:v>
                </c:pt>
                <c:pt idx="1265">
                  <c:v>27.135908323581312</c:v>
                </c:pt>
                <c:pt idx="1266">
                  <c:v>27.136042630733964</c:v>
                </c:pt>
                <c:pt idx="1267">
                  <c:v>27.136176831924356</c:v>
                </c:pt>
                <c:pt idx="1268">
                  <c:v>27.136310927319556</c:v>
                </c:pt>
                <c:pt idx="1269">
                  <c:v>27.13644491708623</c:v>
                </c:pt>
                <c:pt idx="1270">
                  <c:v>27.136578801390662</c:v>
                </c:pt>
                <c:pt idx="1271">
                  <c:v>27.13671258039874</c:v>
                </c:pt>
                <c:pt idx="1272">
                  <c:v>27.136846254275952</c:v>
                </c:pt>
                <c:pt idx="1273">
                  <c:v>27.13697982318741</c:v>
                </c:pt>
                <c:pt idx="1274">
                  <c:v>27.137113287297826</c:v>
                </c:pt>
                <c:pt idx="1275">
                  <c:v>27.137246646771533</c:v>
                </c:pt>
                <c:pt idx="1276">
                  <c:v>27.137379901772469</c:v>
                </c:pt>
                <c:pt idx="1277">
                  <c:v>27.1375130524642</c:v>
                </c:pt>
                <c:pt idx="1278">
                  <c:v>27.137646099009896</c:v>
                </c:pt>
                <c:pt idx="1279">
                  <c:v>27.137779041572347</c:v>
                </c:pt>
                <c:pt idx="1280">
                  <c:v>27.137911880313968</c:v>
                </c:pt>
                <c:pt idx="1281">
                  <c:v>27.138044615396787</c:v>
                </c:pt>
                <c:pt idx="1282">
                  <c:v>27.138177246982455</c:v>
                </c:pt>
                <c:pt idx="1283">
                  <c:v>27.138309775232244</c:v>
                </c:pt>
                <c:pt idx="1284">
                  <c:v>27.13844220030705</c:v>
                </c:pt>
                <c:pt idx="1285">
                  <c:v>27.138574522367399</c:v>
                </c:pt>
                <c:pt idx="1286">
                  <c:v>27.138706741573433</c:v>
                </c:pt>
                <c:pt idx="1287">
                  <c:v>27.138838858084927</c:v>
                </c:pt>
                <c:pt idx="1288">
                  <c:v>27.138970872061286</c:v>
                </c:pt>
                <c:pt idx="1289">
                  <c:v>27.139102783661539</c:v>
                </c:pt>
                <c:pt idx="1290">
                  <c:v>27.139234593044343</c:v>
                </c:pt>
                <c:pt idx="1291">
                  <c:v>27.139366300367996</c:v>
                </c:pt>
                <c:pt idx="1292">
                  <c:v>27.139497905790421</c:v>
                </c:pt>
                <c:pt idx="1293">
                  <c:v>27.13962940946918</c:v>
                </c:pt>
                <c:pt idx="1294">
                  <c:v>27.139760811561462</c:v>
                </c:pt>
                <c:pt idx="1295">
                  <c:v>27.139892112224096</c:v>
                </c:pt>
                <c:pt idx="1296">
                  <c:v>27.140023311613554</c:v>
                </c:pt>
                <c:pt idx="1297">
                  <c:v>27.140154409885941</c:v>
                </c:pt>
                <c:pt idx="1298">
                  <c:v>27.140285407196995</c:v>
                </c:pt>
                <c:pt idx="1299">
                  <c:v>27.140416303702107</c:v>
                </c:pt>
                <c:pt idx="1300">
                  <c:v>27.140547099556304</c:v>
                </c:pt>
                <c:pt idx="1301">
                  <c:v>27.14067779491425</c:v>
                </c:pt>
                <c:pt idx="1302">
                  <c:v>27.14080838993026</c:v>
                </c:pt>
                <c:pt idx="1303">
                  <c:v>27.140938884758295</c:v>
                </c:pt>
                <c:pt idx="1304">
                  <c:v>27.141069279551957</c:v>
                </c:pt>
                <c:pt idx="1305">
                  <c:v>27.141199574464494</c:v>
                </c:pt>
                <c:pt idx="1306">
                  <c:v>27.141329769648806</c:v>
                </c:pt>
                <c:pt idx="1307">
                  <c:v>27.141459865257438</c:v>
                </c:pt>
                <c:pt idx="1308">
                  <c:v>27.141589861442597</c:v>
                </c:pt>
                <c:pt idx="1309">
                  <c:v>27.141719758356125</c:v>
                </c:pt>
                <c:pt idx="1310">
                  <c:v>27.141849556149527</c:v>
                </c:pt>
                <c:pt idx="1311">
                  <c:v>27.141979254973958</c:v>
                </c:pt>
                <c:pt idx="1312">
                  <c:v>27.142108854980229</c:v>
                </c:pt>
                <c:pt idx="1313">
                  <c:v>27.142238356318799</c:v>
                </c:pt>
                <c:pt idx="1314">
                  <c:v>27.142367759139798</c:v>
                </c:pt>
                <c:pt idx="1315">
                  <c:v>27.142497063593005</c:v>
                </c:pt>
                <c:pt idx="1316">
                  <c:v>27.142626269827851</c:v>
                </c:pt>
                <c:pt idx="1317">
                  <c:v>27.142755377993442</c:v>
                </c:pt>
                <c:pt idx="1318">
                  <c:v>27.142884388238535</c:v>
                </c:pt>
                <c:pt idx="1319">
                  <c:v>27.143013300711548</c:v>
                </c:pt>
                <c:pt idx="1320">
                  <c:v>27.143142115560565</c:v>
                </c:pt>
                <c:pt idx="1321">
                  <c:v>27.143270832933336</c:v>
                </c:pt>
                <c:pt idx="1322">
                  <c:v>27.14339945297727</c:v>
                </c:pt>
                <c:pt idx="1323">
                  <c:v>27.143527975839451</c:v>
                </c:pt>
                <c:pt idx="1324">
                  <c:v>27.143656401666615</c:v>
                </c:pt>
                <c:pt idx="1325">
                  <c:v>27.14378473060518</c:v>
                </c:pt>
                <c:pt idx="1326">
                  <c:v>27.143912962801224</c:v>
                </c:pt>
                <c:pt idx="1327">
                  <c:v>27.144041098400503</c:v>
                </c:pt>
                <c:pt idx="1328">
                  <c:v>27.144169137548438</c:v>
                </c:pt>
                <c:pt idx="1329">
                  <c:v>27.144297080390125</c:v>
                </c:pt>
                <c:pt idx="1330">
                  <c:v>27.144424927070325</c:v>
                </c:pt>
                <c:pt idx="1331">
                  <c:v>27.144552677733483</c:v>
                </c:pt>
                <c:pt idx="1332">
                  <c:v>27.144680332523713</c:v>
                </c:pt>
                <c:pt idx="1333">
                  <c:v>27.144807891584808</c:v>
                </c:pt>
                <c:pt idx="1334">
                  <c:v>27.144935355060237</c:v>
                </c:pt>
                <c:pt idx="1335">
                  <c:v>27.145062723093144</c:v>
                </c:pt>
                <c:pt idx="1336">
                  <c:v>27.145189995826353</c:v>
                </c:pt>
                <c:pt idx="1337">
                  <c:v>27.145317173402372</c:v>
                </c:pt>
                <c:pt idx="1338">
                  <c:v>27.14544425596338</c:v>
                </c:pt>
                <c:pt idx="1339">
                  <c:v>27.145571243651247</c:v>
                </c:pt>
                <c:pt idx="1340">
                  <c:v>27.145698136607525</c:v>
                </c:pt>
                <c:pt idx="1341">
                  <c:v>27.14582493497344</c:v>
                </c:pt>
                <c:pt idx="1342">
                  <c:v>27.145951638889912</c:v>
                </c:pt>
                <c:pt idx="1343">
                  <c:v>27.146078248497545</c:v>
                </c:pt>
                <c:pt idx="1344">
                  <c:v>27.146204763936623</c:v>
                </c:pt>
                <c:pt idx="1345">
                  <c:v>27.146331185347123</c:v>
                </c:pt>
                <c:pt idx="1346">
                  <c:v>27.146457512868711</c:v>
                </c:pt>
                <c:pt idx="1347">
                  <c:v>27.14658374664074</c:v>
                </c:pt>
                <c:pt idx="1348">
                  <c:v>27.146709886802249</c:v>
                </c:pt>
                <c:pt idx="1349">
                  <c:v>27.146835933491971</c:v>
                </c:pt>
                <c:pt idx="1350">
                  <c:v>27.146961886848338</c:v>
                </c:pt>
                <c:pt idx="1351">
                  <c:v>27.147087747009461</c:v>
                </c:pt>
                <c:pt idx="1352">
                  <c:v>27.147213514113158</c:v>
                </c:pt>
                <c:pt idx="1353">
                  <c:v>27.147339188296932</c:v>
                </c:pt>
                <c:pt idx="1354">
                  <c:v>27.147464769697983</c:v>
                </c:pt>
                <c:pt idx="1355">
                  <c:v>27.147590258453214</c:v>
                </c:pt>
                <c:pt idx="1356">
                  <c:v>27.147715654699216</c:v>
                </c:pt>
                <c:pt idx="1357">
                  <c:v>27.147840958572285</c:v>
                </c:pt>
                <c:pt idx="1358">
                  <c:v>27.147966170208413</c:v>
                </c:pt>
                <c:pt idx="1359">
                  <c:v>27.148091289743295</c:v>
                </c:pt>
                <c:pt idx="1360">
                  <c:v>27.148216317312318</c:v>
                </c:pt>
                <c:pt idx="1361">
                  <c:v>27.148341253050582</c:v>
                </c:pt>
                <c:pt idx="1362">
                  <c:v>27.148466097092882</c:v>
                </c:pt>
                <c:pt idx="1363">
                  <c:v>27.148590849573722</c:v>
                </c:pt>
                <c:pt idx="1364">
                  <c:v>27.148715510627305</c:v>
                </c:pt>
                <c:pt idx="1365">
                  <c:v>27.14884008038754</c:v>
                </c:pt>
                <c:pt idx="1366">
                  <c:v>27.148964558988045</c:v>
                </c:pt>
                <c:pt idx="1367">
                  <c:v>27.149088946562145</c:v>
                </c:pt>
                <c:pt idx="1368">
                  <c:v>27.149213243242865</c:v>
                </c:pt>
                <c:pt idx="1369">
                  <c:v>27.149337449162953</c:v>
                </c:pt>
                <c:pt idx="1370">
                  <c:v>27.14946156445485</c:v>
                </c:pt>
                <c:pt idx="1371">
                  <c:v>27.149585589250719</c:v>
                </c:pt>
                <c:pt idx="1372">
                  <c:v>27.149709523682432</c:v>
                </c:pt>
                <c:pt idx="1373">
                  <c:v>27.149833367881566</c:v>
                </c:pt>
                <c:pt idx="1374">
                  <c:v>27.149957121979423</c:v>
                </c:pt>
                <c:pt idx="1375">
                  <c:v>27.150080786107008</c:v>
                </c:pt>
                <c:pt idx="1376">
                  <c:v>27.150204360395044</c:v>
                </c:pt>
                <c:pt idx="1377">
                  <c:v>27.150327844973969</c:v>
                </c:pt>
                <c:pt idx="1378">
                  <c:v>27.15045123997394</c:v>
                </c:pt>
                <c:pt idx="1379">
                  <c:v>27.150574545524826</c:v>
                </c:pt>
                <c:pt idx="1380">
                  <c:v>27.150697761756216</c:v>
                </c:pt>
                <c:pt idx="1381">
                  <c:v>27.150820888797423</c:v>
                </c:pt>
                <c:pt idx="1382">
                  <c:v>27.150943926777472</c:v>
                </c:pt>
                <c:pt idx="1383">
                  <c:v>27.151066875825109</c:v>
                </c:pt>
                <c:pt idx="1384">
                  <c:v>27.151189736068801</c:v>
                </c:pt>
                <c:pt idx="1385">
                  <c:v>27.151312507636746</c:v>
                </c:pt>
                <c:pt idx="1386">
                  <c:v>27.151435190656848</c:v>
                </c:pt>
                <c:pt idx="1387">
                  <c:v>27.151557785256749</c:v>
                </c:pt>
                <c:pt idx="1388">
                  <c:v>27.151680291563807</c:v>
                </c:pt>
                <c:pt idx="1389">
                  <c:v>27.151802709705112</c:v>
                </c:pt>
                <c:pt idx="1390">
                  <c:v>27.15192503980747</c:v>
                </c:pt>
                <c:pt idx="1391">
                  <c:v>27.152047281997426</c:v>
                </c:pt>
                <c:pt idx="1392">
                  <c:v>27.152169436401238</c:v>
                </c:pt>
                <c:pt idx="1393">
                  <c:v>27.152291503144905</c:v>
                </c:pt>
                <c:pt idx="1394">
                  <c:v>27.152413482354145</c:v>
                </c:pt>
                <c:pt idx="1395">
                  <c:v>27.152535374154418</c:v>
                </c:pt>
                <c:pt idx="1396">
                  <c:v>27.1526571786709</c:v>
                </c:pt>
                <c:pt idx="1397">
                  <c:v>27.152778896028508</c:v>
                </c:pt>
                <c:pt idx="1398">
                  <c:v>27.152900526351889</c:v>
                </c:pt>
                <c:pt idx="1399">
                  <c:v>27.15302206976542</c:v>
                </c:pt>
                <c:pt idx="1400">
                  <c:v>27.153143526393215</c:v>
                </c:pt>
                <c:pt idx="1401">
                  <c:v>27.153264896359119</c:v>
                </c:pt>
                <c:pt idx="1402">
                  <c:v>27.153386179786718</c:v>
                </c:pt>
                <c:pt idx="1403">
                  <c:v>27.153507376799325</c:v>
                </c:pt>
                <c:pt idx="1404">
                  <c:v>27.153628487519999</c:v>
                </c:pt>
                <c:pt idx="1405">
                  <c:v>27.153749512071528</c:v>
                </c:pt>
                <c:pt idx="1406">
                  <c:v>27.153870450576445</c:v>
                </c:pt>
                <c:pt idx="1407">
                  <c:v>27.153991303157017</c:v>
                </c:pt>
                <c:pt idx="1408">
                  <c:v>27.154112069935252</c:v>
                </c:pt>
                <c:pt idx="1409">
                  <c:v>27.1542327510329</c:v>
                </c:pt>
                <c:pt idx="1410">
                  <c:v>27.154353346571451</c:v>
                </c:pt>
                <c:pt idx="1411">
                  <c:v>27.154473856672134</c:v>
                </c:pt>
                <c:pt idx="1412">
                  <c:v>27.154594281455925</c:v>
                </c:pt>
                <c:pt idx="1413">
                  <c:v>27.154714621043539</c:v>
                </c:pt>
                <c:pt idx="1414">
                  <c:v>27.154834875555441</c:v>
                </c:pt>
                <c:pt idx="1415">
                  <c:v>27.154955045111834</c:v>
                </c:pt>
                <c:pt idx="1416">
                  <c:v>27.155075129832671</c:v>
                </c:pt>
                <c:pt idx="1417">
                  <c:v>27.155195129837647</c:v>
                </c:pt>
                <c:pt idx="1418">
                  <c:v>27.155315045246208</c:v>
                </c:pt>
                <c:pt idx="1419">
                  <c:v>27.155434876177544</c:v>
                </c:pt>
                <c:pt idx="1420">
                  <c:v>27.1555546227506</c:v>
                </c:pt>
                <c:pt idx="1421">
                  <c:v>27.155674285084061</c:v>
                </c:pt>
                <c:pt idx="1422">
                  <c:v>27.155793863296367</c:v>
                </c:pt>
                <c:pt idx="1423">
                  <c:v>27.155913357505707</c:v>
                </c:pt>
                <c:pt idx="1424">
                  <c:v>27.15603276783002</c:v>
                </c:pt>
                <c:pt idx="1425">
                  <c:v>27.156152094387</c:v>
                </c:pt>
                <c:pt idx="1426">
                  <c:v>27.15627133729409</c:v>
                </c:pt>
                <c:pt idx="1427">
                  <c:v>27.156390496668489</c:v>
                </c:pt>
                <c:pt idx="1428">
                  <c:v>27.156509572627151</c:v>
                </c:pt>
                <c:pt idx="1429">
                  <c:v>27.156628565286777</c:v>
                </c:pt>
                <c:pt idx="1430">
                  <c:v>27.156747474763833</c:v>
                </c:pt>
                <c:pt idx="1431">
                  <c:v>27.156866301174531</c:v>
                </c:pt>
                <c:pt idx="1432">
                  <c:v>27.156985044634851</c:v>
                </c:pt>
                <c:pt idx="1433">
                  <c:v>27.157103705260521</c:v>
                </c:pt>
                <c:pt idx="1434">
                  <c:v>27.15722228316703</c:v>
                </c:pt>
                <c:pt idx="1435">
                  <c:v>27.157340778469628</c:v>
                </c:pt>
                <c:pt idx="1436">
                  <c:v>27.157459191283319</c:v>
                </c:pt>
                <c:pt idx="1437">
                  <c:v>27.157577521722875</c:v>
                </c:pt>
                <c:pt idx="1438">
                  <c:v>27.157695769902819</c:v>
                </c:pt>
                <c:pt idx="1439">
                  <c:v>27.15781393593744</c:v>
                </c:pt>
                <c:pt idx="1440">
                  <c:v>27.157932019940795</c:v>
                </c:pt>
                <c:pt idx="1441">
                  <c:v>27.158050022026693</c:v>
                </c:pt>
                <c:pt idx="1442">
                  <c:v>27.158167942308712</c:v>
                </c:pt>
                <c:pt idx="1443">
                  <c:v>27.158285780900194</c:v>
                </c:pt>
                <c:pt idx="1444">
                  <c:v>27.158403537914239</c:v>
                </c:pt>
                <c:pt idx="1445">
                  <c:v>27.158521213463729</c:v>
                </c:pt>
                <c:pt idx="1446">
                  <c:v>27.158638807661291</c:v>
                </c:pt>
                <c:pt idx="1447">
                  <c:v>27.158756320619332</c:v>
                </c:pt>
                <c:pt idx="1448">
                  <c:v>27.158873752450024</c:v>
                </c:pt>
                <c:pt idx="1449">
                  <c:v>27.158991103265301</c:v>
                </c:pt>
                <c:pt idx="1450">
                  <c:v>27.159108373176874</c:v>
                </c:pt>
                <c:pt idx="1451">
                  <c:v>27.159225562296218</c:v>
                </c:pt>
                <c:pt idx="1452">
                  <c:v>27.159342670734578</c:v>
                </c:pt>
                <c:pt idx="1453">
                  <c:v>27.159459698602973</c:v>
                </c:pt>
                <c:pt idx="1454">
                  <c:v>27.159576646012184</c:v>
                </c:pt>
                <c:pt idx="1455">
                  <c:v>27.159693513072774</c:v>
                </c:pt>
                <c:pt idx="1456">
                  <c:v>27.159810299895078</c:v>
                </c:pt>
                <c:pt idx="1457">
                  <c:v>27.159927006589193</c:v>
                </c:pt>
                <c:pt idx="1458">
                  <c:v>27.160043633264998</c:v>
                </c:pt>
                <c:pt idx="1459">
                  <c:v>27.160160180032147</c:v>
                </c:pt>
                <c:pt idx="1460">
                  <c:v>27.160276647000064</c:v>
                </c:pt>
                <c:pt idx="1461">
                  <c:v>27.160393034277956</c:v>
                </c:pt>
                <c:pt idx="1462">
                  <c:v>27.160509341974794</c:v>
                </c:pt>
                <c:pt idx="1463">
                  <c:v>27.160625570199336</c:v>
                </c:pt>
                <c:pt idx="1464">
                  <c:v>27.160741719060113</c:v>
                </c:pt>
                <c:pt idx="1465">
                  <c:v>27.160857788665435</c:v>
                </c:pt>
                <c:pt idx="1466">
                  <c:v>27.160973779123388</c:v>
                </c:pt>
                <c:pt idx="1467">
                  <c:v>27.161089690541843</c:v>
                </c:pt>
                <c:pt idx="1468">
                  <c:v>27.161205523028446</c:v>
                </c:pt>
                <c:pt idx="1469">
                  <c:v>27.161321276690618</c:v>
                </c:pt>
                <c:pt idx="1470">
                  <c:v>27.161436951635572</c:v>
                </c:pt>
                <c:pt idx="1471">
                  <c:v>27.161552547970295</c:v>
                </c:pt>
                <c:pt idx="1472">
                  <c:v>27.16166806580156</c:v>
                </c:pt>
                <c:pt idx="1473">
                  <c:v>27.16178350523592</c:v>
                </c:pt>
                <c:pt idx="1474">
                  <c:v>27.161898866379708</c:v>
                </c:pt>
                <c:pt idx="1475">
                  <c:v>27.162014149339054</c:v>
                </c:pt>
                <c:pt idx="1476">
                  <c:v>27.162129354219854</c:v>
                </c:pt>
                <c:pt idx="1477">
                  <c:v>27.162244481127804</c:v>
                </c:pt>
                <c:pt idx="1478">
                  <c:v>27.162359530168374</c:v>
                </c:pt>
                <c:pt idx="1479">
                  <c:v>27.162474501446827</c:v>
                </c:pt>
                <c:pt idx="1480">
                  <c:v>27.162589395068217</c:v>
                </c:pt>
                <c:pt idx="1481">
                  <c:v>27.162704211137374</c:v>
                </c:pt>
                <c:pt idx="1482">
                  <c:v>27.162818949758929</c:v>
                </c:pt>
                <c:pt idx="1483">
                  <c:v>27.162933611037282</c:v>
                </c:pt>
                <c:pt idx="1484">
                  <c:v>27.163048195076644</c:v>
                </c:pt>
                <c:pt idx="1485">
                  <c:v>27.163162701981001</c:v>
                </c:pt>
                <c:pt idx="1486">
                  <c:v>27.163296196017786</c:v>
                </c:pt>
                <c:pt idx="1487">
                  <c:v>27.163429585370949</c:v>
                </c:pt>
                <c:pt idx="1488">
                  <c:v>27.163562870204547</c:v>
                </c:pt>
                <c:pt idx="1489">
                  <c:v>27.16369605068224</c:v>
                </c:pt>
                <c:pt idx="1490">
                  <c:v>27.163829126967318</c:v>
                </c:pt>
                <c:pt idx="1491">
                  <c:v>27.16396209922268</c:v>
                </c:pt>
                <c:pt idx="1492">
                  <c:v>27.164094967610843</c:v>
                </c:pt>
                <c:pt idx="1493">
                  <c:v>27.164227732293952</c:v>
                </c:pt>
                <c:pt idx="1494">
                  <c:v>27.164360393433761</c:v>
                </c:pt>
                <c:pt idx="1495">
                  <c:v>27.164492951191654</c:v>
                </c:pt>
                <c:pt idx="1496">
                  <c:v>27.164625405728632</c:v>
                </c:pt>
                <c:pt idx="1497">
                  <c:v>27.164757757205326</c:v>
                </c:pt>
                <c:pt idx="1498">
                  <c:v>27.164890005781988</c:v>
                </c:pt>
                <c:pt idx="1499">
                  <c:v>27.165022151618498</c:v>
                </c:pt>
                <c:pt idx="1500">
                  <c:v>27.165154194874365</c:v>
                </c:pt>
                <c:pt idx="1501">
                  <c:v>27.16528613570873</c:v>
                </c:pt>
                <c:pt idx="1502">
                  <c:v>27.165417974280352</c:v>
                </c:pt>
                <c:pt idx="1503">
                  <c:v>27.16554971074763</c:v>
                </c:pt>
                <c:pt idx="1504">
                  <c:v>27.165681345268599</c:v>
                </c:pt>
                <c:pt idx="1505">
                  <c:v>27.165812878000921</c:v>
                </c:pt>
                <c:pt idx="1506">
                  <c:v>27.165944309101892</c:v>
                </c:pt>
                <c:pt idx="1507">
                  <c:v>27.166075638728444</c:v>
                </c:pt>
                <c:pt idx="1508">
                  <c:v>27.166206867037154</c:v>
                </c:pt>
                <c:pt idx="1509">
                  <c:v>27.166337994184222</c:v>
                </c:pt>
                <c:pt idx="1510">
                  <c:v>27.166469020325501</c:v>
                </c:pt>
                <c:pt idx="1511">
                  <c:v>27.166599945616479</c:v>
                </c:pt>
                <c:pt idx="1512">
                  <c:v>27.166730770212279</c:v>
                </c:pt>
                <c:pt idx="1513">
                  <c:v>27.166861494267678</c:v>
                </c:pt>
                <c:pt idx="1514">
                  <c:v>27.166992117937092</c:v>
                </c:pt>
                <c:pt idx="1515">
                  <c:v>27.167122641374572</c:v>
                </c:pt>
                <c:pt idx="1516">
                  <c:v>27.167253064733828</c:v>
                </c:pt>
                <c:pt idx="1517">
                  <c:v>27.167383388168211</c:v>
                </c:pt>
                <c:pt idx="1518">
                  <c:v>27.167513611830721</c:v>
                </c:pt>
                <c:pt idx="1519">
                  <c:v>27.167643735874005</c:v>
                </c:pt>
                <c:pt idx="1520">
                  <c:v>27.167773760450359</c:v>
                </c:pt>
                <c:pt idx="1521">
                  <c:v>27.167903685711739</c:v>
                </c:pt>
                <c:pt idx="1522">
                  <c:v>27.168033511809739</c:v>
                </c:pt>
                <c:pt idx="1523">
                  <c:v>27.168163238895612</c:v>
                </c:pt>
                <c:pt idx="1524">
                  <c:v>27.168292867120275</c:v>
                </c:pt>
                <c:pt idx="1525">
                  <c:v>27.168422396634284</c:v>
                </c:pt>
                <c:pt idx="1526">
                  <c:v>27.168551827587862</c:v>
                </c:pt>
                <c:pt idx="1527">
                  <c:v>27.168681160130888</c:v>
                </c:pt>
                <c:pt idx="1528">
                  <c:v>27.168810394412898</c:v>
                </c:pt>
                <c:pt idx="1529">
                  <c:v>27.168939530583081</c:v>
                </c:pt>
                <c:pt idx="1530">
                  <c:v>27.169068568790301</c:v>
                </c:pt>
                <c:pt idx="1531">
                  <c:v>27.169197509183068</c:v>
                </c:pt>
                <c:pt idx="1532">
                  <c:v>27.169326351909564</c:v>
                </c:pt>
                <c:pt idx="1533">
                  <c:v>27.169455097117638</c:v>
                </c:pt>
                <c:pt idx="1534">
                  <c:v>27.169583744954789</c:v>
                </c:pt>
                <c:pt idx="1535">
                  <c:v>27.169712295568193</c:v>
                </c:pt>
                <c:pt idx="1536">
                  <c:v>27.169840749104694</c:v>
                </c:pt>
                <c:pt idx="1537">
                  <c:v>27.169969105710795</c:v>
                </c:pt>
                <c:pt idx="1538">
                  <c:v>27.170097365532676</c:v>
                </c:pt>
                <c:pt idx="1539">
                  <c:v>27.170225528716177</c:v>
                </c:pt>
                <c:pt idx="1540">
                  <c:v>27.170353595406819</c:v>
                </c:pt>
                <c:pt idx="1541">
                  <c:v>27.170481565749789</c:v>
                </c:pt>
                <c:pt idx="1542">
                  <c:v>27.170609439889947</c:v>
                </c:pt>
                <c:pt idx="1543">
                  <c:v>27.170737217971826</c:v>
                </c:pt>
                <c:pt idx="1544">
                  <c:v>27.170864900139634</c:v>
                </c:pt>
                <c:pt idx="1545">
                  <c:v>27.170992486537259</c:v>
                </c:pt>
                <c:pt idx="1546">
                  <c:v>27.171119977308258</c:v>
                </c:pt>
                <c:pt idx="1547">
                  <c:v>27.171247372595868</c:v>
                </c:pt>
                <c:pt idx="1548">
                  <c:v>27.17137467254301</c:v>
                </c:pt>
                <c:pt idx="1549">
                  <c:v>27.171501877292272</c:v>
                </c:pt>
                <c:pt idx="1550">
                  <c:v>27.17162898698594</c:v>
                </c:pt>
                <c:pt idx="1551">
                  <c:v>27.171756001765964</c:v>
                </c:pt>
                <c:pt idx="1552">
                  <c:v>27.171882921773982</c:v>
                </c:pt>
                <c:pt idx="1553">
                  <c:v>27.172009747151321</c:v>
                </c:pt>
                <c:pt idx="1554">
                  <c:v>27.17213647803899</c:v>
                </c:pt>
                <c:pt idx="1555">
                  <c:v>27.172263114577675</c:v>
                </c:pt>
                <c:pt idx="1556">
                  <c:v>27.172389656907761</c:v>
                </c:pt>
                <c:pt idx="1557">
                  <c:v>27.172516105169304</c:v>
                </c:pt>
                <c:pt idx="1558">
                  <c:v>27.172642459502061</c:v>
                </c:pt>
                <c:pt idx="1559">
                  <c:v>27.172768720045475</c:v>
                </c:pt>
                <c:pt idx="1560">
                  <c:v>27.172894886938678</c:v>
                </c:pt>
                <c:pt idx="1561">
                  <c:v>27.173020960320489</c:v>
                </c:pt>
                <c:pt idx="1562">
                  <c:v>27.173146940329421</c:v>
                </c:pt>
                <c:pt idx="1563">
                  <c:v>27.173272827103684</c:v>
                </c:pt>
                <c:pt idx="1564">
                  <c:v>27.173398620781171</c:v>
                </c:pt>
                <c:pt idx="1565">
                  <c:v>27.173524321499482</c:v>
                </c:pt>
                <c:pt idx="1566">
                  <c:v>27.1736499293959</c:v>
                </c:pt>
                <c:pt idx="1567">
                  <c:v>27.173775444607415</c:v>
                </c:pt>
                <c:pt idx="1568">
                  <c:v>27.173900867270703</c:v>
                </c:pt>
                <c:pt idx="1569">
                  <c:v>27.174026197522149</c:v>
                </c:pt>
                <c:pt idx="1570">
                  <c:v>27.174151435497834</c:v>
                </c:pt>
                <c:pt idx="1571">
                  <c:v>27.174276581333526</c:v>
                </c:pt>
                <c:pt idx="1572">
                  <c:v>27.17440163516471</c:v>
                </c:pt>
                <c:pt idx="1573">
                  <c:v>27.174526597126569</c:v>
                </c:pt>
                <c:pt idx="1574">
                  <c:v>27.174651467353979</c:v>
                </c:pt>
                <c:pt idx="1575">
                  <c:v>27.17477624598153</c:v>
                </c:pt>
                <c:pt idx="1576">
                  <c:v>27.174900933143508</c:v>
                </c:pt>
                <c:pt idx="1577">
                  <c:v>27.175025528973908</c:v>
                </c:pt>
                <c:pt idx="1578">
                  <c:v>27.175150033606435</c:v>
                </c:pt>
                <c:pt idx="1579">
                  <c:v>27.175274447174491</c:v>
                </c:pt>
                <c:pt idx="1580">
                  <c:v>27.175398769811192</c:v>
                </c:pt>
                <c:pt idx="1581">
                  <c:v>27.17552300164936</c:v>
                </c:pt>
                <c:pt idx="1582">
                  <c:v>27.175647142821528</c:v>
                </c:pt>
                <c:pt idx="1583">
                  <c:v>27.175771193459937</c:v>
                </c:pt>
                <c:pt idx="1584">
                  <c:v>27.175895153696544</c:v>
                </c:pt>
                <c:pt idx="1585">
                  <c:v>27.176019023663006</c:v>
                </c:pt>
                <c:pt idx="1586">
                  <c:v>27.176142803490702</c:v>
                </c:pt>
                <c:pt idx="1587">
                  <c:v>27.176266493310727</c:v>
                </c:pt>
                <c:pt idx="1588">
                  <c:v>27.176390093253882</c:v>
                </c:pt>
                <c:pt idx="1589">
                  <c:v>27.17651360345069</c:v>
                </c:pt>
                <c:pt idx="1590">
                  <c:v>27.176637024031383</c:v>
                </c:pt>
                <c:pt idx="1591">
                  <c:v>27.176760355125918</c:v>
                </c:pt>
                <c:pt idx="1592">
                  <c:v>27.176883596863959</c:v>
                </c:pt>
                <c:pt idx="1593">
                  <c:v>27.177006749374897</c:v>
                </c:pt>
                <c:pt idx="1594">
                  <c:v>27.17712981278784</c:v>
                </c:pt>
                <c:pt idx="1595">
                  <c:v>27.177252787231616</c:v>
                </c:pt>
                <c:pt idx="1596">
                  <c:v>27.177375672834774</c:v>
                </c:pt>
                <c:pt idx="1597">
                  <c:v>27.177498469725581</c:v>
                </c:pt>
                <c:pt idx="1598">
                  <c:v>27.17762117803203</c:v>
                </c:pt>
                <c:pt idx="1599">
                  <c:v>27.177743797881838</c:v>
                </c:pt>
                <c:pt idx="1600">
                  <c:v>27.177866329402445</c:v>
                </c:pt>
                <c:pt idx="1601">
                  <c:v>27.177988772721012</c:v>
                </c:pt>
                <c:pt idx="1602">
                  <c:v>27.178111127964431</c:v>
                </c:pt>
                <c:pt idx="1603">
                  <c:v>27.178233395259319</c:v>
                </c:pt>
                <c:pt idx="1604">
                  <c:v>27.17835557473202</c:v>
                </c:pt>
                <c:pt idx="1605">
                  <c:v>27.178477666508602</c:v>
                </c:pt>
                <c:pt idx="1606">
                  <c:v>27.178599670714867</c:v>
                </c:pt>
                <c:pt idx="1607">
                  <c:v>27.178721587476346</c:v>
                </c:pt>
                <c:pt idx="1608">
                  <c:v>27.178843416918298</c:v>
                </c:pt>
                <c:pt idx="1609">
                  <c:v>27.17896515916571</c:v>
                </c:pt>
                <c:pt idx="1610">
                  <c:v>27.179086814343307</c:v>
                </c:pt>
                <c:pt idx="1611">
                  <c:v>27.179208382575549</c:v>
                </c:pt>
                <c:pt idx="1612">
                  <c:v>27.17932986398662</c:v>
                </c:pt>
                <c:pt idx="1613">
                  <c:v>27.179451258700443</c:v>
                </c:pt>
                <c:pt idx="1614">
                  <c:v>27.17957256684068</c:v>
                </c:pt>
                <c:pt idx="1615">
                  <c:v>27.179693788530717</c:v>
                </c:pt>
                <c:pt idx="1616">
                  <c:v>27.179814923893687</c:v>
                </c:pt>
                <c:pt idx="1617">
                  <c:v>27.179935973052459</c:v>
                </c:pt>
                <c:pt idx="1618">
                  <c:v>27.180056936129635</c:v>
                </c:pt>
                <c:pt idx="1619">
                  <c:v>27.180177813247557</c:v>
                </c:pt>
                <c:pt idx="1620">
                  <c:v>27.180298604528311</c:v>
                </c:pt>
                <c:pt idx="1621">
                  <c:v>27.180419310093718</c:v>
                </c:pt>
                <c:pt idx="1622">
                  <c:v>27.180539930065343</c:v>
                </c:pt>
              </c:numCache>
            </c:numRef>
          </c:yVal>
          <c:smooth val="0"/>
        </c:ser>
        <c:ser>
          <c:idx val="1"/>
          <c:order val="1"/>
          <c:tx>
            <c:v>nddl MC</c:v>
          </c:tx>
          <c:spPr>
            <a:ln w="38100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[Data_resuME_3Modèles_final.xlsx]DynamRot_AM!$A$2:$A$2500</c:f>
              <c:numCache>
                <c:formatCode>General</c:formatCode>
                <c:ptCount val="2499"/>
                <c:pt idx="0">
                  <c:v>0</c:v>
                </c:pt>
                <c:pt idx="1">
                  <c:v>0.9</c:v>
                </c:pt>
                <c:pt idx="2">
                  <c:v>1.7</c:v>
                </c:pt>
                <c:pt idx="3">
                  <c:v>2.6</c:v>
                </c:pt>
                <c:pt idx="4">
                  <c:v>3.4</c:v>
                </c:pt>
                <c:pt idx="5">
                  <c:v>4.3</c:v>
                </c:pt>
                <c:pt idx="6">
                  <c:v>5.0999999999999996</c:v>
                </c:pt>
                <c:pt idx="7">
                  <c:v>6</c:v>
                </c:pt>
                <c:pt idx="8">
                  <c:v>6.9</c:v>
                </c:pt>
                <c:pt idx="9">
                  <c:v>7.7</c:v>
                </c:pt>
                <c:pt idx="10">
                  <c:v>8.6</c:v>
                </c:pt>
                <c:pt idx="11">
                  <c:v>9.4</c:v>
                </c:pt>
                <c:pt idx="12">
                  <c:v>10.3</c:v>
                </c:pt>
                <c:pt idx="13">
                  <c:v>11.1</c:v>
                </c:pt>
                <c:pt idx="14">
                  <c:v>12</c:v>
                </c:pt>
                <c:pt idx="15">
                  <c:v>12.9</c:v>
                </c:pt>
                <c:pt idx="16">
                  <c:v>13.7</c:v>
                </c:pt>
                <c:pt idx="17">
                  <c:v>14.6</c:v>
                </c:pt>
                <c:pt idx="18">
                  <c:v>15.4</c:v>
                </c:pt>
                <c:pt idx="19">
                  <c:v>16.3</c:v>
                </c:pt>
                <c:pt idx="20">
                  <c:v>17.100000000000001</c:v>
                </c:pt>
                <c:pt idx="21">
                  <c:v>18</c:v>
                </c:pt>
                <c:pt idx="22">
                  <c:v>18.899999999999999</c:v>
                </c:pt>
                <c:pt idx="23">
                  <c:v>19.7</c:v>
                </c:pt>
                <c:pt idx="24">
                  <c:v>20.6</c:v>
                </c:pt>
                <c:pt idx="25">
                  <c:v>21.4</c:v>
                </c:pt>
                <c:pt idx="26">
                  <c:v>22.3</c:v>
                </c:pt>
                <c:pt idx="27">
                  <c:v>23.1</c:v>
                </c:pt>
                <c:pt idx="28">
                  <c:v>24</c:v>
                </c:pt>
                <c:pt idx="29">
                  <c:v>24.9</c:v>
                </c:pt>
                <c:pt idx="30">
                  <c:v>25.7</c:v>
                </c:pt>
                <c:pt idx="31">
                  <c:v>26.6</c:v>
                </c:pt>
                <c:pt idx="32">
                  <c:v>27.4</c:v>
                </c:pt>
                <c:pt idx="33">
                  <c:v>28.3</c:v>
                </c:pt>
                <c:pt idx="34">
                  <c:v>29.1</c:v>
                </c:pt>
                <c:pt idx="35">
                  <c:v>30</c:v>
                </c:pt>
                <c:pt idx="36">
                  <c:v>30.9</c:v>
                </c:pt>
                <c:pt idx="37">
                  <c:v>31.7</c:v>
                </c:pt>
                <c:pt idx="38">
                  <c:v>32.6</c:v>
                </c:pt>
                <c:pt idx="39">
                  <c:v>33.4</c:v>
                </c:pt>
                <c:pt idx="40">
                  <c:v>34.299999999999997</c:v>
                </c:pt>
                <c:pt idx="41">
                  <c:v>35.1</c:v>
                </c:pt>
                <c:pt idx="42">
                  <c:v>36</c:v>
                </c:pt>
                <c:pt idx="43">
                  <c:v>36.9</c:v>
                </c:pt>
                <c:pt idx="44">
                  <c:v>37.700000000000003</c:v>
                </c:pt>
                <c:pt idx="45">
                  <c:v>38.6</c:v>
                </c:pt>
                <c:pt idx="46">
                  <c:v>39.4</c:v>
                </c:pt>
                <c:pt idx="47">
                  <c:v>40.299999999999997</c:v>
                </c:pt>
                <c:pt idx="48">
                  <c:v>41.1</c:v>
                </c:pt>
                <c:pt idx="49">
                  <c:v>42</c:v>
                </c:pt>
                <c:pt idx="50">
                  <c:v>42.9</c:v>
                </c:pt>
                <c:pt idx="51">
                  <c:v>43.7</c:v>
                </c:pt>
                <c:pt idx="52">
                  <c:v>44.6</c:v>
                </c:pt>
                <c:pt idx="53">
                  <c:v>45.4</c:v>
                </c:pt>
                <c:pt idx="54">
                  <c:v>46.3</c:v>
                </c:pt>
                <c:pt idx="55">
                  <c:v>47.1</c:v>
                </c:pt>
                <c:pt idx="56">
                  <c:v>48</c:v>
                </c:pt>
                <c:pt idx="57">
                  <c:v>48.9</c:v>
                </c:pt>
                <c:pt idx="58">
                  <c:v>49.7</c:v>
                </c:pt>
                <c:pt idx="59">
                  <c:v>50.6</c:v>
                </c:pt>
                <c:pt idx="60">
                  <c:v>51.4</c:v>
                </c:pt>
                <c:pt idx="61">
                  <c:v>52.3</c:v>
                </c:pt>
                <c:pt idx="62">
                  <c:v>53.1</c:v>
                </c:pt>
                <c:pt idx="63">
                  <c:v>54</c:v>
                </c:pt>
                <c:pt idx="64">
                  <c:v>54.9</c:v>
                </c:pt>
                <c:pt idx="65">
                  <c:v>55.7</c:v>
                </c:pt>
                <c:pt idx="66">
                  <c:v>56.6</c:v>
                </c:pt>
                <c:pt idx="67">
                  <c:v>57.4</c:v>
                </c:pt>
                <c:pt idx="68">
                  <c:v>58.3</c:v>
                </c:pt>
                <c:pt idx="69">
                  <c:v>59.1</c:v>
                </c:pt>
                <c:pt idx="70">
                  <c:v>60</c:v>
                </c:pt>
                <c:pt idx="71">
                  <c:v>60.9</c:v>
                </c:pt>
                <c:pt idx="72">
                  <c:v>61.7</c:v>
                </c:pt>
                <c:pt idx="73">
                  <c:v>62.6</c:v>
                </c:pt>
                <c:pt idx="74">
                  <c:v>63.4</c:v>
                </c:pt>
                <c:pt idx="75">
                  <c:v>64.3</c:v>
                </c:pt>
                <c:pt idx="76">
                  <c:v>65.099999999999994</c:v>
                </c:pt>
                <c:pt idx="77">
                  <c:v>66</c:v>
                </c:pt>
                <c:pt idx="78">
                  <c:v>66.900000000000006</c:v>
                </c:pt>
                <c:pt idx="79">
                  <c:v>67.7</c:v>
                </c:pt>
                <c:pt idx="80">
                  <c:v>68.599999999999994</c:v>
                </c:pt>
                <c:pt idx="81">
                  <c:v>69.400000000000006</c:v>
                </c:pt>
                <c:pt idx="82">
                  <c:v>70.3</c:v>
                </c:pt>
                <c:pt idx="83">
                  <c:v>71.099999999999994</c:v>
                </c:pt>
                <c:pt idx="84">
                  <c:v>72</c:v>
                </c:pt>
                <c:pt idx="85">
                  <c:v>72.900000000000006</c:v>
                </c:pt>
                <c:pt idx="86">
                  <c:v>73.7</c:v>
                </c:pt>
                <c:pt idx="87">
                  <c:v>74.599999999999994</c:v>
                </c:pt>
                <c:pt idx="88">
                  <c:v>75.400000000000006</c:v>
                </c:pt>
                <c:pt idx="89">
                  <c:v>76.3</c:v>
                </c:pt>
                <c:pt idx="90">
                  <c:v>77.099999999999994</c:v>
                </c:pt>
                <c:pt idx="91">
                  <c:v>78</c:v>
                </c:pt>
                <c:pt idx="92">
                  <c:v>78.900000000000006</c:v>
                </c:pt>
                <c:pt idx="93">
                  <c:v>79.7</c:v>
                </c:pt>
                <c:pt idx="94">
                  <c:v>80.599999999999994</c:v>
                </c:pt>
                <c:pt idx="95">
                  <c:v>81.400000000000006</c:v>
                </c:pt>
                <c:pt idx="96">
                  <c:v>82.3</c:v>
                </c:pt>
                <c:pt idx="97">
                  <c:v>83.1</c:v>
                </c:pt>
                <c:pt idx="98">
                  <c:v>84</c:v>
                </c:pt>
                <c:pt idx="99">
                  <c:v>84.9</c:v>
                </c:pt>
                <c:pt idx="100">
                  <c:v>85.7</c:v>
                </c:pt>
                <c:pt idx="101">
                  <c:v>86.6</c:v>
                </c:pt>
                <c:pt idx="102">
                  <c:v>87.4</c:v>
                </c:pt>
                <c:pt idx="103">
                  <c:v>88.3</c:v>
                </c:pt>
                <c:pt idx="104">
                  <c:v>89.1</c:v>
                </c:pt>
                <c:pt idx="105">
                  <c:v>90</c:v>
                </c:pt>
                <c:pt idx="106">
                  <c:v>90.9</c:v>
                </c:pt>
                <c:pt idx="107">
                  <c:v>91.7</c:v>
                </c:pt>
                <c:pt idx="108">
                  <c:v>92.6</c:v>
                </c:pt>
                <c:pt idx="109">
                  <c:v>93.4</c:v>
                </c:pt>
                <c:pt idx="110">
                  <c:v>94.3</c:v>
                </c:pt>
                <c:pt idx="111">
                  <c:v>95.1</c:v>
                </c:pt>
                <c:pt idx="112">
                  <c:v>96</c:v>
                </c:pt>
                <c:pt idx="113">
                  <c:v>96.9</c:v>
                </c:pt>
                <c:pt idx="114">
                  <c:v>97.7</c:v>
                </c:pt>
                <c:pt idx="115">
                  <c:v>98.6</c:v>
                </c:pt>
                <c:pt idx="116">
                  <c:v>99.4</c:v>
                </c:pt>
                <c:pt idx="117">
                  <c:v>100.3</c:v>
                </c:pt>
                <c:pt idx="118">
                  <c:v>101.1</c:v>
                </c:pt>
                <c:pt idx="119">
                  <c:v>102</c:v>
                </c:pt>
                <c:pt idx="120">
                  <c:v>102.9</c:v>
                </c:pt>
                <c:pt idx="121">
                  <c:v>103.7</c:v>
                </c:pt>
                <c:pt idx="122">
                  <c:v>104.6</c:v>
                </c:pt>
                <c:pt idx="123">
                  <c:v>105.4</c:v>
                </c:pt>
                <c:pt idx="124">
                  <c:v>106.3</c:v>
                </c:pt>
                <c:pt idx="125">
                  <c:v>107.1</c:v>
                </c:pt>
                <c:pt idx="126">
                  <c:v>108</c:v>
                </c:pt>
                <c:pt idx="127">
                  <c:v>108.9</c:v>
                </c:pt>
                <c:pt idx="128">
                  <c:v>109.7</c:v>
                </c:pt>
                <c:pt idx="129">
                  <c:v>110.6</c:v>
                </c:pt>
                <c:pt idx="130">
                  <c:v>111.4</c:v>
                </c:pt>
                <c:pt idx="131">
                  <c:v>112.3</c:v>
                </c:pt>
                <c:pt idx="132">
                  <c:v>113.1</c:v>
                </c:pt>
                <c:pt idx="133">
                  <c:v>114</c:v>
                </c:pt>
                <c:pt idx="134">
                  <c:v>114.9</c:v>
                </c:pt>
                <c:pt idx="135">
                  <c:v>115.7</c:v>
                </c:pt>
                <c:pt idx="136">
                  <c:v>116.6</c:v>
                </c:pt>
                <c:pt idx="137">
                  <c:v>117.4</c:v>
                </c:pt>
                <c:pt idx="138">
                  <c:v>118.3</c:v>
                </c:pt>
                <c:pt idx="139">
                  <c:v>119.1</c:v>
                </c:pt>
                <c:pt idx="140">
                  <c:v>120</c:v>
                </c:pt>
                <c:pt idx="141">
                  <c:v>120.9</c:v>
                </c:pt>
                <c:pt idx="142">
                  <c:v>121.7</c:v>
                </c:pt>
                <c:pt idx="143">
                  <c:v>122.6</c:v>
                </c:pt>
                <c:pt idx="144">
                  <c:v>123.4</c:v>
                </c:pt>
                <c:pt idx="145">
                  <c:v>124.3</c:v>
                </c:pt>
                <c:pt idx="146">
                  <c:v>125.1</c:v>
                </c:pt>
                <c:pt idx="147">
                  <c:v>126</c:v>
                </c:pt>
                <c:pt idx="148">
                  <c:v>126.9</c:v>
                </c:pt>
                <c:pt idx="149">
                  <c:v>127.7</c:v>
                </c:pt>
                <c:pt idx="150">
                  <c:v>128.6</c:v>
                </c:pt>
                <c:pt idx="151">
                  <c:v>129.4</c:v>
                </c:pt>
                <c:pt idx="152">
                  <c:v>130.30000000000001</c:v>
                </c:pt>
                <c:pt idx="153">
                  <c:v>131.1</c:v>
                </c:pt>
                <c:pt idx="154">
                  <c:v>132</c:v>
                </c:pt>
                <c:pt idx="155">
                  <c:v>132.9</c:v>
                </c:pt>
                <c:pt idx="156">
                  <c:v>133.69999999999999</c:v>
                </c:pt>
                <c:pt idx="157">
                  <c:v>134.6</c:v>
                </c:pt>
                <c:pt idx="158">
                  <c:v>135.4</c:v>
                </c:pt>
                <c:pt idx="159">
                  <c:v>136.30000000000001</c:v>
                </c:pt>
                <c:pt idx="160">
                  <c:v>137.1</c:v>
                </c:pt>
                <c:pt idx="161">
                  <c:v>138</c:v>
                </c:pt>
                <c:pt idx="162">
                  <c:v>138.9</c:v>
                </c:pt>
                <c:pt idx="163">
                  <c:v>139.69999999999999</c:v>
                </c:pt>
                <c:pt idx="164">
                  <c:v>140.6</c:v>
                </c:pt>
                <c:pt idx="165">
                  <c:v>141.4</c:v>
                </c:pt>
                <c:pt idx="166">
                  <c:v>142.30000000000001</c:v>
                </c:pt>
                <c:pt idx="167">
                  <c:v>143.1</c:v>
                </c:pt>
                <c:pt idx="168">
                  <c:v>144</c:v>
                </c:pt>
                <c:pt idx="169">
                  <c:v>144.9</c:v>
                </c:pt>
                <c:pt idx="170">
                  <c:v>145.69999999999999</c:v>
                </c:pt>
                <c:pt idx="171">
                  <c:v>146.6</c:v>
                </c:pt>
                <c:pt idx="172">
                  <c:v>147.4</c:v>
                </c:pt>
                <c:pt idx="173">
                  <c:v>148.30000000000001</c:v>
                </c:pt>
                <c:pt idx="174">
                  <c:v>149.1</c:v>
                </c:pt>
                <c:pt idx="175">
                  <c:v>150</c:v>
                </c:pt>
                <c:pt idx="176">
                  <c:v>150.9</c:v>
                </c:pt>
                <c:pt idx="177">
                  <c:v>151.69999999999999</c:v>
                </c:pt>
                <c:pt idx="178">
                  <c:v>152.6</c:v>
                </c:pt>
                <c:pt idx="179">
                  <c:v>153.4</c:v>
                </c:pt>
                <c:pt idx="180">
                  <c:v>154.30000000000001</c:v>
                </c:pt>
                <c:pt idx="181">
                  <c:v>155.1</c:v>
                </c:pt>
                <c:pt idx="182">
                  <c:v>156</c:v>
                </c:pt>
                <c:pt idx="183">
                  <c:v>156.9</c:v>
                </c:pt>
                <c:pt idx="184">
                  <c:v>157.69999999999999</c:v>
                </c:pt>
                <c:pt idx="185">
                  <c:v>158.6</c:v>
                </c:pt>
                <c:pt idx="186">
                  <c:v>159.4</c:v>
                </c:pt>
                <c:pt idx="187">
                  <c:v>160.30000000000001</c:v>
                </c:pt>
                <c:pt idx="188">
                  <c:v>161.1</c:v>
                </c:pt>
                <c:pt idx="189">
                  <c:v>162</c:v>
                </c:pt>
                <c:pt idx="190">
                  <c:v>162.9</c:v>
                </c:pt>
                <c:pt idx="191">
                  <c:v>163.69999999999999</c:v>
                </c:pt>
                <c:pt idx="192">
                  <c:v>164.6</c:v>
                </c:pt>
                <c:pt idx="193">
                  <c:v>165.4</c:v>
                </c:pt>
                <c:pt idx="194">
                  <c:v>166.3</c:v>
                </c:pt>
                <c:pt idx="195">
                  <c:v>167.1</c:v>
                </c:pt>
                <c:pt idx="196">
                  <c:v>168</c:v>
                </c:pt>
                <c:pt idx="197">
                  <c:v>168.9</c:v>
                </c:pt>
                <c:pt idx="198">
                  <c:v>169.7</c:v>
                </c:pt>
                <c:pt idx="199">
                  <c:v>170.6</c:v>
                </c:pt>
                <c:pt idx="200">
                  <c:v>171.4</c:v>
                </c:pt>
                <c:pt idx="201">
                  <c:v>172.3</c:v>
                </c:pt>
                <c:pt idx="202">
                  <c:v>173.1</c:v>
                </c:pt>
                <c:pt idx="203">
                  <c:v>174</c:v>
                </c:pt>
                <c:pt idx="204">
                  <c:v>174.9</c:v>
                </c:pt>
                <c:pt idx="205">
                  <c:v>175.7</c:v>
                </c:pt>
                <c:pt idx="206">
                  <c:v>176.6</c:v>
                </c:pt>
                <c:pt idx="207">
                  <c:v>177.4</c:v>
                </c:pt>
                <c:pt idx="208">
                  <c:v>178.3</c:v>
                </c:pt>
                <c:pt idx="209">
                  <c:v>179.1</c:v>
                </c:pt>
                <c:pt idx="210">
                  <c:v>180</c:v>
                </c:pt>
                <c:pt idx="211">
                  <c:v>180.9</c:v>
                </c:pt>
                <c:pt idx="212">
                  <c:v>181.7</c:v>
                </c:pt>
                <c:pt idx="213">
                  <c:v>182.6</c:v>
                </c:pt>
                <c:pt idx="214">
                  <c:v>183.4</c:v>
                </c:pt>
                <c:pt idx="215">
                  <c:v>184.3</c:v>
                </c:pt>
                <c:pt idx="216">
                  <c:v>185.1</c:v>
                </c:pt>
                <c:pt idx="217">
                  <c:v>186</c:v>
                </c:pt>
                <c:pt idx="218">
                  <c:v>186.9</c:v>
                </c:pt>
                <c:pt idx="219">
                  <c:v>187.7</c:v>
                </c:pt>
                <c:pt idx="220">
                  <c:v>188.6</c:v>
                </c:pt>
                <c:pt idx="221">
                  <c:v>189.4</c:v>
                </c:pt>
                <c:pt idx="222">
                  <c:v>190.3</c:v>
                </c:pt>
                <c:pt idx="223">
                  <c:v>191.1</c:v>
                </c:pt>
                <c:pt idx="224">
                  <c:v>192</c:v>
                </c:pt>
                <c:pt idx="225">
                  <c:v>192.9</c:v>
                </c:pt>
                <c:pt idx="226">
                  <c:v>193.7</c:v>
                </c:pt>
                <c:pt idx="227">
                  <c:v>194.6</c:v>
                </c:pt>
                <c:pt idx="228">
                  <c:v>195.4</c:v>
                </c:pt>
                <c:pt idx="229">
                  <c:v>196.3</c:v>
                </c:pt>
                <c:pt idx="230">
                  <c:v>197.1</c:v>
                </c:pt>
                <c:pt idx="231">
                  <c:v>198</c:v>
                </c:pt>
                <c:pt idx="232">
                  <c:v>198.9</c:v>
                </c:pt>
                <c:pt idx="233">
                  <c:v>199.7</c:v>
                </c:pt>
                <c:pt idx="234">
                  <c:v>200.6</c:v>
                </c:pt>
                <c:pt idx="235">
                  <c:v>201.4</c:v>
                </c:pt>
                <c:pt idx="236">
                  <c:v>202.3</c:v>
                </c:pt>
                <c:pt idx="237">
                  <c:v>203.1</c:v>
                </c:pt>
                <c:pt idx="238">
                  <c:v>204</c:v>
                </c:pt>
                <c:pt idx="239">
                  <c:v>204.9</c:v>
                </c:pt>
                <c:pt idx="240">
                  <c:v>205.7</c:v>
                </c:pt>
                <c:pt idx="241">
                  <c:v>206.6</c:v>
                </c:pt>
                <c:pt idx="242">
                  <c:v>207.4</c:v>
                </c:pt>
                <c:pt idx="243">
                  <c:v>208.3</c:v>
                </c:pt>
                <c:pt idx="244">
                  <c:v>209.1</c:v>
                </c:pt>
                <c:pt idx="245">
                  <c:v>210</c:v>
                </c:pt>
                <c:pt idx="246">
                  <c:v>210.9</c:v>
                </c:pt>
                <c:pt idx="247">
                  <c:v>211.7</c:v>
                </c:pt>
                <c:pt idx="248">
                  <c:v>212.6</c:v>
                </c:pt>
                <c:pt idx="249">
                  <c:v>213.4</c:v>
                </c:pt>
                <c:pt idx="250">
                  <c:v>214.3</c:v>
                </c:pt>
                <c:pt idx="251">
                  <c:v>215.1</c:v>
                </c:pt>
                <c:pt idx="252">
                  <c:v>216</c:v>
                </c:pt>
                <c:pt idx="253">
                  <c:v>216.9</c:v>
                </c:pt>
                <c:pt idx="254">
                  <c:v>217.7</c:v>
                </c:pt>
                <c:pt idx="255">
                  <c:v>218.6</c:v>
                </c:pt>
                <c:pt idx="256">
                  <c:v>219.4</c:v>
                </c:pt>
                <c:pt idx="257">
                  <c:v>220.3</c:v>
                </c:pt>
                <c:pt idx="258">
                  <c:v>221.1</c:v>
                </c:pt>
                <c:pt idx="259">
                  <c:v>222</c:v>
                </c:pt>
                <c:pt idx="260">
                  <c:v>222.9</c:v>
                </c:pt>
                <c:pt idx="261">
                  <c:v>223.7</c:v>
                </c:pt>
                <c:pt idx="262">
                  <c:v>224.6</c:v>
                </c:pt>
                <c:pt idx="263">
                  <c:v>225.4</c:v>
                </c:pt>
                <c:pt idx="264">
                  <c:v>226.3</c:v>
                </c:pt>
                <c:pt idx="265">
                  <c:v>227.1</c:v>
                </c:pt>
                <c:pt idx="266">
                  <c:v>228</c:v>
                </c:pt>
                <c:pt idx="267">
                  <c:v>228.9</c:v>
                </c:pt>
                <c:pt idx="268">
                  <c:v>229.7</c:v>
                </c:pt>
                <c:pt idx="269">
                  <c:v>230.6</c:v>
                </c:pt>
                <c:pt idx="270">
                  <c:v>231.4</c:v>
                </c:pt>
                <c:pt idx="271">
                  <c:v>232.3</c:v>
                </c:pt>
                <c:pt idx="272">
                  <c:v>233.1</c:v>
                </c:pt>
                <c:pt idx="273">
                  <c:v>234</c:v>
                </c:pt>
                <c:pt idx="274">
                  <c:v>234.9</c:v>
                </c:pt>
                <c:pt idx="275">
                  <c:v>235.7</c:v>
                </c:pt>
                <c:pt idx="276">
                  <c:v>236.6</c:v>
                </c:pt>
                <c:pt idx="277">
                  <c:v>237.4</c:v>
                </c:pt>
                <c:pt idx="278">
                  <c:v>238.3</c:v>
                </c:pt>
                <c:pt idx="279">
                  <c:v>239.1</c:v>
                </c:pt>
                <c:pt idx="280">
                  <c:v>240</c:v>
                </c:pt>
                <c:pt idx="281">
                  <c:v>240.9</c:v>
                </c:pt>
                <c:pt idx="282">
                  <c:v>241.7</c:v>
                </c:pt>
                <c:pt idx="283">
                  <c:v>242.6</c:v>
                </c:pt>
                <c:pt idx="284">
                  <c:v>243.4</c:v>
                </c:pt>
                <c:pt idx="285">
                  <c:v>244.3</c:v>
                </c:pt>
                <c:pt idx="286">
                  <c:v>245.1</c:v>
                </c:pt>
                <c:pt idx="287">
                  <c:v>246</c:v>
                </c:pt>
                <c:pt idx="288">
                  <c:v>246.9</c:v>
                </c:pt>
                <c:pt idx="289">
                  <c:v>247.7</c:v>
                </c:pt>
                <c:pt idx="290">
                  <c:v>248.6</c:v>
                </c:pt>
                <c:pt idx="291">
                  <c:v>249.4</c:v>
                </c:pt>
                <c:pt idx="292">
                  <c:v>250.3</c:v>
                </c:pt>
                <c:pt idx="293">
                  <c:v>251.1</c:v>
                </c:pt>
                <c:pt idx="294">
                  <c:v>252</c:v>
                </c:pt>
                <c:pt idx="295">
                  <c:v>252.9</c:v>
                </c:pt>
                <c:pt idx="296">
                  <c:v>253.7</c:v>
                </c:pt>
                <c:pt idx="297">
                  <c:v>254.6</c:v>
                </c:pt>
                <c:pt idx="298">
                  <c:v>255.4</c:v>
                </c:pt>
                <c:pt idx="299">
                  <c:v>256.3</c:v>
                </c:pt>
                <c:pt idx="300">
                  <c:v>257.10000000000002</c:v>
                </c:pt>
                <c:pt idx="301">
                  <c:v>258</c:v>
                </c:pt>
                <c:pt idx="302">
                  <c:v>258.89999999999998</c:v>
                </c:pt>
                <c:pt idx="303">
                  <c:v>259.7</c:v>
                </c:pt>
                <c:pt idx="304">
                  <c:v>260.60000000000002</c:v>
                </c:pt>
                <c:pt idx="305">
                  <c:v>261.39999999999998</c:v>
                </c:pt>
                <c:pt idx="306">
                  <c:v>262.3</c:v>
                </c:pt>
                <c:pt idx="307">
                  <c:v>263.10000000000002</c:v>
                </c:pt>
                <c:pt idx="308">
                  <c:v>264</c:v>
                </c:pt>
                <c:pt idx="309">
                  <c:v>264.89999999999998</c:v>
                </c:pt>
                <c:pt idx="310">
                  <c:v>265.7</c:v>
                </c:pt>
                <c:pt idx="311">
                  <c:v>266.60000000000002</c:v>
                </c:pt>
                <c:pt idx="312">
                  <c:v>267.39999999999998</c:v>
                </c:pt>
                <c:pt idx="313">
                  <c:v>268.3</c:v>
                </c:pt>
                <c:pt idx="314">
                  <c:v>269.10000000000002</c:v>
                </c:pt>
                <c:pt idx="315">
                  <c:v>270</c:v>
                </c:pt>
                <c:pt idx="316">
                  <c:v>270.89999999999998</c:v>
                </c:pt>
                <c:pt idx="317">
                  <c:v>271.7</c:v>
                </c:pt>
                <c:pt idx="318">
                  <c:v>272.60000000000002</c:v>
                </c:pt>
                <c:pt idx="319">
                  <c:v>273.39999999999998</c:v>
                </c:pt>
                <c:pt idx="320">
                  <c:v>274.3</c:v>
                </c:pt>
                <c:pt idx="321">
                  <c:v>275.10000000000002</c:v>
                </c:pt>
                <c:pt idx="322">
                  <c:v>276</c:v>
                </c:pt>
                <c:pt idx="323">
                  <c:v>276.89999999999998</c:v>
                </c:pt>
                <c:pt idx="324">
                  <c:v>277.7</c:v>
                </c:pt>
                <c:pt idx="325">
                  <c:v>278.60000000000002</c:v>
                </c:pt>
                <c:pt idx="326">
                  <c:v>279.39999999999998</c:v>
                </c:pt>
                <c:pt idx="327">
                  <c:v>280.3</c:v>
                </c:pt>
                <c:pt idx="328">
                  <c:v>281.10000000000002</c:v>
                </c:pt>
                <c:pt idx="329">
                  <c:v>282</c:v>
                </c:pt>
                <c:pt idx="330">
                  <c:v>282.89999999999998</c:v>
                </c:pt>
                <c:pt idx="331">
                  <c:v>283.7</c:v>
                </c:pt>
                <c:pt idx="332">
                  <c:v>284.60000000000002</c:v>
                </c:pt>
                <c:pt idx="333">
                  <c:v>285.39999999999998</c:v>
                </c:pt>
                <c:pt idx="334">
                  <c:v>286.3</c:v>
                </c:pt>
                <c:pt idx="335">
                  <c:v>287.10000000000002</c:v>
                </c:pt>
                <c:pt idx="336">
                  <c:v>288</c:v>
                </c:pt>
                <c:pt idx="337">
                  <c:v>288.89999999999998</c:v>
                </c:pt>
                <c:pt idx="338">
                  <c:v>289.7</c:v>
                </c:pt>
                <c:pt idx="339">
                  <c:v>290.60000000000002</c:v>
                </c:pt>
                <c:pt idx="340">
                  <c:v>291.39999999999998</c:v>
                </c:pt>
                <c:pt idx="341">
                  <c:v>292.3</c:v>
                </c:pt>
                <c:pt idx="342">
                  <c:v>293.10000000000002</c:v>
                </c:pt>
                <c:pt idx="343">
                  <c:v>294</c:v>
                </c:pt>
                <c:pt idx="344">
                  <c:v>294.89999999999998</c:v>
                </c:pt>
                <c:pt idx="345">
                  <c:v>295.7</c:v>
                </c:pt>
                <c:pt idx="346">
                  <c:v>296.60000000000002</c:v>
                </c:pt>
                <c:pt idx="347">
                  <c:v>297.39999999999998</c:v>
                </c:pt>
                <c:pt idx="348">
                  <c:v>298.3</c:v>
                </c:pt>
                <c:pt idx="349">
                  <c:v>299.10000000000002</c:v>
                </c:pt>
                <c:pt idx="350">
                  <c:v>300</c:v>
                </c:pt>
                <c:pt idx="351">
                  <c:v>300.89999999999998</c:v>
                </c:pt>
                <c:pt idx="352">
                  <c:v>301.7</c:v>
                </c:pt>
                <c:pt idx="353">
                  <c:v>302.60000000000002</c:v>
                </c:pt>
                <c:pt idx="354">
                  <c:v>303.39999999999998</c:v>
                </c:pt>
                <c:pt idx="355">
                  <c:v>304.3</c:v>
                </c:pt>
                <c:pt idx="356">
                  <c:v>305.10000000000002</c:v>
                </c:pt>
                <c:pt idx="357">
                  <c:v>306</c:v>
                </c:pt>
                <c:pt idx="358">
                  <c:v>306.89999999999998</c:v>
                </c:pt>
                <c:pt idx="359">
                  <c:v>307.7</c:v>
                </c:pt>
                <c:pt idx="360">
                  <c:v>308.60000000000002</c:v>
                </c:pt>
                <c:pt idx="361">
                  <c:v>309.39999999999998</c:v>
                </c:pt>
                <c:pt idx="362">
                  <c:v>310.3</c:v>
                </c:pt>
                <c:pt idx="363">
                  <c:v>311.10000000000002</c:v>
                </c:pt>
                <c:pt idx="364">
                  <c:v>312</c:v>
                </c:pt>
                <c:pt idx="365">
                  <c:v>312.89999999999998</c:v>
                </c:pt>
                <c:pt idx="366">
                  <c:v>313.7</c:v>
                </c:pt>
                <c:pt idx="367">
                  <c:v>314.60000000000002</c:v>
                </c:pt>
                <c:pt idx="368">
                  <c:v>315.39999999999998</c:v>
                </c:pt>
                <c:pt idx="369">
                  <c:v>316.3</c:v>
                </c:pt>
                <c:pt idx="370">
                  <c:v>317.10000000000002</c:v>
                </c:pt>
                <c:pt idx="371">
                  <c:v>318</c:v>
                </c:pt>
                <c:pt idx="372">
                  <c:v>318.89999999999998</c:v>
                </c:pt>
                <c:pt idx="373">
                  <c:v>319.7</c:v>
                </c:pt>
                <c:pt idx="374">
                  <c:v>320.60000000000002</c:v>
                </c:pt>
                <c:pt idx="375">
                  <c:v>321.39999999999998</c:v>
                </c:pt>
                <c:pt idx="376">
                  <c:v>322.3</c:v>
                </c:pt>
                <c:pt idx="377">
                  <c:v>323.10000000000002</c:v>
                </c:pt>
                <c:pt idx="378">
                  <c:v>324</c:v>
                </c:pt>
                <c:pt idx="379">
                  <c:v>324.89999999999998</c:v>
                </c:pt>
                <c:pt idx="380">
                  <c:v>325.7</c:v>
                </c:pt>
                <c:pt idx="381">
                  <c:v>326.60000000000002</c:v>
                </c:pt>
                <c:pt idx="382">
                  <c:v>327.39999999999998</c:v>
                </c:pt>
                <c:pt idx="383">
                  <c:v>328.3</c:v>
                </c:pt>
                <c:pt idx="384">
                  <c:v>329.1</c:v>
                </c:pt>
                <c:pt idx="385">
                  <c:v>330</c:v>
                </c:pt>
                <c:pt idx="386">
                  <c:v>330.9</c:v>
                </c:pt>
                <c:pt idx="387">
                  <c:v>331.7</c:v>
                </c:pt>
                <c:pt idx="388">
                  <c:v>332.6</c:v>
                </c:pt>
                <c:pt idx="389">
                  <c:v>333.4</c:v>
                </c:pt>
                <c:pt idx="390">
                  <c:v>334.3</c:v>
                </c:pt>
                <c:pt idx="391">
                  <c:v>335.1</c:v>
                </c:pt>
                <c:pt idx="392">
                  <c:v>336</c:v>
                </c:pt>
                <c:pt idx="393">
                  <c:v>336.9</c:v>
                </c:pt>
                <c:pt idx="394">
                  <c:v>337.7</c:v>
                </c:pt>
                <c:pt idx="395">
                  <c:v>338.6</c:v>
                </c:pt>
                <c:pt idx="396">
                  <c:v>339.4</c:v>
                </c:pt>
                <c:pt idx="397">
                  <c:v>340.3</c:v>
                </c:pt>
                <c:pt idx="398">
                  <c:v>341.1</c:v>
                </c:pt>
                <c:pt idx="399">
                  <c:v>342</c:v>
                </c:pt>
                <c:pt idx="400">
                  <c:v>342.9</c:v>
                </c:pt>
                <c:pt idx="401">
                  <c:v>343.7</c:v>
                </c:pt>
                <c:pt idx="402">
                  <c:v>344.6</c:v>
                </c:pt>
                <c:pt idx="403">
                  <c:v>345.4</c:v>
                </c:pt>
                <c:pt idx="404">
                  <c:v>346.3</c:v>
                </c:pt>
                <c:pt idx="405">
                  <c:v>347.1</c:v>
                </c:pt>
                <c:pt idx="406">
                  <c:v>348</c:v>
                </c:pt>
                <c:pt idx="407">
                  <c:v>348.9</c:v>
                </c:pt>
                <c:pt idx="408">
                  <c:v>349.7</c:v>
                </c:pt>
                <c:pt idx="409">
                  <c:v>350.6</c:v>
                </c:pt>
                <c:pt idx="410">
                  <c:v>351.4</c:v>
                </c:pt>
                <c:pt idx="411">
                  <c:v>352.3</c:v>
                </c:pt>
                <c:pt idx="412">
                  <c:v>353.1</c:v>
                </c:pt>
                <c:pt idx="413">
                  <c:v>354</c:v>
                </c:pt>
                <c:pt idx="414">
                  <c:v>354.9</c:v>
                </c:pt>
                <c:pt idx="415">
                  <c:v>355.7</c:v>
                </c:pt>
                <c:pt idx="416">
                  <c:v>356.6</c:v>
                </c:pt>
                <c:pt idx="417">
                  <c:v>357.4</c:v>
                </c:pt>
                <c:pt idx="418">
                  <c:v>358.3</c:v>
                </c:pt>
                <c:pt idx="419">
                  <c:v>359.1</c:v>
                </c:pt>
                <c:pt idx="420">
                  <c:v>360</c:v>
                </c:pt>
                <c:pt idx="421">
                  <c:v>360.9</c:v>
                </c:pt>
                <c:pt idx="422">
                  <c:v>361.7</c:v>
                </c:pt>
                <c:pt idx="423">
                  <c:v>362.6</c:v>
                </c:pt>
                <c:pt idx="424">
                  <c:v>363.4</c:v>
                </c:pt>
                <c:pt idx="425">
                  <c:v>364.3</c:v>
                </c:pt>
                <c:pt idx="426">
                  <c:v>365.1</c:v>
                </c:pt>
                <c:pt idx="427">
                  <c:v>366</c:v>
                </c:pt>
                <c:pt idx="428">
                  <c:v>366.9</c:v>
                </c:pt>
                <c:pt idx="429">
                  <c:v>367.7</c:v>
                </c:pt>
                <c:pt idx="430">
                  <c:v>368.6</c:v>
                </c:pt>
                <c:pt idx="431">
                  <c:v>369.4</c:v>
                </c:pt>
                <c:pt idx="432">
                  <c:v>370.3</c:v>
                </c:pt>
                <c:pt idx="433">
                  <c:v>371.1</c:v>
                </c:pt>
                <c:pt idx="434">
                  <c:v>372</c:v>
                </c:pt>
                <c:pt idx="435">
                  <c:v>372.9</c:v>
                </c:pt>
                <c:pt idx="436">
                  <c:v>373.7</c:v>
                </c:pt>
                <c:pt idx="437">
                  <c:v>374.6</c:v>
                </c:pt>
                <c:pt idx="438">
                  <c:v>375.4</c:v>
                </c:pt>
                <c:pt idx="439">
                  <c:v>376.3</c:v>
                </c:pt>
                <c:pt idx="440">
                  <c:v>377.1</c:v>
                </c:pt>
                <c:pt idx="441">
                  <c:v>378</c:v>
                </c:pt>
                <c:pt idx="442">
                  <c:v>378.9</c:v>
                </c:pt>
                <c:pt idx="443">
                  <c:v>379.7</c:v>
                </c:pt>
                <c:pt idx="444">
                  <c:v>380.6</c:v>
                </c:pt>
                <c:pt idx="445">
                  <c:v>381.4</c:v>
                </c:pt>
                <c:pt idx="446">
                  <c:v>382.3</c:v>
                </c:pt>
                <c:pt idx="447">
                  <c:v>383.1</c:v>
                </c:pt>
                <c:pt idx="448">
                  <c:v>384</c:v>
                </c:pt>
                <c:pt idx="449">
                  <c:v>384.9</c:v>
                </c:pt>
                <c:pt idx="450">
                  <c:v>385.7</c:v>
                </c:pt>
                <c:pt idx="451">
                  <c:v>386.6</c:v>
                </c:pt>
                <c:pt idx="452">
                  <c:v>387.4</c:v>
                </c:pt>
                <c:pt idx="453">
                  <c:v>388.3</c:v>
                </c:pt>
                <c:pt idx="454">
                  <c:v>389.1</c:v>
                </c:pt>
                <c:pt idx="455">
                  <c:v>390</c:v>
                </c:pt>
                <c:pt idx="456">
                  <c:v>390.9</c:v>
                </c:pt>
                <c:pt idx="457">
                  <c:v>391.7</c:v>
                </c:pt>
                <c:pt idx="458">
                  <c:v>392.6</c:v>
                </c:pt>
                <c:pt idx="459">
                  <c:v>393.4</c:v>
                </c:pt>
                <c:pt idx="460">
                  <c:v>394.3</c:v>
                </c:pt>
                <c:pt idx="461">
                  <c:v>395.1</c:v>
                </c:pt>
                <c:pt idx="462">
                  <c:v>396</c:v>
                </c:pt>
                <c:pt idx="463">
                  <c:v>396.9</c:v>
                </c:pt>
                <c:pt idx="464">
                  <c:v>397.7</c:v>
                </c:pt>
                <c:pt idx="465">
                  <c:v>398.6</c:v>
                </c:pt>
                <c:pt idx="466">
                  <c:v>399.4</c:v>
                </c:pt>
                <c:pt idx="467">
                  <c:v>400.3</c:v>
                </c:pt>
                <c:pt idx="468">
                  <c:v>401.1</c:v>
                </c:pt>
                <c:pt idx="469">
                  <c:v>402</c:v>
                </c:pt>
                <c:pt idx="470">
                  <c:v>402.9</c:v>
                </c:pt>
                <c:pt idx="471">
                  <c:v>403.7</c:v>
                </c:pt>
                <c:pt idx="472">
                  <c:v>404.6</c:v>
                </c:pt>
                <c:pt idx="473">
                  <c:v>405.4</c:v>
                </c:pt>
                <c:pt idx="474">
                  <c:v>406.3</c:v>
                </c:pt>
                <c:pt idx="475">
                  <c:v>407.1</c:v>
                </c:pt>
                <c:pt idx="476">
                  <c:v>408</c:v>
                </c:pt>
                <c:pt idx="477">
                  <c:v>408.9</c:v>
                </c:pt>
                <c:pt idx="478">
                  <c:v>409.7</c:v>
                </c:pt>
                <c:pt idx="479">
                  <c:v>410.6</c:v>
                </c:pt>
                <c:pt idx="480">
                  <c:v>411.4</c:v>
                </c:pt>
                <c:pt idx="481">
                  <c:v>412.3</c:v>
                </c:pt>
                <c:pt idx="482">
                  <c:v>413.1</c:v>
                </c:pt>
                <c:pt idx="483">
                  <c:v>414</c:v>
                </c:pt>
                <c:pt idx="484">
                  <c:v>414.9</c:v>
                </c:pt>
                <c:pt idx="485">
                  <c:v>415.7</c:v>
                </c:pt>
                <c:pt idx="486">
                  <c:v>416.6</c:v>
                </c:pt>
                <c:pt idx="487">
                  <c:v>417.4</c:v>
                </c:pt>
                <c:pt idx="488">
                  <c:v>418.3</c:v>
                </c:pt>
                <c:pt idx="489">
                  <c:v>419.1</c:v>
                </c:pt>
                <c:pt idx="490">
                  <c:v>420</c:v>
                </c:pt>
                <c:pt idx="491">
                  <c:v>420.9</c:v>
                </c:pt>
                <c:pt idx="492">
                  <c:v>421.7</c:v>
                </c:pt>
                <c:pt idx="493">
                  <c:v>422.6</c:v>
                </c:pt>
                <c:pt idx="494">
                  <c:v>423.4</c:v>
                </c:pt>
                <c:pt idx="495">
                  <c:v>424.3</c:v>
                </c:pt>
                <c:pt idx="496">
                  <c:v>425.1</c:v>
                </c:pt>
                <c:pt idx="497">
                  <c:v>426</c:v>
                </c:pt>
                <c:pt idx="498">
                  <c:v>426.9</c:v>
                </c:pt>
                <c:pt idx="499">
                  <c:v>427.7</c:v>
                </c:pt>
                <c:pt idx="500">
                  <c:v>428.6</c:v>
                </c:pt>
                <c:pt idx="501">
                  <c:v>429.4</c:v>
                </c:pt>
                <c:pt idx="502">
                  <c:v>430.3</c:v>
                </c:pt>
                <c:pt idx="503">
                  <c:v>431.1</c:v>
                </c:pt>
                <c:pt idx="504">
                  <c:v>432</c:v>
                </c:pt>
                <c:pt idx="505">
                  <c:v>432.9</c:v>
                </c:pt>
                <c:pt idx="506">
                  <c:v>433.7</c:v>
                </c:pt>
                <c:pt idx="507">
                  <c:v>434.6</c:v>
                </c:pt>
                <c:pt idx="508">
                  <c:v>435.4</c:v>
                </c:pt>
                <c:pt idx="509">
                  <c:v>436.3</c:v>
                </c:pt>
                <c:pt idx="510">
                  <c:v>437.1</c:v>
                </c:pt>
                <c:pt idx="511">
                  <c:v>438</c:v>
                </c:pt>
                <c:pt idx="512">
                  <c:v>438.9</c:v>
                </c:pt>
                <c:pt idx="513">
                  <c:v>439.7</c:v>
                </c:pt>
                <c:pt idx="514">
                  <c:v>440.6</c:v>
                </c:pt>
                <c:pt idx="515">
                  <c:v>441.4</c:v>
                </c:pt>
                <c:pt idx="516">
                  <c:v>442.3</c:v>
                </c:pt>
                <c:pt idx="517">
                  <c:v>443.1</c:v>
                </c:pt>
                <c:pt idx="518">
                  <c:v>444</c:v>
                </c:pt>
                <c:pt idx="519">
                  <c:v>444.9</c:v>
                </c:pt>
                <c:pt idx="520">
                  <c:v>445.7</c:v>
                </c:pt>
                <c:pt idx="521">
                  <c:v>446.6</c:v>
                </c:pt>
                <c:pt idx="522">
                  <c:v>447.4</c:v>
                </c:pt>
                <c:pt idx="523">
                  <c:v>448.3</c:v>
                </c:pt>
                <c:pt idx="524">
                  <c:v>449.1</c:v>
                </c:pt>
                <c:pt idx="525">
                  <c:v>450</c:v>
                </c:pt>
                <c:pt idx="526">
                  <c:v>450.9</c:v>
                </c:pt>
                <c:pt idx="527">
                  <c:v>451.7</c:v>
                </c:pt>
                <c:pt idx="528">
                  <c:v>452.6</c:v>
                </c:pt>
                <c:pt idx="529">
                  <c:v>453.4</c:v>
                </c:pt>
                <c:pt idx="530">
                  <c:v>454.3</c:v>
                </c:pt>
                <c:pt idx="531">
                  <c:v>455.1</c:v>
                </c:pt>
                <c:pt idx="532">
                  <c:v>456</c:v>
                </c:pt>
                <c:pt idx="533">
                  <c:v>456.9</c:v>
                </c:pt>
                <c:pt idx="534">
                  <c:v>457.7</c:v>
                </c:pt>
                <c:pt idx="535">
                  <c:v>458.6</c:v>
                </c:pt>
                <c:pt idx="536">
                  <c:v>459.4</c:v>
                </c:pt>
                <c:pt idx="537">
                  <c:v>460.3</c:v>
                </c:pt>
                <c:pt idx="538">
                  <c:v>461.1</c:v>
                </c:pt>
                <c:pt idx="539">
                  <c:v>462</c:v>
                </c:pt>
                <c:pt idx="540">
                  <c:v>462.9</c:v>
                </c:pt>
                <c:pt idx="541">
                  <c:v>463.7</c:v>
                </c:pt>
                <c:pt idx="542">
                  <c:v>464.6</c:v>
                </c:pt>
                <c:pt idx="543">
                  <c:v>465.4</c:v>
                </c:pt>
                <c:pt idx="544">
                  <c:v>466.3</c:v>
                </c:pt>
                <c:pt idx="545">
                  <c:v>467.1</c:v>
                </c:pt>
                <c:pt idx="546">
                  <c:v>468</c:v>
                </c:pt>
                <c:pt idx="547">
                  <c:v>468.9</c:v>
                </c:pt>
                <c:pt idx="548">
                  <c:v>469.7</c:v>
                </c:pt>
                <c:pt idx="549">
                  <c:v>470.6</c:v>
                </c:pt>
                <c:pt idx="550">
                  <c:v>471.4</c:v>
                </c:pt>
                <c:pt idx="551">
                  <c:v>472.3</c:v>
                </c:pt>
                <c:pt idx="552">
                  <c:v>473.1</c:v>
                </c:pt>
                <c:pt idx="553">
                  <c:v>474</c:v>
                </c:pt>
                <c:pt idx="554">
                  <c:v>474.9</c:v>
                </c:pt>
                <c:pt idx="555">
                  <c:v>475.7</c:v>
                </c:pt>
                <c:pt idx="556">
                  <c:v>476.6</c:v>
                </c:pt>
                <c:pt idx="557">
                  <c:v>477.4</c:v>
                </c:pt>
                <c:pt idx="558">
                  <c:v>478.3</c:v>
                </c:pt>
                <c:pt idx="559">
                  <c:v>479.1</c:v>
                </c:pt>
                <c:pt idx="560">
                  <c:v>480</c:v>
                </c:pt>
                <c:pt idx="561">
                  <c:v>480.9</c:v>
                </c:pt>
                <c:pt idx="562">
                  <c:v>481.7</c:v>
                </c:pt>
                <c:pt idx="563">
                  <c:v>482.6</c:v>
                </c:pt>
                <c:pt idx="564">
                  <c:v>483.4</c:v>
                </c:pt>
                <c:pt idx="565">
                  <c:v>484.3</c:v>
                </c:pt>
                <c:pt idx="566">
                  <c:v>485.1</c:v>
                </c:pt>
                <c:pt idx="567">
                  <c:v>486</c:v>
                </c:pt>
                <c:pt idx="568">
                  <c:v>486.9</c:v>
                </c:pt>
                <c:pt idx="569">
                  <c:v>487.7</c:v>
                </c:pt>
                <c:pt idx="570">
                  <c:v>488.6</c:v>
                </c:pt>
                <c:pt idx="571">
                  <c:v>489.4</c:v>
                </c:pt>
                <c:pt idx="572">
                  <c:v>490.3</c:v>
                </c:pt>
                <c:pt idx="573">
                  <c:v>491.1</c:v>
                </c:pt>
                <c:pt idx="574">
                  <c:v>492</c:v>
                </c:pt>
                <c:pt idx="575">
                  <c:v>492.9</c:v>
                </c:pt>
                <c:pt idx="576">
                  <c:v>493.7</c:v>
                </c:pt>
                <c:pt idx="577">
                  <c:v>494.6</c:v>
                </c:pt>
                <c:pt idx="578">
                  <c:v>495.4</c:v>
                </c:pt>
                <c:pt idx="579">
                  <c:v>496.3</c:v>
                </c:pt>
                <c:pt idx="580">
                  <c:v>497.1</c:v>
                </c:pt>
                <c:pt idx="581">
                  <c:v>498</c:v>
                </c:pt>
                <c:pt idx="582">
                  <c:v>498.9</c:v>
                </c:pt>
                <c:pt idx="583">
                  <c:v>499.7</c:v>
                </c:pt>
                <c:pt idx="584">
                  <c:v>500.6</c:v>
                </c:pt>
                <c:pt idx="585">
                  <c:v>501.4</c:v>
                </c:pt>
                <c:pt idx="586">
                  <c:v>502.3</c:v>
                </c:pt>
                <c:pt idx="587">
                  <c:v>503.1</c:v>
                </c:pt>
                <c:pt idx="588">
                  <c:v>504</c:v>
                </c:pt>
                <c:pt idx="589">
                  <c:v>504.9</c:v>
                </c:pt>
                <c:pt idx="590">
                  <c:v>505.7</c:v>
                </c:pt>
                <c:pt idx="591">
                  <c:v>506.6</c:v>
                </c:pt>
                <c:pt idx="592">
                  <c:v>507.4</c:v>
                </c:pt>
                <c:pt idx="593">
                  <c:v>508.3</c:v>
                </c:pt>
                <c:pt idx="594">
                  <c:v>509.1</c:v>
                </c:pt>
                <c:pt idx="595">
                  <c:v>510</c:v>
                </c:pt>
                <c:pt idx="596">
                  <c:v>510.9</c:v>
                </c:pt>
                <c:pt idx="597">
                  <c:v>511.7</c:v>
                </c:pt>
                <c:pt idx="598">
                  <c:v>512.6</c:v>
                </c:pt>
                <c:pt idx="599">
                  <c:v>513.4</c:v>
                </c:pt>
                <c:pt idx="600">
                  <c:v>514.29999999999995</c:v>
                </c:pt>
                <c:pt idx="601">
                  <c:v>515.1</c:v>
                </c:pt>
                <c:pt idx="602">
                  <c:v>516</c:v>
                </c:pt>
                <c:pt idx="603">
                  <c:v>516.9</c:v>
                </c:pt>
                <c:pt idx="604">
                  <c:v>517.70000000000005</c:v>
                </c:pt>
                <c:pt idx="605">
                  <c:v>518.6</c:v>
                </c:pt>
                <c:pt idx="606">
                  <c:v>519.4</c:v>
                </c:pt>
                <c:pt idx="607">
                  <c:v>520.29999999999995</c:v>
                </c:pt>
                <c:pt idx="608">
                  <c:v>521.1</c:v>
                </c:pt>
                <c:pt idx="609">
                  <c:v>522</c:v>
                </c:pt>
                <c:pt idx="610">
                  <c:v>522.9</c:v>
                </c:pt>
                <c:pt idx="611">
                  <c:v>523.70000000000005</c:v>
                </c:pt>
                <c:pt idx="612">
                  <c:v>524.6</c:v>
                </c:pt>
                <c:pt idx="613">
                  <c:v>525.4</c:v>
                </c:pt>
                <c:pt idx="614">
                  <c:v>526.29999999999995</c:v>
                </c:pt>
                <c:pt idx="615">
                  <c:v>527.1</c:v>
                </c:pt>
                <c:pt idx="616">
                  <c:v>528</c:v>
                </c:pt>
                <c:pt idx="617">
                  <c:v>528.9</c:v>
                </c:pt>
                <c:pt idx="618">
                  <c:v>529.70000000000005</c:v>
                </c:pt>
                <c:pt idx="619">
                  <c:v>530.6</c:v>
                </c:pt>
                <c:pt idx="620">
                  <c:v>531.4</c:v>
                </c:pt>
                <c:pt idx="621">
                  <c:v>532.29999999999995</c:v>
                </c:pt>
                <c:pt idx="622">
                  <c:v>533.1</c:v>
                </c:pt>
                <c:pt idx="623">
                  <c:v>534</c:v>
                </c:pt>
                <c:pt idx="624">
                  <c:v>534.9</c:v>
                </c:pt>
                <c:pt idx="625">
                  <c:v>535.70000000000005</c:v>
                </c:pt>
                <c:pt idx="626">
                  <c:v>536.6</c:v>
                </c:pt>
                <c:pt idx="627">
                  <c:v>537.4</c:v>
                </c:pt>
                <c:pt idx="628">
                  <c:v>538.29999999999995</c:v>
                </c:pt>
                <c:pt idx="629">
                  <c:v>539.1</c:v>
                </c:pt>
                <c:pt idx="630">
                  <c:v>540</c:v>
                </c:pt>
                <c:pt idx="631">
                  <c:v>540.9</c:v>
                </c:pt>
                <c:pt idx="632">
                  <c:v>541.70000000000005</c:v>
                </c:pt>
                <c:pt idx="633">
                  <c:v>542.6</c:v>
                </c:pt>
                <c:pt idx="634">
                  <c:v>543.4</c:v>
                </c:pt>
                <c:pt idx="635">
                  <c:v>544.29999999999995</c:v>
                </c:pt>
                <c:pt idx="636">
                  <c:v>545.1</c:v>
                </c:pt>
                <c:pt idx="637">
                  <c:v>546</c:v>
                </c:pt>
                <c:pt idx="638">
                  <c:v>546.9</c:v>
                </c:pt>
                <c:pt idx="639">
                  <c:v>547.70000000000005</c:v>
                </c:pt>
                <c:pt idx="640">
                  <c:v>548.6</c:v>
                </c:pt>
                <c:pt idx="641">
                  <c:v>549.4</c:v>
                </c:pt>
                <c:pt idx="642">
                  <c:v>550.29999999999995</c:v>
                </c:pt>
                <c:pt idx="643">
                  <c:v>551.1</c:v>
                </c:pt>
                <c:pt idx="644">
                  <c:v>552</c:v>
                </c:pt>
                <c:pt idx="645">
                  <c:v>552.9</c:v>
                </c:pt>
                <c:pt idx="646">
                  <c:v>553.70000000000005</c:v>
                </c:pt>
                <c:pt idx="647">
                  <c:v>554.6</c:v>
                </c:pt>
                <c:pt idx="648">
                  <c:v>555.4</c:v>
                </c:pt>
                <c:pt idx="649">
                  <c:v>556.29999999999995</c:v>
                </c:pt>
                <c:pt idx="650">
                  <c:v>557.1</c:v>
                </c:pt>
                <c:pt idx="651">
                  <c:v>558</c:v>
                </c:pt>
                <c:pt idx="652">
                  <c:v>558.9</c:v>
                </c:pt>
                <c:pt idx="653">
                  <c:v>559.70000000000005</c:v>
                </c:pt>
                <c:pt idx="654">
                  <c:v>560.6</c:v>
                </c:pt>
                <c:pt idx="655">
                  <c:v>561.4</c:v>
                </c:pt>
                <c:pt idx="656">
                  <c:v>562.29999999999995</c:v>
                </c:pt>
                <c:pt idx="657">
                  <c:v>563.1</c:v>
                </c:pt>
                <c:pt idx="658">
                  <c:v>564</c:v>
                </c:pt>
                <c:pt idx="659">
                  <c:v>564.9</c:v>
                </c:pt>
                <c:pt idx="660">
                  <c:v>565.70000000000005</c:v>
                </c:pt>
                <c:pt idx="661">
                  <c:v>566.6</c:v>
                </c:pt>
                <c:pt idx="662">
                  <c:v>567.4</c:v>
                </c:pt>
                <c:pt idx="663">
                  <c:v>568.29999999999995</c:v>
                </c:pt>
                <c:pt idx="664">
                  <c:v>569.1</c:v>
                </c:pt>
                <c:pt idx="665">
                  <c:v>570</c:v>
                </c:pt>
                <c:pt idx="666">
                  <c:v>570.9</c:v>
                </c:pt>
                <c:pt idx="667">
                  <c:v>571.70000000000005</c:v>
                </c:pt>
                <c:pt idx="668">
                  <c:v>572.6</c:v>
                </c:pt>
                <c:pt idx="669">
                  <c:v>573.4</c:v>
                </c:pt>
                <c:pt idx="670">
                  <c:v>574.29999999999995</c:v>
                </c:pt>
                <c:pt idx="671">
                  <c:v>575.1</c:v>
                </c:pt>
                <c:pt idx="672">
                  <c:v>576</c:v>
                </c:pt>
                <c:pt idx="673">
                  <c:v>576.9</c:v>
                </c:pt>
                <c:pt idx="674">
                  <c:v>577.70000000000005</c:v>
                </c:pt>
                <c:pt idx="675">
                  <c:v>578.6</c:v>
                </c:pt>
                <c:pt idx="676">
                  <c:v>579.4</c:v>
                </c:pt>
                <c:pt idx="677">
                  <c:v>580.29999999999995</c:v>
                </c:pt>
                <c:pt idx="678">
                  <c:v>581.1</c:v>
                </c:pt>
                <c:pt idx="679">
                  <c:v>582</c:v>
                </c:pt>
                <c:pt idx="680">
                  <c:v>582.9</c:v>
                </c:pt>
                <c:pt idx="681">
                  <c:v>583.70000000000005</c:v>
                </c:pt>
                <c:pt idx="682">
                  <c:v>584.6</c:v>
                </c:pt>
                <c:pt idx="683">
                  <c:v>585.4</c:v>
                </c:pt>
                <c:pt idx="684">
                  <c:v>586.29999999999995</c:v>
                </c:pt>
                <c:pt idx="685">
                  <c:v>587.1</c:v>
                </c:pt>
                <c:pt idx="686">
                  <c:v>588</c:v>
                </c:pt>
                <c:pt idx="687">
                  <c:v>588.9</c:v>
                </c:pt>
                <c:pt idx="688">
                  <c:v>589.70000000000005</c:v>
                </c:pt>
                <c:pt idx="689">
                  <c:v>590.6</c:v>
                </c:pt>
                <c:pt idx="690">
                  <c:v>591.4</c:v>
                </c:pt>
                <c:pt idx="691">
                  <c:v>592.29999999999995</c:v>
                </c:pt>
                <c:pt idx="692">
                  <c:v>593.1</c:v>
                </c:pt>
                <c:pt idx="693">
                  <c:v>594</c:v>
                </c:pt>
                <c:pt idx="694">
                  <c:v>594.9</c:v>
                </c:pt>
                <c:pt idx="695">
                  <c:v>595.70000000000005</c:v>
                </c:pt>
                <c:pt idx="696">
                  <c:v>596.6</c:v>
                </c:pt>
                <c:pt idx="697">
                  <c:v>597.4</c:v>
                </c:pt>
                <c:pt idx="698">
                  <c:v>598.29999999999995</c:v>
                </c:pt>
                <c:pt idx="699">
                  <c:v>599.1</c:v>
                </c:pt>
                <c:pt idx="700">
                  <c:v>600</c:v>
                </c:pt>
                <c:pt idx="701">
                  <c:v>600.9</c:v>
                </c:pt>
                <c:pt idx="702">
                  <c:v>601.70000000000005</c:v>
                </c:pt>
                <c:pt idx="703">
                  <c:v>602.6</c:v>
                </c:pt>
                <c:pt idx="704">
                  <c:v>603.4</c:v>
                </c:pt>
                <c:pt idx="705">
                  <c:v>604.29999999999995</c:v>
                </c:pt>
                <c:pt idx="706">
                  <c:v>605.1</c:v>
                </c:pt>
                <c:pt idx="707">
                  <c:v>606</c:v>
                </c:pt>
                <c:pt idx="708">
                  <c:v>606.9</c:v>
                </c:pt>
                <c:pt idx="709">
                  <c:v>607.70000000000005</c:v>
                </c:pt>
                <c:pt idx="710">
                  <c:v>608.6</c:v>
                </c:pt>
                <c:pt idx="711">
                  <c:v>609.4</c:v>
                </c:pt>
                <c:pt idx="712">
                  <c:v>610.29999999999995</c:v>
                </c:pt>
                <c:pt idx="713">
                  <c:v>611.1</c:v>
                </c:pt>
                <c:pt idx="714">
                  <c:v>612</c:v>
                </c:pt>
                <c:pt idx="715">
                  <c:v>612.9</c:v>
                </c:pt>
                <c:pt idx="716">
                  <c:v>613.70000000000005</c:v>
                </c:pt>
                <c:pt idx="717">
                  <c:v>614.6</c:v>
                </c:pt>
                <c:pt idx="718">
                  <c:v>615.4</c:v>
                </c:pt>
                <c:pt idx="719">
                  <c:v>616.29999999999995</c:v>
                </c:pt>
                <c:pt idx="720">
                  <c:v>617.1</c:v>
                </c:pt>
                <c:pt idx="721">
                  <c:v>618</c:v>
                </c:pt>
                <c:pt idx="722">
                  <c:v>618.9</c:v>
                </c:pt>
                <c:pt idx="723">
                  <c:v>619.70000000000005</c:v>
                </c:pt>
                <c:pt idx="724">
                  <c:v>620.6</c:v>
                </c:pt>
                <c:pt idx="725">
                  <c:v>621.4</c:v>
                </c:pt>
                <c:pt idx="726">
                  <c:v>622.29999999999995</c:v>
                </c:pt>
                <c:pt idx="727">
                  <c:v>623.1</c:v>
                </c:pt>
                <c:pt idx="728">
                  <c:v>624</c:v>
                </c:pt>
                <c:pt idx="729">
                  <c:v>624.9</c:v>
                </c:pt>
                <c:pt idx="730">
                  <c:v>625.70000000000005</c:v>
                </c:pt>
                <c:pt idx="731">
                  <c:v>626.6</c:v>
                </c:pt>
                <c:pt idx="732">
                  <c:v>627.4</c:v>
                </c:pt>
                <c:pt idx="733">
                  <c:v>628.29999999999995</c:v>
                </c:pt>
                <c:pt idx="734">
                  <c:v>629.1</c:v>
                </c:pt>
                <c:pt idx="735">
                  <c:v>630</c:v>
                </c:pt>
                <c:pt idx="736">
                  <c:v>630.9</c:v>
                </c:pt>
                <c:pt idx="737">
                  <c:v>631.70000000000005</c:v>
                </c:pt>
                <c:pt idx="738">
                  <c:v>632.6</c:v>
                </c:pt>
                <c:pt idx="739">
                  <c:v>633.4</c:v>
                </c:pt>
                <c:pt idx="740">
                  <c:v>634.29999999999995</c:v>
                </c:pt>
                <c:pt idx="741">
                  <c:v>635.1</c:v>
                </c:pt>
                <c:pt idx="742">
                  <c:v>636</c:v>
                </c:pt>
                <c:pt idx="743">
                  <c:v>636.9</c:v>
                </c:pt>
                <c:pt idx="744">
                  <c:v>637.70000000000005</c:v>
                </c:pt>
                <c:pt idx="745">
                  <c:v>638.6</c:v>
                </c:pt>
                <c:pt idx="746">
                  <c:v>639.4</c:v>
                </c:pt>
                <c:pt idx="747">
                  <c:v>640.29999999999995</c:v>
                </c:pt>
                <c:pt idx="748">
                  <c:v>641.1</c:v>
                </c:pt>
                <c:pt idx="749">
                  <c:v>642</c:v>
                </c:pt>
                <c:pt idx="750">
                  <c:v>642.9</c:v>
                </c:pt>
                <c:pt idx="751">
                  <c:v>643.70000000000005</c:v>
                </c:pt>
                <c:pt idx="752">
                  <c:v>644.6</c:v>
                </c:pt>
                <c:pt idx="753">
                  <c:v>645.4</c:v>
                </c:pt>
                <c:pt idx="754">
                  <c:v>646.29999999999995</c:v>
                </c:pt>
                <c:pt idx="755">
                  <c:v>647.1</c:v>
                </c:pt>
                <c:pt idx="756">
                  <c:v>648</c:v>
                </c:pt>
                <c:pt idx="757">
                  <c:v>648.9</c:v>
                </c:pt>
                <c:pt idx="758">
                  <c:v>649.70000000000005</c:v>
                </c:pt>
                <c:pt idx="759">
                  <c:v>650.6</c:v>
                </c:pt>
                <c:pt idx="760">
                  <c:v>651.4</c:v>
                </c:pt>
                <c:pt idx="761">
                  <c:v>652.29999999999995</c:v>
                </c:pt>
                <c:pt idx="762">
                  <c:v>653.1</c:v>
                </c:pt>
                <c:pt idx="763">
                  <c:v>654</c:v>
                </c:pt>
                <c:pt idx="764">
                  <c:v>654.9</c:v>
                </c:pt>
                <c:pt idx="765">
                  <c:v>655.7</c:v>
                </c:pt>
                <c:pt idx="766">
                  <c:v>656.6</c:v>
                </c:pt>
                <c:pt idx="767">
                  <c:v>657.4</c:v>
                </c:pt>
                <c:pt idx="768">
                  <c:v>658.3</c:v>
                </c:pt>
                <c:pt idx="769">
                  <c:v>659.1</c:v>
                </c:pt>
                <c:pt idx="770">
                  <c:v>660</c:v>
                </c:pt>
                <c:pt idx="771">
                  <c:v>660.9</c:v>
                </c:pt>
                <c:pt idx="772">
                  <c:v>661.7</c:v>
                </c:pt>
                <c:pt idx="773">
                  <c:v>662.6</c:v>
                </c:pt>
                <c:pt idx="774">
                  <c:v>663.4</c:v>
                </c:pt>
                <c:pt idx="775">
                  <c:v>664.3</c:v>
                </c:pt>
                <c:pt idx="776">
                  <c:v>665.1</c:v>
                </c:pt>
                <c:pt idx="777">
                  <c:v>666</c:v>
                </c:pt>
                <c:pt idx="778">
                  <c:v>666.9</c:v>
                </c:pt>
                <c:pt idx="779">
                  <c:v>667.7</c:v>
                </c:pt>
                <c:pt idx="780">
                  <c:v>668.6</c:v>
                </c:pt>
                <c:pt idx="781">
                  <c:v>669.4</c:v>
                </c:pt>
                <c:pt idx="782">
                  <c:v>670.3</c:v>
                </c:pt>
                <c:pt idx="783">
                  <c:v>671.1</c:v>
                </c:pt>
                <c:pt idx="784">
                  <c:v>672</c:v>
                </c:pt>
                <c:pt idx="785">
                  <c:v>672.9</c:v>
                </c:pt>
                <c:pt idx="786">
                  <c:v>673.7</c:v>
                </c:pt>
                <c:pt idx="787">
                  <c:v>674.6</c:v>
                </c:pt>
                <c:pt idx="788">
                  <c:v>675.4</c:v>
                </c:pt>
                <c:pt idx="789">
                  <c:v>676.3</c:v>
                </c:pt>
                <c:pt idx="790">
                  <c:v>677.1</c:v>
                </c:pt>
                <c:pt idx="791">
                  <c:v>678</c:v>
                </c:pt>
                <c:pt idx="792">
                  <c:v>678.9</c:v>
                </c:pt>
                <c:pt idx="793">
                  <c:v>679.7</c:v>
                </c:pt>
                <c:pt idx="794">
                  <c:v>680.6</c:v>
                </c:pt>
                <c:pt idx="795">
                  <c:v>681.4</c:v>
                </c:pt>
                <c:pt idx="796">
                  <c:v>682.3</c:v>
                </c:pt>
                <c:pt idx="797">
                  <c:v>683.1</c:v>
                </c:pt>
                <c:pt idx="798">
                  <c:v>684</c:v>
                </c:pt>
                <c:pt idx="799">
                  <c:v>684.9</c:v>
                </c:pt>
                <c:pt idx="800">
                  <c:v>685.7</c:v>
                </c:pt>
                <c:pt idx="801">
                  <c:v>686.6</c:v>
                </c:pt>
                <c:pt idx="802">
                  <c:v>687.4</c:v>
                </c:pt>
                <c:pt idx="803">
                  <c:v>688.3</c:v>
                </c:pt>
                <c:pt idx="804">
                  <c:v>689.1</c:v>
                </c:pt>
                <c:pt idx="805">
                  <c:v>690</c:v>
                </c:pt>
                <c:pt idx="806">
                  <c:v>690.9</c:v>
                </c:pt>
                <c:pt idx="807">
                  <c:v>691.7</c:v>
                </c:pt>
                <c:pt idx="808">
                  <c:v>692.6</c:v>
                </c:pt>
                <c:pt idx="809">
                  <c:v>693.4</c:v>
                </c:pt>
                <c:pt idx="810">
                  <c:v>694.3</c:v>
                </c:pt>
                <c:pt idx="811">
                  <c:v>695.1</c:v>
                </c:pt>
                <c:pt idx="812">
                  <c:v>696</c:v>
                </c:pt>
                <c:pt idx="813">
                  <c:v>696.9</c:v>
                </c:pt>
                <c:pt idx="814">
                  <c:v>697.7</c:v>
                </c:pt>
                <c:pt idx="815">
                  <c:v>698.6</c:v>
                </c:pt>
                <c:pt idx="816">
                  <c:v>699.4</c:v>
                </c:pt>
                <c:pt idx="817">
                  <c:v>700.3</c:v>
                </c:pt>
                <c:pt idx="818">
                  <c:v>701.1</c:v>
                </c:pt>
                <c:pt idx="819">
                  <c:v>702</c:v>
                </c:pt>
                <c:pt idx="820">
                  <c:v>702.9</c:v>
                </c:pt>
                <c:pt idx="821">
                  <c:v>703.7</c:v>
                </c:pt>
                <c:pt idx="822">
                  <c:v>704.6</c:v>
                </c:pt>
                <c:pt idx="823">
                  <c:v>705.4</c:v>
                </c:pt>
                <c:pt idx="824">
                  <c:v>706.3</c:v>
                </c:pt>
                <c:pt idx="825">
                  <c:v>707.1</c:v>
                </c:pt>
                <c:pt idx="826">
                  <c:v>708</c:v>
                </c:pt>
                <c:pt idx="827">
                  <c:v>708.9</c:v>
                </c:pt>
                <c:pt idx="828">
                  <c:v>709.7</c:v>
                </c:pt>
                <c:pt idx="829">
                  <c:v>710.6</c:v>
                </c:pt>
                <c:pt idx="830">
                  <c:v>711.4</c:v>
                </c:pt>
                <c:pt idx="831">
                  <c:v>712.3</c:v>
                </c:pt>
                <c:pt idx="832">
                  <c:v>713.1</c:v>
                </c:pt>
                <c:pt idx="833">
                  <c:v>714</c:v>
                </c:pt>
                <c:pt idx="834">
                  <c:v>714.9</c:v>
                </c:pt>
                <c:pt idx="835">
                  <c:v>715.7</c:v>
                </c:pt>
                <c:pt idx="836">
                  <c:v>716.6</c:v>
                </c:pt>
                <c:pt idx="837">
                  <c:v>717.4</c:v>
                </c:pt>
                <c:pt idx="838">
                  <c:v>718.3</c:v>
                </c:pt>
                <c:pt idx="839">
                  <c:v>719.1</c:v>
                </c:pt>
                <c:pt idx="840">
                  <c:v>720</c:v>
                </c:pt>
                <c:pt idx="841">
                  <c:v>720.9</c:v>
                </c:pt>
                <c:pt idx="842">
                  <c:v>721.7</c:v>
                </c:pt>
                <c:pt idx="843">
                  <c:v>722.6</c:v>
                </c:pt>
                <c:pt idx="844">
                  <c:v>723.4</c:v>
                </c:pt>
                <c:pt idx="845">
                  <c:v>724.3</c:v>
                </c:pt>
                <c:pt idx="846">
                  <c:v>725.1</c:v>
                </c:pt>
                <c:pt idx="847">
                  <c:v>726</c:v>
                </c:pt>
                <c:pt idx="848">
                  <c:v>726.9</c:v>
                </c:pt>
                <c:pt idx="849">
                  <c:v>727.7</c:v>
                </c:pt>
                <c:pt idx="850">
                  <c:v>728.6</c:v>
                </c:pt>
                <c:pt idx="851">
                  <c:v>729.4</c:v>
                </c:pt>
                <c:pt idx="852">
                  <c:v>730.3</c:v>
                </c:pt>
                <c:pt idx="853">
                  <c:v>731.1</c:v>
                </c:pt>
                <c:pt idx="854">
                  <c:v>732</c:v>
                </c:pt>
                <c:pt idx="855">
                  <c:v>732.9</c:v>
                </c:pt>
                <c:pt idx="856">
                  <c:v>733.7</c:v>
                </c:pt>
                <c:pt idx="857">
                  <c:v>734.6</c:v>
                </c:pt>
                <c:pt idx="858">
                  <c:v>735.4</c:v>
                </c:pt>
                <c:pt idx="859">
                  <c:v>736.3</c:v>
                </c:pt>
                <c:pt idx="860">
                  <c:v>737.1</c:v>
                </c:pt>
                <c:pt idx="861">
                  <c:v>738</c:v>
                </c:pt>
                <c:pt idx="862">
                  <c:v>738.9</c:v>
                </c:pt>
                <c:pt idx="863">
                  <c:v>739.7</c:v>
                </c:pt>
                <c:pt idx="864">
                  <c:v>740.6</c:v>
                </c:pt>
                <c:pt idx="865">
                  <c:v>741.4</c:v>
                </c:pt>
                <c:pt idx="866">
                  <c:v>742.3</c:v>
                </c:pt>
                <c:pt idx="867">
                  <c:v>743.1</c:v>
                </c:pt>
                <c:pt idx="868">
                  <c:v>744</c:v>
                </c:pt>
                <c:pt idx="869">
                  <c:v>744.9</c:v>
                </c:pt>
                <c:pt idx="870">
                  <c:v>745.7</c:v>
                </c:pt>
                <c:pt idx="871">
                  <c:v>746.6</c:v>
                </c:pt>
                <c:pt idx="872">
                  <c:v>747.4</c:v>
                </c:pt>
                <c:pt idx="873">
                  <c:v>748.3</c:v>
                </c:pt>
                <c:pt idx="874">
                  <c:v>749.1</c:v>
                </c:pt>
                <c:pt idx="875">
                  <c:v>750</c:v>
                </c:pt>
                <c:pt idx="876">
                  <c:v>750.9</c:v>
                </c:pt>
                <c:pt idx="877">
                  <c:v>751.7</c:v>
                </c:pt>
                <c:pt idx="878">
                  <c:v>752.6</c:v>
                </c:pt>
                <c:pt idx="879">
                  <c:v>753.4</c:v>
                </c:pt>
                <c:pt idx="880">
                  <c:v>754.3</c:v>
                </c:pt>
                <c:pt idx="881">
                  <c:v>755.1</c:v>
                </c:pt>
                <c:pt idx="882">
                  <c:v>756</c:v>
                </c:pt>
                <c:pt idx="883">
                  <c:v>756.9</c:v>
                </c:pt>
                <c:pt idx="884">
                  <c:v>757.7</c:v>
                </c:pt>
                <c:pt idx="885">
                  <c:v>758.6</c:v>
                </c:pt>
                <c:pt idx="886">
                  <c:v>759.4</c:v>
                </c:pt>
                <c:pt idx="887">
                  <c:v>760.3</c:v>
                </c:pt>
                <c:pt idx="888">
                  <c:v>761.1</c:v>
                </c:pt>
                <c:pt idx="889">
                  <c:v>762</c:v>
                </c:pt>
                <c:pt idx="890">
                  <c:v>762.9</c:v>
                </c:pt>
                <c:pt idx="891">
                  <c:v>763.7</c:v>
                </c:pt>
                <c:pt idx="892">
                  <c:v>764.6</c:v>
                </c:pt>
                <c:pt idx="893">
                  <c:v>765.4</c:v>
                </c:pt>
                <c:pt idx="894">
                  <c:v>766.3</c:v>
                </c:pt>
                <c:pt idx="895">
                  <c:v>767.1</c:v>
                </c:pt>
                <c:pt idx="896">
                  <c:v>768</c:v>
                </c:pt>
                <c:pt idx="897">
                  <c:v>768.9</c:v>
                </c:pt>
                <c:pt idx="898">
                  <c:v>769.7</c:v>
                </c:pt>
                <c:pt idx="899">
                  <c:v>770.6</c:v>
                </c:pt>
                <c:pt idx="900">
                  <c:v>771.4</c:v>
                </c:pt>
                <c:pt idx="901">
                  <c:v>772.3</c:v>
                </c:pt>
                <c:pt idx="902">
                  <c:v>773.1</c:v>
                </c:pt>
                <c:pt idx="903">
                  <c:v>774</c:v>
                </c:pt>
                <c:pt idx="904">
                  <c:v>774.9</c:v>
                </c:pt>
                <c:pt idx="905">
                  <c:v>775.7</c:v>
                </c:pt>
                <c:pt idx="906">
                  <c:v>776.6</c:v>
                </c:pt>
                <c:pt idx="907">
                  <c:v>777.4</c:v>
                </c:pt>
                <c:pt idx="908">
                  <c:v>778.3</c:v>
                </c:pt>
                <c:pt idx="909">
                  <c:v>779.1</c:v>
                </c:pt>
                <c:pt idx="910">
                  <c:v>780</c:v>
                </c:pt>
                <c:pt idx="911">
                  <c:v>780.9</c:v>
                </c:pt>
                <c:pt idx="912">
                  <c:v>781.7</c:v>
                </c:pt>
                <c:pt idx="913">
                  <c:v>782.6</c:v>
                </c:pt>
                <c:pt idx="914">
                  <c:v>783.4</c:v>
                </c:pt>
                <c:pt idx="915">
                  <c:v>784.3</c:v>
                </c:pt>
                <c:pt idx="916">
                  <c:v>785.1</c:v>
                </c:pt>
                <c:pt idx="917">
                  <c:v>786</c:v>
                </c:pt>
                <c:pt idx="918">
                  <c:v>786.9</c:v>
                </c:pt>
                <c:pt idx="919">
                  <c:v>787.7</c:v>
                </c:pt>
                <c:pt idx="920">
                  <c:v>788.6</c:v>
                </c:pt>
                <c:pt idx="921">
                  <c:v>789.4</c:v>
                </c:pt>
                <c:pt idx="922">
                  <c:v>790.3</c:v>
                </c:pt>
                <c:pt idx="923">
                  <c:v>791.1</c:v>
                </c:pt>
                <c:pt idx="924">
                  <c:v>792</c:v>
                </c:pt>
                <c:pt idx="925">
                  <c:v>792.9</c:v>
                </c:pt>
                <c:pt idx="926">
                  <c:v>793.7</c:v>
                </c:pt>
                <c:pt idx="927">
                  <c:v>794.6</c:v>
                </c:pt>
                <c:pt idx="928">
                  <c:v>795.4</c:v>
                </c:pt>
                <c:pt idx="929">
                  <c:v>796.3</c:v>
                </c:pt>
                <c:pt idx="930">
                  <c:v>797.1</c:v>
                </c:pt>
                <c:pt idx="931">
                  <c:v>798</c:v>
                </c:pt>
                <c:pt idx="932">
                  <c:v>798.9</c:v>
                </c:pt>
                <c:pt idx="933">
                  <c:v>799.7</c:v>
                </c:pt>
                <c:pt idx="934">
                  <c:v>800.6</c:v>
                </c:pt>
                <c:pt idx="935">
                  <c:v>801.4</c:v>
                </c:pt>
                <c:pt idx="936">
                  <c:v>802.3</c:v>
                </c:pt>
                <c:pt idx="937">
                  <c:v>803.1</c:v>
                </c:pt>
                <c:pt idx="938">
                  <c:v>804</c:v>
                </c:pt>
                <c:pt idx="939">
                  <c:v>804.9</c:v>
                </c:pt>
                <c:pt idx="940">
                  <c:v>805.7</c:v>
                </c:pt>
                <c:pt idx="941">
                  <c:v>806.6</c:v>
                </c:pt>
                <c:pt idx="942">
                  <c:v>807.4</c:v>
                </c:pt>
                <c:pt idx="943">
                  <c:v>808.3</c:v>
                </c:pt>
                <c:pt idx="944">
                  <c:v>809.1</c:v>
                </c:pt>
                <c:pt idx="945">
                  <c:v>810</c:v>
                </c:pt>
                <c:pt idx="946">
                  <c:v>810.9</c:v>
                </c:pt>
                <c:pt idx="947">
                  <c:v>811.7</c:v>
                </c:pt>
                <c:pt idx="948">
                  <c:v>812.6</c:v>
                </c:pt>
                <c:pt idx="949">
                  <c:v>813.4</c:v>
                </c:pt>
                <c:pt idx="950">
                  <c:v>814.3</c:v>
                </c:pt>
                <c:pt idx="951">
                  <c:v>815.1</c:v>
                </c:pt>
                <c:pt idx="952">
                  <c:v>816</c:v>
                </c:pt>
                <c:pt idx="953">
                  <c:v>816.9</c:v>
                </c:pt>
                <c:pt idx="954">
                  <c:v>817.7</c:v>
                </c:pt>
                <c:pt idx="955">
                  <c:v>818.6</c:v>
                </c:pt>
                <c:pt idx="956">
                  <c:v>819.4</c:v>
                </c:pt>
                <c:pt idx="957">
                  <c:v>820.3</c:v>
                </c:pt>
                <c:pt idx="958">
                  <c:v>821.1</c:v>
                </c:pt>
                <c:pt idx="959">
                  <c:v>822</c:v>
                </c:pt>
                <c:pt idx="960">
                  <c:v>822.9</c:v>
                </c:pt>
                <c:pt idx="961">
                  <c:v>823.7</c:v>
                </c:pt>
                <c:pt idx="962">
                  <c:v>824.6</c:v>
                </c:pt>
                <c:pt idx="963">
                  <c:v>825.4</c:v>
                </c:pt>
                <c:pt idx="964">
                  <c:v>826.3</c:v>
                </c:pt>
                <c:pt idx="965">
                  <c:v>827.1</c:v>
                </c:pt>
                <c:pt idx="966">
                  <c:v>828</c:v>
                </c:pt>
                <c:pt idx="967">
                  <c:v>828.9</c:v>
                </c:pt>
                <c:pt idx="968">
                  <c:v>829.7</c:v>
                </c:pt>
                <c:pt idx="969">
                  <c:v>830.6</c:v>
                </c:pt>
                <c:pt idx="970">
                  <c:v>831.4</c:v>
                </c:pt>
                <c:pt idx="971">
                  <c:v>832.3</c:v>
                </c:pt>
                <c:pt idx="972">
                  <c:v>833.1</c:v>
                </c:pt>
                <c:pt idx="973">
                  <c:v>834</c:v>
                </c:pt>
                <c:pt idx="974">
                  <c:v>834.9</c:v>
                </c:pt>
                <c:pt idx="975">
                  <c:v>835.7</c:v>
                </c:pt>
                <c:pt idx="976">
                  <c:v>836.6</c:v>
                </c:pt>
                <c:pt idx="977">
                  <c:v>837.4</c:v>
                </c:pt>
                <c:pt idx="978">
                  <c:v>838.3</c:v>
                </c:pt>
                <c:pt idx="979">
                  <c:v>839.1</c:v>
                </c:pt>
                <c:pt idx="980">
                  <c:v>840</c:v>
                </c:pt>
                <c:pt idx="981">
                  <c:v>840.9</c:v>
                </c:pt>
                <c:pt idx="982">
                  <c:v>841.7</c:v>
                </c:pt>
                <c:pt idx="983">
                  <c:v>842.6</c:v>
                </c:pt>
                <c:pt idx="984">
                  <c:v>843.4</c:v>
                </c:pt>
                <c:pt idx="985">
                  <c:v>844.3</c:v>
                </c:pt>
                <c:pt idx="986">
                  <c:v>845.1</c:v>
                </c:pt>
                <c:pt idx="987">
                  <c:v>846</c:v>
                </c:pt>
                <c:pt idx="988">
                  <c:v>846.9</c:v>
                </c:pt>
                <c:pt idx="989">
                  <c:v>847.7</c:v>
                </c:pt>
                <c:pt idx="990">
                  <c:v>848.6</c:v>
                </c:pt>
                <c:pt idx="991">
                  <c:v>849.4</c:v>
                </c:pt>
                <c:pt idx="992">
                  <c:v>850.3</c:v>
                </c:pt>
                <c:pt idx="993">
                  <c:v>851.1</c:v>
                </c:pt>
                <c:pt idx="994">
                  <c:v>852</c:v>
                </c:pt>
                <c:pt idx="995">
                  <c:v>852.9</c:v>
                </c:pt>
                <c:pt idx="996">
                  <c:v>853.7</c:v>
                </c:pt>
                <c:pt idx="997">
                  <c:v>854.6</c:v>
                </c:pt>
                <c:pt idx="998">
                  <c:v>855.4</c:v>
                </c:pt>
                <c:pt idx="999">
                  <c:v>856.3</c:v>
                </c:pt>
                <c:pt idx="1000">
                  <c:v>857.1</c:v>
                </c:pt>
                <c:pt idx="1001">
                  <c:v>858</c:v>
                </c:pt>
                <c:pt idx="1002">
                  <c:v>858.9</c:v>
                </c:pt>
                <c:pt idx="1003">
                  <c:v>859.7</c:v>
                </c:pt>
                <c:pt idx="1004">
                  <c:v>860.6</c:v>
                </c:pt>
                <c:pt idx="1005">
                  <c:v>861.4</c:v>
                </c:pt>
                <c:pt idx="1006">
                  <c:v>862.3</c:v>
                </c:pt>
                <c:pt idx="1007">
                  <c:v>863.1</c:v>
                </c:pt>
                <c:pt idx="1008">
                  <c:v>864</c:v>
                </c:pt>
                <c:pt idx="1009">
                  <c:v>864.9</c:v>
                </c:pt>
                <c:pt idx="1010">
                  <c:v>865.7</c:v>
                </c:pt>
                <c:pt idx="1011">
                  <c:v>866.6</c:v>
                </c:pt>
                <c:pt idx="1012">
                  <c:v>867.4</c:v>
                </c:pt>
                <c:pt idx="1013">
                  <c:v>868.3</c:v>
                </c:pt>
                <c:pt idx="1014">
                  <c:v>869.1</c:v>
                </c:pt>
                <c:pt idx="1015">
                  <c:v>870</c:v>
                </c:pt>
                <c:pt idx="1016">
                  <c:v>870.9</c:v>
                </c:pt>
                <c:pt idx="1017">
                  <c:v>871.7</c:v>
                </c:pt>
                <c:pt idx="1018">
                  <c:v>872.6</c:v>
                </c:pt>
                <c:pt idx="1019">
                  <c:v>873.4</c:v>
                </c:pt>
                <c:pt idx="1020">
                  <c:v>874.3</c:v>
                </c:pt>
                <c:pt idx="1021">
                  <c:v>875.1</c:v>
                </c:pt>
                <c:pt idx="1022">
                  <c:v>876</c:v>
                </c:pt>
                <c:pt idx="1023">
                  <c:v>876.9</c:v>
                </c:pt>
                <c:pt idx="1024">
                  <c:v>877.7</c:v>
                </c:pt>
                <c:pt idx="1025">
                  <c:v>878.6</c:v>
                </c:pt>
                <c:pt idx="1026">
                  <c:v>879.4</c:v>
                </c:pt>
                <c:pt idx="1027">
                  <c:v>880.3</c:v>
                </c:pt>
                <c:pt idx="1028">
                  <c:v>881.1</c:v>
                </c:pt>
                <c:pt idx="1029">
                  <c:v>882</c:v>
                </c:pt>
                <c:pt idx="1030">
                  <c:v>882.9</c:v>
                </c:pt>
                <c:pt idx="1031">
                  <c:v>883.7</c:v>
                </c:pt>
                <c:pt idx="1032">
                  <c:v>884.6</c:v>
                </c:pt>
                <c:pt idx="1033">
                  <c:v>885.4</c:v>
                </c:pt>
                <c:pt idx="1034">
                  <c:v>886.3</c:v>
                </c:pt>
                <c:pt idx="1035">
                  <c:v>887.1</c:v>
                </c:pt>
                <c:pt idx="1036">
                  <c:v>888</c:v>
                </c:pt>
                <c:pt idx="1037">
                  <c:v>888.9</c:v>
                </c:pt>
                <c:pt idx="1038">
                  <c:v>889.7</c:v>
                </c:pt>
                <c:pt idx="1039">
                  <c:v>890.6</c:v>
                </c:pt>
                <c:pt idx="1040">
                  <c:v>891.4</c:v>
                </c:pt>
                <c:pt idx="1041">
                  <c:v>892.3</c:v>
                </c:pt>
                <c:pt idx="1042">
                  <c:v>893.1</c:v>
                </c:pt>
                <c:pt idx="1043">
                  <c:v>894</c:v>
                </c:pt>
                <c:pt idx="1044">
                  <c:v>894.9</c:v>
                </c:pt>
                <c:pt idx="1045">
                  <c:v>895.7</c:v>
                </c:pt>
                <c:pt idx="1046">
                  <c:v>896.6</c:v>
                </c:pt>
                <c:pt idx="1047">
                  <c:v>897.4</c:v>
                </c:pt>
                <c:pt idx="1048">
                  <c:v>898.3</c:v>
                </c:pt>
                <c:pt idx="1049">
                  <c:v>899.1</c:v>
                </c:pt>
                <c:pt idx="1050">
                  <c:v>900</c:v>
                </c:pt>
                <c:pt idx="1051">
                  <c:v>900.9</c:v>
                </c:pt>
                <c:pt idx="1052">
                  <c:v>901.7</c:v>
                </c:pt>
                <c:pt idx="1053">
                  <c:v>902.6</c:v>
                </c:pt>
                <c:pt idx="1054">
                  <c:v>903.4</c:v>
                </c:pt>
                <c:pt idx="1055">
                  <c:v>904.3</c:v>
                </c:pt>
                <c:pt idx="1056">
                  <c:v>905.1</c:v>
                </c:pt>
                <c:pt idx="1057">
                  <c:v>906</c:v>
                </c:pt>
                <c:pt idx="1058">
                  <c:v>906.9</c:v>
                </c:pt>
                <c:pt idx="1059">
                  <c:v>907.7</c:v>
                </c:pt>
                <c:pt idx="1060">
                  <c:v>908.6</c:v>
                </c:pt>
                <c:pt idx="1061">
                  <c:v>909.4</c:v>
                </c:pt>
                <c:pt idx="1062">
                  <c:v>910.3</c:v>
                </c:pt>
                <c:pt idx="1063">
                  <c:v>911.1</c:v>
                </c:pt>
                <c:pt idx="1064">
                  <c:v>912</c:v>
                </c:pt>
                <c:pt idx="1065">
                  <c:v>912.9</c:v>
                </c:pt>
                <c:pt idx="1066">
                  <c:v>913.7</c:v>
                </c:pt>
                <c:pt idx="1067">
                  <c:v>914.6</c:v>
                </c:pt>
                <c:pt idx="1068">
                  <c:v>915.4</c:v>
                </c:pt>
                <c:pt idx="1069">
                  <c:v>916.3</c:v>
                </c:pt>
                <c:pt idx="1070">
                  <c:v>917.1</c:v>
                </c:pt>
                <c:pt idx="1071">
                  <c:v>918</c:v>
                </c:pt>
                <c:pt idx="1072">
                  <c:v>918.9</c:v>
                </c:pt>
                <c:pt idx="1073">
                  <c:v>919.7</c:v>
                </c:pt>
                <c:pt idx="1074">
                  <c:v>920.6</c:v>
                </c:pt>
                <c:pt idx="1075">
                  <c:v>921.4</c:v>
                </c:pt>
                <c:pt idx="1076">
                  <c:v>922.3</c:v>
                </c:pt>
                <c:pt idx="1077">
                  <c:v>923.1</c:v>
                </c:pt>
                <c:pt idx="1078">
                  <c:v>924</c:v>
                </c:pt>
                <c:pt idx="1079">
                  <c:v>924.9</c:v>
                </c:pt>
                <c:pt idx="1080">
                  <c:v>925.7</c:v>
                </c:pt>
                <c:pt idx="1081">
                  <c:v>926.6</c:v>
                </c:pt>
                <c:pt idx="1082">
                  <c:v>927.4</c:v>
                </c:pt>
                <c:pt idx="1083">
                  <c:v>928.3</c:v>
                </c:pt>
                <c:pt idx="1084">
                  <c:v>929.1</c:v>
                </c:pt>
                <c:pt idx="1085">
                  <c:v>930</c:v>
                </c:pt>
                <c:pt idx="1086">
                  <c:v>930.9</c:v>
                </c:pt>
                <c:pt idx="1087">
                  <c:v>931.7</c:v>
                </c:pt>
                <c:pt idx="1088">
                  <c:v>932.6</c:v>
                </c:pt>
                <c:pt idx="1089">
                  <c:v>933.4</c:v>
                </c:pt>
                <c:pt idx="1090">
                  <c:v>934.3</c:v>
                </c:pt>
                <c:pt idx="1091">
                  <c:v>935.1</c:v>
                </c:pt>
                <c:pt idx="1092">
                  <c:v>936</c:v>
                </c:pt>
                <c:pt idx="1093">
                  <c:v>936.9</c:v>
                </c:pt>
                <c:pt idx="1094">
                  <c:v>937.7</c:v>
                </c:pt>
                <c:pt idx="1095">
                  <c:v>938.6</c:v>
                </c:pt>
                <c:pt idx="1096">
                  <c:v>939.4</c:v>
                </c:pt>
                <c:pt idx="1097">
                  <c:v>940.3</c:v>
                </c:pt>
                <c:pt idx="1098">
                  <c:v>941.1</c:v>
                </c:pt>
                <c:pt idx="1099">
                  <c:v>942</c:v>
                </c:pt>
                <c:pt idx="1100">
                  <c:v>942.9</c:v>
                </c:pt>
                <c:pt idx="1101">
                  <c:v>943.7</c:v>
                </c:pt>
                <c:pt idx="1102">
                  <c:v>944.6</c:v>
                </c:pt>
                <c:pt idx="1103">
                  <c:v>945.4</c:v>
                </c:pt>
                <c:pt idx="1104">
                  <c:v>946.3</c:v>
                </c:pt>
                <c:pt idx="1105">
                  <c:v>947.1</c:v>
                </c:pt>
                <c:pt idx="1106">
                  <c:v>948</c:v>
                </c:pt>
                <c:pt idx="1107">
                  <c:v>948.9</c:v>
                </c:pt>
                <c:pt idx="1108">
                  <c:v>949.7</c:v>
                </c:pt>
                <c:pt idx="1109">
                  <c:v>950.6</c:v>
                </c:pt>
                <c:pt idx="1110">
                  <c:v>951.4</c:v>
                </c:pt>
                <c:pt idx="1111">
                  <c:v>952.3</c:v>
                </c:pt>
                <c:pt idx="1112">
                  <c:v>953.1</c:v>
                </c:pt>
                <c:pt idx="1113">
                  <c:v>954</c:v>
                </c:pt>
                <c:pt idx="1114">
                  <c:v>954.9</c:v>
                </c:pt>
                <c:pt idx="1115">
                  <c:v>955.7</c:v>
                </c:pt>
                <c:pt idx="1116">
                  <c:v>956.6</c:v>
                </c:pt>
                <c:pt idx="1117">
                  <c:v>957.4</c:v>
                </c:pt>
                <c:pt idx="1118">
                  <c:v>958.3</c:v>
                </c:pt>
                <c:pt idx="1119">
                  <c:v>959.14341736694598</c:v>
                </c:pt>
                <c:pt idx="1120">
                  <c:v>960.00056745278698</c:v>
                </c:pt>
                <c:pt idx="1121">
                  <c:v>960.85771753862798</c:v>
                </c:pt>
                <c:pt idx="1122">
                  <c:v>961.71486762446898</c:v>
                </c:pt>
                <c:pt idx="1123">
                  <c:v>962.57201771030998</c:v>
                </c:pt>
                <c:pt idx="1124">
                  <c:v>963.42916779614995</c:v>
                </c:pt>
                <c:pt idx="1125">
                  <c:v>964.28631788199095</c:v>
                </c:pt>
                <c:pt idx="1126">
                  <c:v>965.14346796783195</c:v>
                </c:pt>
                <c:pt idx="1127">
                  <c:v>966.00061805367295</c:v>
                </c:pt>
                <c:pt idx="1128">
                  <c:v>966.85776813951304</c:v>
                </c:pt>
                <c:pt idx="1129">
                  <c:v>967.71491822535404</c:v>
                </c:pt>
                <c:pt idx="1130">
                  <c:v>968.57206831119504</c:v>
                </c:pt>
                <c:pt idx="1131">
                  <c:v>969.42921839703604</c:v>
                </c:pt>
                <c:pt idx="1132">
                  <c:v>970.28636848287704</c:v>
                </c:pt>
                <c:pt idx="1133">
                  <c:v>971.14351856871701</c:v>
                </c:pt>
                <c:pt idx="1134">
                  <c:v>972.00066865455801</c:v>
                </c:pt>
                <c:pt idx="1135">
                  <c:v>972.85781874039901</c:v>
                </c:pt>
                <c:pt idx="1136">
                  <c:v>973.71496882624001</c:v>
                </c:pt>
                <c:pt idx="1137">
                  <c:v>974.57211891208101</c:v>
                </c:pt>
                <c:pt idx="1138">
                  <c:v>975.42926899792099</c:v>
                </c:pt>
                <c:pt idx="1139">
                  <c:v>976.28641908376198</c:v>
                </c:pt>
                <c:pt idx="1140">
                  <c:v>977.14356916960298</c:v>
                </c:pt>
                <c:pt idx="1141">
                  <c:v>978.00071925544398</c:v>
                </c:pt>
                <c:pt idx="1142">
                  <c:v>978.85786934128396</c:v>
                </c:pt>
                <c:pt idx="1143">
                  <c:v>979.71501942712496</c:v>
                </c:pt>
                <c:pt idx="1144">
                  <c:v>980.57216951296596</c:v>
                </c:pt>
                <c:pt idx="1145">
                  <c:v>981.42931959880696</c:v>
                </c:pt>
                <c:pt idx="1146">
                  <c:v>982.28646968464795</c:v>
                </c:pt>
                <c:pt idx="1147">
                  <c:v>983.14361977048804</c:v>
                </c:pt>
                <c:pt idx="1148">
                  <c:v>984.00076985632904</c:v>
                </c:pt>
                <c:pt idx="1149">
                  <c:v>984.85791994217004</c:v>
                </c:pt>
                <c:pt idx="1150">
                  <c:v>985.71507002801104</c:v>
                </c:pt>
                <c:pt idx="1151">
                  <c:v>986.57222011385204</c:v>
                </c:pt>
                <c:pt idx="1152">
                  <c:v>987.42937019969202</c:v>
                </c:pt>
                <c:pt idx="1153">
                  <c:v>988.28652028553302</c:v>
                </c:pt>
                <c:pt idx="1154">
                  <c:v>989.14367037137401</c:v>
                </c:pt>
                <c:pt idx="1155">
                  <c:v>990.00082045721501</c:v>
                </c:pt>
                <c:pt idx="1156">
                  <c:v>990.85797054305601</c:v>
                </c:pt>
                <c:pt idx="1157">
                  <c:v>991.71512062889599</c:v>
                </c:pt>
                <c:pt idx="1158">
                  <c:v>992.57227071473699</c:v>
                </c:pt>
                <c:pt idx="1159">
                  <c:v>993.42942080057799</c:v>
                </c:pt>
                <c:pt idx="1160">
                  <c:v>994.28657088641899</c:v>
                </c:pt>
                <c:pt idx="1161">
                  <c:v>995.14372097225896</c:v>
                </c:pt>
                <c:pt idx="1162">
                  <c:v>996.00087105809996</c:v>
                </c:pt>
                <c:pt idx="1163">
                  <c:v>996.85802114394096</c:v>
                </c:pt>
                <c:pt idx="1164">
                  <c:v>997.71517122978196</c:v>
                </c:pt>
                <c:pt idx="1165">
                  <c:v>998.57232131562296</c:v>
                </c:pt>
                <c:pt idx="1166">
                  <c:v>999.42947140146305</c:v>
                </c:pt>
                <c:pt idx="1167">
                  <c:v>1000.2866214873</c:v>
                </c:pt>
                <c:pt idx="1168">
                  <c:v>1001.14377157315</c:v>
                </c:pt>
                <c:pt idx="1169">
                  <c:v>1002.00092165899</c:v>
                </c:pt>
                <c:pt idx="1170">
                  <c:v>1002.85807174483</c:v>
                </c:pt>
                <c:pt idx="1171">
                  <c:v>1003.71522183067</c:v>
                </c:pt>
                <c:pt idx="1172">
                  <c:v>1004.57237191651</c:v>
                </c:pt>
                <c:pt idx="1173">
                  <c:v>1005.42952200235</c:v>
                </c:pt>
                <c:pt idx="1174">
                  <c:v>1006.28667208819</c:v>
                </c:pt>
                <c:pt idx="1175">
                  <c:v>1007.14382217403</c:v>
                </c:pt>
                <c:pt idx="1176">
                  <c:v>1008.00097225987</c:v>
                </c:pt>
                <c:pt idx="1177">
                  <c:v>1008.8581223457099</c:v>
                </c:pt>
                <c:pt idx="1178">
                  <c:v>1009.71527243155</c:v>
                </c:pt>
                <c:pt idx="1179">
                  <c:v>1010.57242251739</c:v>
                </c:pt>
                <c:pt idx="1180">
                  <c:v>1011.42957260323</c:v>
                </c:pt>
                <c:pt idx="1181">
                  <c:v>1012.28672268908</c:v>
                </c:pt>
                <c:pt idx="1182">
                  <c:v>1013.1438727749201</c:v>
                </c:pt>
                <c:pt idx="1183">
                  <c:v>1014.00102286076</c:v>
                </c:pt>
                <c:pt idx="1184">
                  <c:v>1014.8581729466</c:v>
                </c:pt>
                <c:pt idx="1185">
                  <c:v>1015.71532303244</c:v>
                </c:pt>
                <c:pt idx="1186">
                  <c:v>1016.57247311828</c:v>
                </c:pt>
                <c:pt idx="1187">
                  <c:v>1017.42962320412</c:v>
                </c:pt>
                <c:pt idx="1188">
                  <c:v>1018.28677328996</c:v>
                </c:pt>
                <c:pt idx="1189">
                  <c:v>1019.1439233758</c:v>
                </c:pt>
                <c:pt idx="1190">
                  <c:v>1020.00107346164</c:v>
                </c:pt>
                <c:pt idx="1191">
                  <c:v>1020.85822354748</c:v>
                </c:pt>
                <c:pt idx="1192">
                  <c:v>1021.71537363332</c:v>
                </c:pt>
                <c:pt idx="1193">
                  <c:v>1022.57252371917</c:v>
                </c:pt>
                <c:pt idx="1194">
                  <c:v>1023.42967380501</c:v>
                </c:pt>
                <c:pt idx="1195">
                  <c:v>1024.28682389085</c:v>
                </c:pt>
                <c:pt idx="1196">
                  <c:v>1025.1439739766899</c:v>
                </c:pt>
                <c:pt idx="1197">
                  <c:v>1026.0011240625299</c:v>
                </c:pt>
                <c:pt idx="1198">
                  <c:v>1026.8582741483699</c:v>
                </c:pt>
                <c:pt idx="1199">
                  <c:v>1027.7154242342101</c:v>
                </c:pt>
                <c:pt idx="1200">
                  <c:v>1028.5725743200501</c:v>
                </c:pt>
                <c:pt idx="1201">
                  <c:v>1029.4297244058901</c:v>
                </c:pt>
                <c:pt idx="1202">
                  <c:v>1030.28687449173</c:v>
                </c:pt>
                <c:pt idx="1203">
                  <c:v>1031.14402457757</c:v>
                </c:pt>
                <c:pt idx="1204">
                  <c:v>1032.00117466341</c:v>
                </c:pt>
                <c:pt idx="1205">
                  <c:v>1032.85832474925</c:v>
                </c:pt>
                <c:pt idx="1206">
                  <c:v>1033.7154748350999</c:v>
                </c:pt>
                <c:pt idx="1207">
                  <c:v>1034.5726249209399</c:v>
                </c:pt>
                <c:pt idx="1208">
                  <c:v>1035.4297750067799</c:v>
                </c:pt>
                <c:pt idx="1209">
                  <c:v>1036.2869250926201</c:v>
                </c:pt>
                <c:pt idx="1210">
                  <c:v>1037.1440751784601</c:v>
                </c:pt>
                <c:pt idx="1211">
                  <c:v>1038.0012252643</c:v>
                </c:pt>
                <c:pt idx="1212">
                  <c:v>1038.85837535014</c:v>
                </c:pt>
                <c:pt idx="1213">
                  <c:v>1039.71552543598</c:v>
                </c:pt>
                <c:pt idx="1214">
                  <c:v>1040.57267552182</c:v>
                </c:pt>
                <c:pt idx="1215">
                  <c:v>1041.42982560766</c:v>
                </c:pt>
                <c:pt idx="1216">
                  <c:v>1042.2869756934999</c:v>
                </c:pt>
                <c:pt idx="1217">
                  <c:v>1043.1441257793399</c:v>
                </c:pt>
                <c:pt idx="1218">
                  <c:v>1044.0012758651801</c:v>
                </c:pt>
                <c:pt idx="1219">
                  <c:v>1044.8584259510301</c:v>
                </c:pt>
                <c:pt idx="1220">
                  <c:v>1045.7155760368701</c:v>
                </c:pt>
                <c:pt idx="1221">
                  <c:v>1046.57272612271</c:v>
                </c:pt>
                <c:pt idx="1222">
                  <c:v>1047.42987620855</c:v>
                </c:pt>
                <c:pt idx="1223">
                  <c:v>1048.28702629439</c:v>
                </c:pt>
                <c:pt idx="1224">
                  <c:v>1049.14417638023</c:v>
                </c:pt>
                <c:pt idx="1225">
                  <c:v>1050.0013264660699</c:v>
                </c:pt>
                <c:pt idx="1226">
                  <c:v>1050.8584765519099</c:v>
                </c:pt>
                <c:pt idx="1227">
                  <c:v>1051.7156266377499</c:v>
                </c:pt>
                <c:pt idx="1228">
                  <c:v>1052.5727767235901</c:v>
                </c:pt>
                <c:pt idx="1229">
                  <c:v>1053.4299268094301</c:v>
                </c:pt>
                <c:pt idx="1230">
                  <c:v>1054.28707689527</c:v>
                </c:pt>
                <c:pt idx="1231">
                  <c:v>1055.14422698112</c:v>
                </c:pt>
                <c:pt idx="1232">
                  <c:v>1056.00137706696</c:v>
                </c:pt>
                <c:pt idx="1233">
                  <c:v>1056.8585271528</c:v>
                </c:pt>
                <c:pt idx="1234">
                  <c:v>1057.71567723864</c:v>
                </c:pt>
                <c:pt idx="1235">
                  <c:v>1058.5728273244799</c:v>
                </c:pt>
                <c:pt idx="1236">
                  <c:v>1059.4299774103199</c:v>
                </c:pt>
                <c:pt idx="1237">
                  <c:v>1060.2871274961601</c:v>
                </c:pt>
                <c:pt idx="1238">
                  <c:v>1061.1442775820001</c:v>
                </c:pt>
                <c:pt idx="1239">
                  <c:v>1062.0014276678401</c:v>
                </c:pt>
                <c:pt idx="1240">
                  <c:v>1062.85857775368</c:v>
                </c:pt>
                <c:pt idx="1241">
                  <c:v>1063.71572783952</c:v>
                </c:pt>
                <c:pt idx="1242">
                  <c:v>1064.57287792536</c:v>
                </c:pt>
                <c:pt idx="1243">
                  <c:v>1065.4300280112</c:v>
                </c:pt>
                <c:pt idx="1244">
                  <c:v>1066.2871780970499</c:v>
                </c:pt>
                <c:pt idx="1245">
                  <c:v>1067.1443281828899</c:v>
                </c:pt>
                <c:pt idx="1246">
                  <c:v>1068.0014782687299</c:v>
                </c:pt>
                <c:pt idx="1247">
                  <c:v>1068.8586283545701</c:v>
                </c:pt>
                <c:pt idx="1248">
                  <c:v>1069.7157784404101</c:v>
                </c:pt>
                <c:pt idx="1249">
                  <c:v>1070.5729285262501</c:v>
                </c:pt>
                <c:pt idx="1250">
                  <c:v>1071.43007861209</c:v>
                </c:pt>
                <c:pt idx="1251">
                  <c:v>1072.28722869793</c:v>
                </c:pt>
                <c:pt idx="1252">
                  <c:v>1073.14437878377</c:v>
                </c:pt>
                <c:pt idx="1253">
                  <c:v>1074.00152886961</c:v>
                </c:pt>
                <c:pt idx="1254">
                  <c:v>1074.8586789554499</c:v>
                </c:pt>
                <c:pt idx="1255">
                  <c:v>1075.7158290412899</c:v>
                </c:pt>
                <c:pt idx="1256">
                  <c:v>1076.5729791271301</c:v>
                </c:pt>
                <c:pt idx="1257">
                  <c:v>1077.4301292129801</c:v>
                </c:pt>
                <c:pt idx="1258">
                  <c:v>1078.2872792988201</c:v>
                </c:pt>
                <c:pt idx="1259">
                  <c:v>1079.14442938466</c:v>
                </c:pt>
                <c:pt idx="1260">
                  <c:v>1080.0015794705</c:v>
                </c:pt>
                <c:pt idx="1261">
                  <c:v>1080.85872955634</c:v>
                </c:pt>
                <c:pt idx="1262">
                  <c:v>1081.71587964218</c:v>
                </c:pt>
                <c:pt idx="1263">
                  <c:v>1082.5730297280199</c:v>
                </c:pt>
                <c:pt idx="1264">
                  <c:v>1083.4301798138599</c:v>
                </c:pt>
                <c:pt idx="1265">
                  <c:v>1084.2873298996999</c:v>
                </c:pt>
                <c:pt idx="1266">
                  <c:v>1085.1444799855401</c:v>
                </c:pt>
                <c:pt idx="1267">
                  <c:v>1086.0016300713801</c:v>
                </c:pt>
                <c:pt idx="1268">
                  <c:v>1086.8587801572201</c:v>
                </c:pt>
                <c:pt idx="1269">
                  <c:v>1087.71593024307</c:v>
                </c:pt>
                <c:pt idx="1270">
                  <c:v>1088.57308032891</c:v>
                </c:pt>
                <c:pt idx="1271">
                  <c:v>1089.43023041475</c:v>
                </c:pt>
                <c:pt idx="1272">
                  <c:v>1090.28738050059</c:v>
                </c:pt>
                <c:pt idx="1273">
                  <c:v>1091.1445305864299</c:v>
                </c:pt>
                <c:pt idx="1274">
                  <c:v>1092.0016806722699</c:v>
                </c:pt>
                <c:pt idx="1275">
                  <c:v>1092.8588307581099</c:v>
                </c:pt>
                <c:pt idx="1276">
                  <c:v>1093.7159808439501</c:v>
                </c:pt>
                <c:pt idx="1277">
                  <c:v>1094.5731309297901</c:v>
                </c:pt>
                <c:pt idx="1278">
                  <c:v>1095.43028101563</c:v>
                </c:pt>
                <c:pt idx="1279">
                  <c:v>1096.28743110147</c:v>
                </c:pt>
                <c:pt idx="1280">
                  <c:v>1097.14458118731</c:v>
                </c:pt>
                <c:pt idx="1281">
                  <c:v>1098.00173127315</c:v>
                </c:pt>
                <c:pt idx="1282">
                  <c:v>1098.858881359</c:v>
                </c:pt>
                <c:pt idx="1283">
                  <c:v>1099.7160314448399</c:v>
                </c:pt>
                <c:pt idx="1284">
                  <c:v>1100.5731815306799</c:v>
                </c:pt>
                <c:pt idx="1285">
                  <c:v>1101.4303316165201</c:v>
                </c:pt>
                <c:pt idx="1286">
                  <c:v>1102.2874817023601</c:v>
                </c:pt>
                <c:pt idx="1287">
                  <c:v>1103.1446317882001</c:v>
                </c:pt>
                <c:pt idx="1288">
                  <c:v>1104.00178187404</c:v>
                </c:pt>
                <c:pt idx="1289">
                  <c:v>1104.85893195988</c:v>
                </c:pt>
                <c:pt idx="1290">
                  <c:v>1105.71608204572</c:v>
                </c:pt>
                <c:pt idx="1291">
                  <c:v>1106.57323213156</c:v>
                </c:pt>
                <c:pt idx="1292">
                  <c:v>1107.4303822173999</c:v>
                </c:pt>
                <c:pt idx="1293">
                  <c:v>1108.2875323032399</c:v>
                </c:pt>
                <c:pt idx="1294">
                  <c:v>1109.1446823890799</c:v>
                </c:pt>
                <c:pt idx="1295">
                  <c:v>1110.0018324749301</c:v>
                </c:pt>
                <c:pt idx="1296">
                  <c:v>1110.8589825607701</c:v>
                </c:pt>
                <c:pt idx="1297">
                  <c:v>1111.71613264661</c:v>
                </c:pt>
                <c:pt idx="1298">
                  <c:v>1112.57328273245</c:v>
                </c:pt>
                <c:pt idx="1299">
                  <c:v>1113.43043281829</c:v>
                </c:pt>
                <c:pt idx="1300">
                  <c:v>1114.28758290413</c:v>
                </c:pt>
                <c:pt idx="1301">
                  <c:v>1115.14473298997</c:v>
                </c:pt>
                <c:pt idx="1302">
                  <c:v>1116.0018830758099</c:v>
                </c:pt>
                <c:pt idx="1303">
                  <c:v>1116.8590331616499</c:v>
                </c:pt>
                <c:pt idx="1304">
                  <c:v>1117.7161832474901</c:v>
                </c:pt>
                <c:pt idx="1305">
                  <c:v>1118.5733333333301</c:v>
                </c:pt>
                <c:pt idx="1306">
                  <c:v>1119.4304834191701</c:v>
                </c:pt>
                <c:pt idx="1307">
                  <c:v>1120.28763350502</c:v>
                </c:pt>
                <c:pt idx="1308">
                  <c:v>1121.14478359086</c:v>
                </c:pt>
                <c:pt idx="1309">
                  <c:v>1122.0019336767</c:v>
                </c:pt>
                <c:pt idx="1310">
                  <c:v>1122.85908376254</c:v>
                </c:pt>
                <c:pt idx="1311">
                  <c:v>1123.7162338483799</c:v>
                </c:pt>
                <c:pt idx="1312">
                  <c:v>1124.5733839342199</c:v>
                </c:pt>
                <c:pt idx="1313">
                  <c:v>1125.4305340200599</c:v>
                </c:pt>
                <c:pt idx="1314">
                  <c:v>1126.2876841059001</c:v>
                </c:pt>
                <c:pt idx="1315">
                  <c:v>1127.1448341917401</c:v>
                </c:pt>
                <c:pt idx="1316">
                  <c:v>1128.00198427758</c:v>
                </c:pt>
                <c:pt idx="1317">
                  <c:v>1128.85913436342</c:v>
                </c:pt>
                <c:pt idx="1318">
                  <c:v>1129.71628444926</c:v>
                </c:pt>
                <c:pt idx="1319">
                  <c:v>1130.5734345351</c:v>
                </c:pt>
                <c:pt idx="1320">
                  <c:v>1131.43058462095</c:v>
                </c:pt>
                <c:pt idx="1321">
                  <c:v>1132.2877347067899</c:v>
                </c:pt>
                <c:pt idx="1322">
                  <c:v>1133.1448847926299</c:v>
                </c:pt>
                <c:pt idx="1323">
                  <c:v>1134.0020348784701</c:v>
                </c:pt>
                <c:pt idx="1324">
                  <c:v>1134.8591849643101</c:v>
                </c:pt>
                <c:pt idx="1325">
                  <c:v>1135.7163350501501</c:v>
                </c:pt>
                <c:pt idx="1326">
                  <c:v>1136.57348513599</c:v>
                </c:pt>
                <c:pt idx="1327">
                  <c:v>1137.43063522183</c:v>
                </c:pt>
                <c:pt idx="1328">
                  <c:v>1138.28778530767</c:v>
                </c:pt>
                <c:pt idx="1329">
                  <c:v>1139.14493539351</c:v>
                </c:pt>
                <c:pt idx="1330">
                  <c:v>1140.0020854793499</c:v>
                </c:pt>
                <c:pt idx="1331">
                  <c:v>1140.8592355651899</c:v>
                </c:pt>
                <c:pt idx="1332">
                  <c:v>1141.7163856510299</c:v>
                </c:pt>
                <c:pt idx="1333">
                  <c:v>1142.5735357368801</c:v>
                </c:pt>
                <c:pt idx="1334">
                  <c:v>1143.4306858227201</c:v>
                </c:pt>
                <c:pt idx="1335">
                  <c:v>1144.2878359085601</c:v>
                </c:pt>
                <c:pt idx="1336">
                  <c:v>1145.1449859944</c:v>
                </c:pt>
                <c:pt idx="1337">
                  <c:v>1146.00213608024</c:v>
                </c:pt>
                <c:pt idx="1338">
                  <c:v>1146.85928616608</c:v>
                </c:pt>
                <c:pt idx="1339">
                  <c:v>1147.71643625192</c:v>
                </c:pt>
                <c:pt idx="1340">
                  <c:v>1148.5735863377599</c:v>
                </c:pt>
                <c:pt idx="1341">
                  <c:v>1149.4307364235999</c:v>
                </c:pt>
                <c:pt idx="1342">
                  <c:v>1150.2878865094401</c:v>
                </c:pt>
                <c:pt idx="1343">
                  <c:v>1151.1450365952801</c:v>
                </c:pt>
                <c:pt idx="1344">
                  <c:v>1152.0021866811201</c:v>
                </c:pt>
                <c:pt idx="1345">
                  <c:v>1152.85933676696</c:v>
                </c:pt>
                <c:pt idx="1346">
                  <c:v>1153.71648685281</c:v>
                </c:pt>
                <c:pt idx="1347">
                  <c:v>1154.57363693865</c:v>
                </c:pt>
                <c:pt idx="1348">
                  <c:v>1155.43078702449</c:v>
                </c:pt>
                <c:pt idx="1349">
                  <c:v>1156.2879371103299</c:v>
                </c:pt>
                <c:pt idx="1350">
                  <c:v>1157.1450871961699</c:v>
                </c:pt>
                <c:pt idx="1351">
                  <c:v>1158.0022372820099</c:v>
                </c:pt>
                <c:pt idx="1352">
                  <c:v>1158.8593873678501</c:v>
                </c:pt>
                <c:pt idx="1353">
                  <c:v>1159.7165374536901</c:v>
                </c:pt>
                <c:pt idx="1354">
                  <c:v>1160.5736875395301</c:v>
                </c:pt>
                <c:pt idx="1355">
                  <c:v>1161.43083762537</c:v>
                </c:pt>
                <c:pt idx="1356">
                  <c:v>1162.28798771121</c:v>
                </c:pt>
                <c:pt idx="1357">
                  <c:v>1163.14513779705</c:v>
                </c:pt>
                <c:pt idx="1358">
                  <c:v>1164.0022878829</c:v>
                </c:pt>
                <c:pt idx="1359">
                  <c:v>1164.8594379687399</c:v>
                </c:pt>
                <c:pt idx="1360">
                  <c:v>1165.7165880545799</c:v>
                </c:pt>
                <c:pt idx="1361">
                  <c:v>1166.5737381404199</c:v>
                </c:pt>
                <c:pt idx="1362">
                  <c:v>1167.4308882262601</c:v>
                </c:pt>
                <c:pt idx="1363">
                  <c:v>1168.2880383121001</c:v>
                </c:pt>
                <c:pt idx="1364">
                  <c:v>1169.14518839794</c:v>
                </c:pt>
                <c:pt idx="1365">
                  <c:v>1170.00233848378</c:v>
                </c:pt>
                <c:pt idx="1366">
                  <c:v>1170.85948856962</c:v>
                </c:pt>
                <c:pt idx="1367">
                  <c:v>1171.71663865546</c:v>
                </c:pt>
                <c:pt idx="1368">
                  <c:v>1172.5737887412999</c:v>
                </c:pt>
                <c:pt idx="1369">
                  <c:v>1173.4309388271399</c:v>
                </c:pt>
                <c:pt idx="1370">
                  <c:v>1174.2880889129799</c:v>
                </c:pt>
                <c:pt idx="1371">
                  <c:v>1175.1452389988301</c:v>
                </c:pt>
                <c:pt idx="1372">
                  <c:v>1176.0023890846701</c:v>
                </c:pt>
                <c:pt idx="1373">
                  <c:v>1176.8595391705101</c:v>
                </c:pt>
                <c:pt idx="1374">
                  <c:v>1177.71668925635</c:v>
                </c:pt>
                <c:pt idx="1375">
                  <c:v>1178.57383934219</c:v>
                </c:pt>
                <c:pt idx="1376">
                  <c:v>1179.43098942803</c:v>
                </c:pt>
                <c:pt idx="1377">
                  <c:v>1180.28813951387</c:v>
                </c:pt>
                <c:pt idx="1378">
                  <c:v>1181.1452895997099</c:v>
                </c:pt>
                <c:pt idx="1379">
                  <c:v>1182.0024396855499</c:v>
                </c:pt>
                <c:pt idx="1380">
                  <c:v>1182.8595897713899</c:v>
                </c:pt>
                <c:pt idx="1381">
                  <c:v>1183.7167398572301</c:v>
                </c:pt>
                <c:pt idx="1382">
                  <c:v>1184.5738899430701</c:v>
                </c:pt>
                <c:pt idx="1383">
                  <c:v>1185.43104002891</c:v>
                </c:pt>
                <c:pt idx="1384">
                  <c:v>1186.28819011476</c:v>
                </c:pt>
                <c:pt idx="1385">
                  <c:v>1187.1453402006</c:v>
                </c:pt>
                <c:pt idx="1386">
                  <c:v>1188.00249028644</c:v>
                </c:pt>
                <c:pt idx="1387">
                  <c:v>1188.85964037228</c:v>
                </c:pt>
                <c:pt idx="1388">
                  <c:v>1189.7167904581199</c:v>
                </c:pt>
                <c:pt idx="1389">
                  <c:v>1190.5739405439599</c:v>
                </c:pt>
                <c:pt idx="1390">
                  <c:v>1191.4310906298001</c:v>
                </c:pt>
                <c:pt idx="1391">
                  <c:v>1192.2882407156401</c:v>
                </c:pt>
                <c:pt idx="1392">
                  <c:v>1193.1453908014801</c:v>
                </c:pt>
                <c:pt idx="1393">
                  <c:v>1194.00254088732</c:v>
                </c:pt>
                <c:pt idx="1394">
                  <c:v>1194.85969097316</c:v>
                </c:pt>
                <c:pt idx="1395">
                  <c:v>1195.716841059</c:v>
                </c:pt>
                <c:pt idx="1396">
                  <c:v>1196.57399114485</c:v>
                </c:pt>
                <c:pt idx="1397">
                  <c:v>1197.4311412306899</c:v>
                </c:pt>
                <c:pt idx="1398">
                  <c:v>1198.2882913165299</c:v>
                </c:pt>
                <c:pt idx="1399">
                  <c:v>1199.1454414023699</c:v>
                </c:pt>
                <c:pt idx="1400">
                  <c:v>1200.0025914882101</c:v>
                </c:pt>
                <c:pt idx="1401">
                  <c:v>1200.8597415740501</c:v>
                </c:pt>
                <c:pt idx="1402">
                  <c:v>1201.7168916598901</c:v>
                </c:pt>
                <c:pt idx="1403">
                  <c:v>1202.57404174573</c:v>
                </c:pt>
                <c:pt idx="1404">
                  <c:v>1203.43119183157</c:v>
                </c:pt>
                <c:pt idx="1405">
                  <c:v>1204.28834191741</c:v>
                </c:pt>
                <c:pt idx="1406">
                  <c:v>1205.14549200325</c:v>
                </c:pt>
                <c:pt idx="1407">
                  <c:v>1206.0026420890899</c:v>
                </c:pt>
                <c:pt idx="1408">
                  <c:v>1206.8597921749299</c:v>
                </c:pt>
                <c:pt idx="1409">
                  <c:v>1207.7169422607799</c:v>
                </c:pt>
                <c:pt idx="1410">
                  <c:v>1208.5740923466201</c:v>
                </c:pt>
                <c:pt idx="1411">
                  <c:v>1209.4312424324601</c:v>
                </c:pt>
                <c:pt idx="1412">
                  <c:v>1210.2883925183</c:v>
                </c:pt>
                <c:pt idx="1413">
                  <c:v>1211.14554260414</c:v>
                </c:pt>
                <c:pt idx="1414">
                  <c:v>1212.00269268998</c:v>
                </c:pt>
                <c:pt idx="1415">
                  <c:v>1212.85984277582</c:v>
                </c:pt>
                <c:pt idx="1416">
                  <c:v>1213.7169928616599</c:v>
                </c:pt>
                <c:pt idx="1417">
                  <c:v>1214.5741429474999</c:v>
                </c:pt>
                <c:pt idx="1418">
                  <c:v>1215.4312930333399</c:v>
                </c:pt>
                <c:pt idx="1419">
                  <c:v>1216.2884431191801</c:v>
                </c:pt>
                <c:pt idx="1420">
                  <c:v>1217.1455932050201</c:v>
                </c:pt>
                <c:pt idx="1421">
                  <c:v>1218.0027432908601</c:v>
                </c:pt>
                <c:pt idx="1422">
                  <c:v>1218.85989337671</c:v>
                </c:pt>
                <c:pt idx="1423">
                  <c:v>1219.71704346255</c:v>
                </c:pt>
                <c:pt idx="1424">
                  <c:v>1220.57419354839</c:v>
                </c:pt>
                <c:pt idx="1425">
                  <c:v>1221.43134363423</c:v>
                </c:pt>
                <c:pt idx="1426">
                  <c:v>1222.2884937200699</c:v>
                </c:pt>
                <c:pt idx="1427">
                  <c:v>1223.1456438059099</c:v>
                </c:pt>
                <c:pt idx="1428">
                  <c:v>1224.0027938917499</c:v>
                </c:pt>
                <c:pt idx="1429">
                  <c:v>1224.8599439775901</c:v>
                </c:pt>
                <c:pt idx="1430">
                  <c:v>1225.7170940634301</c:v>
                </c:pt>
                <c:pt idx="1431">
                  <c:v>1226.57424414927</c:v>
                </c:pt>
                <c:pt idx="1432">
                  <c:v>1227.43139423511</c:v>
                </c:pt>
                <c:pt idx="1433">
                  <c:v>1228.28854432095</c:v>
                </c:pt>
                <c:pt idx="1434">
                  <c:v>1229.1456944068</c:v>
                </c:pt>
                <c:pt idx="1435">
                  <c:v>1230.00284449264</c:v>
                </c:pt>
                <c:pt idx="1436">
                  <c:v>1230.8599945784799</c:v>
                </c:pt>
                <c:pt idx="1437">
                  <c:v>1231.7171446643199</c:v>
                </c:pt>
                <c:pt idx="1438">
                  <c:v>1232.5742947501601</c:v>
                </c:pt>
                <c:pt idx="1439">
                  <c:v>1233.4314448360001</c:v>
                </c:pt>
                <c:pt idx="1440">
                  <c:v>1234.2885949218401</c:v>
                </c:pt>
                <c:pt idx="1441">
                  <c:v>1235.14574500768</c:v>
                </c:pt>
                <c:pt idx="1442">
                  <c:v>1236.00289509352</c:v>
                </c:pt>
                <c:pt idx="1443">
                  <c:v>1236.86004517936</c:v>
                </c:pt>
                <c:pt idx="1444">
                  <c:v>1237.7171952652</c:v>
                </c:pt>
                <c:pt idx="1445">
                  <c:v>1238.5743453510399</c:v>
                </c:pt>
                <c:pt idx="1446">
                  <c:v>1239.4314954368799</c:v>
                </c:pt>
                <c:pt idx="1447">
                  <c:v>1240.2886455227299</c:v>
                </c:pt>
                <c:pt idx="1448">
                  <c:v>1241.1457956085701</c:v>
                </c:pt>
                <c:pt idx="1449">
                  <c:v>1242.0029456944101</c:v>
                </c:pt>
                <c:pt idx="1450">
                  <c:v>1242.86009578025</c:v>
                </c:pt>
                <c:pt idx="1451">
                  <c:v>1243.71724586609</c:v>
                </c:pt>
                <c:pt idx="1452">
                  <c:v>1244.57439595193</c:v>
                </c:pt>
                <c:pt idx="1453">
                  <c:v>1245.43154603777</c:v>
                </c:pt>
                <c:pt idx="1454">
                  <c:v>1246.28869612361</c:v>
                </c:pt>
                <c:pt idx="1455">
                  <c:v>1247.1458462094499</c:v>
                </c:pt>
                <c:pt idx="1456">
                  <c:v>1248.0029962952899</c:v>
                </c:pt>
                <c:pt idx="1457">
                  <c:v>1248.8601463811301</c:v>
                </c:pt>
                <c:pt idx="1458">
                  <c:v>1249.7172964669701</c:v>
                </c:pt>
                <c:pt idx="1459">
                  <c:v>1250.5744465528101</c:v>
                </c:pt>
                <c:pt idx="1460">
                  <c:v>1251.43159663866</c:v>
                </c:pt>
                <c:pt idx="1461">
                  <c:v>1252.2887467245</c:v>
                </c:pt>
                <c:pt idx="1462">
                  <c:v>1253.14589681034</c:v>
                </c:pt>
                <c:pt idx="1463">
                  <c:v>1254.00304689618</c:v>
                </c:pt>
                <c:pt idx="1464">
                  <c:v>1254.8601969820199</c:v>
                </c:pt>
                <c:pt idx="1465">
                  <c:v>1255.7173470678599</c:v>
                </c:pt>
                <c:pt idx="1466">
                  <c:v>1256.5744971536999</c:v>
                </c:pt>
                <c:pt idx="1467">
                  <c:v>1257.4316472395401</c:v>
                </c:pt>
                <c:pt idx="1468">
                  <c:v>1258.2887973253801</c:v>
                </c:pt>
                <c:pt idx="1469">
                  <c:v>1259.14594741122</c:v>
                </c:pt>
                <c:pt idx="1470">
                  <c:v>1260.00309749706</c:v>
                </c:pt>
                <c:pt idx="1471">
                  <c:v>1260.8602475829</c:v>
                </c:pt>
                <c:pt idx="1472">
                  <c:v>1261.71739766875</c:v>
                </c:pt>
                <c:pt idx="1473">
                  <c:v>1262.57454775459</c:v>
                </c:pt>
                <c:pt idx="1474">
                  <c:v>1263.4316978404299</c:v>
                </c:pt>
                <c:pt idx="1475">
                  <c:v>1264.2888479262699</c:v>
                </c:pt>
                <c:pt idx="1476">
                  <c:v>1265.1459980121101</c:v>
                </c:pt>
                <c:pt idx="1477">
                  <c:v>1266.0031480979501</c:v>
                </c:pt>
                <c:pt idx="1478">
                  <c:v>1266.8602981837901</c:v>
                </c:pt>
                <c:pt idx="1479">
                  <c:v>1267.71744826963</c:v>
                </c:pt>
                <c:pt idx="1480">
                  <c:v>1268.57459835547</c:v>
                </c:pt>
                <c:pt idx="1481">
                  <c:v>1269.43174844131</c:v>
                </c:pt>
                <c:pt idx="1482">
                  <c:v>1270.28889852715</c:v>
                </c:pt>
                <c:pt idx="1483">
                  <c:v>1271.1460486129899</c:v>
                </c:pt>
                <c:pt idx="1484">
                  <c:v>1272.0031986988299</c:v>
                </c:pt>
                <c:pt idx="1485">
                  <c:v>1272.8603487846799</c:v>
                </c:pt>
                <c:pt idx="1486">
                  <c:v>1273.7174988705201</c:v>
                </c:pt>
                <c:pt idx="1487">
                  <c:v>1274.5746489563601</c:v>
                </c:pt>
                <c:pt idx="1488">
                  <c:v>1275.4317990422001</c:v>
                </c:pt>
                <c:pt idx="1489">
                  <c:v>1276.28894912804</c:v>
                </c:pt>
                <c:pt idx="1490">
                  <c:v>1277.14609921388</c:v>
                </c:pt>
                <c:pt idx="1491">
                  <c:v>1278.00324929972</c:v>
                </c:pt>
                <c:pt idx="1492">
                  <c:v>1278.86039938556</c:v>
                </c:pt>
                <c:pt idx="1493">
                  <c:v>1279.7175494713999</c:v>
                </c:pt>
                <c:pt idx="1494">
                  <c:v>1280.5746995572399</c:v>
                </c:pt>
                <c:pt idx="1495">
                  <c:v>1281.4318496430801</c:v>
                </c:pt>
                <c:pt idx="1496">
                  <c:v>1282.2889997289201</c:v>
                </c:pt>
                <c:pt idx="1497">
                  <c:v>1283.1461498147601</c:v>
                </c:pt>
                <c:pt idx="1498">
                  <c:v>1284.00329990061</c:v>
                </c:pt>
                <c:pt idx="1499">
                  <c:v>1284.86044998645</c:v>
                </c:pt>
                <c:pt idx="1500">
                  <c:v>1285.71760007229</c:v>
                </c:pt>
                <c:pt idx="1501">
                  <c:v>1286.57475015813</c:v>
                </c:pt>
                <c:pt idx="1502">
                  <c:v>1287.4319002439699</c:v>
                </c:pt>
                <c:pt idx="1503">
                  <c:v>1288.2890503298099</c:v>
                </c:pt>
                <c:pt idx="1504">
                  <c:v>1289.1462004156499</c:v>
                </c:pt>
                <c:pt idx="1505">
                  <c:v>1290.0033505014901</c:v>
                </c:pt>
                <c:pt idx="1506">
                  <c:v>1290.8605005873301</c:v>
                </c:pt>
                <c:pt idx="1507">
                  <c:v>1291.7176506731701</c:v>
                </c:pt>
                <c:pt idx="1508">
                  <c:v>1292.57480075901</c:v>
                </c:pt>
                <c:pt idx="1509">
                  <c:v>1293.43195084485</c:v>
                </c:pt>
                <c:pt idx="1510">
                  <c:v>1294.2891009307</c:v>
                </c:pt>
                <c:pt idx="1511">
                  <c:v>1295.14625101654</c:v>
                </c:pt>
                <c:pt idx="1512">
                  <c:v>1296.0034011023799</c:v>
                </c:pt>
                <c:pt idx="1513">
                  <c:v>1296.8605511882199</c:v>
                </c:pt>
                <c:pt idx="1514">
                  <c:v>1297.7177012740599</c:v>
                </c:pt>
                <c:pt idx="1515">
                  <c:v>1298.5748513599001</c:v>
                </c:pt>
                <c:pt idx="1516">
                  <c:v>1299.4320014457401</c:v>
                </c:pt>
                <c:pt idx="1517">
                  <c:v>1300.28915153158</c:v>
                </c:pt>
                <c:pt idx="1518">
                  <c:v>1301.14630161742</c:v>
                </c:pt>
                <c:pt idx="1519">
                  <c:v>1302.00345170326</c:v>
                </c:pt>
                <c:pt idx="1520">
                  <c:v>1302.8606017891</c:v>
                </c:pt>
                <c:pt idx="1521">
                  <c:v>1303.7177518749399</c:v>
                </c:pt>
                <c:pt idx="1522">
                  <c:v>1304.5749019607799</c:v>
                </c:pt>
                <c:pt idx="1523">
                  <c:v>1305.4320520466299</c:v>
                </c:pt>
                <c:pt idx="1524">
                  <c:v>1306.2892021324701</c:v>
                </c:pt>
                <c:pt idx="1525">
                  <c:v>1307.1463522183101</c:v>
                </c:pt>
                <c:pt idx="1526">
                  <c:v>1308.0035023041501</c:v>
                </c:pt>
                <c:pt idx="1527">
                  <c:v>1308.86065238999</c:v>
                </c:pt>
                <c:pt idx="1528">
                  <c:v>1309.71780247583</c:v>
                </c:pt>
                <c:pt idx="1529">
                  <c:v>1310.57495256167</c:v>
                </c:pt>
                <c:pt idx="1530">
                  <c:v>1311.43210264751</c:v>
                </c:pt>
                <c:pt idx="1531">
                  <c:v>1312.2892527333499</c:v>
                </c:pt>
                <c:pt idx="1532">
                  <c:v>1313.1464028191899</c:v>
                </c:pt>
                <c:pt idx="1533">
                  <c:v>1314.0035529050299</c:v>
                </c:pt>
                <c:pt idx="1534">
                  <c:v>1314.8607029908701</c:v>
                </c:pt>
                <c:pt idx="1535">
                  <c:v>1315.7178530767101</c:v>
                </c:pt>
                <c:pt idx="1536">
                  <c:v>1316.5750031625601</c:v>
                </c:pt>
                <c:pt idx="1537">
                  <c:v>1317.4321532484</c:v>
                </c:pt>
                <c:pt idx="1538">
                  <c:v>1318.28930333424</c:v>
                </c:pt>
                <c:pt idx="1539">
                  <c:v>1319.14645342008</c:v>
                </c:pt>
                <c:pt idx="1540">
                  <c:v>1320.00360350592</c:v>
                </c:pt>
                <c:pt idx="1541">
                  <c:v>1320.8607535917599</c:v>
                </c:pt>
                <c:pt idx="1542">
                  <c:v>1321.7179036775999</c:v>
                </c:pt>
                <c:pt idx="1543">
                  <c:v>1322.5750537634401</c:v>
                </c:pt>
                <c:pt idx="1544">
                  <c:v>1323.4322038492801</c:v>
                </c:pt>
                <c:pt idx="1545">
                  <c:v>1324.2893539351201</c:v>
                </c:pt>
                <c:pt idx="1546">
                  <c:v>1325.14650402096</c:v>
                </c:pt>
                <c:pt idx="1547">
                  <c:v>1326.0036541068</c:v>
                </c:pt>
                <c:pt idx="1548">
                  <c:v>1326.86080419264</c:v>
                </c:pt>
                <c:pt idx="1549">
                  <c:v>1327.71795427849</c:v>
                </c:pt>
                <c:pt idx="1550">
                  <c:v>1328.5751043643299</c:v>
                </c:pt>
                <c:pt idx="1551">
                  <c:v>1329.4322544501699</c:v>
                </c:pt>
                <c:pt idx="1552">
                  <c:v>1330.2894045360099</c:v>
                </c:pt>
                <c:pt idx="1553">
                  <c:v>1331.1465546218501</c:v>
                </c:pt>
                <c:pt idx="1554">
                  <c:v>1332.0037047076901</c:v>
                </c:pt>
                <c:pt idx="1555">
                  <c:v>1332.8608547935301</c:v>
                </c:pt>
                <c:pt idx="1556">
                  <c:v>1333.71800487937</c:v>
                </c:pt>
                <c:pt idx="1557">
                  <c:v>1334.57515496521</c:v>
                </c:pt>
                <c:pt idx="1558">
                  <c:v>1335.43230505105</c:v>
                </c:pt>
                <c:pt idx="1559">
                  <c:v>1336.28945513689</c:v>
                </c:pt>
                <c:pt idx="1560">
                  <c:v>1337.1466052227299</c:v>
                </c:pt>
                <c:pt idx="1561">
                  <c:v>1338.0037553085799</c:v>
                </c:pt>
                <c:pt idx="1562">
                  <c:v>1338.8609053944199</c:v>
                </c:pt>
                <c:pt idx="1563">
                  <c:v>1339.7180554802601</c:v>
                </c:pt>
                <c:pt idx="1564">
                  <c:v>1340.5752055661001</c:v>
                </c:pt>
                <c:pt idx="1565">
                  <c:v>1341.43235565194</c:v>
                </c:pt>
                <c:pt idx="1566">
                  <c:v>1342.28950573778</c:v>
                </c:pt>
                <c:pt idx="1567">
                  <c:v>1343.14665582362</c:v>
                </c:pt>
                <c:pt idx="1568">
                  <c:v>1344.00380590946</c:v>
                </c:pt>
                <c:pt idx="1569">
                  <c:v>1344.8609559952999</c:v>
                </c:pt>
                <c:pt idx="1570">
                  <c:v>1345.7181060811399</c:v>
                </c:pt>
                <c:pt idx="1571">
                  <c:v>1346.5752561669799</c:v>
                </c:pt>
                <c:pt idx="1572">
                  <c:v>1347.4324062528201</c:v>
                </c:pt>
                <c:pt idx="1573">
                  <c:v>1348.2895563386601</c:v>
                </c:pt>
                <c:pt idx="1574">
                  <c:v>1349.1467064245101</c:v>
                </c:pt>
                <c:pt idx="1575">
                  <c:v>1350.00385651035</c:v>
                </c:pt>
                <c:pt idx="1576">
                  <c:v>1350.86100659619</c:v>
                </c:pt>
                <c:pt idx="1577">
                  <c:v>1351.71815668203</c:v>
                </c:pt>
                <c:pt idx="1578">
                  <c:v>1352.57530676787</c:v>
                </c:pt>
                <c:pt idx="1579">
                  <c:v>1353.4324568537099</c:v>
                </c:pt>
                <c:pt idx="1580">
                  <c:v>1354.2896069395499</c:v>
                </c:pt>
                <c:pt idx="1581">
                  <c:v>1355.1467570253899</c:v>
                </c:pt>
                <c:pt idx="1582">
                  <c:v>1356.0039071112301</c:v>
                </c:pt>
                <c:pt idx="1583">
                  <c:v>1356.8610571970701</c:v>
                </c:pt>
                <c:pt idx="1584">
                  <c:v>1357.71820728291</c:v>
                </c:pt>
                <c:pt idx="1585">
                  <c:v>1358.57535736875</c:v>
                </c:pt>
                <c:pt idx="1586">
                  <c:v>1359.43250745459</c:v>
                </c:pt>
                <c:pt idx="1587">
                  <c:v>1360.28965754044</c:v>
                </c:pt>
                <c:pt idx="1588">
                  <c:v>1361.14680762628</c:v>
                </c:pt>
                <c:pt idx="1589">
                  <c:v>1362.0039577121199</c:v>
                </c:pt>
                <c:pt idx="1590">
                  <c:v>1362.8611077979599</c:v>
                </c:pt>
                <c:pt idx="1591">
                  <c:v>1363.7182578838001</c:v>
                </c:pt>
                <c:pt idx="1592">
                  <c:v>1364.5754079696401</c:v>
                </c:pt>
                <c:pt idx="1593">
                  <c:v>1365.4325580554801</c:v>
                </c:pt>
                <c:pt idx="1594">
                  <c:v>1366.28970814132</c:v>
                </c:pt>
                <c:pt idx="1595">
                  <c:v>1367.14685822716</c:v>
                </c:pt>
                <c:pt idx="1596">
                  <c:v>1368.004008313</c:v>
                </c:pt>
                <c:pt idx="1597">
                  <c:v>1368.86115839884</c:v>
                </c:pt>
                <c:pt idx="1598">
                  <c:v>1369.7183084846799</c:v>
                </c:pt>
                <c:pt idx="1599">
                  <c:v>1370.5754585705299</c:v>
                </c:pt>
                <c:pt idx="1600">
                  <c:v>1371.4326086563699</c:v>
                </c:pt>
                <c:pt idx="1601">
                  <c:v>1372.2897587422101</c:v>
                </c:pt>
                <c:pt idx="1602">
                  <c:v>1373.1469088280501</c:v>
                </c:pt>
                <c:pt idx="1603">
                  <c:v>1374.00405891389</c:v>
                </c:pt>
                <c:pt idx="1604">
                  <c:v>1374.86120899973</c:v>
                </c:pt>
                <c:pt idx="1605">
                  <c:v>1375.71835908557</c:v>
                </c:pt>
                <c:pt idx="1606">
                  <c:v>1376.57550917141</c:v>
                </c:pt>
                <c:pt idx="1607">
                  <c:v>1377.43265925725</c:v>
                </c:pt>
                <c:pt idx="1608">
                  <c:v>1378.2898093430899</c:v>
                </c:pt>
                <c:pt idx="1609">
                  <c:v>1379.1469594289299</c:v>
                </c:pt>
                <c:pt idx="1610">
                  <c:v>1380.0041095147701</c:v>
                </c:pt>
                <c:pt idx="1611">
                  <c:v>1380.8612596006101</c:v>
                </c:pt>
                <c:pt idx="1612">
                  <c:v>1381.7184096864601</c:v>
                </c:pt>
                <c:pt idx="1613">
                  <c:v>1382.5755597723</c:v>
                </c:pt>
                <c:pt idx="1614">
                  <c:v>1383.43270985814</c:v>
                </c:pt>
                <c:pt idx="1615">
                  <c:v>1384.28985994398</c:v>
                </c:pt>
                <c:pt idx="1616">
                  <c:v>1385.14701002982</c:v>
                </c:pt>
                <c:pt idx="1617">
                  <c:v>1386.0041601156599</c:v>
                </c:pt>
                <c:pt idx="1618">
                  <c:v>1386.8613102014999</c:v>
                </c:pt>
                <c:pt idx="1619">
                  <c:v>1387.7184602873399</c:v>
                </c:pt>
                <c:pt idx="1620">
                  <c:v>1388.5756103731801</c:v>
                </c:pt>
                <c:pt idx="1621">
                  <c:v>1389.4327604590201</c:v>
                </c:pt>
                <c:pt idx="1622">
                  <c:v>1390.28991054486</c:v>
                </c:pt>
                <c:pt idx="1623">
                  <c:v>1391.1470606307</c:v>
                </c:pt>
                <c:pt idx="1624">
                  <c:v>1392.00421071654</c:v>
                </c:pt>
                <c:pt idx="1625">
                  <c:v>1392.86136080239</c:v>
                </c:pt>
                <c:pt idx="1626">
                  <c:v>1393.71851088823</c:v>
                </c:pt>
                <c:pt idx="1627">
                  <c:v>1394.5756609740699</c:v>
                </c:pt>
                <c:pt idx="1628">
                  <c:v>1395.4328110599099</c:v>
                </c:pt>
                <c:pt idx="1629">
                  <c:v>1396.2899611457501</c:v>
                </c:pt>
                <c:pt idx="1630">
                  <c:v>1397.1471112315901</c:v>
                </c:pt>
                <c:pt idx="1631">
                  <c:v>1398.0042613174301</c:v>
                </c:pt>
                <c:pt idx="1632">
                  <c:v>1398.86141140327</c:v>
                </c:pt>
                <c:pt idx="1633">
                  <c:v>1399.71856148911</c:v>
                </c:pt>
                <c:pt idx="1634">
                  <c:v>1400.57571157495</c:v>
                </c:pt>
                <c:pt idx="1635">
                  <c:v>1401.43286166079</c:v>
                </c:pt>
                <c:pt idx="1636">
                  <c:v>1402.2900117466299</c:v>
                </c:pt>
                <c:pt idx="1637">
                  <c:v>1403.1471618324799</c:v>
                </c:pt>
                <c:pt idx="1638">
                  <c:v>1404.0043119183199</c:v>
                </c:pt>
                <c:pt idx="1639">
                  <c:v>1404.8614620041601</c:v>
                </c:pt>
                <c:pt idx="1640">
                  <c:v>1405.7186120900001</c:v>
                </c:pt>
                <c:pt idx="1641">
                  <c:v>1406.5757621758401</c:v>
                </c:pt>
                <c:pt idx="1642">
                  <c:v>1407.43291226168</c:v>
                </c:pt>
                <c:pt idx="1643">
                  <c:v>1408.29006234752</c:v>
                </c:pt>
                <c:pt idx="1644">
                  <c:v>1409.14721243336</c:v>
                </c:pt>
                <c:pt idx="1645">
                  <c:v>1410.0043625192</c:v>
                </c:pt>
                <c:pt idx="1646">
                  <c:v>1410.8615126050399</c:v>
                </c:pt>
                <c:pt idx="1647">
                  <c:v>1411.7186626908799</c:v>
                </c:pt>
                <c:pt idx="1648">
                  <c:v>1412.5758127767201</c:v>
                </c:pt>
                <c:pt idx="1649">
                  <c:v>1413.4329628625601</c:v>
                </c:pt>
                <c:pt idx="1650">
                  <c:v>1414.2901129484101</c:v>
                </c:pt>
                <c:pt idx="1651">
                  <c:v>1415.14726303425</c:v>
                </c:pt>
                <c:pt idx="1652">
                  <c:v>1416.00441312009</c:v>
                </c:pt>
                <c:pt idx="1653">
                  <c:v>1416.86156320593</c:v>
                </c:pt>
                <c:pt idx="1654">
                  <c:v>1417.71871329177</c:v>
                </c:pt>
                <c:pt idx="1655">
                  <c:v>1418.5758633776099</c:v>
                </c:pt>
                <c:pt idx="1656">
                  <c:v>1419.4330134634499</c:v>
                </c:pt>
                <c:pt idx="1657">
                  <c:v>1420.2901635492899</c:v>
                </c:pt>
                <c:pt idx="1658">
                  <c:v>1421.1473136351301</c:v>
                </c:pt>
                <c:pt idx="1659">
                  <c:v>1422.0044637209701</c:v>
                </c:pt>
                <c:pt idx="1660">
                  <c:v>1422.8616138068101</c:v>
                </c:pt>
                <c:pt idx="1661">
                  <c:v>1423.71876389265</c:v>
                </c:pt>
                <c:pt idx="1662">
                  <c:v>1424.57591397849</c:v>
                </c:pt>
                <c:pt idx="1663">
                  <c:v>1425.43306406434</c:v>
                </c:pt>
                <c:pt idx="1664">
                  <c:v>1426.29021415018</c:v>
                </c:pt>
                <c:pt idx="1665">
                  <c:v>1427.1473642360199</c:v>
                </c:pt>
                <c:pt idx="1666">
                  <c:v>1428.0045143218599</c:v>
                </c:pt>
                <c:pt idx="1667">
                  <c:v>1428.8616644076999</c:v>
                </c:pt>
                <c:pt idx="1668">
                  <c:v>1429.7188144935401</c:v>
                </c:pt>
                <c:pt idx="1669">
                  <c:v>1430.5759645793801</c:v>
                </c:pt>
                <c:pt idx="1670">
                  <c:v>1431.43311466522</c:v>
                </c:pt>
                <c:pt idx="1671">
                  <c:v>1432.29026475106</c:v>
                </c:pt>
                <c:pt idx="1672">
                  <c:v>1433.1474148369</c:v>
                </c:pt>
                <c:pt idx="1673">
                  <c:v>1434.00456492274</c:v>
                </c:pt>
                <c:pt idx="1674">
                  <c:v>1434.8617150085799</c:v>
                </c:pt>
                <c:pt idx="1675">
                  <c:v>1435.7188650944299</c:v>
                </c:pt>
                <c:pt idx="1676">
                  <c:v>1436.5760151802699</c:v>
                </c:pt>
                <c:pt idx="1677">
                  <c:v>1437.4331652661101</c:v>
                </c:pt>
                <c:pt idx="1678">
                  <c:v>1438.2903153519501</c:v>
                </c:pt>
                <c:pt idx="1679">
                  <c:v>1439.1474654377901</c:v>
                </c:pt>
                <c:pt idx="1680">
                  <c:v>1440.00461552363</c:v>
                </c:pt>
                <c:pt idx="1681">
                  <c:v>1440.86176560947</c:v>
                </c:pt>
                <c:pt idx="1682">
                  <c:v>1441.71891569531</c:v>
                </c:pt>
                <c:pt idx="1683">
                  <c:v>1442.57606578115</c:v>
                </c:pt>
                <c:pt idx="1684">
                  <c:v>1443.4332158669899</c:v>
                </c:pt>
                <c:pt idx="1685">
                  <c:v>1444.2903659528299</c:v>
                </c:pt>
                <c:pt idx="1686">
                  <c:v>1445.1475160386699</c:v>
                </c:pt>
                <c:pt idx="1687">
                  <c:v>1446.0046661245101</c:v>
                </c:pt>
                <c:pt idx="1688">
                  <c:v>1446.8618162103601</c:v>
                </c:pt>
                <c:pt idx="1689">
                  <c:v>1447.7189662962001</c:v>
                </c:pt>
                <c:pt idx="1690">
                  <c:v>1448.57611638204</c:v>
                </c:pt>
                <c:pt idx="1691">
                  <c:v>1449.43326646788</c:v>
                </c:pt>
                <c:pt idx="1692">
                  <c:v>1450.29041655372</c:v>
                </c:pt>
                <c:pt idx="1693">
                  <c:v>1451.14756663956</c:v>
                </c:pt>
                <c:pt idx="1694">
                  <c:v>1452.0047167253999</c:v>
                </c:pt>
                <c:pt idx="1695">
                  <c:v>1452.8618668112399</c:v>
                </c:pt>
                <c:pt idx="1696">
                  <c:v>1453.7190168970801</c:v>
                </c:pt>
                <c:pt idx="1697">
                  <c:v>1454.5761669829201</c:v>
                </c:pt>
                <c:pt idx="1698">
                  <c:v>1455.4333170687601</c:v>
                </c:pt>
              </c:numCache>
            </c:numRef>
          </c:xVal>
          <c:yVal>
            <c:numRef>
              <c:f>[Data_resuME_3Modèles_final.xlsx]DynamRot_AM!$C$2:$C$2500</c:f>
              <c:numCache>
                <c:formatCode>General</c:formatCode>
                <c:ptCount val="2499"/>
                <c:pt idx="0">
                  <c:v>10.5</c:v>
                </c:pt>
                <c:pt idx="1">
                  <c:v>10.7</c:v>
                </c:pt>
                <c:pt idx="2">
                  <c:v>10.9</c:v>
                </c:pt>
                <c:pt idx="3">
                  <c:v>11.1</c:v>
                </c:pt>
                <c:pt idx="4">
                  <c:v>11.3</c:v>
                </c:pt>
                <c:pt idx="5">
                  <c:v>11.5</c:v>
                </c:pt>
                <c:pt idx="6">
                  <c:v>11.7</c:v>
                </c:pt>
                <c:pt idx="7">
                  <c:v>11.9</c:v>
                </c:pt>
                <c:pt idx="8">
                  <c:v>12.1</c:v>
                </c:pt>
                <c:pt idx="9">
                  <c:v>12.3</c:v>
                </c:pt>
                <c:pt idx="10">
                  <c:v>12.5</c:v>
                </c:pt>
                <c:pt idx="11">
                  <c:v>12.7</c:v>
                </c:pt>
                <c:pt idx="12">
                  <c:v>12.9</c:v>
                </c:pt>
                <c:pt idx="13">
                  <c:v>13.1</c:v>
                </c:pt>
                <c:pt idx="14">
                  <c:v>13.2</c:v>
                </c:pt>
                <c:pt idx="15">
                  <c:v>13.4</c:v>
                </c:pt>
                <c:pt idx="16">
                  <c:v>13.6</c:v>
                </c:pt>
                <c:pt idx="17">
                  <c:v>13.8</c:v>
                </c:pt>
                <c:pt idx="18">
                  <c:v>13.9</c:v>
                </c:pt>
                <c:pt idx="19">
                  <c:v>14.1</c:v>
                </c:pt>
                <c:pt idx="20">
                  <c:v>14.3</c:v>
                </c:pt>
                <c:pt idx="21">
                  <c:v>14.4</c:v>
                </c:pt>
                <c:pt idx="22">
                  <c:v>14.6</c:v>
                </c:pt>
                <c:pt idx="23">
                  <c:v>14.8</c:v>
                </c:pt>
                <c:pt idx="24">
                  <c:v>14.9</c:v>
                </c:pt>
                <c:pt idx="25">
                  <c:v>15.1</c:v>
                </c:pt>
                <c:pt idx="26">
                  <c:v>15.2</c:v>
                </c:pt>
                <c:pt idx="27">
                  <c:v>15.4</c:v>
                </c:pt>
                <c:pt idx="28">
                  <c:v>15.5</c:v>
                </c:pt>
                <c:pt idx="29">
                  <c:v>15.7</c:v>
                </c:pt>
                <c:pt idx="30">
                  <c:v>15.8</c:v>
                </c:pt>
                <c:pt idx="31">
                  <c:v>16</c:v>
                </c:pt>
                <c:pt idx="32">
                  <c:v>16.100000000000001</c:v>
                </c:pt>
                <c:pt idx="33">
                  <c:v>16.3</c:v>
                </c:pt>
                <c:pt idx="34">
                  <c:v>16.399999999999999</c:v>
                </c:pt>
                <c:pt idx="35">
                  <c:v>16.5</c:v>
                </c:pt>
                <c:pt idx="36">
                  <c:v>16.7</c:v>
                </c:pt>
                <c:pt idx="37">
                  <c:v>16.8</c:v>
                </c:pt>
                <c:pt idx="38">
                  <c:v>16.899999999999999</c:v>
                </c:pt>
                <c:pt idx="39">
                  <c:v>17.100000000000001</c:v>
                </c:pt>
                <c:pt idx="40">
                  <c:v>17.2</c:v>
                </c:pt>
                <c:pt idx="41">
                  <c:v>17.3</c:v>
                </c:pt>
                <c:pt idx="42">
                  <c:v>17.399999999999999</c:v>
                </c:pt>
                <c:pt idx="43">
                  <c:v>17.600000000000001</c:v>
                </c:pt>
                <c:pt idx="44">
                  <c:v>17.7</c:v>
                </c:pt>
                <c:pt idx="45">
                  <c:v>17.8</c:v>
                </c:pt>
                <c:pt idx="46">
                  <c:v>17.899999999999999</c:v>
                </c:pt>
                <c:pt idx="47">
                  <c:v>18</c:v>
                </c:pt>
                <c:pt idx="48">
                  <c:v>18.2</c:v>
                </c:pt>
                <c:pt idx="49">
                  <c:v>18.3</c:v>
                </c:pt>
                <c:pt idx="50">
                  <c:v>18.399999999999999</c:v>
                </c:pt>
                <c:pt idx="51">
                  <c:v>18.5</c:v>
                </c:pt>
                <c:pt idx="52">
                  <c:v>18.600000000000001</c:v>
                </c:pt>
                <c:pt idx="53">
                  <c:v>18.7</c:v>
                </c:pt>
                <c:pt idx="54">
                  <c:v>18.8</c:v>
                </c:pt>
                <c:pt idx="55">
                  <c:v>18.899999999999999</c:v>
                </c:pt>
                <c:pt idx="56">
                  <c:v>19</c:v>
                </c:pt>
                <c:pt idx="57">
                  <c:v>19.100000000000001</c:v>
                </c:pt>
                <c:pt idx="58">
                  <c:v>19.2</c:v>
                </c:pt>
                <c:pt idx="59">
                  <c:v>19.3</c:v>
                </c:pt>
                <c:pt idx="60">
                  <c:v>19.399999999999999</c:v>
                </c:pt>
                <c:pt idx="61">
                  <c:v>19.5</c:v>
                </c:pt>
                <c:pt idx="62">
                  <c:v>19.600000000000001</c:v>
                </c:pt>
                <c:pt idx="63">
                  <c:v>19.7</c:v>
                </c:pt>
                <c:pt idx="64">
                  <c:v>19.8</c:v>
                </c:pt>
                <c:pt idx="65">
                  <c:v>19.899999999999999</c:v>
                </c:pt>
                <c:pt idx="66">
                  <c:v>20</c:v>
                </c:pt>
                <c:pt idx="67">
                  <c:v>20.100000000000001</c:v>
                </c:pt>
                <c:pt idx="68">
                  <c:v>20.100000000000001</c:v>
                </c:pt>
                <c:pt idx="69">
                  <c:v>20.2</c:v>
                </c:pt>
                <c:pt idx="70">
                  <c:v>20.3</c:v>
                </c:pt>
                <c:pt idx="71">
                  <c:v>20.399999999999999</c:v>
                </c:pt>
                <c:pt idx="72">
                  <c:v>20.5</c:v>
                </c:pt>
                <c:pt idx="73">
                  <c:v>20.6</c:v>
                </c:pt>
                <c:pt idx="74">
                  <c:v>20.6</c:v>
                </c:pt>
                <c:pt idx="75">
                  <c:v>20.7</c:v>
                </c:pt>
                <c:pt idx="76">
                  <c:v>20.8</c:v>
                </c:pt>
                <c:pt idx="77">
                  <c:v>20.9</c:v>
                </c:pt>
                <c:pt idx="78">
                  <c:v>21</c:v>
                </c:pt>
                <c:pt idx="79">
                  <c:v>21</c:v>
                </c:pt>
                <c:pt idx="80">
                  <c:v>21.1</c:v>
                </c:pt>
                <c:pt idx="81">
                  <c:v>21.2</c:v>
                </c:pt>
                <c:pt idx="82">
                  <c:v>21.3</c:v>
                </c:pt>
                <c:pt idx="83">
                  <c:v>21.3</c:v>
                </c:pt>
                <c:pt idx="84">
                  <c:v>21.4</c:v>
                </c:pt>
                <c:pt idx="85">
                  <c:v>21.5</c:v>
                </c:pt>
                <c:pt idx="86">
                  <c:v>21.5</c:v>
                </c:pt>
                <c:pt idx="87">
                  <c:v>21.6</c:v>
                </c:pt>
                <c:pt idx="88">
                  <c:v>21.7</c:v>
                </c:pt>
                <c:pt idx="89">
                  <c:v>21.7</c:v>
                </c:pt>
                <c:pt idx="90">
                  <c:v>21.8</c:v>
                </c:pt>
                <c:pt idx="91">
                  <c:v>21.9</c:v>
                </c:pt>
                <c:pt idx="92">
                  <c:v>21.9</c:v>
                </c:pt>
                <c:pt idx="93">
                  <c:v>22</c:v>
                </c:pt>
                <c:pt idx="94">
                  <c:v>22</c:v>
                </c:pt>
                <c:pt idx="95">
                  <c:v>22.1</c:v>
                </c:pt>
                <c:pt idx="96">
                  <c:v>22.2</c:v>
                </c:pt>
                <c:pt idx="97">
                  <c:v>22.2</c:v>
                </c:pt>
                <c:pt idx="98">
                  <c:v>22.3</c:v>
                </c:pt>
                <c:pt idx="99">
                  <c:v>22.3</c:v>
                </c:pt>
                <c:pt idx="100">
                  <c:v>22.4</c:v>
                </c:pt>
                <c:pt idx="101">
                  <c:v>22.5</c:v>
                </c:pt>
                <c:pt idx="102">
                  <c:v>22.5</c:v>
                </c:pt>
                <c:pt idx="103">
                  <c:v>22.6</c:v>
                </c:pt>
                <c:pt idx="104">
                  <c:v>22.6</c:v>
                </c:pt>
                <c:pt idx="105">
                  <c:v>22.7</c:v>
                </c:pt>
                <c:pt idx="106">
                  <c:v>22.7</c:v>
                </c:pt>
                <c:pt idx="107">
                  <c:v>22.8</c:v>
                </c:pt>
                <c:pt idx="108">
                  <c:v>22.8</c:v>
                </c:pt>
                <c:pt idx="109">
                  <c:v>22.9</c:v>
                </c:pt>
                <c:pt idx="110">
                  <c:v>22.9</c:v>
                </c:pt>
                <c:pt idx="111">
                  <c:v>23</c:v>
                </c:pt>
                <c:pt idx="112">
                  <c:v>23</c:v>
                </c:pt>
                <c:pt idx="113">
                  <c:v>23.1</c:v>
                </c:pt>
                <c:pt idx="114">
                  <c:v>23.1</c:v>
                </c:pt>
                <c:pt idx="115">
                  <c:v>23.1</c:v>
                </c:pt>
                <c:pt idx="116">
                  <c:v>23.2</c:v>
                </c:pt>
                <c:pt idx="117">
                  <c:v>23.2</c:v>
                </c:pt>
                <c:pt idx="118">
                  <c:v>23.3</c:v>
                </c:pt>
                <c:pt idx="119">
                  <c:v>23.3</c:v>
                </c:pt>
                <c:pt idx="120">
                  <c:v>23.4</c:v>
                </c:pt>
                <c:pt idx="121">
                  <c:v>23.4</c:v>
                </c:pt>
                <c:pt idx="122">
                  <c:v>23.5</c:v>
                </c:pt>
                <c:pt idx="123">
                  <c:v>23.5</c:v>
                </c:pt>
                <c:pt idx="124">
                  <c:v>23.5</c:v>
                </c:pt>
                <c:pt idx="125">
                  <c:v>23.6</c:v>
                </c:pt>
                <c:pt idx="126">
                  <c:v>23.6</c:v>
                </c:pt>
                <c:pt idx="127">
                  <c:v>23.7</c:v>
                </c:pt>
                <c:pt idx="128">
                  <c:v>23.7</c:v>
                </c:pt>
                <c:pt idx="129">
                  <c:v>23.7</c:v>
                </c:pt>
                <c:pt idx="130">
                  <c:v>23.8</c:v>
                </c:pt>
                <c:pt idx="131">
                  <c:v>23.8</c:v>
                </c:pt>
                <c:pt idx="132">
                  <c:v>23.8</c:v>
                </c:pt>
                <c:pt idx="133">
                  <c:v>23.9</c:v>
                </c:pt>
                <c:pt idx="134">
                  <c:v>23.9</c:v>
                </c:pt>
                <c:pt idx="135">
                  <c:v>23.9</c:v>
                </c:pt>
                <c:pt idx="136">
                  <c:v>24</c:v>
                </c:pt>
                <c:pt idx="137">
                  <c:v>24</c:v>
                </c:pt>
                <c:pt idx="138">
                  <c:v>24.1</c:v>
                </c:pt>
                <c:pt idx="139">
                  <c:v>24.1</c:v>
                </c:pt>
                <c:pt idx="140">
                  <c:v>24.1</c:v>
                </c:pt>
                <c:pt idx="141">
                  <c:v>24.2</c:v>
                </c:pt>
                <c:pt idx="142">
                  <c:v>24.2</c:v>
                </c:pt>
                <c:pt idx="143">
                  <c:v>24.2</c:v>
                </c:pt>
                <c:pt idx="144">
                  <c:v>24.3</c:v>
                </c:pt>
                <c:pt idx="145">
                  <c:v>24.3</c:v>
                </c:pt>
                <c:pt idx="146">
                  <c:v>24.3</c:v>
                </c:pt>
                <c:pt idx="147">
                  <c:v>24.3</c:v>
                </c:pt>
                <c:pt idx="148">
                  <c:v>24.4</c:v>
                </c:pt>
                <c:pt idx="149">
                  <c:v>24.4</c:v>
                </c:pt>
                <c:pt idx="150">
                  <c:v>24.4</c:v>
                </c:pt>
                <c:pt idx="151">
                  <c:v>24.5</c:v>
                </c:pt>
                <c:pt idx="152">
                  <c:v>24.5</c:v>
                </c:pt>
                <c:pt idx="153">
                  <c:v>24.5</c:v>
                </c:pt>
                <c:pt idx="154">
                  <c:v>24.6</c:v>
                </c:pt>
                <c:pt idx="155">
                  <c:v>24.6</c:v>
                </c:pt>
                <c:pt idx="156">
                  <c:v>24.6</c:v>
                </c:pt>
                <c:pt idx="157">
                  <c:v>24.6</c:v>
                </c:pt>
                <c:pt idx="158">
                  <c:v>24.7</c:v>
                </c:pt>
                <c:pt idx="159">
                  <c:v>24.7</c:v>
                </c:pt>
                <c:pt idx="160">
                  <c:v>24.7</c:v>
                </c:pt>
                <c:pt idx="161">
                  <c:v>24.8</c:v>
                </c:pt>
                <c:pt idx="162">
                  <c:v>24.8</c:v>
                </c:pt>
                <c:pt idx="163">
                  <c:v>24.8</c:v>
                </c:pt>
                <c:pt idx="164">
                  <c:v>24.8</c:v>
                </c:pt>
                <c:pt idx="165">
                  <c:v>24.9</c:v>
                </c:pt>
                <c:pt idx="166">
                  <c:v>24.9</c:v>
                </c:pt>
                <c:pt idx="167">
                  <c:v>24.9</c:v>
                </c:pt>
                <c:pt idx="168">
                  <c:v>24.9</c:v>
                </c:pt>
                <c:pt idx="169">
                  <c:v>25</c:v>
                </c:pt>
                <c:pt idx="170">
                  <c:v>25</c:v>
                </c:pt>
                <c:pt idx="171">
                  <c:v>25</c:v>
                </c:pt>
                <c:pt idx="172">
                  <c:v>25</c:v>
                </c:pt>
                <c:pt idx="173">
                  <c:v>25.1</c:v>
                </c:pt>
                <c:pt idx="174">
                  <c:v>25.1</c:v>
                </c:pt>
                <c:pt idx="175">
                  <c:v>25.1</c:v>
                </c:pt>
                <c:pt idx="176">
                  <c:v>25.1</c:v>
                </c:pt>
                <c:pt idx="177">
                  <c:v>25.2</c:v>
                </c:pt>
                <c:pt idx="178">
                  <c:v>25.2</c:v>
                </c:pt>
                <c:pt idx="179">
                  <c:v>25.2</c:v>
                </c:pt>
                <c:pt idx="180">
                  <c:v>25.2</c:v>
                </c:pt>
                <c:pt idx="181">
                  <c:v>25.2</c:v>
                </c:pt>
                <c:pt idx="182">
                  <c:v>25.3</c:v>
                </c:pt>
                <c:pt idx="183">
                  <c:v>25.3</c:v>
                </c:pt>
                <c:pt idx="184">
                  <c:v>25.3</c:v>
                </c:pt>
                <c:pt idx="185">
                  <c:v>25.3</c:v>
                </c:pt>
                <c:pt idx="186">
                  <c:v>25.4</c:v>
                </c:pt>
                <c:pt idx="187">
                  <c:v>25.4</c:v>
                </c:pt>
                <c:pt idx="188">
                  <c:v>25.4</c:v>
                </c:pt>
                <c:pt idx="189">
                  <c:v>25.4</c:v>
                </c:pt>
                <c:pt idx="190">
                  <c:v>25.4</c:v>
                </c:pt>
                <c:pt idx="191">
                  <c:v>25.5</c:v>
                </c:pt>
                <c:pt idx="192">
                  <c:v>25.5</c:v>
                </c:pt>
                <c:pt idx="193">
                  <c:v>25.5</c:v>
                </c:pt>
                <c:pt idx="194">
                  <c:v>25.5</c:v>
                </c:pt>
                <c:pt idx="195">
                  <c:v>25.5</c:v>
                </c:pt>
                <c:pt idx="196">
                  <c:v>25.6</c:v>
                </c:pt>
                <c:pt idx="197">
                  <c:v>25.6</c:v>
                </c:pt>
                <c:pt idx="198">
                  <c:v>25.6</c:v>
                </c:pt>
                <c:pt idx="199">
                  <c:v>25.6</c:v>
                </c:pt>
                <c:pt idx="200">
                  <c:v>25.6</c:v>
                </c:pt>
                <c:pt idx="201">
                  <c:v>25.6</c:v>
                </c:pt>
                <c:pt idx="202">
                  <c:v>25.7</c:v>
                </c:pt>
                <c:pt idx="203">
                  <c:v>25.7</c:v>
                </c:pt>
                <c:pt idx="204">
                  <c:v>25.7</c:v>
                </c:pt>
                <c:pt idx="205">
                  <c:v>25.7</c:v>
                </c:pt>
                <c:pt idx="206">
                  <c:v>25.7</c:v>
                </c:pt>
                <c:pt idx="207">
                  <c:v>25.7</c:v>
                </c:pt>
                <c:pt idx="208">
                  <c:v>25.8</c:v>
                </c:pt>
                <c:pt idx="209">
                  <c:v>25.8</c:v>
                </c:pt>
                <c:pt idx="210">
                  <c:v>25.8</c:v>
                </c:pt>
                <c:pt idx="211">
                  <c:v>25.8</c:v>
                </c:pt>
                <c:pt idx="212">
                  <c:v>25.8</c:v>
                </c:pt>
                <c:pt idx="213">
                  <c:v>25.8</c:v>
                </c:pt>
                <c:pt idx="214">
                  <c:v>25.9</c:v>
                </c:pt>
                <c:pt idx="215">
                  <c:v>25.9</c:v>
                </c:pt>
                <c:pt idx="216">
                  <c:v>25.9</c:v>
                </c:pt>
                <c:pt idx="217">
                  <c:v>25.9</c:v>
                </c:pt>
                <c:pt idx="218">
                  <c:v>25.9</c:v>
                </c:pt>
                <c:pt idx="219">
                  <c:v>25.9</c:v>
                </c:pt>
                <c:pt idx="220">
                  <c:v>25.9</c:v>
                </c:pt>
                <c:pt idx="221">
                  <c:v>26</c:v>
                </c:pt>
                <c:pt idx="222">
                  <c:v>26</c:v>
                </c:pt>
                <c:pt idx="223">
                  <c:v>26</c:v>
                </c:pt>
                <c:pt idx="224">
                  <c:v>26</c:v>
                </c:pt>
                <c:pt idx="225">
                  <c:v>26</c:v>
                </c:pt>
                <c:pt idx="226">
                  <c:v>26</c:v>
                </c:pt>
                <c:pt idx="227">
                  <c:v>26</c:v>
                </c:pt>
                <c:pt idx="228">
                  <c:v>26.1</c:v>
                </c:pt>
                <c:pt idx="229">
                  <c:v>26.1</c:v>
                </c:pt>
                <c:pt idx="230">
                  <c:v>26.1</c:v>
                </c:pt>
                <c:pt idx="231">
                  <c:v>26.1</c:v>
                </c:pt>
                <c:pt idx="232">
                  <c:v>26.1</c:v>
                </c:pt>
                <c:pt idx="233">
                  <c:v>26.1</c:v>
                </c:pt>
                <c:pt idx="234">
                  <c:v>26.1</c:v>
                </c:pt>
                <c:pt idx="235">
                  <c:v>26.1</c:v>
                </c:pt>
                <c:pt idx="236">
                  <c:v>26.1</c:v>
                </c:pt>
                <c:pt idx="237">
                  <c:v>26.2</c:v>
                </c:pt>
                <c:pt idx="238">
                  <c:v>26.2</c:v>
                </c:pt>
                <c:pt idx="239">
                  <c:v>26.2</c:v>
                </c:pt>
                <c:pt idx="240">
                  <c:v>26.2</c:v>
                </c:pt>
                <c:pt idx="241">
                  <c:v>26.2</c:v>
                </c:pt>
                <c:pt idx="242">
                  <c:v>26.2</c:v>
                </c:pt>
                <c:pt idx="243">
                  <c:v>26.2</c:v>
                </c:pt>
                <c:pt idx="244">
                  <c:v>26.2</c:v>
                </c:pt>
                <c:pt idx="245">
                  <c:v>26.2</c:v>
                </c:pt>
                <c:pt idx="246">
                  <c:v>26.3</c:v>
                </c:pt>
                <c:pt idx="247">
                  <c:v>26.3</c:v>
                </c:pt>
                <c:pt idx="248">
                  <c:v>26.3</c:v>
                </c:pt>
                <c:pt idx="249">
                  <c:v>26.3</c:v>
                </c:pt>
                <c:pt idx="250">
                  <c:v>26.3</c:v>
                </c:pt>
                <c:pt idx="251">
                  <c:v>26.3</c:v>
                </c:pt>
                <c:pt idx="252">
                  <c:v>26.3</c:v>
                </c:pt>
                <c:pt idx="253">
                  <c:v>26.3</c:v>
                </c:pt>
                <c:pt idx="254">
                  <c:v>26.3</c:v>
                </c:pt>
                <c:pt idx="255">
                  <c:v>26.3</c:v>
                </c:pt>
                <c:pt idx="256">
                  <c:v>26.4</c:v>
                </c:pt>
                <c:pt idx="257">
                  <c:v>26.4</c:v>
                </c:pt>
                <c:pt idx="258">
                  <c:v>26.4</c:v>
                </c:pt>
                <c:pt idx="259">
                  <c:v>26.4</c:v>
                </c:pt>
                <c:pt idx="260">
                  <c:v>26.4</c:v>
                </c:pt>
                <c:pt idx="261">
                  <c:v>26.4</c:v>
                </c:pt>
                <c:pt idx="262">
                  <c:v>26.4</c:v>
                </c:pt>
                <c:pt idx="263">
                  <c:v>26.4</c:v>
                </c:pt>
                <c:pt idx="264">
                  <c:v>26.4</c:v>
                </c:pt>
                <c:pt idx="265">
                  <c:v>26.4</c:v>
                </c:pt>
                <c:pt idx="266">
                  <c:v>26.4</c:v>
                </c:pt>
                <c:pt idx="267">
                  <c:v>26.5</c:v>
                </c:pt>
                <c:pt idx="268">
                  <c:v>26.5</c:v>
                </c:pt>
                <c:pt idx="269">
                  <c:v>26.5</c:v>
                </c:pt>
                <c:pt idx="270">
                  <c:v>26.5</c:v>
                </c:pt>
                <c:pt idx="271">
                  <c:v>26.5</c:v>
                </c:pt>
                <c:pt idx="272">
                  <c:v>26.5</c:v>
                </c:pt>
                <c:pt idx="273">
                  <c:v>26.5</c:v>
                </c:pt>
                <c:pt idx="274">
                  <c:v>26.5</c:v>
                </c:pt>
                <c:pt idx="275">
                  <c:v>26.5</c:v>
                </c:pt>
                <c:pt idx="276">
                  <c:v>26.5</c:v>
                </c:pt>
                <c:pt idx="277">
                  <c:v>26.5</c:v>
                </c:pt>
                <c:pt idx="278">
                  <c:v>26.5</c:v>
                </c:pt>
                <c:pt idx="279">
                  <c:v>26.6</c:v>
                </c:pt>
                <c:pt idx="280">
                  <c:v>26.6</c:v>
                </c:pt>
                <c:pt idx="281">
                  <c:v>26.6</c:v>
                </c:pt>
                <c:pt idx="282">
                  <c:v>26.6</c:v>
                </c:pt>
                <c:pt idx="283">
                  <c:v>26.6</c:v>
                </c:pt>
                <c:pt idx="284">
                  <c:v>26.6</c:v>
                </c:pt>
                <c:pt idx="285">
                  <c:v>26.6</c:v>
                </c:pt>
                <c:pt idx="286">
                  <c:v>26.6</c:v>
                </c:pt>
                <c:pt idx="287">
                  <c:v>26.6</c:v>
                </c:pt>
                <c:pt idx="288">
                  <c:v>26.6</c:v>
                </c:pt>
                <c:pt idx="289">
                  <c:v>26.6</c:v>
                </c:pt>
                <c:pt idx="290">
                  <c:v>26.6</c:v>
                </c:pt>
                <c:pt idx="291">
                  <c:v>26.6</c:v>
                </c:pt>
                <c:pt idx="292">
                  <c:v>26.6</c:v>
                </c:pt>
                <c:pt idx="293">
                  <c:v>26.7</c:v>
                </c:pt>
                <c:pt idx="294">
                  <c:v>26.7</c:v>
                </c:pt>
                <c:pt idx="295">
                  <c:v>26.7</c:v>
                </c:pt>
                <c:pt idx="296">
                  <c:v>26.7</c:v>
                </c:pt>
                <c:pt idx="297">
                  <c:v>26.7</c:v>
                </c:pt>
                <c:pt idx="298">
                  <c:v>26.7</c:v>
                </c:pt>
                <c:pt idx="299">
                  <c:v>26.7</c:v>
                </c:pt>
                <c:pt idx="300">
                  <c:v>26.7</c:v>
                </c:pt>
                <c:pt idx="301">
                  <c:v>26.7</c:v>
                </c:pt>
                <c:pt idx="302">
                  <c:v>26.7</c:v>
                </c:pt>
                <c:pt idx="303">
                  <c:v>26.7</c:v>
                </c:pt>
                <c:pt idx="304">
                  <c:v>26.7</c:v>
                </c:pt>
                <c:pt idx="305">
                  <c:v>26.7</c:v>
                </c:pt>
                <c:pt idx="306">
                  <c:v>26.7</c:v>
                </c:pt>
                <c:pt idx="307">
                  <c:v>26.7</c:v>
                </c:pt>
                <c:pt idx="308">
                  <c:v>26.8</c:v>
                </c:pt>
                <c:pt idx="309">
                  <c:v>26.8</c:v>
                </c:pt>
                <c:pt idx="310">
                  <c:v>26.8</c:v>
                </c:pt>
                <c:pt idx="311">
                  <c:v>26.8</c:v>
                </c:pt>
                <c:pt idx="312">
                  <c:v>26.8</c:v>
                </c:pt>
                <c:pt idx="313">
                  <c:v>26.8</c:v>
                </c:pt>
                <c:pt idx="314">
                  <c:v>26.8</c:v>
                </c:pt>
                <c:pt idx="315">
                  <c:v>26.8</c:v>
                </c:pt>
                <c:pt idx="316">
                  <c:v>26.8</c:v>
                </c:pt>
                <c:pt idx="317">
                  <c:v>26.8</c:v>
                </c:pt>
                <c:pt idx="318">
                  <c:v>26.8</c:v>
                </c:pt>
                <c:pt idx="319">
                  <c:v>26.8</c:v>
                </c:pt>
                <c:pt idx="320">
                  <c:v>26.8</c:v>
                </c:pt>
                <c:pt idx="321">
                  <c:v>26.8</c:v>
                </c:pt>
                <c:pt idx="322">
                  <c:v>26.8</c:v>
                </c:pt>
                <c:pt idx="323">
                  <c:v>26.8</c:v>
                </c:pt>
                <c:pt idx="324">
                  <c:v>26.8</c:v>
                </c:pt>
                <c:pt idx="325">
                  <c:v>26.9</c:v>
                </c:pt>
                <c:pt idx="326">
                  <c:v>26.9</c:v>
                </c:pt>
                <c:pt idx="327">
                  <c:v>26.9</c:v>
                </c:pt>
                <c:pt idx="328">
                  <c:v>26.9</c:v>
                </c:pt>
                <c:pt idx="329">
                  <c:v>26.9</c:v>
                </c:pt>
                <c:pt idx="330">
                  <c:v>26.9</c:v>
                </c:pt>
                <c:pt idx="331">
                  <c:v>26.9</c:v>
                </c:pt>
                <c:pt idx="332">
                  <c:v>26.9</c:v>
                </c:pt>
                <c:pt idx="333">
                  <c:v>26.9</c:v>
                </c:pt>
                <c:pt idx="334">
                  <c:v>26.9</c:v>
                </c:pt>
                <c:pt idx="335">
                  <c:v>26.9</c:v>
                </c:pt>
                <c:pt idx="336">
                  <c:v>26.9</c:v>
                </c:pt>
                <c:pt idx="337">
                  <c:v>26.9</c:v>
                </c:pt>
                <c:pt idx="338">
                  <c:v>26.9</c:v>
                </c:pt>
                <c:pt idx="339">
                  <c:v>26.9</c:v>
                </c:pt>
                <c:pt idx="340">
                  <c:v>26.9</c:v>
                </c:pt>
                <c:pt idx="341">
                  <c:v>26.9</c:v>
                </c:pt>
                <c:pt idx="342">
                  <c:v>26.9</c:v>
                </c:pt>
                <c:pt idx="343">
                  <c:v>26.9</c:v>
                </c:pt>
                <c:pt idx="344">
                  <c:v>26.9</c:v>
                </c:pt>
                <c:pt idx="345">
                  <c:v>27</c:v>
                </c:pt>
                <c:pt idx="346">
                  <c:v>27</c:v>
                </c:pt>
                <c:pt idx="347">
                  <c:v>27</c:v>
                </c:pt>
                <c:pt idx="348">
                  <c:v>27</c:v>
                </c:pt>
                <c:pt idx="349">
                  <c:v>27</c:v>
                </c:pt>
                <c:pt idx="350">
                  <c:v>27</c:v>
                </c:pt>
                <c:pt idx="351">
                  <c:v>27</c:v>
                </c:pt>
                <c:pt idx="352">
                  <c:v>27</c:v>
                </c:pt>
                <c:pt idx="353">
                  <c:v>27</c:v>
                </c:pt>
                <c:pt idx="354">
                  <c:v>27</c:v>
                </c:pt>
                <c:pt idx="355">
                  <c:v>27</c:v>
                </c:pt>
                <c:pt idx="356">
                  <c:v>27</c:v>
                </c:pt>
                <c:pt idx="357">
                  <c:v>27</c:v>
                </c:pt>
                <c:pt idx="358">
                  <c:v>27</c:v>
                </c:pt>
                <c:pt idx="359">
                  <c:v>27</c:v>
                </c:pt>
                <c:pt idx="360">
                  <c:v>27</c:v>
                </c:pt>
                <c:pt idx="361">
                  <c:v>27</c:v>
                </c:pt>
                <c:pt idx="362">
                  <c:v>27</c:v>
                </c:pt>
                <c:pt idx="363">
                  <c:v>27</c:v>
                </c:pt>
                <c:pt idx="364">
                  <c:v>27</c:v>
                </c:pt>
                <c:pt idx="365">
                  <c:v>27</c:v>
                </c:pt>
                <c:pt idx="366">
                  <c:v>27</c:v>
                </c:pt>
                <c:pt idx="367">
                  <c:v>27</c:v>
                </c:pt>
                <c:pt idx="368">
                  <c:v>27</c:v>
                </c:pt>
                <c:pt idx="369">
                  <c:v>27</c:v>
                </c:pt>
                <c:pt idx="370">
                  <c:v>27.1</c:v>
                </c:pt>
                <c:pt idx="371">
                  <c:v>27.1</c:v>
                </c:pt>
                <c:pt idx="372">
                  <c:v>27.1</c:v>
                </c:pt>
                <c:pt idx="373">
                  <c:v>27.1</c:v>
                </c:pt>
                <c:pt idx="374">
                  <c:v>27.1</c:v>
                </c:pt>
                <c:pt idx="375">
                  <c:v>27.1</c:v>
                </c:pt>
                <c:pt idx="376">
                  <c:v>27.1</c:v>
                </c:pt>
                <c:pt idx="377">
                  <c:v>27.1</c:v>
                </c:pt>
                <c:pt idx="378">
                  <c:v>27.1</c:v>
                </c:pt>
                <c:pt idx="379">
                  <c:v>27.1</c:v>
                </c:pt>
                <c:pt idx="380">
                  <c:v>27.1</c:v>
                </c:pt>
                <c:pt idx="381">
                  <c:v>27.1</c:v>
                </c:pt>
                <c:pt idx="382">
                  <c:v>27.1</c:v>
                </c:pt>
                <c:pt idx="383">
                  <c:v>27.1</c:v>
                </c:pt>
                <c:pt idx="384">
                  <c:v>27.1</c:v>
                </c:pt>
                <c:pt idx="385">
                  <c:v>27.1</c:v>
                </c:pt>
                <c:pt idx="386">
                  <c:v>27.1</c:v>
                </c:pt>
                <c:pt idx="387">
                  <c:v>27.1</c:v>
                </c:pt>
                <c:pt idx="388">
                  <c:v>27.1</c:v>
                </c:pt>
                <c:pt idx="389">
                  <c:v>27.1</c:v>
                </c:pt>
                <c:pt idx="390">
                  <c:v>27.1</c:v>
                </c:pt>
                <c:pt idx="391">
                  <c:v>27.1</c:v>
                </c:pt>
                <c:pt idx="392">
                  <c:v>27.1</c:v>
                </c:pt>
                <c:pt idx="393">
                  <c:v>27.1</c:v>
                </c:pt>
                <c:pt idx="394">
                  <c:v>27.1</c:v>
                </c:pt>
                <c:pt idx="395">
                  <c:v>27.1</c:v>
                </c:pt>
                <c:pt idx="396">
                  <c:v>27.1</c:v>
                </c:pt>
                <c:pt idx="397">
                  <c:v>27.1</c:v>
                </c:pt>
                <c:pt idx="398">
                  <c:v>27.1</c:v>
                </c:pt>
                <c:pt idx="399">
                  <c:v>27.1</c:v>
                </c:pt>
                <c:pt idx="400">
                  <c:v>27.1</c:v>
                </c:pt>
                <c:pt idx="401">
                  <c:v>27.2</c:v>
                </c:pt>
                <c:pt idx="402">
                  <c:v>27.2</c:v>
                </c:pt>
                <c:pt idx="403">
                  <c:v>27.2</c:v>
                </c:pt>
                <c:pt idx="404">
                  <c:v>27.2</c:v>
                </c:pt>
                <c:pt idx="405">
                  <c:v>27.2</c:v>
                </c:pt>
                <c:pt idx="406">
                  <c:v>27.2</c:v>
                </c:pt>
                <c:pt idx="407">
                  <c:v>27.2</c:v>
                </c:pt>
                <c:pt idx="408">
                  <c:v>27.2</c:v>
                </c:pt>
                <c:pt idx="409">
                  <c:v>27.2</c:v>
                </c:pt>
                <c:pt idx="410">
                  <c:v>27.2</c:v>
                </c:pt>
                <c:pt idx="411">
                  <c:v>27.2</c:v>
                </c:pt>
                <c:pt idx="412">
                  <c:v>27.2</c:v>
                </c:pt>
                <c:pt idx="413">
                  <c:v>27.2</c:v>
                </c:pt>
                <c:pt idx="414">
                  <c:v>27.2</c:v>
                </c:pt>
                <c:pt idx="415">
                  <c:v>27.2</c:v>
                </c:pt>
                <c:pt idx="416">
                  <c:v>27.2</c:v>
                </c:pt>
                <c:pt idx="417">
                  <c:v>27.2</c:v>
                </c:pt>
                <c:pt idx="418">
                  <c:v>27.2</c:v>
                </c:pt>
                <c:pt idx="419">
                  <c:v>27.2</c:v>
                </c:pt>
                <c:pt idx="420">
                  <c:v>27.2</c:v>
                </c:pt>
                <c:pt idx="421">
                  <c:v>27.2</c:v>
                </c:pt>
                <c:pt idx="422">
                  <c:v>27.2</c:v>
                </c:pt>
                <c:pt idx="423">
                  <c:v>27.2</c:v>
                </c:pt>
                <c:pt idx="424">
                  <c:v>27.2</c:v>
                </c:pt>
                <c:pt idx="425">
                  <c:v>27.2</c:v>
                </c:pt>
                <c:pt idx="426">
                  <c:v>27.2</c:v>
                </c:pt>
                <c:pt idx="427">
                  <c:v>27.2</c:v>
                </c:pt>
                <c:pt idx="428">
                  <c:v>27.2</c:v>
                </c:pt>
                <c:pt idx="429">
                  <c:v>27.2</c:v>
                </c:pt>
                <c:pt idx="430">
                  <c:v>27.2</c:v>
                </c:pt>
                <c:pt idx="431">
                  <c:v>27.2</c:v>
                </c:pt>
                <c:pt idx="432">
                  <c:v>27.2</c:v>
                </c:pt>
                <c:pt idx="433">
                  <c:v>27.2</c:v>
                </c:pt>
                <c:pt idx="434">
                  <c:v>27.2</c:v>
                </c:pt>
                <c:pt idx="435">
                  <c:v>27.2</c:v>
                </c:pt>
                <c:pt idx="436">
                  <c:v>27.2</c:v>
                </c:pt>
                <c:pt idx="437">
                  <c:v>27.2</c:v>
                </c:pt>
                <c:pt idx="438">
                  <c:v>27.2</c:v>
                </c:pt>
                <c:pt idx="439">
                  <c:v>27.2</c:v>
                </c:pt>
                <c:pt idx="440">
                  <c:v>27.2</c:v>
                </c:pt>
                <c:pt idx="441">
                  <c:v>27.2</c:v>
                </c:pt>
                <c:pt idx="442">
                  <c:v>27.2</c:v>
                </c:pt>
                <c:pt idx="443">
                  <c:v>27.2</c:v>
                </c:pt>
                <c:pt idx="444">
                  <c:v>27.2</c:v>
                </c:pt>
                <c:pt idx="445">
                  <c:v>27.2</c:v>
                </c:pt>
                <c:pt idx="446">
                  <c:v>27.2</c:v>
                </c:pt>
                <c:pt idx="447">
                  <c:v>27.2</c:v>
                </c:pt>
                <c:pt idx="448">
                  <c:v>27.2</c:v>
                </c:pt>
                <c:pt idx="449">
                  <c:v>27.2</c:v>
                </c:pt>
                <c:pt idx="450">
                  <c:v>27.3</c:v>
                </c:pt>
                <c:pt idx="451">
                  <c:v>27.3</c:v>
                </c:pt>
                <c:pt idx="452">
                  <c:v>27.3</c:v>
                </c:pt>
                <c:pt idx="453">
                  <c:v>27.3</c:v>
                </c:pt>
                <c:pt idx="454">
                  <c:v>27.3</c:v>
                </c:pt>
                <c:pt idx="455">
                  <c:v>27.3</c:v>
                </c:pt>
                <c:pt idx="456">
                  <c:v>27.3</c:v>
                </c:pt>
                <c:pt idx="457">
                  <c:v>27.3</c:v>
                </c:pt>
                <c:pt idx="458">
                  <c:v>27.3</c:v>
                </c:pt>
                <c:pt idx="459">
                  <c:v>27.3</c:v>
                </c:pt>
                <c:pt idx="460">
                  <c:v>27.3</c:v>
                </c:pt>
                <c:pt idx="461">
                  <c:v>27.3</c:v>
                </c:pt>
                <c:pt idx="462">
                  <c:v>27.3</c:v>
                </c:pt>
                <c:pt idx="463">
                  <c:v>27.3</c:v>
                </c:pt>
                <c:pt idx="464">
                  <c:v>27.3</c:v>
                </c:pt>
                <c:pt idx="465">
                  <c:v>27.3</c:v>
                </c:pt>
                <c:pt idx="466">
                  <c:v>27.3</c:v>
                </c:pt>
                <c:pt idx="467">
                  <c:v>27.3</c:v>
                </c:pt>
                <c:pt idx="468">
                  <c:v>27.3</c:v>
                </c:pt>
                <c:pt idx="469">
                  <c:v>27.3</c:v>
                </c:pt>
                <c:pt idx="470">
                  <c:v>27.3</c:v>
                </c:pt>
                <c:pt idx="471">
                  <c:v>27.3</c:v>
                </c:pt>
                <c:pt idx="472">
                  <c:v>27.3</c:v>
                </c:pt>
                <c:pt idx="473">
                  <c:v>27.3</c:v>
                </c:pt>
                <c:pt idx="474">
                  <c:v>27.3</c:v>
                </c:pt>
                <c:pt idx="475">
                  <c:v>27.3</c:v>
                </c:pt>
                <c:pt idx="476">
                  <c:v>27.3</c:v>
                </c:pt>
                <c:pt idx="477">
                  <c:v>27.3</c:v>
                </c:pt>
                <c:pt idx="478">
                  <c:v>27.3</c:v>
                </c:pt>
                <c:pt idx="479">
                  <c:v>27.3</c:v>
                </c:pt>
                <c:pt idx="480">
                  <c:v>27.3</c:v>
                </c:pt>
                <c:pt idx="481">
                  <c:v>27.3</c:v>
                </c:pt>
                <c:pt idx="482">
                  <c:v>27.3</c:v>
                </c:pt>
                <c:pt idx="483">
                  <c:v>27.3</c:v>
                </c:pt>
                <c:pt idx="484">
                  <c:v>27.3</c:v>
                </c:pt>
                <c:pt idx="485">
                  <c:v>27.3</c:v>
                </c:pt>
                <c:pt idx="486">
                  <c:v>27.3</c:v>
                </c:pt>
                <c:pt idx="487">
                  <c:v>27.3</c:v>
                </c:pt>
                <c:pt idx="488">
                  <c:v>27.3</c:v>
                </c:pt>
                <c:pt idx="489">
                  <c:v>27.3</c:v>
                </c:pt>
                <c:pt idx="490">
                  <c:v>27.3</c:v>
                </c:pt>
                <c:pt idx="491">
                  <c:v>27.3</c:v>
                </c:pt>
                <c:pt idx="492">
                  <c:v>27.3</c:v>
                </c:pt>
                <c:pt idx="493">
                  <c:v>27.3</c:v>
                </c:pt>
                <c:pt idx="494">
                  <c:v>27.3</c:v>
                </c:pt>
                <c:pt idx="495">
                  <c:v>27.3</c:v>
                </c:pt>
                <c:pt idx="496">
                  <c:v>27.3</c:v>
                </c:pt>
                <c:pt idx="497">
                  <c:v>27.3</c:v>
                </c:pt>
                <c:pt idx="498">
                  <c:v>27.3</c:v>
                </c:pt>
                <c:pt idx="499">
                  <c:v>27.3</c:v>
                </c:pt>
                <c:pt idx="500">
                  <c:v>27.3</c:v>
                </c:pt>
                <c:pt idx="501">
                  <c:v>27.3</c:v>
                </c:pt>
                <c:pt idx="502">
                  <c:v>27.3</c:v>
                </c:pt>
                <c:pt idx="503">
                  <c:v>27.3</c:v>
                </c:pt>
                <c:pt idx="504">
                  <c:v>27.3</c:v>
                </c:pt>
                <c:pt idx="505">
                  <c:v>27.3</c:v>
                </c:pt>
                <c:pt idx="506">
                  <c:v>27.3</c:v>
                </c:pt>
                <c:pt idx="507">
                  <c:v>27.3</c:v>
                </c:pt>
                <c:pt idx="508">
                  <c:v>27.3</c:v>
                </c:pt>
                <c:pt idx="509">
                  <c:v>27.3</c:v>
                </c:pt>
                <c:pt idx="510">
                  <c:v>27.3</c:v>
                </c:pt>
                <c:pt idx="511">
                  <c:v>27.3</c:v>
                </c:pt>
                <c:pt idx="512">
                  <c:v>27.3</c:v>
                </c:pt>
                <c:pt idx="513">
                  <c:v>27.3</c:v>
                </c:pt>
                <c:pt idx="514">
                  <c:v>27.3</c:v>
                </c:pt>
                <c:pt idx="515">
                  <c:v>27.3</c:v>
                </c:pt>
                <c:pt idx="516">
                  <c:v>27.3</c:v>
                </c:pt>
                <c:pt idx="517">
                  <c:v>27.3</c:v>
                </c:pt>
                <c:pt idx="518">
                  <c:v>27.3</c:v>
                </c:pt>
                <c:pt idx="519">
                  <c:v>27.3</c:v>
                </c:pt>
                <c:pt idx="520">
                  <c:v>27.3</c:v>
                </c:pt>
                <c:pt idx="521">
                  <c:v>27.3</c:v>
                </c:pt>
                <c:pt idx="522">
                  <c:v>27.3</c:v>
                </c:pt>
                <c:pt idx="523">
                  <c:v>27.3</c:v>
                </c:pt>
                <c:pt idx="524">
                  <c:v>27.3</c:v>
                </c:pt>
                <c:pt idx="525">
                  <c:v>27.3</c:v>
                </c:pt>
                <c:pt idx="526">
                  <c:v>27.3</c:v>
                </c:pt>
                <c:pt idx="527">
                  <c:v>27.3</c:v>
                </c:pt>
                <c:pt idx="528">
                  <c:v>27.3</c:v>
                </c:pt>
                <c:pt idx="529">
                  <c:v>27.3</c:v>
                </c:pt>
                <c:pt idx="530">
                  <c:v>27.3</c:v>
                </c:pt>
                <c:pt idx="531">
                  <c:v>27.3</c:v>
                </c:pt>
                <c:pt idx="532">
                  <c:v>27.3</c:v>
                </c:pt>
                <c:pt idx="533">
                  <c:v>27.3</c:v>
                </c:pt>
                <c:pt idx="534">
                  <c:v>27.3</c:v>
                </c:pt>
                <c:pt idx="535">
                  <c:v>27.3</c:v>
                </c:pt>
                <c:pt idx="536">
                  <c:v>27.3</c:v>
                </c:pt>
                <c:pt idx="537">
                  <c:v>27.3</c:v>
                </c:pt>
                <c:pt idx="538">
                  <c:v>27.3</c:v>
                </c:pt>
                <c:pt idx="539">
                  <c:v>27.3</c:v>
                </c:pt>
                <c:pt idx="540">
                  <c:v>27.3</c:v>
                </c:pt>
                <c:pt idx="541">
                  <c:v>27.3</c:v>
                </c:pt>
                <c:pt idx="542">
                  <c:v>27.3</c:v>
                </c:pt>
                <c:pt idx="543">
                  <c:v>27.3</c:v>
                </c:pt>
                <c:pt idx="544">
                  <c:v>27.3</c:v>
                </c:pt>
                <c:pt idx="545">
                  <c:v>27.3</c:v>
                </c:pt>
                <c:pt idx="546">
                  <c:v>27.3</c:v>
                </c:pt>
                <c:pt idx="547">
                  <c:v>27.3</c:v>
                </c:pt>
                <c:pt idx="548">
                  <c:v>27.3</c:v>
                </c:pt>
                <c:pt idx="549">
                  <c:v>27.3</c:v>
                </c:pt>
                <c:pt idx="550">
                  <c:v>27.3</c:v>
                </c:pt>
                <c:pt idx="551">
                  <c:v>27.3</c:v>
                </c:pt>
                <c:pt idx="552">
                  <c:v>27.3</c:v>
                </c:pt>
                <c:pt idx="553">
                  <c:v>27.3</c:v>
                </c:pt>
                <c:pt idx="554">
                  <c:v>27.3</c:v>
                </c:pt>
                <c:pt idx="555">
                  <c:v>27.3</c:v>
                </c:pt>
                <c:pt idx="556">
                  <c:v>27.3</c:v>
                </c:pt>
                <c:pt idx="557">
                  <c:v>27.3</c:v>
                </c:pt>
                <c:pt idx="558">
                  <c:v>27.3</c:v>
                </c:pt>
                <c:pt idx="559">
                  <c:v>27.3</c:v>
                </c:pt>
                <c:pt idx="560">
                  <c:v>27.3</c:v>
                </c:pt>
                <c:pt idx="561">
                  <c:v>27.3</c:v>
                </c:pt>
                <c:pt idx="562">
                  <c:v>27.3</c:v>
                </c:pt>
                <c:pt idx="563">
                  <c:v>27.3</c:v>
                </c:pt>
                <c:pt idx="564">
                  <c:v>27.3</c:v>
                </c:pt>
                <c:pt idx="565">
                  <c:v>27.3</c:v>
                </c:pt>
                <c:pt idx="566">
                  <c:v>27.3</c:v>
                </c:pt>
                <c:pt idx="567">
                  <c:v>27.3</c:v>
                </c:pt>
                <c:pt idx="568">
                  <c:v>27.3</c:v>
                </c:pt>
                <c:pt idx="569">
                  <c:v>27.3</c:v>
                </c:pt>
                <c:pt idx="570">
                  <c:v>27.3</c:v>
                </c:pt>
                <c:pt idx="571">
                  <c:v>27.3</c:v>
                </c:pt>
                <c:pt idx="572">
                  <c:v>27.3</c:v>
                </c:pt>
                <c:pt idx="573">
                  <c:v>27.3</c:v>
                </c:pt>
                <c:pt idx="574">
                  <c:v>27.3</c:v>
                </c:pt>
                <c:pt idx="575">
                  <c:v>27.3</c:v>
                </c:pt>
                <c:pt idx="576">
                  <c:v>27.3</c:v>
                </c:pt>
                <c:pt idx="577">
                  <c:v>27.3</c:v>
                </c:pt>
                <c:pt idx="578">
                  <c:v>27.3</c:v>
                </c:pt>
                <c:pt idx="579">
                  <c:v>27.3</c:v>
                </c:pt>
                <c:pt idx="580">
                  <c:v>27.3</c:v>
                </c:pt>
                <c:pt idx="581">
                  <c:v>27.3</c:v>
                </c:pt>
                <c:pt idx="582">
                  <c:v>27.3</c:v>
                </c:pt>
                <c:pt idx="583">
                  <c:v>27.3</c:v>
                </c:pt>
                <c:pt idx="584">
                  <c:v>27.3</c:v>
                </c:pt>
                <c:pt idx="585">
                  <c:v>27.3</c:v>
                </c:pt>
                <c:pt idx="586">
                  <c:v>27.3</c:v>
                </c:pt>
                <c:pt idx="587">
                  <c:v>27.3</c:v>
                </c:pt>
                <c:pt idx="588">
                  <c:v>27.3</c:v>
                </c:pt>
                <c:pt idx="589">
                  <c:v>27.3</c:v>
                </c:pt>
                <c:pt idx="590">
                  <c:v>27.3</c:v>
                </c:pt>
                <c:pt idx="591">
                  <c:v>27.3</c:v>
                </c:pt>
                <c:pt idx="592">
                  <c:v>27.3</c:v>
                </c:pt>
                <c:pt idx="593">
                  <c:v>27.3</c:v>
                </c:pt>
                <c:pt idx="594">
                  <c:v>27.3</c:v>
                </c:pt>
                <c:pt idx="595">
                  <c:v>27.3</c:v>
                </c:pt>
                <c:pt idx="596">
                  <c:v>27.3</c:v>
                </c:pt>
                <c:pt idx="597">
                  <c:v>27.3</c:v>
                </c:pt>
                <c:pt idx="598">
                  <c:v>27.3</c:v>
                </c:pt>
                <c:pt idx="599">
                  <c:v>27.3</c:v>
                </c:pt>
                <c:pt idx="600">
                  <c:v>27.3</c:v>
                </c:pt>
                <c:pt idx="601">
                  <c:v>27.3</c:v>
                </c:pt>
                <c:pt idx="602">
                  <c:v>27.3</c:v>
                </c:pt>
                <c:pt idx="603">
                  <c:v>27.3</c:v>
                </c:pt>
                <c:pt idx="604">
                  <c:v>27.3</c:v>
                </c:pt>
                <c:pt idx="605">
                  <c:v>27.3</c:v>
                </c:pt>
                <c:pt idx="606">
                  <c:v>27.3</c:v>
                </c:pt>
                <c:pt idx="607">
                  <c:v>27.3</c:v>
                </c:pt>
                <c:pt idx="608">
                  <c:v>27.3</c:v>
                </c:pt>
                <c:pt idx="609">
                  <c:v>27.3</c:v>
                </c:pt>
                <c:pt idx="610">
                  <c:v>27.3</c:v>
                </c:pt>
                <c:pt idx="611">
                  <c:v>27.3</c:v>
                </c:pt>
                <c:pt idx="612">
                  <c:v>27.3</c:v>
                </c:pt>
                <c:pt idx="613">
                  <c:v>27.3</c:v>
                </c:pt>
                <c:pt idx="614">
                  <c:v>27.3</c:v>
                </c:pt>
                <c:pt idx="615">
                  <c:v>27.3</c:v>
                </c:pt>
                <c:pt idx="616">
                  <c:v>27.3</c:v>
                </c:pt>
                <c:pt idx="617">
                  <c:v>27.3</c:v>
                </c:pt>
                <c:pt idx="618">
                  <c:v>27.3</c:v>
                </c:pt>
                <c:pt idx="619">
                  <c:v>27.3</c:v>
                </c:pt>
                <c:pt idx="620">
                  <c:v>27.3</c:v>
                </c:pt>
                <c:pt idx="621">
                  <c:v>27.3</c:v>
                </c:pt>
                <c:pt idx="622">
                  <c:v>27.3</c:v>
                </c:pt>
                <c:pt idx="623">
                  <c:v>27.3</c:v>
                </c:pt>
                <c:pt idx="624">
                  <c:v>27.3</c:v>
                </c:pt>
                <c:pt idx="625">
                  <c:v>27.3</c:v>
                </c:pt>
                <c:pt idx="626">
                  <c:v>27.3</c:v>
                </c:pt>
                <c:pt idx="627">
                  <c:v>27.3</c:v>
                </c:pt>
                <c:pt idx="628">
                  <c:v>27.4</c:v>
                </c:pt>
                <c:pt idx="629">
                  <c:v>27.4</c:v>
                </c:pt>
                <c:pt idx="630">
                  <c:v>27.4</c:v>
                </c:pt>
                <c:pt idx="631">
                  <c:v>27.4</c:v>
                </c:pt>
                <c:pt idx="632">
                  <c:v>27.4</c:v>
                </c:pt>
                <c:pt idx="633">
                  <c:v>27.4</c:v>
                </c:pt>
                <c:pt idx="634">
                  <c:v>27.4</c:v>
                </c:pt>
                <c:pt idx="635">
                  <c:v>27.4</c:v>
                </c:pt>
                <c:pt idx="636">
                  <c:v>27.4</c:v>
                </c:pt>
                <c:pt idx="637">
                  <c:v>27.4</c:v>
                </c:pt>
                <c:pt idx="638">
                  <c:v>27.4</c:v>
                </c:pt>
                <c:pt idx="639">
                  <c:v>27.4</c:v>
                </c:pt>
                <c:pt idx="640">
                  <c:v>27.4</c:v>
                </c:pt>
                <c:pt idx="641">
                  <c:v>27.4</c:v>
                </c:pt>
                <c:pt idx="642">
                  <c:v>27.4</c:v>
                </c:pt>
                <c:pt idx="643">
                  <c:v>27.4</c:v>
                </c:pt>
                <c:pt idx="644">
                  <c:v>27.4</c:v>
                </c:pt>
                <c:pt idx="645">
                  <c:v>27.4</c:v>
                </c:pt>
                <c:pt idx="646">
                  <c:v>27.4</c:v>
                </c:pt>
                <c:pt idx="647">
                  <c:v>27.4</c:v>
                </c:pt>
                <c:pt idx="648">
                  <c:v>27.4</c:v>
                </c:pt>
                <c:pt idx="649">
                  <c:v>27.4</c:v>
                </c:pt>
                <c:pt idx="650">
                  <c:v>27.4</c:v>
                </c:pt>
                <c:pt idx="651">
                  <c:v>27.4</c:v>
                </c:pt>
                <c:pt idx="652">
                  <c:v>27.4</c:v>
                </c:pt>
                <c:pt idx="653">
                  <c:v>27.4</c:v>
                </c:pt>
                <c:pt idx="654">
                  <c:v>27.4</c:v>
                </c:pt>
                <c:pt idx="655">
                  <c:v>27.4</c:v>
                </c:pt>
                <c:pt idx="656">
                  <c:v>27.4</c:v>
                </c:pt>
                <c:pt idx="657">
                  <c:v>27.4</c:v>
                </c:pt>
                <c:pt idx="658">
                  <c:v>27.4</c:v>
                </c:pt>
                <c:pt idx="659">
                  <c:v>27.4</c:v>
                </c:pt>
                <c:pt idx="660">
                  <c:v>27.4</c:v>
                </c:pt>
                <c:pt idx="661">
                  <c:v>27.4</c:v>
                </c:pt>
                <c:pt idx="662">
                  <c:v>27.4</c:v>
                </c:pt>
                <c:pt idx="663">
                  <c:v>27.4</c:v>
                </c:pt>
                <c:pt idx="664">
                  <c:v>27.4</c:v>
                </c:pt>
                <c:pt idx="665">
                  <c:v>27.4</c:v>
                </c:pt>
                <c:pt idx="666">
                  <c:v>27.4</c:v>
                </c:pt>
                <c:pt idx="667">
                  <c:v>27.4</c:v>
                </c:pt>
                <c:pt idx="668">
                  <c:v>27.4</c:v>
                </c:pt>
                <c:pt idx="669">
                  <c:v>27.4</c:v>
                </c:pt>
                <c:pt idx="670">
                  <c:v>27.4</c:v>
                </c:pt>
                <c:pt idx="671">
                  <c:v>27.4</c:v>
                </c:pt>
                <c:pt idx="672">
                  <c:v>27.4</c:v>
                </c:pt>
                <c:pt idx="673">
                  <c:v>27.4</c:v>
                </c:pt>
                <c:pt idx="674">
                  <c:v>27.4</c:v>
                </c:pt>
                <c:pt idx="675">
                  <c:v>27.4</c:v>
                </c:pt>
                <c:pt idx="676">
                  <c:v>27.4</c:v>
                </c:pt>
                <c:pt idx="677">
                  <c:v>27.4</c:v>
                </c:pt>
                <c:pt idx="678">
                  <c:v>27.4</c:v>
                </c:pt>
                <c:pt idx="679">
                  <c:v>27.4</c:v>
                </c:pt>
                <c:pt idx="680">
                  <c:v>27.4</c:v>
                </c:pt>
                <c:pt idx="681">
                  <c:v>27.4</c:v>
                </c:pt>
                <c:pt idx="682">
                  <c:v>27.4</c:v>
                </c:pt>
                <c:pt idx="683">
                  <c:v>27.4</c:v>
                </c:pt>
                <c:pt idx="684">
                  <c:v>27.4</c:v>
                </c:pt>
                <c:pt idx="685">
                  <c:v>27.4</c:v>
                </c:pt>
                <c:pt idx="686">
                  <c:v>27.4</c:v>
                </c:pt>
                <c:pt idx="687">
                  <c:v>27.4</c:v>
                </c:pt>
                <c:pt idx="688">
                  <c:v>27.4</c:v>
                </c:pt>
                <c:pt idx="689">
                  <c:v>27.4</c:v>
                </c:pt>
                <c:pt idx="690">
                  <c:v>27.4</c:v>
                </c:pt>
                <c:pt idx="691">
                  <c:v>27.4</c:v>
                </c:pt>
                <c:pt idx="692">
                  <c:v>27.4</c:v>
                </c:pt>
                <c:pt idx="693">
                  <c:v>27.4</c:v>
                </c:pt>
                <c:pt idx="694">
                  <c:v>27.4</c:v>
                </c:pt>
                <c:pt idx="695">
                  <c:v>27.4</c:v>
                </c:pt>
                <c:pt idx="696">
                  <c:v>27.4</c:v>
                </c:pt>
                <c:pt idx="697">
                  <c:v>27.4</c:v>
                </c:pt>
                <c:pt idx="698">
                  <c:v>27.4</c:v>
                </c:pt>
                <c:pt idx="699">
                  <c:v>27.4</c:v>
                </c:pt>
                <c:pt idx="700">
                  <c:v>27.4</c:v>
                </c:pt>
                <c:pt idx="701">
                  <c:v>27.4</c:v>
                </c:pt>
                <c:pt idx="702">
                  <c:v>27.4</c:v>
                </c:pt>
                <c:pt idx="703">
                  <c:v>27.4</c:v>
                </c:pt>
                <c:pt idx="704">
                  <c:v>27.4</c:v>
                </c:pt>
                <c:pt idx="705">
                  <c:v>27.4</c:v>
                </c:pt>
                <c:pt idx="706">
                  <c:v>27.4</c:v>
                </c:pt>
                <c:pt idx="707">
                  <c:v>27.4</c:v>
                </c:pt>
                <c:pt idx="708">
                  <c:v>27.4</c:v>
                </c:pt>
                <c:pt idx="709">
                  <c:v>27.4</c:v>
                </c:pt>
                <c:pt idx="710">
                  <c:v>27.4</c:v>
                </c:pt>
                <c:pt idx="711">
                  <c:v>27.4</c:v>
                </c:pt>
                <c:pt idx="712">
                  <c:v>27.4</c:v>
                </c:pt>
                <c:pt idx="713">
                  <c:v>27.4</c:v>
                </c:pt>
                <c:pt idx="714">
                  <c:v>27.4</c:v>
                </c:pt>
                <c:pt idx="715">
                  <c:v>27.4</c:v>
                </c:pt>
                <c:pt idx="716">
                  <c:v>27.4</c:v>
                </c:pt>
                <c:pt idx="717">
                  <c:v>27.4</c:v>
                </c:pt>
                <c:pt idx="718">
                  <c:v>27.4</c:v>
                </c:pt>
                <c:pt idx="719">
                  <c:v>27.4</c:v>
                </c:pt>
                <c:pt idx="720">
                  <c:v>27.4</c:v>
                </c:pt>
                <c:pt idx="721">
                  <c:v>27.4</c:v>
                </c:pt>
                <c:pt idx="722">
                  <c:v>27.4</c:v>
                </c:pt>
                <c:pt idx="723">
                  <c:v>27.4</c:v>
                </c:pt>
                <c:pt idx="724">
                  <c:v>27.4</c:v>
                </c:pt>
                <c:pt idx="725">
                  <c:v>27.4</c:v>
                </c:pt>
                <c:pt idx="726">
                  <c:v>27.4</c:v>
                </c:pt>
                <c:pt idx="727">
                  <c:v>27.4</c:v>
                </c:pt>
                <c:pt idx="728">
                  <c:v>27.4</c:v>
                </c:pt>
                <c:pt idx="729">
                  <c:v>27.4</c:v>
                </c:pt>
                <c:pt idx="730">
                  <c:v>27.4</c:v>
                </c:pt>
                <c:pt idx="731">
                  <c:v>27.4</c:v>
                </c:pt>
                <c:pt idx="732">
                  <c:v>27.4</c:v>
                </c:pt>
                <c:pt idx="733">
                  <c:v>27.4</c:v>
                </c:pt>
                <c:pt idx="734">
                  <c:v>27.4</c:v>
                </c:pt>
                <c:pt idx="735">
                  <c:v>27.4</c:v>
                </c:pt>
                <c:pt idx="736">
                  <c:v>27.4</c:v>
                </c:pt>
                <c:pt idx="737">
                  <c:v>27.4</c:v>
                </c:pt>
                <c:pt idx="738">
                  <c:v>27.4</c:v>
                </c:pt>
                <c:pt idx="739">
                  <c:v>27.4</c:v>
                </c:pt>
                <c:pt idx="740">
                  <c:v>27.4</c:v>
                </c:pt>
                <c:pt idx="741">
                  <c:v>27.4</c:v>
                </c:pt>
                <c:pt idx="742">
                  <c:v>27.4</c:v>
                </c:pt>
                <c:pt idx="743">
                  <c:v>27.4</c:v>
                </c:pt>
                <c:pt idx="744">
                  <c:v>27.4</c:v>
                </c:pt>
                <c:pt idx="745">
                  <c:v>27.4</c:v>
                </c:pt>
                <c:pt idx="746">
                  <c:v>27.4</c:v>
                </c:pt>
                <c:pt idx="747">
                  <c:v>27.4</c:v>
                </c:pt>
                <c:pt idx="748">
                  <c:v>27.4</c:v>
                </c:pt>
                <c:pt idx="749">
                  <c:v>27.4</c:v>
                </c:pt>
                <c:pt idx="750">
                  <c:v>27.4</c:v>
                </c:pt>
                <c:pt idx="751">
                  <c:v>27.4</c:v>
                </c:pt>
                <c:pt idx="752">
                  <c:v>27.4</c:v>
                </c:pt>
                <c:pt idx="753">
                  <c:v>27.4</c:v>
                </c:pt>
                <c:pt idx="754">
                  <c:v>27.4</c:v>
                </c:pt>
                <c:pt idx="755">
                  <c:v>27.4</c:v>
                </c:pt>
                <c:pt idx="756">
                  <c:v>27.4</c:v>
                </c:pt>
                <c:pt idx="757">
                  <c:v>27.4</c:v>
                </c:pt>
                <c:pt idx="758">
                  <c:v>27.4</c:v>
                </c:pt>
                <c:pt idx="759">
                  <c:v>27.4</c:v>
                </c:pt>
                <c:pt idx="760">
                  <c:v>27.4</c:v>
                </c:pt>
                <c:pt idx="761">
                  <c:v>27.4</c:v>
                </c:pt>
                <c:pt idx="762">
                  <c:v>27.4</c:v>
                </c:pt>
                <c:pt idx="763">
                  <c:v>27.4</c:v>
                </c:pt>
                <c:pt idx="764">
                  <c:v>27.4</c:v>
                </c:pt>
                <c:pt idx="765">
                  <c:v>27.4</c:v>
                </c:pt>
                <c:pt idx="766">
                  <c:v>27.4</c:v>
                </c:pt>
                <c:pt idx="767">
                  <c:v>27.4</c:v>
                </c:pt>
                <c:pt idx="768">
                  <c:v>27.4</c:v>
                </c:pt>
                <c:pt idx="769">
                  <c:v>27.4</c:v>
                </c:pt>
                <c:pt idx="770">
                  <c:v>27.4</c:v>
                </c:pt>
                <c:pt idx="771">
                  <c:v>27.4</c:v>
                </c:pt>
                <c:pt idx="772">
                  <c:v>27.4</c:v>
                </c:pt>
                <c:pt idx="773">
                  <c:v>27.4</c:v>
                </c:pt>
                <c:pt idx="774">
                  <c:v>27.4</c:v>
                </c:pt>
                <c:pt idx="775">
                  <c:v>27.4</c:v>
                </c:pt>
                <c:pt idx="776">
                  <c:v>27.4</c:v>
                </c:pt>
                <c:pt idx="777">
                  <c:v>27.4</c:v>
                </c:pt>
                <c:pt idx="778">
                  <c:v>27.4</c:v>
                </c:pt>
                <c:pt idx="779">
                  <c:v>27.4</c:v>
                </c:pt>
                <c:pt idx="780">
                  <c:v>27.4</c:v>
                </c:pt>
                <c:pt idx="781">
                  <c:v>27.4</c:v>
                </c:pt>
                <c:pt idx="782">
                  <c:v>27.4</c:v>
                </c:pt>
                <c:pt idx="783">
                  <c:v>27.4</c:v>
                </c:pt>
                <c:pt idx="784">
                  <c:v>27.4</c:v>
                </c:pt>
                <c:pt idx="785">
                  <c:v>27.4</c:v>
                </c:pt>
                <c:pt idx="786">
                  <c:v>27.4</c:v>
                </c:pt>
                <c:pt idx="787">
                  <c:v>27.4</c:v>
                </c:pt>
                <c:pt idx="788">
                  <c:v>27.4</c:v>
                </c:pt>
                <c:pt idx="789">
                  <c:v>27.4</c:v>
                </c:pt>
                <c:pt idx="790">
                  <c:v>27.4</c:v>
                </c:pt>
                <c:pt idx="791">
                  <c:v>27.4</c:v>
                </c:pt>
                <c:pt idx="792">
                  <c:v>27.4</c:v>
                </c:pt>
                <c:pt idx="793">
                  <c:v>27.4</c:v>
                </c:pt>
                <c:pt idx="794">
                  <c:v>27.4</c:v>
                </c:pt>
                <c:pt idx="795">
                  <c:v>27.4</c:v>
                </c:pt>
                <c:pt idx="796">
                  <c:v>27.4</c:v>
                </c:pt>
                <c:pt idx="797">
                  <c:v>27.4</c:v>
                </c:pt>
                <c:pt idx="798">
                  <c:v>27.4</c:v>
                </c:pt>
                <c:pt idx="799">
                  <c:v>27.4</c:v>
                </c:pt>
                <c:pt idx="800">
                  <c:v>27.4</c:v>
                </c:pt>
                <c:pt idx="801">
                  <c:v>27.4</c:v>
                </c:pt>
                <c:pt idx="802">
                  <c:v>27.4</c:v>
                </c:pt>
                <c:pt idx="803">
                  <c:v>27.4</c:v>
                </c:pt>
                <c:pt idx="804">
                  <c:v>27.4</c:v>
                </c:pt>
                <c:pt idx="805">
                  <c:v>27.4</c:v>
                </c:pt>
                <c:pt idx="806">
                  <c:v>27.4</c:v>
                </c:pt>
                <c:pt idx="807">
                  <c:v>27.4</c:v>
                </c:pt>
                <c:pt idx="808">
                  <c:v>27.4</c:v>
                </c:pt>
                <c:pt idx="809">
                  <c:v>27.4</c:v>
                </c:pt>
                <c:pt idx="810">
                  <c:v>27.4</c:v>
                </c:pt>
                <c:pt idx="811">
                  <c:v>27.4</c:v>
                </c:pt>
                <c:pt idx="812">
                  <c:v>27.4</c:v>
                </c:pt>
                <c:pt idx="813">
                  <c:v>27.4</c:v>
                </c:pt>
                <c:pt idx="814">
                  <c:v>27.4</c:v>
                </c:pt>
                <c:pt idx="815">
                  <c:v>27.4</c:v>
                </c:pt>
                <c:pt idx="816">
                  <c:v>27.4</c:v>
                </c:pt>
                <c:pt idx="817">
                  <c:v>27.4</c:v>
                </c:pt>
                <c:pt idx="818">
                  <c:v>27.4</c:v>
                </c:pt>
                <c:pt idx="819">
                  <c:v>27.4</c:v>
                </c:pt>
                <c:pt idx="820">
                  <c:v>27.4</c:v>
                </c:pt>
                <c:pt idx="821">
                  <c:v>27.4</c:v>
                </c:pt>
                <c:pt idx="822">
                  <c:v>27.4</c:v>
                </c:pt>
                <c:pt idx="823">
                  <c:v>27.4</c:v>
                </c:pt>
                <c:pt idx="824">
                  <c:v>27.4</c:v>
                </c:pt>
                <c:pt idx="825">
                  <c:v>27.4</c:v>
                </c:pt>
                <c:pt idx="826">
                  <c:v>27.4</c:v>
                </c:pt>
                <c:pt idx="827">
                  <c:v>27.4</c:v>
                </c:pt>
                <c:pt idx="828">
                  <c:v>27.4</c:v>
                </c:pt>
                <c:pt idx="829">
                  <c:v>27.4</c:v>
                </c:pt>
                <c:pt idx="830">
                  <c:v>27.4</c:v>
                </c:pt>
                <c:pt idx="831">
                  <c:v>27.4</c:v>
                </c:pt>
                <c:pt idx="832">
                  <c:v>27.4</c:v>
                </c:pt>
                <c:pt idx="833">
                  <c:v>27.4</c:v>
                </c:pt>
                <c:pt idx="834">
                  <c:v>27.4</c:v>
                </c:pt>
                <c:pt idx="835">
                  <c:v>27.4</c:v>
                </c:pt>
                <c:pt idx="836">
                  <c:v>27.4</c:v>
                </c:pt>
                <c:pt idx="837">
                  <c:v>27.4</c:v>
                </c:pt>
                <c:pt idx="838">
                  <c:v>27.4</c:v>
                </c:pt>
                <c:pt idx="839">
                  <c:v>27.4</c:v>
                </c:pt>
                <c:pt idx="840">
                  <c:v>27.4</c:v>
                </c:pt>
                <c:pt idx="841">
                  <c:v>27.4</c:v>
                </c:pt>
                <c:pt idx="842">
                  <c:v>27.4</c:v>
                </c:pt>
                <c:pt idx="843">
                  <c:v>27.4</c:v>
                </c:pt>
                <c:pt idx="844">
                  <c:v>27.4</c:v>
                </c:pt>
                <c:pt idx="845">
                  <c:v>27.4</c:v>
                </c:pt>
                <c:pt idx="846">
                  <c:v>27.4</c:v>
                </c:pt>
                <c:pt idx="847">
                  <c:v>27.4</c:v>
                </c:pt>
                <c:pt idx="848">
                  <c:v>27.4</c:v>
                </c:pt>
                <c:pt idx="849">
                  <c:v>27.4</c:v>
                </c:pt>
                <c:pt idx="850">
                  <c:v>27.4</c:v>
                </c:pt>
                <c:pt idx="851">
                  <c:v>27.4</c:v>
                </c:pt>
                <c:pt idx="852">
                  <c:v>27.4</c:v>
                </c:pt>
                <c:pt idx="853">
                  <c:v>27.4</c:v>
                </c:pt>
                <c:pt idx="854">
                  <c:v>27.4</c:v>
                </c:pt>
                <c:pt idx="855">
                  <c:v>27.4</c:v>
                </c:pt>
                <c:pt idx="856">
                  <c:v>27.4</c:v>
                </c:pt>
                <c:pt idx="857">
                  <c:v>27.4</c:v>
                </c:pt>
                <c:pt idx="858">
                  <c:v>27.4</c:v>
                </c:pt>
                <c:pt idx="859">
                  <c:v>27.4</c:v>
                </c:pt>
                <c:pt idx="860">
                  <c:v>27.4</c:v>
                </c:pt>
                <c:pt idx="861">
                  <c:v>27.4</c:v>
                </c:pt>
                <c:pt idx="862">
                  <c:v>27.4</c:v>
                </c:pt>
                <c:pt idx="863">
                  <c:v>27.4</c:v>
                </c:pt>
                <c:pt idx="864">
                  <c:v>27.4</c:v>
                </c:pt>
                <c:pt idx="865">
                  <c:v>27.4</c:v>
                </c:pt>
                <c:pt idx="866">
                  <c:v>27.4</c:v>
                </c:pt>
                <c:pt idx="867">
                  <c:v>27.4</c:v>
                </c:pt>
                <c:pt idx="868">
                  <c:v>27.4</c:v>
                </c:pt>
                <c:pt idx="869">
                  <c:v>27.4</c:v>
                </c:pt>
                <c:pt idx="870">
                  <c:v>27.4</c:v>
                </c:pt>
                <c:pt idx="871">
                  <c:v>27.4</c:v>
                </c:pt>
                <c:pt idx="872">
                  <c:v>27.4</c:v>
                </c:pt>
                <c:pt idx="873">
                  <c:v>27.4</c:v>
                </c:pt>
                <c:pt idx="874">
                  <c:v>27.4</c:v>
                </c:pt>
                <c:pt idx="875">
                  <c:v>27.4</c:v>
                </c:pt>
                <c:pt idx="876">
                  <c:v>27.4</c:v>
                </c:pt>
                <c:pt idx="877">
                  <c:v>27.4</c:v>
                </c:pt>
                <c:pt idx="878">
                  <c:v>27.4</c:v>
                </c:pt>
                <c:pt idx="879">
                  <c:v>27.4</c:v>
                </c:pt>
                <c:pt idx="880">
                  <c:v>27.4</c:v>
                </c:pt>
                <c:pt idx="881">
                  <c:v>27.4</c:v>
                </c:pt>
                <c:pt idx="882">
                  <c:v>27.4</c:v>
                </c:pt>
                <c:pt idx="883">
                  <c:v>27.4</c:v>
                </c:pt>
                <c:pt idx="884">
                  <c:v>27.4</c:v>
                </c:pt>
                <c:pt idx="885">
                  <c:v>27.4</c:v>
                </c:pt>
                <c:pt idx="886">
                  <c:v>27.4</c:v>
                </c:pt>
                <c:pt idx="887">
                  <c:v>27.4</c:v>
                </c:pt>
                <c:pt idx="888">
                  <c:v>27.4</c:v>
                </c:pt>
                <c:pt idx="889">
                  <c:v>27.4</c:v>
                </c:pt>
                <c:pt idx="890">
                  <c:v>27.4</c:v>
                </c:pt>
                <c:pt idx="891">
                  <c:v>27.4</c:v>
                </c:pt>
                <c:pt idx="892">
                  <c:v>27.4</c:v>
                </c:pt>
                <c:pt idx="893">
                  <c:v>27.4</c:v>
                </c:pt>
                <c:pt idx="894">
                  <c:v>27.4</c:v>
                </c:pt>
                <c:pt idx="895">
                  <c:v>27.4</c:v>
                </c:pt>
                <c:pt idx="896">
                  <c:v>27.4</c:v>
                </c:pt>
                <c:pt idx="897">
                  <c:v>27.4</c:v>
                </c:pt>
                <c:pt idx="898">
                  <c:v>27.4</c:v>
                </c:pt>
                <c:pt idx="899">
                  <c:v>27.4</c:v>
                </c:pt>
                <c:pt idx="900">
                  <c:v>27.4</c:v>
                </c:pt>
                <c:pt idx="901">
                  <c:v>27.4</c:v>
                </c:pt>
                <c:pt idx="902">
                  <c:v>27.4</c:v>
                </c:pt>
                <c:pt idx="903">
                  <c:v>27.4</c:v>
                </c:pt>
                <c:pt idx="904">
                  <c:v>27.4</c:v>
                </c:pt>
                <c:pt idx="905">
                  <c:v>27.4</c:v>
                </c:pt>
                <c:pt idx="906">
                  <c:v>27.4</c:v>
                </c:pt>
                <c:pt idx="907">
                  <c:v>27.4</c:v>
                </c:pt>
                <c:pt idx="908">
                  <c:v>27.4</c:v>
                </c:pt>
                <c:pt idx="909">
                  <c:v>27.4</c:v>
                </c:pt>
                <c:pt idx="910">
                  <c:v>27.4</c:v>
                </c:pt>
                <c:pt idx="911">
                  <c:v>27.4</c:v>
                </c:pt>
                <c:pt idx="912">
                  <c:v>27.4</c:v>
                </c:pt>
                <c:pt idx="913">
                  <c:v>27.4</c:v>
                </c:pt>
                <c:pt idx="914">
                  <c:v>27.4</c:v>
                </c:pt>
                <c:pt idx="915">
                  <c:v>27.4</c:v>
                </c:pt>
                <c:pt idx="916">
                  <c:v>27.4</c:v>
                </c:pt>
                <c:pt idx="917">
                  <c:v>27.4</c:v>
                </c:pt>
                <c:pt idx="918">
                  <c:v>27.4</c:v>
                </c:pt>
                <c:pt idx="919">
                  <c:v>27.4</c:v>
                </c:pt>
                <c:pt idx="920">
                  <c:v>27.4</c:v>
                </c:pt>
                <c:pt idx="921">
                  <c:v>27.4</c:v>
                </c:pt>
                <c:pt idx="922">
                  <c:v>27.4</c:v>
                </c:pt>
                <c:pt idx="923">
                  <c:v>27.4</c:v>
                </c:pt>
                <c:pt idx="924">
                  <c:v>27.4</c:v>
                </c:pt>
                <c:pt idx="925">
                  <c:v>27.4</c:v>
                </c:pt>
                <c:pt idx="926">
                  <c:v>27.4</c:v>
                </c:pt>
                <c:pt idx="927">
                  <c:v>27.4</c:v>
                </c:pt>
                <c:pt idx="928">
                  <c:v>27.4</c:v>
                </c:pt>
                <c:pt idx="929">
                  <c:v>27.4</c:v>
                </c:pt>
                <c:pt idx="930">
                  <c:v>27.4</c:v>
                </c:pt>
                <c:pt idx="931">
                  <c:v>27.4</c:v>
                </c:pt>
                <c:pt idx="932">
                  <c:v>27.4</c:v>
                </c:pt>
                <c:pt idx="933">
                  <c:v>27.4</c:v>
                </c:pt>
                <c:pt idx="934">
                  <c:v>27.4</c:v>
                </c:pt>
                <c:pt idx="935">
                  <c:v>27.4</c:v>
                </c:pt>
                <c:pt idx="936">
                  <c:v>27.4</c:v>
                </c:pt>
                <c:pt idx="937">
                  <c:v>27.4</c:v>
                </c:pt>
                <c:pt idx="938">
                  <c:v>27.4</c:v>
                </c:pt>
                <c:pt idx="939">
                  <c:v>27.4</c:v>
                </c:pt>
                <c:pt idx="940">
                  <c:v>27.4</c:v>
                </c:pt>
                <c:pt idx="941">
                  <c:v>27.4</c:v>
                </c:pt>
                <c:pt idx="942">
                  <c:v>27.4</c:v>
                </c:pt>
                <c:pt idx="943">
                  <c:v>27.4</c:v>
                </c:pt>
                <c:pt idx="944">
                  <c:v>27.4</c:v>
                </c:pt>
                <c:pt idx="945">
                  <c:v>27.4</c:v>
                </c:pt>
                <c:pt idx="946">
                  <c:v>27.4</c:v>
                </c:pt>
                <c:pt idx="947">
                  <c:v>27.4</c:v>
                </c:pt>
                <c:pt idx="948">
                  <c:v>27.4</c:v>
                </c:pt>
                <c:pt idx="949">
                  <c:v>27.4</c:v>
                </c:pt>
                <c:pt idx="950">
                  <c:v>27.4</c:v>
                </c:pt>
                <c:pt idx="951">
                  <c:v>27.4</c:v>
                </c:pt>
                <c:pt idx="952">
                  <c:v>27.4</c:v>
                </c:pt>
                <c:pt idx="953">
                  <c:v>27.4</c:v>
                </c:pt>
                <c:pt idx="954">
                  <c:v>27.4</c:v>
                </c:pt>
                <c:pt idx="955">
                  <c:v>27.4</c:v>
                </c:pt>
                <c:pt idx="956">
                  <c:v>27.4</c:v>
                </c:pt>
                <c:pt idx="957">
                  <c:v>27.4</c:v>
                </c:pt>
                <c:pt idx="958">
                  <c:v>27.4</c:v>
                </c:pt>
                <c:pt idx="959">
                  <c:v>27.4</c:v>
                </c:pt>
                <c:pt idx="960">
                  <c:v>27.4</c:v>
                </c:pt>
                <c:pt idx="961">
                  <c:v>27.4</c:v>
                </c:pt>
                <c:pt idx="962">
                  <c:v>27.4</c:v>
                </c:pt>
                <c:pt idx="963">
                  <c:v>27.4</c:v>
                </c:pt>
                <c:pt idx="964">
                  <c:v>27.4</c:v>
                </c:pt>
                <c:pt idx="965">
                  <c:v>27.4</c:v>
                </c:pt>
                <c:pt idx="966">
                  <c:v>27.4</c:v>
                </c:pt>
                <c:pt idx="967">
                  <c:v>27.4</c:v>
                </c:pt>
                <c:pt idx="968">
                  <c:v>27.4</c:v>
                </c:pt>
                <c:pt idx="969">
                  <c:v>27.4</c:v>
                </c:pt>
                <c:pt idx="970">
                  <c:v>27.4</c:v>
                </c:pt>
                <c:pt idx="971">
                  <c:v>27.4</c:v>
                </c:pt>
                <c:pt idx="972">
                  <c:v>27.4</c:v>
                </c:pt>
                <c:pt idx="973">
                  <c:v>27.4</c:v>
                </c:pt>
                <c:pt idx="974">
                  <c:v>27.4</c:v>
                </c:pt>
                <c:pt idx="975">
                  <c:v>27.4</c:v>
                </c:pt>
                <c:pt idx="976">
                  <c:v>27.4</c:v>
                </c:pt>
                <c:pt idx="977">
                  <c:v>27.4</c:v>
                </c:pt>
                <c:pt idx="978">
                  <c:v>27.4</c:v>
                </c:pt>
                <c:pt idx="979">
                  <c:v>27.4</c:v>
                </c:pt>
                <c:pt idx="980">
                  <c:v>27.4</c:v>
                </c:pt>
                <c:pt idx="981">
                  <c:v>27.4</c:v>
                </c:pt>
                <c:pt idx="982">
                  <c:v>27.4</c:v>
                </c:pt>
                <c:pt idx="983">
                  <c:v>27.4</c:v>
                </c:pt>
                <c:pt idx="984">
                  <c:v>27.4</c:v>
                </c:pt>
                <c:pt idx="985">
                  <c:v>27.4</c:v>
                </c:pt>
                <c:pt idx="986">
                  <c:v>27.4</c:v>
                </c:pt>
                <c:pt idx="987">
                  <c:v>27.4</c:v>
                </c:pt>
                <c:pt idx="988">
                  <c:v>27.4</c:v>
                </c:pt>
                <c:pt idx="989">
                  <c:v>27.4</c:v>
                </c:pt>
                <c:pt idx="990">
                  <c:v>27.4</c:v>
                </c:pt>
                <c:pt idx="991">
                  <c:v>27.4</c:v>
                </c:pt>
                <c:pt idx="992">
                  <c:v>27.4</c:v>
                </c:pt>
                <c:pt idx="993">
                  <c:v>27.4</c:v>
                </c:pt>
                <c:pt idx="994">
                  <c:v>27.4</c:v>
                </c:pt>
                <c:pt idx="995">
                  <c:v>27.4</c:v>
                </c:pt>
                <c:pt idx="996">
                  <c:v>27.4</c:v>
                </c:pt>
                <c:pt idx="997">
                  <c:v>27.4</c:v>
                </c:pt>
                <c:pt idx="998">
                  <c:v>27.4</c:v>
                </c:pt>
                <c:pt idx="999">
                  <c:v>27.4</c:v>
                </c:pt>
                <c:pt idx="1000">
                  <c:v>27.4</c:v>
                </c:pt>
                <c:pt idx="1001">
                  <c:v>27.4</c:v>
                </c:pt>
                <c:pt idx="1002">
                  <c:v>27.4</c:v>
                </c:pt>
                <c:pt idx="1003">
                  <c:v>27.4</c:v>
                </c:pt>
                <c:pt idx="1004">
                  <c:v>27.4</c:v>
                </c:pt>
                <c:pt idx="1005">
                  <c:v>27.4</c:v>
                </c:pt>
                <c:pt idx="1006">
                  <c:v>27.4</c:v>
                </c:pt>
                <c:pt idx="1007">
                  <c:v>27.4</c:v>
                </c:pt>
                <c:pt idx="1008">
                  <c:v>27.4</c:v>
                </c:pt>
                <c:pt idx="1009">
                  <c:v>27.4</c:v>
                </c:pt>
                <c:pt idx="1010">
                  <c:v>27.4</c:v>
                </c:pt>
                <c:pt idx="1011">
                  <c:v>27.4</c:v>
                </c:pt>
                <c:pt idx="1012">
                  <c:v>27.4</c:v>
                </c:pt>
                <c:pt idx="1013">
                  <c:v>27.4</c:v>
                </c:pt>
                <c:pt idx="1014">
                  <c:v>27.4</c:v>
                </c:pt>
                <c:pt idx="1015">
                  <c:v>27.4</c:v>
                </c:pt>
                <c:pt idx="1016">
                  <c:v>27.4</c:v>
                </c:pt>
                <c:pt idx="1017">
                  <c:v>27.4</c:v>
                </c:pt>
                <c:pt idx="1018">
                  <c:v>27.4</c:v>
                </c:pt>
                <c:pt idx="1019">
                  <c:v>27.4</c:v>
                </c:pt>
                <c:pt idx="1020">
                  <c:v>27.4</c:v>
                </c:pt>
                <c:pt idx="1021">
                  <c:v>27.4</c:v>
                </c:pt>
                <c:pt idx="1022">
                  <c:v>27.4</c:v>
                </c:pt>
                <c:pt idx="1023">
                  <c:v>27.4</c:v>
                </c:pt>
                <c:pt idx="1024">
                  <c:v>27.4</c:v>
                </c:pt>
                <c:pt idx="1025">
                  <c:v>27.4</c:v>
                </c:pt>
                <c:pt idx="1026">
                  <c:v>27.4</c:v>
                </c:pt>
                <c:pt idx="1027">
                  <c:v>27.4</c:v>
                </c:pt>
                <c:pt idx="1028">
                  <c:v>27.4</c:v>
                </c:pt>
                <c:pt idx="1029">
                  <c:v>27.4</c:v>
                </c:pt>
                <c:pt idx="1030">
                  <c:v>27.4</c:v>
                </c:pt>
                <c:pt idx="1031">
                  <c:v>27.4</c:v>
                </c:pt>
                <c:pt idx="1032">
                  <c:v>27.4</c:v>
                </c:pt>
                <c:pt idx="1033">
                  <c:v>27.4</c:v>
                </c:pt>
                <c:pt idx="1034">
                  <c:v>27.4</c:v>
                </c:pt>
                <c:pt idx="1035">
                  <c:v>27.4</c:v>
                </c:pt>
                <c:pt idx="1036">
                  <c:v>27.4</c:v>
                </c:pt>
                <c:pt idx="1037">
                  <c:v>27.4</c:v>
                </c:pt>
                <c:pt idx="1038">
                  <c:v>27.4</c:v>
                </c:pt>
                <c:pt idx="1039">
                  <c:v>27.4</c:v>
                </c:pt>
                <c:pt idx="1040">
                  <c:v>27.4</c:v>
                </c:pt>
                <c:pt idx="1041">
                  <c:v>27.4</c:v>
                </c:pt>
                <c:pt idx="1042">
                  <c:v>27.4</c:v>
                </c:pt>
                <c:pt idx="1043">
                  <c:v>27.4</c:v>
                </c:pt>
                <c:pt idx="1044">
                  <c:v>27.4</c:v>
                </c:pt>
                <c:pt idx="1045">
                  <c:v>27.4</c:v>
                </c:pt>
                <c:pt idx="1046">
                  <c:v>27.4</c:v>
                </c:pt>
                <c:pt idx="1047">
                  <c:v>27.4</c:v>
                </c:pt>
                <c:pt idx="1048">
                  <c:v>27.4</c:v>
                </c:pt>
                <c:pt idx="1049">
                  <c:v>27.4</c:v>
                </c:pt>
                <c:pt idx="1050">
                  <c:v>27.4</c:v>
                </c:pt>
                <c:pt idx="1051">
                  <c:v>27.4</c:v>
                </c:pt>
                <c:pt idx="1052">
                  <c:v>27.4</c:v>
                </c:pt>
                <c:pt idx="1053">
                  <c:v>27.4</c:v>
                </c:pt>
                <c:pt idx="1054">
                  <c:v>27.4</c:v>
                </c:pt>
                <c:pt idx="1055">
                  <c:v>27.4</c:v>
                </c:pt>
                <c:pt idx="1056">
                  <c:v>27.4</c:v>
                </c:pt>
                <c:pt idx="1057">
                  <c:v>27.4</c:v>
                </c:pt>
                <c:pt idx="1058">
                  <c:v>27.4</c:v>
                </c:pt>
                <c:pt idx="1059">
                  <c:v>27.4</c:v>
                </c:pt>
                <c:pt idx="1060">
                  <c:v>27.4</c:v>
                </c:pt>
                <c:pt idx="1061">
                  <c:v>27.4</c:v>
                </c:pt>
                <c:pt idx="1062">
                  <c:v>27.4</c:v>
                </c:pt>
                <c:pt idx="1063">
                  <c:v>27.4</c:v>
                </c:pt>
                <c:pt idx="1064">
                  <c:v>27.4</c:v>
                </c:pt>
                <c:pt idx="1065">
                  <c:v>27.4</c:v>
                </c:pt>
                <c:pt idx="1066">
                  <c:v>27.4</c:v>
                </c:pt>
                <c:pt idx="1067">
                  <c:v>27.4</c:v>
                </c:pt>
                <c:pt idx="1068">
                  <c:v>27.4</c:v>
                </c:pt>
                <c:pt idx="1069">
                  <c:v>27.4</c:v>
                </c:pt>
                <c:pt idx="1070">
                  <c:v>27.4</c:v>
                </c:pt>
                <c:pt idx="1071">
                  <c:v>27.4</c:v>
                </c:pt>
                <c:pt idx="1072">
                  <c:v>27.4</c:v>
                </c:pt>
                <c:pt idx="1073">
                  <c:v>27.4</c:v>
                </c:pt>
                <c:pt idx="1074">
                  <c:v>27.4</c:v>
                </c:pt>
                <c:pt idx="1075">
                  <c:v>27.4</c:v>
                </c:pt>
                <c:pt idx="1076">
                  <c:v>27.4</c:v>
                </c:pt>
                <c:pt idx="1077">
                  <c:v>27.4</c:v>
                </c:pt>
                <c:pt idx="1078">
                  <c:v>27.4</c:v>
                </c:pt>
                <c:pt idx="1079">
                  <c:v>27.4</c:v>
                </c:pt>
                <c:pt idx="1080">
                  <c:v>27.4</c:v>
                </c:pt>
                <c:pt idx="1081">
                  <c:v>27.4</c:v>
                </c:pt>
                <c:pt idx="1082">
                  <c:v>27.4</c:v>
                </c:pt>
                <c:pt idx="1083">
                  <c:v>27.4</c:v>
                </c:pt>
                <c:pt idx="1084">
                  <c:v>27.4</c:v>
                </c:pt>
                <c:pt idx="1085">
                  <c:v>27.4</c:v>
                </c:pt>
                <c:pt idx="1086">
                  <c:v>27.4</c:v>
                </c:pt>
                <c:pt idx="1087">
                  <c:v>27.4</c:v>
                </c:pt>
                <c:pt idx="1088">
                  <c:v>27.4</c:v>
                </c:pt>
                <c:pt idx="1089">
                  <c:v>27.4</c:v>
                </c:pt>
                <c:pt idx="1090">
                  <c:v>27.4</c:v>
                </c:pt>
                <c:pt idx="1091">
                  <c:v>27.4</c:v>
                </c:pt>
                <c:pt idx="1092">
                  <c:v>27.4</c:v>
                </c:pt>
                <c:pt idx="1093">
                  <c:v>27.4</c:v>
                </c:pt>
                <c:pt idx="1094">
                  <c:v>27.4</c:v>
                </c:pt>
                <c:pt idx="1095">
                  <c:v>27.4</c:v>
                </c:pt>
                <c:pt idx="1096">
                  <c:v>27.4</c:v>
                </c:pt>
                <c:pt idx="1097">
                  <c:v>27.4</c:v>
                </c:pt>
                <c:pt idx="1098">
                  <c:v>27.4</c:v>
                </c:pt>
                <c:pt idx="1099">
                  <c:v>27.4</c:v>
                </c:pt>
                <c:pt idx="1100">
                  <c:v>27.4</c:v>
                </c:pt>
                <c:pt idx="1101">
                  <c:v>27.4</c:v>
                </c:pt>
                <c:pt idx="1102">
                  <c:v>27.4</c:v>
                </c:pt>
                <c:pt idx="1103">
                  <c:v>27.4</c:v>
                </c:pt>
                <c:pt idx="1104">
                  <c:v>27.4</c:v>
                </c:pt>
                <c:pt idx="1105">
                  <c:v>27.4</c:v>
                </c:pt>
                <c:pt idx="1106">
                  <c:v>27.4</c:v>
                </c:pt>
                <c:pt idx="1107">
                  <c:v>27.4</c:v>
                </c:pt>
                <c:pt idx="1108">
                  <c:v>27.4</c:v>
                </c:pt>
                <c:pt idx="1109">
                  <c:v>27.4</c:v>
                </c:pt>
                <c:pt idx="1110">
                  <c:v>27.4</c:v>
                </c:pt>
                <c:pt idx="1111">
                  <c:v>27.4</c:v>
                </c:pt>
                <c:pt idx="1112">
                  <c:v>27.4</c:v>
                </c:pt>
                <c:pt idx="1113">
                  <c:v>27.4</c:v>
                </c:pt>
                <c:pt idx="1114">
                  <c:v>27.4</c:v>
                </c:pt>
                <c:pt idx="1115">
                  <c:v>27.4</c:v>
                </c:pt>
                <c:pt idx="1116">
                  <c:v>27.4</c:v>
                </c:pt>
                <c:pt idx="1117">
                  <c:v>27.4</c:v>
                </c:pt>
                <c:pt idx="1118">
                  <c:v>27.4</c:v>
                </c:pt>
                <c:pt idx="1119">
                  <c:v>27.4</c:v>
                </c:pt>
                <c:pt idx="1120">
                  <c:v>27.4</c:v>
                </c:pt>
                <c:pt idx="1121">
                  <c:v>27.4</c:v>
                </c:pt>
                <c:pt idx="1122">
                  <c:v>27.4</c:v>
                </c:pt>
                <c:pt idx="1123">
                  <c:v>27.4</c:v>
                </c:pt>
                <c:pt idx="1124">
                  <c:v>27.4</c:v>
                </c:pt>
                <c:pt idx="1125">
                  <c:v>27.4</c:v>
                </c:pt>
                <c:pt idx="1126">
                  <c:v>27.4</c:v>
                </c:pt>
                <c:pt idx="1127">
                  <c:v>27.4</c:v>
                </c:pt>
                <c:pt idx="1128">
                  <c:v>27.4</c:v>
                </c:pt>
                <c:pt idx="1129">
                  <c:v>27.4</c:v>
                </c:pt>
                <c:pt idx="1130">
                  <c:v>27.4</c:v>
                </c:pt>
                <c:pt idx="1131">
                  <c:v>27.4</c:v>
                </c:pt>
                <c:pt idx="1132">
                  <c:v>27.4</c:v>
                </c:pt>
                <c:pt idx="1133">
                  <c:v>27.4</c:v>
                </c:pt>
                <c:pt idx="1134">
                  <c:v>27.4</c:v>
                </c:pt>
                <c:pt idx="1135">
                  <c:v>27.4</c:v>
                </c:pt>
                <c:pt idx="1136">
                  <c:v>27.4</c:v>
                </c:pt>
                <c:pt idx="1137">
                  <c:v>27.4</c:v>
                </c:pt>
                <c:pt idx="1138">
                  <c:v>27.4</c:v>
                </c:pt>
                <c:pt idx="1139">
                  <c:v>27.4</c:v>
                </c:pt>
                <c:pt idx="1140">
                  <c:v>27.4</c:v>
                </c:pt>
                <c:pt idx="1141">
                  <c:v>27.4</c:v>
                </c:pt>
                <c:pt idx="1142">
                  <c:v>27.4</c:v>
                </c:pt>
                <c:pt idx="1143">
                  <c:v>27.4</c:v>
                </c:pt>
                <c:pt idx="1144">
                  <c:v>27.4</c:v>
                </c:pt>
                <c:pt idx="1145">
                  <c:v>27.4</c:v>
                </c:pt>
                <c:pt idx="1146">
                  <c:v>27.4</c:v>
                </c:pt>
                <c:pt idx="1147">
                  <c:v>27.4</c:v>
                </c:pt>
                <c:pt idx="1148">
                  <c:v>27.4</c:v>
                </c:pt>
                <c:pt idx="1149">
                  <c:v>27.4</c:v>
                </c:pt>
                <c:pt idx="1150">
                  <c:v>27.4</c:v>
                </c:pt>
                <c:pt idx="1151">
                  <c:v>27.4</c:v>
                </c:pt>
                <c:pt idx="1152">
                  <c:v>27.4</c:v>
                </c:pt>
                <c:pt idx="1153">
                  <c:v>27.4</c:v>
                </c:pt>
                <c:pt idx="1154">
                  <c:v>27.4</c:v>
                </c:pt>
                <c:pt idx="1155">
                  <c:v>27.4</c:v>
                </c:pt>
                <c:pt idx="1156">
                  <c:v>27.4</c:v>
                </c:pt>
                <c:pt idx="1157">
                  <c:v>27.4</c:v>
                </c:pt>
                <c:pt idx="1158">
                  <c:v>27.4</c:v>
                </c:pt>
                <c:pt idx="1159">
                  <c:v>27.4</c:v>
                </c:pt>
                <c:pt idx="1160">
                  <c:v>27.4</c:v>
                </c:pt>
                <c:pt idx="1161">
                  <c:v>27.4</c:v>
                </c:pt>
                <c:pt idx="1162">
                  <c:v>27.4</c:v>
                </c:pt>
                <c:pt idx="1163">
                  <c:v>27.4</c:v>
                </c:pt>
                <c:pt idx="1164">
                  <c:v>27.4</c:v>
                </c:pt>
                <c:pt idx="1165">
                  <c:v>27.4</c:v>
                </c:pt>
                <c:pt idx="1166">
                  <c:v>27.4</c:v>
                </c:pt>
                <c:pt idx="1167">
                  <c:v>27.4</c:v>
                </c:pt>
                <c:pt idx="1168">
                  <c:v>27.4</c:v>
                </c:pt>
                <c:pt idx="1169">
                  <c:v>27.4</c:v>
                </c:pt>
                <c:pt idx="1170">
                  <c:v>27.4</c:v>
                </c:pt>
                <c:pt idx="1171">
                  <c:v>27.4</c:v>
                </c:pt>
                <c:pt idx="1172">
                  <c:v>27.4</c:v>
                </c:pt>
                <c:pt idx="1173">
                  <c:v>27.4</c:v>
                </c:pt>
                <c:pt idx="1174">
                  <c:v>27.4</c:v>
                </c:pt>
                <c:pt idx="1175">
                  <c:v>27.4</c:v>
                </c:pt>
                <c:pt idx="1176">
                  <c:v>27.4</c:v>
                </c:pt>
                <c:pt idx="1177">
                  <c:v>27.4</c:v>
                </c:pt>
                <c:pt idx="1178">
                  <c:v>27.4</c:v>
                </c:pt>
                <c:pt idx="1179">
                  <c:v>27.4</c:v>
                </c:pt>
                <c:pt idx="1180">
                  <c:v>27.4</c:v>
                </c:pt>
                <c:pt idx="1181">
                  <c:v>27.4</c:v>
                </c:pt>
                <c:pt idx="1182">
                  <c:v>27.4</c:v>
                </c:pt>
                <c:pt idx="1183">
                  <c:v>27.4</c:v>
                </c:pt>
                <c:pt idx="1184">
                  <c:v>27.4</c:v>
                </c:pt>
                <c:pt idx="1185">
                  <c:v>27.4</c:v>
                </c:pt>
                <c:pt idx="1186">
                  <c:v>27.4</c:v>
                </c:pt>
                <c:pt idx="1187">
                  <c:v>27.4</c:v>
                </c:pt>
                <c:pt idx="1188">
                  <c:v>27.4</c:v>
                </c:pt>
                <c:pt idx="1189">
                  <c:v>27.4</c:v>
                </c:pt>
                <c:pt idx="1190">
                  <c:v>27.4</c:v>
                </c:pt>
                <c:pt idx="1191">
                  <c:v>27.4</c:v>
                </c:pt>
                <c:pt idx="1192">
                  <c:v>27.4</c:v>
                </c:pt>
                <c:pt idx="1193">
                  <c:v>27.4</c:v>
                </c:pt>
                <c:pt idx="1194">
                  <c:v>27.4</c:v>
                </c:pt>
                <c:pt idx="1195">
                  <c:v>27.4</c:v>
                </c:pt>
                <c:pt idx="1196">
                  <c:v>27.4</c:v>
                </c:pt>
                <c:pt idx="1197">
                  <c:v>27.4</c:v>
                </c:pt>
                <c:pt idx="1198">
                  <c:v>27.4</c:v>
                </c:pt>
                <c:pt idx="1199">
                  <c:v>27.4</c:v>
                </c:pt>
                <c:pt idx="1200">
                  <c:v>27.4</c:v>
                </c:pt>
                <c:pt idx="1201">
                  <c:v>27.4</c:v>
                </c:pt>
                <c:pt idx="1202">
                  <c:v>27.4</c:v>
                </c:pt>
                <c:pt idx="1203">
                  <c:v>27.4</c:v>
                </c:pt>
                <c:pt idx="1204">
                  <c:v>27.4</c:v>
                </c:pt>
                <c:pt idx="1205">
                  <c:v>27.4</c:v>
                </c:pt>
                <c:pt idx="1206">
                  <c:v>27.4</c:v>
                </c:pt>
                <c:pt idx="1207">
                  <c:v>27.4</c:v>
                </c:pt>
                <c:pt idx="1208">
                  <c:v>27.4</c:v>
                </c:pt>
                <c:pt idx="1209">
                  <c:v>27.4</c:v>
                </c:pt>
                <c:pt idx="1210">
                  <c:v>27.4</c:v>
                </c:pt>
                <c:pt idx="1211">
                  <c:v>27.4</c:v>
                </c:pt>
                <c:pt idx="1212">
                  <c:v>27.4</c:v>
                </c:pt>
                <c:pt idx="1213">
                  <c:v>27.4</c:v>
                </c:pt>
                <c:pt idx="1214">
                  <c:v>27.4</c:v>
                </c:pt>
                <c:pt idx="1215">
                  <c:v>27.4</c:v>
                </c:pt>
                <c:pt idx="1216">
                  <c:v>27.4</c:v>
                </c:pt>
                <c:pt idx="1217">
                  <c:v>27.4</c:v>
                </c:pt>
                <c:pt idx="1218">
                  <c:v>27.4</c:v>
                </c:pt>
                <c:pt idx="1219">
                  <c:v>27.4</c:v>
                </c:pt>
                <c:pt idx="1220">
                  <c:v>27.4</c:v>
                </c:pt>
                <c:pt idx="1221">
                  <c:v>27.4</c:v>
                </c:pt>
                <c:pt idx="1222">
                  <c:v>27.4</c:v>
                </c:pt>
                <c:pt idx="1223">
                  <c:v>27.4</c:v>
                </c:pt>
                <c:pt idx="1224">
                  <c:v>27.4</c:v>
                </c:pt>
                <c:pt idx="1225">
                  <c:v>27.4</c:v>
                </c:pt>
                <c:pt idx="1226">
                  <c:v>27.4</c:v>
                </c:pt>
                <c:pt idx="1227">
                  <c:v>27.4</c:v>
                </c:pt>
                <c:pt idx="1228">
                  <c:v>27.4</c:v>
                </c:pt>
                <c:pt idx="1229">
                  <c:v>27.4</c:v>
                </c:pt>
                <c:pt idx="1230">
                  <c:v>27.4</c:v>
                </c:pt>
                <c:pt idx="1231">
                  <c:v>27.4</c:v>
                </c:pt>
                <c:pt idx="1232">
                  <c:v>27.4</c:v>
                </c:pt>
                <c:pt idx="1233">
                  <c:v>27.4</c:v>
                </c:pt>
                <c:pt idx="1234">
                  <c:v>27.4</c:v>
                </c:pt>
                <c:pt idx="1235">
                  <c:v>27.4</c:v>
                </c:pt>
                <c:pt idx="1236">
                  <c:v>27.4</c:v>
                </c:pt>
                <c:pt idx="1237">
                  <c:v>27.4</c:v>
                </c:pt>
                <c:pt idx="1238">
                  <c:v>27.4</c:v>
                </c:pt>
                <c:pt idx="1239">
                  <c:v>27.4</c:v>
                </c:pt>
                <c:pt idx="1240">
                  <c:v>27.4</c:v>
                </c:pt>
                <c:pt idx="1241">
                  <c:v>27.4</c:v>
                </c:pt>
                <c:pt idx="1242">
                  <c:v>27.4</c:v>
                </c:pt>
                <c:pt idx="1243">
                  <c:v>27.4</c:v>
                </c:pt>
                <c:pt idx="1244">
                  <c:v>27.4</c:v>
                </c:pt>
                <c:pt idx="1245">
                  <c:v>27.4</c:v>
                </c:pt>
                <c:pt idx="1246">
                  <c:v>27.4</c:v>
                </c:pt>
                <c:pt idx="1247">
                  <c:v>27.4</c:v>
                </c:pt>
                <c:pt idx="1248">
                  <c:v>27.4</c:v>
                </c:pt>
                <c:pt idx="1249">
                  <c:v>27.4</c:v>
                </c:pt>
                <c:pt idx="1250">
                  <c:v>27.4</c:v>
                </c:pt>
                <c:pt idx="1251">
                  <c:v>27.4</c:v>
                </c:pt>
                <c:pt idx="1252">
                  <c:v>27.4</c:v>
                </c:pt>
                <c:pt idx="1253">
                  <c:v>27.4</c:v>
                </c:pt>
                <c:pt idx="1254">
                  <c:v>27.4</c:v>
                </c:pt>
                <c:pt idx="1255">
                  <c:v>27.4</c:v>
                </c:pt>
                <c:pt idx="1256">
                  <c:v>27.4</c:v>
                </c:pt>
                <c:pt idx="1257">
                  <c:v>27.4</c:v>
                </c:pt>
                <c:pt idx="1258">
                  <c:v>27.4</c:v>
                </c:pt>
                <c:pt idx="1259">
                  <c:v>27.4</c:v>
                </c:pt>
                <c:pt idx="1260">
                  <c:v>27.4</c:v>
                </c:pt>
                <c:pt idx="1261">
                  <c:v>27.4</c:v>
                </c:pt>
                <c:pt idx="1262">
                  <c:v>27.4</c:v>
                </c:pt>
                <c:pt idx="1263">
                  <c:v>27.4</c:v>
                </c:pt>
                <c:pt idx="1264">
                  <c:v>27.4</c:v>
                </c:pt>
                <c:pt idx="1265">
                  <c:v>27.4</c:v>
                </c:pt>
                <c:pt idx="1266">
                  <c:v>27.4</c:v>
                </c:pt>
                <c:pt idx="1267">
                  <c:v>27.4</c:v>
                </c:pt>
                <c:pt idx="1268">
                  <c:v>27.4</c:v>
                </c:pt>
                <c:pt idx="1269">
                  <c:v>27.4</c:v>
                </c:pt>
                <c:pt idx="1270">
                  <c:v>27.4</c:v>
                </c:pt>
                <c:pt idx="1271">
                  <c:v>27.4</c:v>
                </c:pt>
                <c:pt idx="1272">
                  <c:v>27.4</c:v>
                </c:pt>
                <c:pt idx="1273">
                  <c:v>27.4</c:v>
                </c:pt>
                <c:pt idx="1274">
                  <c:v>27.4</c:v>
                </c:pt>
                <c:pt idx="1275">
                  <c:v>27.4</c:v>
                </c:pt>
                <c:pt idx="1276">
                  <c:v>27.4</c:v>
                </c:pt>
                <c:pt idx="1277">
                  <c:v>27.4</c:v>
                </c:pt>
                <c:pt idx="1278">
                  <c:v>27.4</c:v>
                </c:pt>
                <c:pt idx="1279">
                  <c:v>27.4</c:v>
                </c:pt>
                <c:pt idx="1280">
                  <c:v>27.4</c:v>
                </c:pt>
                <c:pt idx="1281">
                  <c:v>27.4</c:v>
                </c:pt>
                <c:pt idx="1282">
                  <c:v>27.4</c:v>
                </c:pt>
                <c:pt idx="1283">
                  <c:v>27.4</c:v>
                </c:pt>
                <c:pt idx="1284">
                  <c:v>27.4</c:v>
                </c:pt>
                <c:pt idx="1285">
                  <c:v>27.4</c:v>
                </c:pt>
                <c:pt idx="1286">
                  <c:v>27.4</c:v>
                </c:pt>
                <c:pt idx="1287">
                  <c:v>27.4</c:v>
                </c:pt>
                <c:pt idx="1288">
                  <c:v>27.4</c:v>
                </c:pt>
                <c:pt idx="1289">
                  <c:v>27.4</c:v>
                </c:pt>
                <c:pt idx="1290">
                  <c:v>27.4</c:v>
                </c:pt>
                <c:pt idx="1291">
                  <c:v>27.4</c:v>
                </c:pt>
                <c:pt idx="1292">
                  <c:v>27.4</c:v>
                </c:pt>
                <c:pt idx="1293">
                  <c:v>27.4</c:v>
                </c:pt>
                <c:pt idx="1294">
                  <c:v>27.4</c:v>
                </c:pt>
                <c:pt idx="1295">
                  <c:v>27.4</c:v>
                </c:pt>
                <c:pt idx="1296">
                  <c:v>27.4</c:v>
                </c:pt>
                <c:pt idx="1297">
                  <c:v>27.4</c:v>
                </c:pt>
                <c:pt idx="1298">
                  <c:v>27.4</c:v>
                </c:pt>
                <c:pt idx="1299">
                  <c:v>27.4</c:v>
                </c:pt>
                <c:pt idx="1300">
                  <c:v>27.4</c:v>
                </c:pt>
                <c:pt idx="1301">
                  <c:v>27.4</c:v>
                </c:pt>
                <c:pt idx="1302">
                  <c:v>27.4</c:v>
                </c:pt>
                <c:pt idx="1303">
                  <c:v>27.4</c:v>
                </c:pt>
                <c:pt idx="1304">
                  <c:v>27.4</c:v>
                </c:pt>
                <c:pt idx="1305">
                  <c:v>27.4</c:v>
                </c:pt>
                <c:pt idx="1306">
                  <c:v>27.4</c:v>
                </c:pt>
                <c:pt idx="1307">
                  <c:v>27.4</c:v>
                </c:pt>
                <c:pt idx="1308">
                  <c:v>27.4</c:v>
                </c:pt>
                <c:pt idx="1309">
                  <c:v>27.4</c:v>
                </c:pt>
                <c:pt idx="1310">
                  <c:v>27.4</c:v>
                </c:pt>
                <c:pt idx="1311">
                  <c:v>27.4</c:v>
                </c:pt>
                <c:pt idx="1312">
                  <c:v>27.4</c:v>
                </c:pt>
                <c:pt idx="1313">
                  <c:v>27.4</c:v>
                </c:pt>
                <c:pt idx="1314">
                  <c:v>27.4</c:v>
                </c:pt>
                <c:pt idx="1315">
                  <c:v>27.4</c:v>
                </c:pt>
                <c:pt idx="1316">
                  <c:v>27.4</c:v>
                </c:pt>
                <c:pt idx="1317">
                  <c:v>27.4</c:v>
                </c:pt>
                <c:pt idx="1318">
                  <c:v>27.4</c:v>
                </c:pt>
                <c:pt idx="1319">
                  <c:v>27.4</c:v>
                </c:pt>
                <c:pt idx="1320">
                  <c:v>27.4</c:v>
                </c:pt>
                <c:pt idx="1321">
                  <c:v>27.4</c:v>
                </c:pt>
                <c:pt idx="1322">
                  <c:v>27.4</c:v>
                </c:pt>
                <c:pt idx="1323">
                  <c:v>27.4</c:v>
                </c:pt>
                <c:pt idx="1324">
                  <c:v>27.4</c:v>
                </c:pt>
                <c:pt idx="1325">
                  <c:v>27.4</c:v>
                </c:pt>
                <c:pt idx="1326">
                  <c:v>27.4</c:v>
                </c:pt>
                <c:pt idx="1327">
                  <c:v>27.4</c:v>
                </c:pt>
                <c:pt idx="1328">
                  <c:v>27.4</c:v>
                </c:pt>
                <c:pt idx="1329">
                  <c:v>27.4</c:v>
                </c:pt>
                <c:pt idx="1330">
                  <c:v>27.4</c:v>
                </c:pt>
                <c:pt idx="1331">
                  <c:v>27.4</c:v>
                </c:pt>
                <c:pt idx="1332">
                  <c:v>27.4</c:v>
                </c:pt>
                <c:pt idx="1333">
                  <c:v>27.4</c:v>
                </c:pt>
                <c:pt idx="1334">
                  <c:v>27.4</c:v>
                </c:pt>
                <c:pt idx="1335">
                  <c:v>27.4</c:v>
                </c:pt>
                <c:pt idx="1336">
                  <c:v>27.4</c:v>
                </c:pt>
                <c:pt idx="1337">
                  <c:v>27.4</c:v>
                </c:pt>
                <c:pt idx="1338">
                  <c:v>27.4</c:v>
                </c:pt>
                <c:pt idx="1339">
                  <c:v>27.4</c:v>
                </c:pt>
                <c:pt idx="1340">
                  <c:v>27.4</c:v>
                </c:pt>
                <c:pt idx="1341">
                  <c:v>27.4</c:v>
                </c:pt>
                <c:pt idx="1342">
                  <c:v>27.4</c:v>
                </c:pt>
                <c:pt idx="1343">
                  <c:v>27.4</c:v>
                </c:pt>
                <c:pt idx="1344">
                  <c:v>27.4</c:v>
                </c:pt>
                <c:pt idx="1345">
                  <c:v>27.4</c:v>
                </c:pt>
                <c:pt idx="1346">
                  <c:v>27.4</c:v>
                </c:pt>
                <c:pt idx="1347">
                  <c:v>27.4</c:v>
                </c:pt>
                <c:pt idx="1348">
                  <c:v>27.4</c:v>
                </c:pt>
                <c:pt idx="1349">
                  <c:v>27.4</c:v>
                </c:pt>
                <c:pt idx="1350">
                  <c:v>27.4</c:v>
                </c:pt>
                <c:pt idx="1351">
                  <c:v>27.4</c:v>
                </c:pt>
                <c:pt idx="1352">
                  <c:v>27.4</c:v>
                </c:pt>
                <c:pt idx="1353">
                  <c:v>27.4</c:v>
                </c:pt>
                <c:pt idx="1354">
                  <c:v>27.4</c:v>
                </c:pt>
                <c:pt idx="1355">
                  <c:v>27.4</c:v>
                </c:pt>
                <c:pt idx="1356">
                  <c:v>27.4</c:v>
                </c:pt>
                <c:pt idx="1357">
                  <c:v>27.4</c:v>
                </c:pt>
                <c:pt idx="1358">
                  <c:v>27.4</c:v>
                </c:pt>
                <c:pt idx="1359">
                  <c:v>27.4</c:v>
                </c:pt>
                <c:pt idx="1360">
                  <c:v>27.4</c:v>
                </c:pt>
                <c:pt idx="1361">
                  <c:v>27.4</c:v>
                </c:pt>
                <c:pt idx="1362">
                  <c:v>27.4</c:v>
                </c:pt>
                <c:pt idx="1363">
                  <c:v>27.4</c:v>
                </c:pt>
                <c:pt idx="1364">
                  <c:v>27.4</c:v>
                </c:pt>
                <c:pt idx="1365">
                  <c:v>27.4</c:v>
                </c:pt>
                <c:pt idx="1366">
                  <c:v>27.4</c:v>
                </c:pt>
                <c:pt idx="1367">
                  <c:v>27.4</c:v>
                </c:pt>
                <c:pt idx="1368">
                  <c:v>27.4</c:v>
                </c:pt>
                <c:pt idx="1369">
                  <c:v>27.4</c:v>
                </c:pt>
                <c:pt idx="1370">
                  <c:v>27.4</c:v>
                </c:pt>
                <c:pt idx="1371">
                  <c:v>27.4</c:v>
                </c:pt>
                <c:pt idx="1372">
                  <c:v>27.4</c:v>
                </c:pt>
                <c:pt idx="1373">
                  <c:v>27.4</c:v>
                </c:pt>
                <c:pt idx="1374">
                  <c:v>27.4</c:v>
                </c:pt>
                <c:pt idx="1375">
                  <c:v>27.4</c:v>
                </c:pt>
                <c:pt idx="1376">
                  <c:v>27.4</c:v>
                </c:pt>
                <c:pt idx="1377">
                  <c:v>27.4</c:v>
                </c:pt>
                <c:pt idx="1378">
                  <c:v>27.4</c:v>
                </c:pt>
                <c:pt idx="1379">
                  <c:v>27.4</c:v>
                </c:pt>
                <c:pt idx="1380">
                  <c:v>27.4</c:v>
                </c:pt>
                <c:pt idx="1381">
                  <c:v>27.4</c:v>
                </c:pt>
                <c:pt idx="1382">
                  <c:v>27.4</c:v>
                </c:pt>
                <c:pt idx="1383">
                  <c:v>27.4</c:v>
                </c:pt>
                <c:pt idx="1384">
                  <c:v>27.4</c:v>
                </c:pt>
                <c:pt idx="1385">
                  <c:v>27.4</c:v>
                </c:pt>
                <c:pt idx="1386">
                  <c:v>27.4</c:v>
                </c:pt>
                <c:pt idx="1387">
                  <c:v>27.4</c:v>
                </c:pt>
                <c:pt idx="1388">
                  <c:v>27.4</c:v>
                </c:pt>
                <c:pt idx="1389">
                  <c:v>27.4</c:v>
                </c:pt>
                <c:pt idx="1390">
                  <c:v>27.4</c:v>
                </c:pt>
                <c:pt idx="1391">
                  <c:v>27.4</c:v>
                </c:pt>
                <c:pt idx="1392">
                  <c:v>27.4</c:v>
                </c:pt>
                <c:pt idx="1393">
                  <c:v>27.4</c:v>
                </c:pt>
                <c:pt idx="1394">
                  <c:v>27.4</c:v>
                </c:pt>
                <c:pt idx="1395">
                  <c:v>27.4</c:v>
                </c:pt>
                <c:pt idx="1396">
                  <c:v>27.4</c:v>
                </c:pt>
                <c:pt idx="1397">
                  <c:v>27.4</c:v>
                </c:pt>
                <c:pt idx="1398">
                  <c:v>27.4</c:v>
                </c:pt>
                <c:pt idx="1399">
                  <c:v>27.4</c:v>
                </c:pt>
                <c:pt idx="1400">
                  <c:v>27.4</c:v>
                </c:pt>
                <c:pt idx="1401">
                  <c:v>27.4</c:v>
                </c:pt>
                <c:pt idx="1402">
                  <c:v>27.4</c:v>
                </c:pt>
                <c:pt idx="1403">
                  <c:v>27.4</c:v>
                </c:pt>
                <c:pt idx="1404">
                  <c:v>27.4</c:v>
                </c:pt>
                <c:pt idx="1405">
                  <c:v>27.4</c:v>
                </c:pt>
                <c:pt idx="1406">
                  <c:v>27.4</c:v>
                </c:pt>
                <c:pt idx="1407">
                  <c:v>27.4</c:v>
                </c:pt>
                <c:pt idx="1408">
                  <c:v>27.4</c:v>
                </c:pt>
                <c:pt idx="1409">
                  <c:v>27.4</c:v>
                </c:pt>
                <c:pt idx="1410">
                  <c:v>27.4</c:v>
                </c:pt>
                <c:pt idx="1411">
                  <c:v>27.4</c:v>
                </c:pt>
                <c:pt idx="1412">
                  <c:v>27.4</c:v>
                </c:pt>
                <c:pt idx="1413">
                  <c:v>27.4</c:v>
                </c:pt>
                <c:pt idx="1414">
                  <c:v>27.4</c:v>
                </c:pt>
                <c:pt idx="1415">
                  <c:v>27.4</c:v>
                </c:pt>
                <c:pt idx="1416">
                  <c:v>27.4</c:v>
                </c:pt>
                <c:pt idx="1417">
                  <c:v>27.4</c:v>
                </c:pt>
                <c:pt idx="1418">
                  <c:v>27.4</c:v>
                </c:pt>
                <c:pt idx="1419">
                  <c:v>27.4</c:v>
                </c:pt>
                <c:pt idx="1420">
                  <c:v>27.4</c:v>
                </c:pt>
                <c:pt idx="1421">
                  <c:v>27.4</c:v>
                </c:pt>
                <c:pt idx="1422">
                  <c:v>27.4</c:v>
                </c:pt>
                <c:pt idx="1423">
                  <c:v>27.4</c:v>
                </c:pt>
                <c:pt idx="1424">
                  <c:v>27.4</c:v>
                </c:pt>
                <c:pt idx="1425">
                  <c:v>27.4</c:v>
                </c:pt>
                <c:pt idx="1426">
                  <c:v>27.4</c:v>
                </c:pt>
                <c:pt idx="1427">
                  <c:v>27.4</c:v>
                </c:pt>
                <c:pt idx="1428">
                  <c:v>27.4</c:v>
                </c:pt>
                <c:pt idx="1429">
                  <c:v>27.4</c:v>
                </c:pt>
                <c:pt idx="1430">
                  <c:v>27.4</c:v>
                </c:pt>
                <c:pt idx="1431">
                  <c:v>27.4</c:v>
                </c:pt>
                <c:pt idx="1432">
                  <c:v>27.4</c:v>
                </c:pt>
                <c:pt idx="1433">
                  <c:v>27.4</c:v>
                </c:pt>
                <c:pt idx="1434">
                  <c:v>27.4</c:v>
                </c:pt>
                <c:pt idx="1435">
                  <c:v>27.4</c:v>
                </c:pt>
                <c:pt idx="1436">
                  <c:v>27.4</c:v>
                </c:pt>
                <c:pt idx="1437">
                  <c:v>27.4</c:v>
                </c:pt>
                <c:pt idx="1438">
                  <c:v>27.4</c:v>
                </c:pt>
                <c:pt idx="1439">
                  <c:v>27.4</c:v>
                </c:pt>
                <c:pt idx="1440">
                  <c:v>27.4</c:v>
                </c:pt>
                <c:pt idx="1441">
                  <c:v>27.4</c:v>
                </c:pt>
                <c:pt idx="1442">
                  <c:v>27.4</c:v>
                </c:pt>
                <c:pt idx="1443">
                  <c:v>27.4</c:v>
                </c:pt>
                <c:pt idx="1444">
                  <c:v>27.4</c:v>
                </c:pt>
                <c:pt idx="1445">
                  <c:v>27.4</c:v>
                </c:pt>
                <c:pt idx="1446">
                  <c:v>27.4</c:v>
                </c:pt>
                <c:pt idx="1447">
                  <c:v>27.4</c:v>
                </c:pt>
                <c:pt idx="1448">
                  <c:v>27.4</c:v>
                </c:pt>
                <c:pt idx="1449">
                  <c:v>27.4</c:v>
                </c:pt>
                <c:pt idx="1450">
                  <c:v>27.4</c:v>
                </c:pt>
                <c:pt idx="1451">
                  <c:v>27.4</c:v>
                </c:pt>
                <c:pt idx="1452">
                  <c:v>27.4</c:v>
                </c:pt>
                <c:pt idx="1453">
                  <c:v>27.4</c:v>
                </c:pt>
                <c:pt idx="1454">
                  <c:v>27.4</c:v>
                </c:pt>
                <c:pt idx="1455">
                  <c:v>27.4</c:v>
                </c:pt>
                <c:pt idx="1456">
                  <c:v>27.4</c:v>
                </c:pt>
                <c:pt idx="1457">
                  <c:v>27.4</c:v>
                </c:pt>
                <c:pt idx="1458">
                  <c:v>27.4</c:v>
                </c:pt>
                <c:pt idx="1459">
                  <c:v>27.4</c:v>
                </c:pt>
                <c:pt idx="1460">
                  <c:v>27.4</c:v>
                </c:pt>
                <c:pt idx="1461">
                  <c:v>27.4</c:v>
                </c:pt>
                <c:pt idx="1462">
                  <c:v>27.4</c:v>
                </c:pt>
                <c:pt idx="1463">
                  <c:v>27.4</c:v>
                </c:pt>
                <c:pt idx="1464">
                  <c:v>27.4</c:v>
                </c:pt>
                <c:pt idx="1465">
                  <c:v>27.4</c:v>
                </c:pt>
                <c:pt idx="1466">
                  <c:v>27.4</c:v>
                </c:pt>
                <c:pt idx="1467">
                  <c:v>27.4</c:v>
                </c:pt>
                <c:pt idx="1468">
                  <c:v>27.4</c:v>
                </c:pt>
                <c:pt idx="1469">
                  <c:v>27.4</c:v>
                </c:pt>
                <c:pt idx="1470">
                  <c:v>27.4</c:v>
                </c:pt>
                <c:pt idx="1471">
                  <c:v>27.4</c:v>
                </c:pt>
                <c:pt idx="1472">
                  <c:v>27.4</c:v>
                </c:pt>
                <c:pt idx="1473">
                  <c:v>27.4</c:v>
                </c:pt>
                <c:pt idx="1474">
                  <c:v>27.4</c:v>
                </c:pt>
                <c:pt idx="1475">
                  <c:v>27.4</c:v>
                </c:pt>
                <c:pt idx="1476">
                  <c:v>27.4</c:v>
                </c:pt>
                <c:pt idx="1477">
                  <c:v>27.4</c:v>
                </c:pt>
                <c:pt idx="1478">
                  <c:v>27.4</c:v>
                </c:pt>
                <c:pt idx="1479">
                  <c:v>27.4</c:v>
                </c:pt>
                <c:pt idx="1480">
                  <c:v>27.4</c:v>
                </c:pt>
                <c:pt idx="1481">
                  <c:v>27.4</c:v>
                </c:pt>
                <c:pt idx="1482">
                  <c:v>27.4</c:v>
                </c:pt>
                <c:pt idx="1483">
                  <c:v>27.4</c:v>
                </c:pt>
                <c:pt idx="1484">
                  <c:v>27.4</c:v>
                </c:pt>
                <c:pt idx="1485">
                  <c:v>27.4</c:v>
                </c:pt>
                <c:pt idx="1486">
                  <c:v>27.4</c:v>
                </c:pt>
                <c:pt idx="1487">
                  <c:v>27.4</c:v>
                </c:pt>
                <c:pt idx="1488">
                  <c:v>27.4</c:v>
                </c:pt>
                <c:pt idx="1489">
                  <c:v>27.4</c:v>
                </c:pt>
                <c:pt idx="1490">
                  <c:v>27.4</c:v>
                </c:pt>
                <c:pt idx="1491">
                  <c:v>27.4</c:v>
                </c:pt>
                <c:pt idx="1492">
                  <c:v>27.4</c:v>
                </c:pt>
                <c:pt idx="1493">
                  <c:v>27.4</c:v>
                </c:pt>
                <c:pt idx="1494">
                  <c:v>27.4</c:v>
                </c:pt>
                <c:pt idx="1495">
                  <c:v>27.4</c:v>
                </c:pt>
                <c:pt idx="1496">
                  <c:v>27.4</c:v>
                </c:pt>
                <c:pt idx="1497">
                  <c:v>27.4</c:v>
                </c:pt>
                <c:pt idx="1498">
                  <c:v>27.4</c:v>
                </c:pt>
                <c:pt idx="1499">
                  <c:v>27.4</c:v>
                </c:pt>
                <c:pt idx="1500">
                  <c:v>27.4</c:v>
                </c:pt>
                <c:pt idx="1501">
                  <c:v>27.4</c:v>
                </c:pt>
                <c:pt idx="1502">
                  <c:v>27.4</c:v>
                </c:pt>
                <c:pt idx="1503">
                  <c:v>27.4</c:v>
                </c:pt>
                <c:pt idx="1504">
                  <c:v>27.4</c:v>
                </c:pt>
                <c:pt idx="1505">
                  <c:v>27.4</c:v>
                </c:pt>
                <c:pt idx="1506">
                  <c:v>27.4</c:v>
                </c:pt>
                <c:pt idx="1507">
                  <c:v>27.4</c:v>
                </c:pt>
                <c:pt idx="1508">
                  <c:v>27.4</c:v>
                </c:pt>
                <c:pt idx="1509">
                  <c:v>27.4</c:v>
                </c:pt>
                <c:pt idx="1510">
                  <c:v>27.4</c:v>
                </c:pt>
                <c:pt idx="1511">
                  <c:v>27.4</c:v>
                </c:pt>
                <c:pt idx="1512">
                  <c:v>27.4</c:v>
                </c:pt>
                <c:pt idx="1513">
                  <c:v>27.4</c:v>
                </c:pt>
                <c:pt idx="1514">
                  <c:v>27.4</c:v>
                </c:pt>
                <c:pt idx="1515">
                  <c:v>27.4</c:v>
                </c:pt>
                <c:pt idx="1516">
                  <c:v>27.4</c:v>
                </c:pt>
                <c:pt idx="1517">
                  <c:v>27.4</c:v>
                </c:pt>
                <c:pt idx="1518">
                  <c:v>27.4</c:v>
                </c:pt>
                <c:pt idx="1519">
                  <c:v>27.4</c:v>
                </c:pt>
                <c:pt idx="1520">
                  <c:v>27.4</c:v>
                </c:pt>
                <c:pt idx="1521">
                  <c:v>27.4</c:v>
                </c:pt>
                <c:pt idx="1522">
                  <c:v>27.4</c:v>
                </c:pt>
                <c:pt idx="1523">
                  <c:v>27.4</c:v>
                </c:pt>
                <c:pt idx="1524">
                  <c:v>27.4</c:v>
                </c:pt>
                <c:pt idx="1525">
                  <c:v>27.4</c:v>
                </c:pt>
                <c:pt idx="1526">
                  <c:v>27.4</c:v>
                </c:pt>
                <c:pt idx="1527">
                  <c:v>27.4</c:v>
                </c:pt>
                <c:pt idx="1528">
                  <c:v>27.4</c:v>
                </c:pt>
                <c:pt idx="1529">
                  <c:v>27.4</c:v>
                </c:pt>
                <c:pt idx="1530">
                  <c:v>27.4</c:v>
                </c:pt>
                <c:pt idx="1531">
                  <c:v>27.4</c:v>
                </c:pt>
                <c:pt idx="1532">
                  <c:v>27.4</c:v>
                </c:pt>
                <c:pt idx="1533">
                  <c:v>27.4</c:v>
                </c:pt>
                <c:pt idx="1534">
                  <c:v>27.4</c:v>
                </c:pt>
                <c:pt idx="1535">
                  <c:v>27.4</c:v>
                </c:pt>
                <c:pt idx="1536">
                  <c:v>27.4</c:v>
                </c:pt>
                <c:pt idx="1537">
                  <c:v>27.4</c:v>
                </c:pt>
                <c:pt idx="1538">
                  <c:v>27.4</c:v>
                </c:pt>
                <c:pt idx="1539">
                  <c:v>27.4</c:v>
                </c:pt>
                <c:pt idx="1540">
                  <c:v>27.4</c:v>
                </c:pt>
                <c:pt idx="1541">
                  <c:v>27.4</c:v>
                </c:pt>
                <c:pt idx="1542">
                  <c:v>27.4</c:v>
                </c:pt>
                <c:pt idx="1543">
                  <c:v>27.4</c:v>
                </c:pt>
                <c:pt idx="1544">
                  <c:v>27.4</c:v>
                </c:pt>
                <c:pt idx="1545">
                  <c:v>27.4</c:v>
                </c:pt>
                <c:pt idx="1546">
                  <c:v>27.4</c:v>
                </c:pt>
                <c:pt idx="1547">
                  <c:v>27.4</c:v>
                </c:pt>
                <c:pt idx="1548">
                  <c:v>27.4</c:v>
                </c:pt>
                <c:pt idx="1549">
                  <c:v>27.4</c:v>
                </c:pt>
                <c:pt idx="1550">
                  <c:v>27.4</c:v>
                </c:pt>
                <c:pt idx="1551">
                  <c:v>27.4</c:v>
                </c:pt>
                <c:pt idx="1552">
                  <c:v>27.4</c:v>
                </c:pt>
                <c:pt idx="1553">
                  <c:v>27.4</c:v>
                </c:pt>
                <c:pt idx="1554">
                  <c:v>27.4</c:v>
                </c:pt>
                <c:pt idx="1555">
                  <c:v>27.4</c:v>
                </c:pt>
                <c:pt idx="1556">
                  <c:v>27.4</c:v>
                </c:pt>
                <c:pt idx="1557">
                  <c:v>27.4</c:v>
                </c:pt>
                <c:pt idx="1558">
                  <c:v>27.4</c:v>
                </c:pt>
                <c:pt idx="1559">
                  <c:v>27.4</c:v>
                </c:pt>
                <c:pt idx="1560">
                  <c:v>27.4</c:v>
                </c:pt>
                <c:pt idx="1561">
                  <c:v>27.4</c:v>
                </c:pt>
                <c:pt idx="1562">
                  <c:v>27.4</c:v>
                </c:pt>
                <c:pt idx="1563">
                  <c:v>27.4</c:v>
                </c:pt>
                <c:pt idx="1564">
                  <c:v>27.4</c:v>
                </c:pt>
                <c:pt idx="1565">
                  <c:v>27.4</c:v>
                </c:pt>
                <c:pt idx="1566">
                  <c:v>27.4</c:v>
                </c:pt>
                <c:pt idx="1567">
                  <c:v>27.4</c:v>
                </c:pt>
                <c:pt idx="1568">
                  <c:v>27.4</c:v>
                </c:pt>
                <c:pt idx="1569">
                  <c:v>27.4</c:v>
                </c:pt>
                <c:pt idx="1570">
                  <c:v>27.4</c:v>
                </c:pt>
                <c:pt idx="1571">
                  <c:v>27.4</c:v>
                </c:pt>
                <c:pt idx="1572">
                  <c:v>27.4</c:v>
                </c:pt>
                <c:pt idx="1573">
                  <c:v>27.4</c:v>
                </c:pt>
                <c:pt idx="1574">
                  <c:v>27.4</c:v>
                </c:pt>
                <c:pt idx="1575">
                  <c:v>27.4</c:v>
                </c:pt>
                <c:pt idx="1576">
                  <c:v>27.4</c:v>
                </c:pt>
                <c:pt idx="1577">
                  <c:v>27.4</c:v>
                </c:pt>
                <c:pt idx="1578">
                  <c:v>27.4</c:v>
                </c:pt>
                <c:pt idx="1579">
                  <c:v>27.4</c:v>
                </c:pt>
                <c:pt idx="1580">
                  <c:v>27.4</c:v>
                </c:pt>
                <c:pt idx="1581">
                  <c:v>27.4</c:v>
                </c:pt>
                <c:pt idx="1582">
                  <c:v>27.4</c:v>
                </c:pt>
                <c:pt idx="1583">
                  <c:v>27.4</c:v>
                </c:pt>
                <c:pt idx="1584">
                  <c:v>27.4</c:v>
                </c:pt>
                <c:pt idx="1585">
                  <c:v>27.4</c:v>
                </c:pt>
                <c:pt idx="1586">
                  <c:v>27.4</c:v>
                </c:pt>
                <c:pt idx="1587">
                  <c:v>27.4</c:v>
                </c:pt>
                <c:pt idx="1588">
                  <c:v>27.4</c:v>
                </c:pt>
                <c:pt idx="1589">
                  <c:v>27.4</c:v>
                </c:pt>
                <c:pt idx="1590">
                  <c:v>27.4</c:v>
                </c:pt>
                <c:pt idx="1591">
                  <c:v>27.4</c:v>
                </c:pt>
                <c:pt idx="1592">
                  <c:v>27.4</c:v>
                </c:pt>
                <c:pt idx="1593">
                  <c:v>27.4</c:v>
                </c:pt>
                <c:pt idx="1594">
                  <c:v>27.4</c:v>
                </c:pt>
                <c:pt idx="1595">
                  <c:v>27.4</c:v>
                </c:pt>
                <c:pt idx="1596">
                  <c:v>27.4</c:v>
                </c:pt>
                <c:pt idx="1597">
                  <c:v>27.4</c:v>
                </c:pt>
                <c:pt idx="1598">
                  <c:v>27.4</c:v>
                </c:pt>
                <c:pt idx="1599">
                  <c:v>27.4</c:v>
                </c:pt>
                <c:pt idx="1600">
                  <c:v>27.4</c:v>
                </c:pt>
                <c:pt idx="1601">
                  <c:v>27.4</c:v>
                </c:pt>
                <c:pt idx="1602">
                  <c:v>27.4</c:v>
                </c:pt>
                <c:pt idx="1603">
                  <c:v>27.4</c:v>
                </c:pt>
                <c:pt idx="1604">
                  <c:v>27.4</c:v>
                </c:pt>
                <c:pt idx="1605">
                  <c:v>27.4</c:v>
                </c:pt>
                <c:pt idx="1606">
                  <c:v>27.4</c:v>
                </c:pt>
                <c:pt idx="1607">
                  <c:v>27.4</c:v>
                </c:pt>
                <c:pt idx="1608">
                  <c:v>27.4</c:v>
                </c:pt>
                <c:pt idx="1609">
                  <c:v>27.4</c:v>
                </c:pt>
                <c:pt idx="1610">
                  <c:v>27.4</c:v>
                </c:pt>
                <c:pt idx="1611">
                  <c:v>27.4</c:v>
                </c:pt>
                <c:pt idx="1612">
                  <c:v>27.4</c:v>
                </c:pt>
                <c:pt idx="1613">
                  <c:v>27.4</c:v>
                </c:pt>
                <c:pt idx="1614">
                  <c:v>27.4</c:v>
                </c:pt>
                <c:pt idx="1615">
                  <c:v>27.4</c:v>
                </c:pt>
                <c:pt idx="1616">
                  <c:v>27.4</c:v>
                </c:pt>
                <c:pt idx="1617">
                  <c:v>27.4</c:v>
                </c:pt>
                <c:pt idx="1618">
                  <c:v>27.4</c:v>
                </c:pt>
                <c:pt idx="1619">
                  <c:v>27.4</c:v>
                </c:pt>
                <c:pt idx="1620">
                  <c:v>27.4</c:v>
                </c:pt>
                <c:pt idx="1621">
                  <c:v>27.4</c:v>
                </c:pt>
                <c:pt idx="1622">
                  <c:v>27.4</c:v>
                </c:pt>
                <c:pt idx="1623">
                  <c:v>27.4</c:v>
                </c:pt>
                <c:pt idx="1624">
                  <c:v>27.4</c:v>
                </c:pt>
                <c:pt idx="1625">
                  <c:v>27.4</c:v>
                </c:pt>
                <c:pt idx="1626">
                  <c:v>27.4</c:v>
                </c:pt>
                <c:pt idx="1627">
                  <c:v>27.4</c:v>
                </c:pt>
                <c:pt idx="1628">
                  <c:v>27.4</c:v>
                </c:pt>
                <c:pt idx="1629">
                  <c:v>27.4</c:v>
                </c:pt>
                <c:pt idx="1630">
                  <c:v>27.4</c:v>
                </c:pt>
                <c:pt idx="1631">
                  <c:v>27.4</c:v>
                </c:pt>
                <c:pt idx="1632">
                  <c:v>27.4</c:v>
                </c:pt>
                <c:pt idx="1633">
                  <c:v>27.4</c:v>
                </c:pt>
                <c:pt idx="1634">
                  <c:v>27.4</c:v>
                </c:pt>
                <c:pt idx="1635">
                  <c:v>27.4</c:v>
                </c:pt>
                <c:pt idx="1636">
                  <c:v>27.4</c:v>
                </c:pt>
                <c:pt idx="1637">
                  <c:v>27.4</c:v>
                </c:pt>
                <c:pt idx="1638">
                  <c:v>27.4</c:v>
                </c:pt>
                <c:pt idx="1639">
                  <c:v>27.4</c:v>
                </c:pt>
                <c:pt idx="1640">
                  <c:v>27.4</c:v>
                </c:pt>
                <c:pt idx="1641">
                  <c:v>27.4</c:v>
                </c:pt>
                <c:pt idx="1642">
                  <c:v>27.4</c:v>
                </c:pt>
                <c:pt idx="1643">
                  <c:v>27.4</c:v>
                </c:pt>
                <c:pt idx="1644">
                  <c:v>27.4</c:v>
                </c:pt>
                <c:pt idx="1645">
                  <c:v>27.4</c:v>
                </c:pt>
                <c:pt idx="1646">
                  <c:v>27.4</c:v>
                </c:pt>
                <c:pt idx="1647">
                  <c:v>27.4</c:v>
                </c:pt>
                <c:pt idx="1648">
                  <c:v>27.4</c:v>
                </c:pt>
                <c:pt idx="1649">
                  <c:v>27.4</c:v>
                </c:pt>
                <c:pt idx="1650">
                  <c:v>27.4</c:v>
                </c:pt>
                <c:pt idx="1651">
                  <c:v>27.4</c:v>
                </c:pt>
                <c:pt idx="1652">
                  <c:v>27.4</c:v>
                </c:pt>
                <c:pt idx="1653">
                  <c:v>27.4</c:v>
                </c:pt>
                <c:pt idx="1654">
                  <c:v>27.4</c:v>
                </c:pt>
                <c:pt idx="1655">
                  <c:v>27.4</c:v>
                </c:pt>
                <c:pt idx="1656">
                  <c:v>27.4</c:v>
                </c:pt>
                <c:pt idx="1657">
                  <c:v>27.4</c:v>
                </c:pt>
                <c:pt idx="1658">
                  <c:v>27.4</c:v>
                </c:pt>
                <c:pt idx="1659">
                  <c:v>27.4</c:v>
                </c:pt>
                <c:pt idx="1660">
                  <c:v>27.4</c:v>
                </c:pt>
                <c:pt idx="1661">
                  <c:v>27.4</c:v>
                </c:pt>
                <c:pt idx="1662">
                  <c:v>27.4</c:v>
                </c:pt>
                <c:pt idx="1663">
                  <c:v>27.4</c:v>
                </c:pt>
                <c:pt idx="1664">
                  <c:v>27.4</c:v>
                </c:pt>
                <c:pt idx="1665">
                  <c:v>27.4</c:v>
                </c:pt>
                <c:pt idx="1666">
                  <c:v>27.4</c:v>
                </c:pt>
                <c:pt idx="1667">
                  <c:v>27.4</c:v>
                </c:pt>
                <c:pt idx="1668">
                  <c:v>27.4</c:v>
                </c:pt>
                <c:pt idx="1669">
                  <c:v>27.4</c:v>
                </c:pt>
                <c:pt idx="1670">
                  <c:v>27.4</c:v>
                </c:pt>
                <c:pt idx="1671">
                  <c:v>27.4</c:v>
                </c:pt>
                <c:pt idx="1672">
                  <c:v>27.4</c:v>
                </c:pt>
                <c:pt idx="1673">
                  <c:v>27.4</c:v>
                </c:pt>
                <c:pt idx="1674">
                  <c:v>27.4</c:v>
                </c:pt>
                <c:pt idx="1675">
                  <c:v>27.4</c:v>
                </c:pt>
                <c:pt idx="1676">
                  <c:v>27.4</c:v>
                </c:pt>
                <c:pt idx="1677">
                  <c:v>27.4</c:v>
                </c:pt>
                <c:pt idx="1678">
                  <c:v>27.4</c:v>
                </c:pt>
                <c:pt idx="1679">
                  <c:v>27.4</c:v>
                </c:pt>
                <c:pt idx="1680">
                  <c:v>27.4</c:v>
                </c:pt>
                <c:pt idx="1681">
                  <c:v>27.4</c:v>
                </c:pt>
                <c:pt idx="1682">
                  <c:v>27.4</c:v>
                </c:pt>
                <c:pt idx="1683">
                  <c:v>27.4</c:v>
                </c:pt>
                <c:pt idx="1684">
                  <c:v>27.4</c:v>
                </c:pt>
                <c:pt idx="1685">
                  <c:v>27.4</c:v>
                </c:pt>
                <c:pt idx="1686">
                  <c:v>27.4</c:v>
                </c:pt>
                <c:pt idx="1687">
                  <c:v>27.4</c:v>
                </c:pt>
                <c:pt idx="1688">
                  <c:v>27.4</c:v>
                </c:pt>
                <c:pt idx="1689">
                  <c:v>27.4</c:v>
                </c:pt>
                <c:pt idx="1690">
                  <c:v>27.4</c:v>
                </c:pt>
                <c:pt idx="1691">
                  <c:v>27.4</c:v>
                </c:pt>
                <c:pt idx="1692">
                  <c:v>27.4</c:v>
                </c:pt>
                <c:pt idx="1693">
                  <c:v>27.4</c:v>
                </c:pt>
                <c:pt idx="1694">
                  <c:v>27.4</c:v>
                </c:pt>
                <c:pt idx="1695">
                  <c:v>27.4</c:v>
                </c:pt>
                <c:pt idx="1696">
                  <c:v>27.4</c:v>
                </c:pt>
                <c:pt idx="1697">
                  <c:v>27.4</c:v>
                </c:pt>
                <c:pt idx="1698">
                  <c:v>27.4</c:v>
                </c:pt>
              </c:numCache>
            </c:numRef>
          </c:yVal>
          <c:smooth val="0"/>
        </c:ser>
        <c:ser>
          <c:idx val="2"/>
          <c:order val="2"/>
          <c:tx>
            <c:v>nddl DFN</c:v>
          </c:tx>
          <c:spPr>
            <a:ln w="25400" cap="rnd">
              <a:solidFill>
                <a:schemeClr val="accent1">
                  <a:alpha val="70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[Data_resuME_3Modèles_final.xlsx]DynamRot_DFN!$A$2:$A$2500</c:f>
              <c:numCache>
                <c:formatCode>General</c:formatCode>
                <c:ptCount val="2499"/>
                <c:pt idx="0">
                  <c:v>0</c:v>
                </c:pt>
                <c:pt idx="1">
                  <c:v>0.9</c:v>
                </c:pt>
                <c:pt idx="2">
                  <c:v>1.7</c:v>
                </c:pt>
                <c:pt idx="3">
                  <c:v>2.6</c:v>
                </c:pt>
                <c:pt idx="4">
                  <c:v>3.4</c:v>
                </c:pt>
                <c:pt idx="5">
                  <c:v>4.3</c:v>
                </c:pt>
                <c:pt idx="6">
                  <c:v>5.0999999999999996</c:v>
                </c:pt>
                <c:pt idx="7">
                  <c:v>6</c:v>
                </c:pt>
                <c:pt idx="8">
                  <c:v>6.9</c:v>
                </c:pt>
                <c:pt idx="9">
                  <c:v>7.7</c:v>
                </c:pt>
                <c:pt idx="10">
                  <c:v>8.6</c:v>
                </c:pt>
                <c:pt idx="11">
                  <c:v>9.4</c:v>
                </c:pt>
                <c:pt idx="12">
                  <c:v>10.3</c:v>
                </c:pt>
                <c:pt idx="13">
                  <c:v>11.1</c:v>
                </c:pt>
                <c:pt idx="14">
                  <c:v>12</c:v>
                </c:pt>
                <c:pt idx="15">
                  <c:v>12.9</c:v>
                </c:pt>
                <c:pt idx="16">
                  <c:v>13.7</c:v>
                </c:pt>
                <c:pt idx="17">
                  <c:v>14.6</c:v>
                </c:pt>
                <c:pt idx="18">
                  <c:v>15.4</c:v>
                </c:pt>
                <c:pt idx="19">
                  <c:v>16.3</c:v>
                </c:pt>
                <c:pt idx="20">
                  <c:v>17.100000000000001</c:v>
                </c:pt>
                <c:pt idx="21">
                  <c:v>18</c:v>
                </c:pt>
                <c:pt idx="22">
                  <c:v>18.899999999999999</c:v>
                </c:pt>
                <c:pt idx="23">
                  <c:v>19.7</c:v>
                </c:pt>
                <c:pt idx="24">
                  <c:v>20.6</c:v>
                </c:pt>
                <c:pt idx="25">
                  <c:v>21.4</c:v>
                </c:pt>
                <c:pt idx="26">
                  <c:v>22.3</c:v>
                </c:pt>
                <c:pt idx="27">
                  <c:v>23.1</c:v>
                </c:pt>
                <c:pt idx="28">
                  <c:v>24</c:v>
                </c:pt>
                <c:pt idx="29">
                  <c:v>24.9</c:v>
                </c:pt>
                <c:pt idx="30">
                  <c:v>25.7</c:v>
                </c:pt>
                <c:pt idx="31">
                  <c:v>26.6</c:v>
                </c:pt>
                <c:pt idx="32">
                  <c:v>27.4</c:v>
                </c:pt>
                <c:pt idx="33">
                  <c:v>28.3</c:v>
                </c:pt>
                <c:pt idx="34">
                  <c:v>29.1</c:v>
                </c:pt>
                <c:pt idx="35">
                  <c:v>30</c:v>
                </c:pt>
                <c:pt idx="36">
                  <c:v>30.9</c:v>
                </c:pt>
                <c:pt idx="37">
                  <c:v>31.7</c:v>
                </c:pt>
                <c:pt idx="38">
                  <c:v>32.6</c:v>
                </c:pt>
                <c:pt idx="39">
                  <c:v>33.4</c:v>
                </c:pt>
                <c:pt idx="40">
                  <c:v>34.299999999999997</c:v>
                </c:pt>
                <c:pt idx="41">
                  <c:v>35.1</c:v>
                </c:pt>
                <c:pt idx="42">
                  <c:v>36</c:v>
                </c:pt>
                <c:pt idx="43">
                  <c:v>36.9</c:v>
                </c:pt>
                <c:pt idx="44">
                  <c:v>37.700000000000003</c:v>
                </c:pt>
                <c:pt idx="45">
                  <c:v>38.6</c:v>
                </c:pt>
                <c:pt idx="46">
                  <c:v>39.4</c:v>
                </c:pt>
                <c:pt idx="47">
                  <c:v>40.299999999999997</c:v>
                </c:pt>
                <c:pt idx="48">
                  <c:v>41.1</c:v>
                </c:pt>
                <c:pt idx="49">
                  <c:v>42</c:v>
                </c:pt>
                <c:pt idx="50">
                  <c:v>42.9</c:v>
                </c:pt>
                <c:pt idx="51">
                  <c:v>43.7</c:v>
                </c:pt>
                <c:pt idx="52">
                  <c:v>44.6</c:v>
                </c:pt>
                <c:pt idx="53">
                  <c:v>45.4</c:v>
                </c:pt>
                <c:pt idx="54">
                  <c:v>46.3</c:v>
                </c:pt>
                <c:pt idx="55">
                  <c:v>47.1</c:v>
                </c:pt>
                <c:pt idx="56">
                  <c:v>48</c:v>
                </c:pt>
                <c:pt idx="57">
                  <c:v>48.9</c:v>
                </c:pt>
                <c:pt idx="58">
                  <c:v>49.7</c:v>
                </c:pt>
                <c:pt idx="59">
                  <c:v>50.6</c:v>
                </c:pt>
                <c:pt idx="60">
                  <c:v>51.4</c:v>
                </c:pt>
                <c:pt idx="61">
                  <c:v>52.3</c:v>
                </c:pt>
                <c:pt idx="62">
                  <c:v>53.1</c:v>
                </c:pt>
                <c:pt idx="63">
                  <c:v>54</c:v>
                </c:pt>
                <c:pt idx="64">
                  <c:v>54.9</c:v>
                </c:pt>
                <c:pt idx="65">
                  <c:v>55.7</c:v>
                </c:pt>
                <c:pt idx="66">
                  <c:v>56.6</c:v>
                </c:pt>
                <c:pt idx="67">
                  <c:v>57.4</c:v>
                </c:pt>
                <c:pt idx="68">
                  <c:v>58.3</c:v>
                </c:pt>
                <c:pt idx="69">
                  <c:v>59.1</c:v>
                </c:pt>
                <c:pt idx="70">
                  <c:v>60</c:v>
                </c:pt>
                <c:pt idx="71">
                  <c:v>60.9</c:v>
                </c:pt>
                <c:pt idx="72">
                  <c:v>61.7</c:v>
                </c:pt>
                <c:pt idx="73">
                  <c:v>62.6</c:v>
                </c:pt>
                <c:pt idx="74">
                  <c:v>63.4</c:v>
                </c:pt>
                <c:pt idx="75">
                  <c:v>64.3</c:v>
                </c:pt>
                <c:pt idx="76">
                  <c:v>65.099999999999994</c:v>
                </c:pt>
                <c:pt idx="77">
                  <c:v>66</c:v>
                </c:pt>
                <c:pt idx="78">
                  <c:v>66.900000000000006</c:v>
                </c:pt>
                <c:pt idx="79">
                  <c:v>67.7</c:v>
                </c:pt>
                <c:pt idx="80">
                  <c:v>68.599999999999994</c:v>
                </c:pt>
                <c:pt idx="81">
                  <c:v>69.400000000000006</c:v>
                </c:pt>
                <c:pt idx="82">
                  <c:v>70.3</c:v>
                </c:pt>
                <c:pt idx="83">
                  <c:v>71.099999999999994</c:v>
                </c:pt>
                <c:pt idx="84">
                  <c:v>72</c:v>
                </c:pt>
                <c:pt idx="85">
                  <c:v>72.900000000000006</c:v>
                </c:pt>
                <c:pt idx="86">
                  <c:v>73.7</c:v>
                </c:pt>
                <c:pt idx="87">
                  <c:v>74.599999999999994</c:v>
                </c:pt>
                <c:pt idx="88">
                  <c:v>75.400000000000006</c:v>
                </c:pt>
                <c:pt idx="89">
                  <c:v>76.3</c:v>
                </c:pt>
                <c:pt idx="90">
                  <c:v>77.099999999999994</c:v>
                </c:pt>
                <c:pt idx="91">
                  <c:v>78</c:v>
                </c:pt>
                <c:pt idx="92">
                  <c:v>78.900000000000006</c:v>
                </c:pt>
                <c:pt idx="93">
                  <c:v>79.7</c:v>
                </c:pt>
                <c:pt idx="94">
                  <c:v>80.599999999999994</c:v>
                </c:pt>
                <c:pt idx="95">
                  <c:v>81.400000000000006</c:v>
                </c:pt>
                <c:pt idx="96">
                  <c:v>82.3</c:v>
                </c:pt>
                <c:pt idx="97">
                  <c:v>83.1</c:v>
                </c:pt>
                <c:pt idx="98">
                  <c:v>84</c:v>
                </c:pt>
                <c:pt idx="99">
                  <c:v>84.9</c:v>
                </c:pt>
                <c:pt idx="100">
                  <c:v>85.7</c:v>
                </c:pt>
                <c:pt idx="101">
                  <c:v>86.6</c:v>
                </c:pt>
                <c:pt idx="102">
                  <c:v>87.4</c:v>
                </c:pt>
                <c:pt idx="103">
                  <c:v>88.3</c:v>
                </c:pt>
                <c:pt idx="104">
                  <c:v>89.1</c:v>
                </c:pt>
                <c:pt idx="105">
                  <c:v>90</c:v>
                </c:pt>
                <c:pt idx="106">
                  <c:v>90.9</c:v>
                </c:pt>
                <c:pt idx="107">
                  <c:v>91.7</c:v>
                </c:pt>
                <c:pt idx="108">
                  <c:v>92.6</c:v>
                </c:pt>
                <c:pt idx="109">
                  <c:v>93.4</c:v>
                </c:pt>
                <c:pt idx="110">
                  <c:v>94.3</c:v>
                </c:pt>
                <c:pt idx="111">
                  <c:v>95.1</c:v>
                </c:pt>
                <c:pt idx="112">
                  <c:v>96</c:v>
                </c:pt>
                <c:pt idx="113">
                  <c:v>96.9</c:v>
                </c:pt>
                <c:pt idx="114">
                  <c:v>97.7</c:v>
                </c:pt>
                <c:pt idx="115">
                  <c:v>98.6</c:v>
                </c:pt>
                <c:pt idx="116">
                  <c:v>99.4</c:v>
                </c:pt>
                <c:pt idx="117">
                  <c:v>100.3</c:v>
                </c:pt>
                <c:pt idx="118">
                  <c:v>101.1</c:v>
                </c:pt>
                <c:pt idx="119">
                  <c:v>102</c:v>
                </c:pt>
                <c:pt idx="120">
                  <c:v>102.9</c:v>
                </c:pt>
                <c:pt idx="121">
                  <c:v>103.7</c:v>
                </c:pt>
                <c:pt idx="122">
                  <c:v>104.6</c:v>
                </c:pt>
                <c:pt idx="123">
                  <c:v>105.4</c:v>
                </c:pt>
                <c:pt idx="124">
                  <c:v>106.3</c:v>
                </c:pt>
                <c:pt idx="125">
                  <c:v>107.1</c:v>
                </c:pt>
                <c:pt idx="126">
                  <c:v>108</c:v>
                </c:pt>
                <c:pt idx="127">
                  <c:v>108.9</c:v>
                </c:pt>
                <c:pt idx="128">
                  <c:v>109.7</c:v>
                </c:pt>
                <c:pt idx="129">
                  <c:v>110.6</c:v>
                </c:pt>
                <c:pt idx="130">
                  <c:v>111.4</c:v>
                </c:pt>
                <c:pt idx="131">
                  <c:v>112.3</c:v>
                </c:pt>
                <c:pt idx="132">
                  <c:v>113.1</c:v>
                </c:pt>
                <c:pt idx="133">
                  <c:v>114</c:v>
                </c:pt>
                <c:pt idx="134">
                  <c:v>114.9</c:v>
                </c:pt>
                <c:pt idx="135">
                  <c:v>115.7</c:v>
                </c:pt>
                <c:pt idx="136">
                  <c:v>116.6</c:v>
                </c:pt>
                <c:pt idx="137">
                  <c:v>117.4</c:v>
                </c:pt>
                <c:pt idx="138">
                  <c:v>118.3</c:v>
                </c:pt>
                <c:pt idx="139">
                  <c:v>119.1</c:v>
                </c:pt>
                <c:pt idx="140">
                  <c:v>120</c:v>
                </c:pt>
                <c:pt idx="141">
                  <c:v>120.9</c:v>
                </c:pt>
                <c:pt idx="142">
                  <c:v>121.7</c:v>
                </c:pt>
                <c:pt idx="143">
                  <c:v>122.6</c:v>
                </c:pt>
                <c:pt idx="144">
                  <c:v>123.4</c:v>
                </c:pt>
                <c:pt idx="145">
                  <c:v>124.3</c:v>
                </c:pt>
                <c:pt idx="146">
                  <c:v>125.1</c:v>
                </c:pt>
                <c:pt idx="147">
                  <c:v>126</c:v>
                </c:pt>
                <c:pt idx="148">
                  <c:v>126.9</c:v>
                </c:pt>
                <c:pt idx="149">
                  <c:v>127.7</c:v>
                </c:pt>
                <c:pt idx="150">
                  <c:v>128.6</c:v>
                </c:pt>
                <c:pt idx="151">
                  <c:v>129.4</c:v>
                </c:pt>
                <c:pt idx="152">
                  <c:v>130.30000000000001</c:v>
                </c:pt>
                <c:pt idx="153">
                  <c:v>131.1</c:v>
                </c:pt>
                <c:pt idx="154">
                  <c:v>132</c:v>
                </c:pt>
                <c:pt idx="155">
                  <c:v>132.9</c:v>
                </c:pt>
                <c:pt idx="156">
                  <c:v>133.69999999999999</c:v>
                </c:pt>
                <c:pt idx="157">
                  <c:v>134.6</c:v>
                </c:pt>
                <c:pt idx="158">
                  <c:v>135.4</c:v>
                </c:pt>
                <c:pt idx="159">
                  <c:v>136.30000000000001</c:v>
                </c:pt>
                <c:pt idx="160">
                  <c:v>137.1</c:v>
                </c:pt>
                <c:pt idx="161">
                  <c:v>138</c:v>
                </c:pt>
                <c:pt idx="162">
                  <c:v>138.9</c:v>
                </c:pt>
                <c:pt idx="163">
                  <c:v>139.69999999999999</c:v>
                </c:pt>
                <c:pt idx="164">
                  <c:v>140.6</c:v>
                </c:pt>
                <c:pt idx="165">
                  <c:v>141.4</c:v>
                </c:pt>
                <c:pt idx="166">
                  <c:v>142.30000000000001</c:v>
                </c:pt>
                <c:pt idx="167">
                  <c:v>143.1</c:v>
                </c:pt>
                <c:pt idx="168">
                  <c:v>144</c:v>
                </c:pt>
                <c:pt idx="169">
                  <c:v>144.9</c:v>
                </c:pt>
                <c:pt idx="170">
                  <c:v>145.69999999999999</c:v>
                </c:pt>
                <c:pt idx="171">
                  <c:v>146.6</c:v>
                </c:pt>
                <c:pt idx="172">
                  <c:v>147.4</c:v>
                </c:pt>
                <c:pt idx="173">
                  <c:v>148.30000000000001</c:v>
                </c:pt>
                <c:pt idx="174">
                  <c:v>149.1</c:v>
                </c:pt>
                <c:pt idx="175">
                  <c:v>150</c:v>
                </c:pt>
                <c:pt idx="176">
                  <c:v>150.9</c:v>
                </c:pt>
                <c:pt idx="177">
                  <c:v>151.69999999999999</c:v>
                </c:pt>
                <c:pt idx="178">
                  <c:v>152.6</c:v>
                </c:pt>
                <c:pt idx="179">
                  <c:v>153.4</c:v>
                </c:pt>
                <c:pt idx="180">
                  <c:v>154.30000000000001</c:v>
                </c:pt>
                <c:pt idx="181">
                  <c:v>155.1</c:v>
                </c:pt>
                <c:pt idx="182">
                  <c:v>156</c:v>
                </c:pt>
                <c:pt idx="183">
                  <c:v>156.9</c:v>
                </c:pt>
                <c:pt idx="184">
                  <c:v>157.69999999999999</c:v>
                </c:pt>
                <c:pt idx="185">
                  <c:v>158.6</c:v>
                </c:pt>
                <c:pt idx="186">
                  <c:v>159.4</c:v>
                </c:pt>
                <c:pt idx="187">
                  <c:v>160.30000000000001</c:v>
                </c:pt>
                <c:pt idx="188">
                  <c:v>161.1</c:v>
                </c:pt>
                <c:pt idx="189">
                  <c:v>162</c:v>
                </c:pt>
                <c:pt idx="190">
                  <c:v>162.9</c:v>
                </c:pt>
                <c:pt idx="191">
                  <c:v>163.69999999999999</c:v>
                </c:pt>
                <c:pt idx="192">
                  <c:v>164.6</c:v>
                </c:pt>
                <c:pt idx="193">
                  <c:v>165.4</c:v>
                </c:pt>
                <c:pt idx="194">
                  <c:v>166.3</c:v>
                </c:pt>
                <c:pt idx="195">
                  <c:v>167.1</c:v>
                </c:pt>
                <c:pt idx="196">
                  <c:v>168</c:v>
                </c:pt>
                <c:pt idx="197">
                  <c:v>168.9</c:v>
                </c:pt>
                <c:pt idx="198">
                  <c:v>169.7</c:v>
                </c:pt>
                <c:pt idx="199">
                  <c:v>170.6</c:v>
                </c:pt>
                <c:pt idx="200">
                  <c:v>171.4</c:v>
                </c:pt>
                <c:pt idx="201">
                  <c:v>172.3</c:v>
                </c:pt>
                <c:pt idx="202">
                  <c:v>173.1</c:v>
                </c:pt>
                <c:pt idx="203">
                  <c:v>174</c:v>
                </c:pt>
                <c:pt idx="204">
                  <c:v>174.9</c:v>
                </c:pt>
                <c:pt idx="205">
                  <c:v>175.7</c:v>
                </c:pt>
                <c:pt idx="206">
                  <c:v>176.6</c:v>
                </c:pt>
                <c:pt idx="207">
                  <c:v>177.4</c:v>
                </c:pt>
                <c:pt idx="208">
                  <c:v>178.3</c:v>
                </c:pt>
                <c:pt idx="209">
                  <c:v>179.1</c:v>
                </c:pt>
                <c:pt idx="210">
                  <c:v>180</c:v>
                </c:pt>
                <c:pt idx="211">
                  <c:v>180.9</c:v>
                </c:pt>
                <c:pt idx="212">
                  <c:v>181.7</c:v>
                </c:pt>
                <c:pt idx="213">
                  <c:v>182.6</c:v>
                </c:pt>
                <c:pt idx="214">
                  <c:v>183.4</c:v>
                </c:pt>
                <c:pt idx="215">
                  <c:v>184.3</c:v>
                </c:pt>
                <c:pt idx="216">
                  <c:v>185.1</c:v>
                </c:pt>
                <c:pt idx="217">
                  <c:v>186</c:v>
                </c:pt>
                <c:pt idx="218">
                  <c:v>186.9</c:v>
                </c:pt>
                <c:pt idx="219">
                  <c:v>187.7</c:v>
                </c:pt>
                <c:pt idx="220">
                  <c:v>188.6</c:v>
                </c:pt>
                <c:pt idx="221">
                  <c:v>189.4</c:v>
                </c:pt>
                <c:pt idx="222">
                  <c:v>190.3</c:v>
                </c:pt>
                <c:pt idx="223">
                  <c:v>191.1</c:v>
                </c:pt>
                <c:pt idx="224">
                  <c:v>192</c:v>
                </c:pt>
                <c:pt idx="225">
                  <c:v>192.9</c:v>
                </c:pt>
                <c:pt idx="226">
                  <c:v>193.7</c:v>
                </c:pt>
                <c:pt idx="227">
                  <c:v>194.6</c:v>
                </c:pt>
                <c:pt idx="228">
                  <c:v>195.4</c:v>
                </c:pt>
                <c:pt idx="229">
                  <c:v>196.3</c:v>
                </c:pt>
                <c:pt idx="230">
                  <c:v>197.1</c:v>
                </c:pt>
                <c:pt idx="231">
                  <c:v>198</c:v>
                </c:pt>
                <c:pt idx="232">
                  <c:v>198.9</c:v>
                </c:pt>
                <c:pt idx="233">
                  <c:v>199.7</c:v>
                </c:pt>
                <c:pt idx="234">
                  <c:v>200.6</c:v>
                </c:pt>
                <c:pt idx="235">
                  <c:v>201.4</c:v>
                </c:pt>
                <c:pt idx="236">
                  <c:v>202.3</c:v>
                </c:pt>
                <c:pt idx="237">
                  <c:v>203.1</c:v>
                </c:pt>
                <c:pt idx="238">
                  <c:v>204</c:v>
                </c:pt>
                <c:pt idx="239">
                  <c:v>204.9</c:v>
                </c:pt>
                <c:pt idx="240">
                  <c:v>205.7</c:v>
                </c:pt>
                <c:pt idx="241">
                  <c:v>206.6</c:v>
                </c:pt>
                <c:pt idx="242">
                  <c:v>207.4</c:v>
                </c:pt>
                <c:pt idx="243">
                  <c:v>208.3</c:v>
                </c:pt>
                <c:pt idx="244">
                  <c:v>209.1</c:v>
                </c:pt>
                <c:pt idx="245">
                  <c:v>210</c:v>
                </c:pt>
                <c:pt idx="246">
                  <c:v>210.9</c:v>
                </c:pt>
                <c:pt idx="247">
                  <c:v>211.7</c:v>
                </c:pt>
                <c:pt idx="248">
                  <c:v>212.6</c:v>
                </c:pt>
                <c:pt idx="249">
                  <c:v>213.4</c:v>
                </c:pt>
                <c:pt idx="250">
                  <c:v>214.3</c:v>
                </c:pt>
                <c:pt idx="251">
                  <c:v>215.1</c:v>
                </c:pt>
                <c:pt idx="252">
                  <c:v>216</c:v>
                </c:pt>
                <c:pt idx="253">
                  <c:v>216.9</c:v>
                </c:pt>
                <c:pt idx="254">
                  <c:v>217.7</c:v>
                </c:pt>
                <c:pt idx="255">
                  <c:v>218.6</c:v>
                </c:pt>
                <c:pt idx="256">
                  <c:v>219.4</c:v>
                </c:pt>
                <c:pt idx="257">
                  <c:v>220.3</c:v>
                </c:pt>
                <c:pt idx="258">
                  <c:v>221.1</c:v>
                </c:pt>
                <c:pt idx="259">
                  <c:v>222</c:v>
                </c:pt>
                <c:pt idx="260">
                  <c:v>222.9</c:v>
                </c:pt>
                <c:pt idx="261">
                  <c:v>223.7</c:v>
                </c:pt>
                <c:pt idx="262">
                  <c:v>224.6</c:v>
                </c:pt>
                <c:pt idx="263">
                  <c:v>225.4</c:v>
                </c:pt>
                <c:pt idx="264">
                  <c:v>226.3</c:v>
                </c:pt>
                <c:pt idx="265">
                  <c:v>227.1</c:v>
                </c:pt>
                <c:pt idx="266">
                  <c:v>228</c:v>
                </c:pt>
                <c:pt idx="267">
                  <c:v>228.9</c:v>
                </c:pt>
                <c:pt idx="268">
                  <c:v>229.7</c:v>
                </c:pt>
                <c:pt idx="269">
                  <c:v>230.6</c:v>
                </c:pt>
                <c:pt idx="270">
                  <c:v>231.4</c:v>
                </c:pt>
                <c:pt idx="271">
                  <c:v>232.3</c:v>
                </c:pt>
                <c:pt idx="272">
                  <c:v>233.1</c:v>
                </c:pt>
                <c:pt idx="273">
                  <c:v>234</c:v>
                </c:pt>
                <c:pt idx="274">
                  <c:v>234.9</c:v>
                </c:pt>
                <c:pt idx="275">
                  <c:v>235.7</c:v>
                </c:pt>
                <c:pt idx="276">
                  <c:v>236.6</c:v>
                </c:pt>
                <c:pt idx="277">
                  <c:v>237.4</c:v>
                </c:pt>
                <c:pt idx="278">
                  <c:v>238.3</c:v>
                </c:pt>
                <c:pt idx="279">
                  <c:v>239.1</c:v>
                </c:pt>
                <c:pt idx="280">
                  <c:v>240</c:v>
                </c:pt>
                <c:pt idx="281">
                  <c:v>240.9</c:v>
                </c:pt>
                <c:pt idx="282">
                  <c:v>241.7</c:v>
                </c:pt>
                <c:pt idx="283">
                  <c:v>242.6</c:v>
                </c:pt>
                <c:pt idx="284">
                  <c:v>243.4</c:v>
                </c:pt>
                <c:pt idx="285">
                  <c:v>244.3</c:v>
                </c:pt>
                <c:pt idx="286">
                  <c:v>245.1</c:v>
                </c:pt>
                <c:pt idx="287">
                  <c:v>246</c:v>
                </c:pt>
                <c:pt idx="288">
                  <c:v>246.9</c:v>
                </c:pt>
                <c:pt idx="289">
                  <c:v>247.7</c:v>
                </c:pt>
                <c:pt idx="290">
                  <c:v>248.6</c:v>
                </c:pt>
                <c:pt idx="291">
                  <c:v>249.4</c:v>
                </c:pt>
                <c:pt idx="292">
                  <c:v>250.3</c:v>
                </c:pt>
                <c:pt idx="293">
                  <c:v>251.1</c:v>
                </c:pt>
                <c:pt idx="294">
                  <c:v>252</c:v>
                </c:pt>
                <c:pt idx="295">
                  <c:v>252.9</c:v>
                </c:pt>
                <c:pt idx="296">
                  <c:v>253.7</c:v>
                </c:pt>
                <c:pt idx="297">
                  <c:v>254.6</c:v>
                </c:pt>
                <c:pt idx="298">
                  <c:v>255.4</c:v>
                </c:pt>
                <c:pt idx="299">
                  <c:v>256.3</c:v>
                </c:pt>
                <c:pt idx="300">
                  <c:v>257.10000000000002</c:v>
                </c:pt>
                <c:pt idx="301">
                  <c:v>258</c:v>
                </c:pt>
                <c:pt idx="302">
                  <c:v>258.89999999999998</c:v>
                </c:pt>
                <c:pt idx="303">
                  <c:v>259.7</c:v>
                </c:pt>
                <c:pt idx="304">
                  <c:v>260.60000000000002</c:v>
                </c:pt>
                <c:pt idx="305">
                  <c:v>261.39999999999998</c:v>
                </c:pt>
                <c:pt idx="306">
                  <c:v>262.3</c:v>
                </c:pt>
                <c:pt idx="307">
                  <c:v>263.10000000000002</c:v>
                </c:pt>
                <c:pt idx="308">
                  <c:v>264</c:v>
                </c:pt>
                <c:pt idx="309">
                  <c:v>264.89999999999998</c:v>
                </c:pt>
                <c:pt idx="310">
                  <c:v>265.7</c:v>
                </c:pt>
                <c:pt idx="311">
                  <c:v>266.60000000000002</c:v>
                </c:pt>
                <c:pt idx="312">
                  <c:v>267.39999999999998</c:v>
                </c:pt>
                <c:pt idx="313">
                  <c:v>268.3</c:v>
                </c:pt>
                <c:pt idx="314">
                  <c:v>269.10000000000002</c:v>
                </c:pt>
                <c:pt idx="315">
                  <c:v>270</c:v>
                </c:pt>
                <c:pt idx="316">
                  <c:v>270.89999999999998</c:v>
                </c:pt>
                <c:pt idx="317">
                  <c:v>271.7</c:v>
                </c:pt>
                <c:pt idx="318">
                  <c:v>272.60000000000002</c:v>
                </c:pt>
                <c:pt idx="319">
                  <c:v>273.39999999999998</c:v>
                </c:pt>
                <c:pt idx="320">
                  <c:v>274.3</c:v>
                </c:pt>
                <c:pt idx="321">
                  <c:v>275.10000000000002</c:v>
                </c:pt>
                <c:pt idx="322">
                  <c:v>276</c:v>
                </c:pt>
                <c:pt idx="323">
                  <c:v>276.89999999999998</c:v>
                </c:pt>
                <c:pt idx="324">
                  <c:v>277.7</c:v>
                </c:pt>
                <c:pt idx="325">
                  <c:v>278.60000000000002</c:v>
                </c:pt>
                <c:pt idx="326">
                  <c:v>279.39999999999998</c:v>
                </c:pt>
                <c:pt idx="327">
                  <c:v>280.3</c:v>
                </c:pt>
                <c:pt idx="328">
                  <c:v>281.10000000000002</c:v>
                </c:pt>
                <c:pt idx="329">
                  <c:v>282</c:v>
                </c:pt>
                <c:pt idx="330">
                  <c:v>282.89999999999998</c:v>
                </c:pt>
                <c:pt idx="331">
                  <c:v>283.7</c:v>
                </c:pt>
                <c:pt idx="332">
                  <c:v>284.60000000000002</c:v>
                </c:pt>
                <c:pt idx="333">
                  <c:v>285.39999999999998</c:v>
                </c:pt>
                <c:pt idx="334">
                  <c:v>286.3</c:v>
                </c:pt>
                <c:pt idx="335">
                  <c:v>287.10000000000002</c:v>
                </c:pt>
                <c:pt idx="336">
                  <c:v>288</c:v>
                </c:pt>
                <c:pt idx="337">
                  <c:v>288.89999999999998</c:v>
                </c:pt>
                <c:pt idx="338">
                  <c:v>289.7</c:v>
                </c:pt>
                <c:pt idx="339">
                  <c:v>290.60000000000002</c:v>
                </c:pt>
                <c:pt idx="340">
                  <c:v>291.39999999999998</c:v>
                </c:pt>
                <c:pt idx="341">
                  <c:v>292.3</c:v>
                </c:pt>
                <c:pt idx="342">
                  <c:v>293.10000000000002</c:v>
                </c:pt>
                <c:pt idx="343">
                  <c:v>294</c:v>
                </c:pt>
                <c:pt idx="344">
                  <c:v>294.89999999999998</c:v>
                </c:pt>
                <c:pt idx="345">
                  <c:v>295.7</c:v>
                </c:pt>
                <c:pt idx="346">
                  <c:v>296.60000000000002</c:v>
                </c:pt>
                <c:pt idx="347">
                  <c:v>297.39999999999998</c:v>
                </c:pt>
                <c:pt idx="348">
                  <c:v>298.3</c:v>
                </c:pt>
                <c:pt idx="349">
                  <c:v>299.10000000000002</c:v>
                </c:pt>
                <c:pt idx="350">
                  <c:v>300</c:v>
                </c:pt>
                <c:pt idx="351">
                  <c:v>300.89999999999998</c:v>
                </c:pt>
                <c:pt idx="352">
                  <c:v>301.7</c:v>
                </c:pt>
                <c:pt idx="353">
                  <c:v>302.60000000000002</c:v>
                </c:pt>
                <c:pt idx="354">
                  <c:v>303.39999999999998</c:v>
                </c:pt>
                <c:pt idx="355">
                  <c:v>304.3</c:v>
                </c:pt>
                <c:pt idx="356">
                  <c:v>305.10000000000002</c:v>
                </c:pt>
                <c:pt idx="357">
                  <c:v>306</c:v>
                </c:pt>
                <c:pt idx="358">
                  <c:v>306.89999999999998</c:v>
                </c:pt>
                <c:pt idx="359">
                  <c:v>307.7</c:v>
                </c:pt>
                <c:pt idx="360">
                  <c:v>308.60000000000002</c:v>
                </c:pt>
                <c:pt idx="361">
                  <c:v>309.39999999999998</c:v>
                </c:pt>
                <c:pt idx="362">
                  <c:v>310.3</c:v>
                </c:pt>
                <c:pt idx="363">
                  <c:v>311.10000000000002</c:v>
                </c:pt>
                <c:pt idx="364">
                  <c:v>312</c:v>
                </c:pt>
                <c:pt idx="365">
                  <c:v>312.89999999999998</c:v>
                </c:pt>
                <c:pt idx="366">
                  <c:v>313.7</c:v>
                </c:pt>
                <c:pt idx="367">
                  <c:v>314.60000000000002</c:v>
                </c:pt>
                <c:pt idx="368">
                  <c:v>315.39999999999998</c:v>
                </c:pt>
                <c:pt idx="369">
                  <c:v>316.3</c:v>
                </c:pt>
                <c:pt idx="370">
                  <c:v>317.10000000000002</c:v>
                </c:pt>
                <c:pt idx="371">
                  <c:v>318</c:v>
                </c:pt>
                <c:pt idx="372">
                  <c:v>318.89999999999998</c:v>
                </c:pt>
                <c:pt idx="373">
                  <c:v>319.7</c:v>
                </c:pt>
                <c:pt idx="374">
                  <c:v>320.60000000000002</c:v>
                </c:pt>
                <c:pt idx="375">
                  <c:v>321.39999999999998</c:v>
                </c:pt>
                <c:pt idx="376">
                  <c:v>322.3</c:v>
                </c:pt>
                <c:pt idx="377">
                  <c:v>323.10000000000002</c:v>
                </c:pt>
                <c:pt idx="378">
                  <c:v>324</c:v>
                </c:pt>
                <c:pt idx="379">
                  <c:v>324.89999999999998</c:v>
                </c:pt>
                <c:pt idx="380">
                  <c:v>325.7</c:v>
                </c:pt>
                <c:pt idx="381">
                  <c:v>326.60000000000002</c:v>
                </c:pt>
                <c:pt idx="382">
                  <c:v>327.39999999999998</c:v>
                </c:pt>
                <c:pt idx="383">
                  <c:v>328.3</c:v>
                </c:pt>
                <c:pt idx="384">
                  <c:v>329.1</c:v>
                </c:pt>
                <c:pt idx="385">
                  <c:v>330</c:v>
                </c:pt>
                <c:pt idx="386">
                  <c:v>330.9</c:v>
                </c:pt>
                <c:pt idx="387">
                  <c:v>331.7</c:v>
                </c:pt>
                <c:pt idx="388">
                  <c:v>332.6</c:v>
                </c:pt>
                <c:pt idx="389">
                  <c:v>333.4</c:v>
                </c:pt>
                <c:pt idx="390">
                  <c:v>334.3</c:v>
                </c:pt>
                <c:pt idx="391">
                  <c:v>335.1</c:v>
                </c:pt>
                <c:pt idx="392">
                  <c:v>336</c:v>
                </c:pt>
                <c:pt idx="393">
                  <c:v>336.9</c:v>
                </c:pt>
                <c:pt idx="394">
                  <c:v>337.7</c:v>
                </c:pt>
                <c:pt idx="395">
                  <c:v>338.6</c:v>
                </c:pt>
                <c:pt idx="396">
                  <c:v>339.4</c:v>
                </c:pt>
                <c:pt idx="397">
                  <c:v>340.3</c:v>
                </c:pt>
                <c:pt idx="398">
                  <c:v>341.1</c:v>
                </c:pt>
                <c:pt idx="399">
                  <c:v>342</c:v>
                </c:pt>
                <c:pt idx="400">
                  <c:v>342.9</c:v>
                </c:pt>
                <c:pt idx="401">
                  <c:v>343.7</c:v>
                </c:pt>
                <c:pt idx="402">
                  <c:v>344.6</c:v>
                </c:pt>
                <c:pt idx="403">
                  <c:v>345.4</c:v>
                </c:pt>
                <c:pt idx="404">
                  <c:v>346.3</c:v>
                </c:pt>
                <c:pt idx="405">
                  <c:v>347.1</c:v>
                </c:pt>
                <c:pt idx="406">
                  <c:v>348</c:v>
                </c:pt>
                <c:pt idx="407">
                  <c:v>348.9</c:v>
                </c:pt>
                <c:pt idx="408">
                  <c:v>349.7</c:v>
                </c:pt>
                <c:pt idx="409">
                  <c:v>350.6</c:v>
                </c:pt>
                <c:pt idx="410">
                  <c:v>351.4</c:v>
                </c:pt>
                <c:pt idx="411">
                  <c:v>352.3</c:v>
                </c:pt>
                <c:pt idx="412">
                  <c:v>353.1</c:v>
                </c:pt>
                <c:pt idx="413">
                  <c:v>354</c:v>
                </c:pt>
                <c:pt idx="414">
                  <c:v>354.9</c:v>
                </c:pt>
                <c:pt idx="415">
                  <c:v>355.7</c:v>
                </c:pt>
                <c:pt idx="416">
                  <c:v>356.6</c:v>
                </c:pt>
                <c:pt idx="417">
                  <c:v>357.4</c:v>
                </c:pt>
                <c:pt idx="418">
                  <c:v>358.3</c:v>
                </c:pt>
                <c:pt idx="419">
                  <c:v>359.1</c:v>
                </c:pt>
                <c:pt idx="420">
                  <c:v>360</c:v>
                </c:pt>
                <c:pt idx="421">
                  <c:v>360.9</c:v>
                </c:pt>
                <c:pt idx="422">
                  <c:v>361.7</c:v>
                </c:pt>
                <c:pt idx="423">
                  <c:v>362.6</c:v>
                </c:pt>
                <c:pt idx="424">
                  <c:v>363.4</c:v>
                </c:pt>
                <c:pt idx="425">
                  <c:v>364.3</c:v>
                </c:pt>
                <c:pt idx="426">
                  <c:v>365.1</c:v>
                </c:pt>
                <c:pt idx="427">
                  <c:v>366</c:v>
                </c:pt>
                <c:pt idx="428">
                  <c:v>366.9</c:v>
                </c:pt>
                <c:pt idx="429">
                  <c:v>367.7</c:v>
                </c:pt>
                <c:pt idx="430">
                  <c:v>368.6</c:v>
                </c:pt>
                <c:pt idx="431">
                  <c:v>369.4</c:v>
                </c:pt>
                <c:pt idx="432">
                  <c:v>370.3</c:v>
                </c:pt>
                <c:pt idx="433">
                  <c:v>371.1</c:v>
                </c:pt>
                <c:pt idx="434">
                  <c:v>372</c:v>
                </c:pt>
                <c:pt idx="435">
                  <c:v>372.9</c:v>
                </c:pt>
                <c:pt idx="436">
                  <c:v>373.7</c:v>
                </c:pt>
                <c:pt idx="437">
                  <c:v>374.6</c:v>
                </c:pt>
                <c:pt idx="438">
                  <c:v>375.4</c:v>
                </c:pt>
                <c:pt idx="439">
                  <c:v>376.3</c:v>
                </c:pt>
                <c:pt idx="440">
                  <c:v>377.1</c:v>
                </c:pt>
                <c:pt idx="441">
                  <c:v>378</c:v>
                </c:pt>
                <c:pt idx="442">
                  <c:v>378.9</c:v>
                </c:pt>
                <c:pt idx="443">
                  <c:v>379.7</c:v>
                </c:pt>
                <c:pt idx="444">
                  <c:v>380.6</c:v>
                </c:pt>
                <c:pt idx="445">
                  <c:v>381.4</c:v>
                </c:pt>
                <c:pt idx="446">
                  <c:v>382.3</c:v>
                </c:pt>
                <c:pt idx="447">
                  <c:v>383.1</c:v>
                </c:pt>
                <c:pt idx="448">
                  <c:v>384</c:v>
                </c:pt>
                <c:pt idx="449">
                  <c:v>384.9</c:v>
                </c:pt>
                <c:pt idx="450">
                  <c:v>385.7</c:v>
                </c:pt>
                <c:pt idx="451">
                  <c:v>386.6</c:v>
                </c:pt>
                <c:pt idx="452">
                  <c:v>387.4</c:v>
                </c:pt>
                <c:pt idx="453">
                  <c:v>388.3</c:v>
                </c:pt>
                <c:pt idx="454">
                  <c:v>389.1</c:v>
                </c:pt>
                <c:pt idx="455">
                  <c:v>390</c:v>
                </c:pt>
                <c:pt idx="456">
                  <c:v>390.9</c:v>
                </c:pt>
                <c:pt idx="457">
                  <c:v>391.7</c:v>
                </c:pt>
                <c:pt idx="458">
                  <c:v>392.6</c:v>
                </c:pt>
                <c:pt idx="459">
                  <c:v>393.4</c:v>
                </c:pt>
                <c:pt idx="460">
                  <c:v>394.3</c:v>
                </c:pt>
                <c:pt idx="461">
                  <c:v>395.1</c:v>
                </c:pt>
                <c:pt idx="462">
                  <c:v>396</c:v>
                </c:pt>
                <c:pt idx="463">
                  <c:v>396.9</c:v>
                </c:pt>
                <c:pt idx="464">
                  <c:v>397.7</c:v>
                </c:pt>
                <c:pt idx="465">
                  <c:v>398.6</c:v>
                </c:pt>
                <c:pt idx="466">
                  <c:v>399.4</c:v>
                </c:pt>
                <c:pt idx="467">
                  <c:v>400.3</c:v>
                </c:pt>
                <c:pt idx="468">
                  <c:v>401.1</c:v>
                </c:pt>
                <c:pt idx="469">
                  <c:v>402</c:v>
                </c:pt>
                <c:pt idx="470">
                  <c:v>402.9</c:v>
                </c:pt>
                <c:pt idx="471">
                  <c:v>403.7</c:v>
                </c:pt>
                <c:pt idx="472">
                  <c:v>404.6</c:v>
                </c:pt>
                <c:pt idx="473">
                  <c:v>405.4</c:v>
                </c:pt>
                <c:pt idx="474">
                  <c:v>406.3</c:v>
                </c:pt>
                <c:pt idx="475">
                  <c:v>407.1</c:v>
                </c:pt>
                <c:pt idx="476">
                  <c:v>408</c:v>
                </c:pt>
                <c:pt idx="477">
                  <c:v>408.9</c:v>
                </c:pt>
                <c:pt idx="478">
                  <c:v>409.7</c:v>
                </c:pt>
                <c:pt idx="479">
                  <c:v>410.6</c:v>
                </c:pt>
                <c:pt idx="480">
                  <c:v>411.4</c:v>
                </c:pt>
                <c:pt idx="481">
                  <c:v>412.3</c:v>
                </c:pt>
                <c:pt idx="482">
                  <c:v>413.1</c:v>
                </c:pt>
                <c:pt idx="483">
                  <c:v>414</c:v>
                </c:pt>
                <c:pt idx="484">
                  <c:v>414.9</c:v>
                </c:pt>
                <c:pt idx="485">
                  <c:v>415.7</c:v>
                </c:pt>
                <c:pt idx="486">
                  <c:v>416.6</c:v>
                </c:pt>
                <c:pt idx="487">
                  <c:v>417.4</c:v>
                </c:pt>
                <c:pt idx="488">
                  <c:v>418.3</c:v>
                </c:pt>
                <c:pt idx="489">
                  <c:v>419.1</c:v>
                </c:pt>
                <c:pt idx="490">
                  <c:v>420</c:v>
                </c:pt>
                <c:pt idx="491">
                  <c:v>420.9</c:v>
                </c:pt>
                <c:pt idx="492">
                  <c:v>421.7</c:v>
                </c:pt>
                <c:pt idx="493">
                  <c:v>422.6</c:v>
                </c:pt>
                <c:pt idx="494">
                  <c:v>423.4</c:v>
                </c:pt>
                <c:pt idx="495">
                  <c:v>424.3</c:v>
                </c:pt>
                <c:pt idx="496">
                  <c:v>425.1</c:v>
                </c:pt>
                <c:pt idx="497">
                  <c:v>426</c:v>
                </c:pt>
                <c:pt idx="498">
                  <c:v>426.9</c:v>
                </c:pt>
                <c:pt idx="499">
                  <c:v>427.7</c:v>
                </c:pt>
                <c:pt idx="500">
                  <c:v>428.6</c:v>
                </c:pt>
                <c:pt idx="501">
                  <c:v>429.4</c:v>
                </c:pt>
                <c:pt idx="502">
                  <c:v>430.3</c:v>
                </c:pt>
                <c:pt idx="503">
                  <c:v>431.1</c:v>
                </c:pt>
                <c:pt idx="504">
                  <c:v>432</c:v>
                </c:pt>
                <c:pt idx="505">
                  <c:v>432.9</c:v>
                </c:pt>
                <c:pt idx="506">
                  <c:v>433.7</c:v>
                </c:pt>
                <c:pt idx="507">
                  <c:v>434.6</c:v>
                </c:pt>
                <c:pt idx="508">
                  <c:v>435.4</c:v>
                </c:pt>
                <c:pt idx="509">
                  <c:v>436.3</c:v>
                </c:pt>
                <c:pt idx="510">
                  <c:v>437.1</c:v>
                </c:pt>
                <c:pt idx="511">
                  <c:v>438</c:v>
                </c:pt>
                <c:pt idx="512">
                  <c:v>438.9</c:v>
                </c:pt>
                <c:pt idx="513">
                  <c:v>439.7</c:v>
                </c:pt>
                <c:pt idx="514">
                  <c:v>440.6</c:v>
                </c:pt>
                <c:pt idx="515">
                  <c:v>441.4</c:v>
                </c:pt>
                <c:pt idx="516">
                  <c:v>442.3</c:v>
                </c:pt>
                <c:pt idx="517">
                  <c:v>443.1</c:v>
                </c:pt>
                <c:pt idx="518">
                  <c:v>444</c:v>
                </c:pt>
                <c:pt idx="519">
                  <c:v>444.9</c:v>
                </c:pt>
                <c:pt idx="520">
                  <c:v>445.7</c:v>
                </c:pt>
                <c:pt idx="521">
                  <c:v>446.6</c:v>
                </c:pt>
                <c:pt idx="522">
                  <c:v>447.4</c:v>
                </c:pt>
                <c:pt idx="523">
                  <c:v>448.3</c:v>
                </c:pt>
                <c:pt idx="524">
                  <c:v>449.1</c:v>
                </c:pt>
                <c:pt idx="525">
                  <c:v>450</c:v>
                </c:pt>
                <c:pt idx="526">
                  <c:v>450.9</c:v>
                </c:pt>
                <c:pt idx="527">
                  <c:v>451.7</c:v>
                </c:pt>
                <c:pt idx="528">
                  <c:v>452.6</c:v>
                </c:pt>
                <c:pt idx="529">
                  <c:v>453.4</c:v>
                </c:pt>
                <c:pt idx="530">
                  <c:v>454.3</c:v>
                </c:pt>
                <c:pt idx="531">
                  <c:v>455.1</c:v>
                </c:pt>
                <c:pt idx="532">
                  <c:v>456</c:v>
                </c:pt>
                <c:pt idx="533">
                  <c:v>456.9</c:v>
                </c:pt>
                <c:pt idx="534">
                  <c:v>457.7</c:v>
                </c:pt>
                <c:pt idx="535">
                  <c:v>458.6</c:v>
                </c:pt>
                <c:pt idx="536">
                  <c:v>459.4</c:v>
                </c:pt>
                <c:pt idx="537">
                  <c:v>460.3</c:v>
                </c:pt>
                <c:pt idx="538">
                  <c:v>461.1</c:v>
                </c:pt>
                <c:pt idx="539">
                  <c:v>462</c:v>
                </c:pt>
                <c:pt idx="540">
                  <c:v>462.9</c:v>
                </c:pt>
                <c:pt idx="541">
                  <c:v>463.7</c:v>
                </c:pt>
                <c:pt idx="542">
                  <c:v>464.6</c:v>
                </c:pt>
                <c:pt idx="543">
                  <c:v>465.4</c:v>
                </c:pt>
                <c:pt idx="544">
                  <c:v>466.3</c:v>
                </c:pt>
                <c:pt idx="545">
                  <c:v>467.1</c:v>
                </c:pt>
                <c:pt idx="546">
                  <c:v>468</c:v>
                </c:pt>
                <c:pt idx="547">
                  <c:v>468.9</c:v>
                </c:pt>
                <c:pt idx="548">
                  <c:v>469.7</c:v>
                </c:pt>
                <c:pt idx="549">
                  <c:v>470.6</c:v>
                </c:pt>
                <c:pt idx="550">
                  <c:v>471.4</c:v>
                </c:pt>
                <c:pt idx="551">
                  <c:v>472.3</c:v>
                </c:pt>
                <c:pt idx="552">
                  <c:v>473.1</c:v>
                </c:pt>
                <c:pt idx="553">
                  <c:v>474</c:v>
                </c:pt>
                <c:pt idx="554">
                  <c:v>474.9</c:v>
                </c:pt>
                <c:pt idx="555">
                  <c:v>475.7</c:v>
                </c:pt>
                <c:pt idx="556">
                  <c:v>476.6</c:v>
                </c:pt>
                <c:pt idx="557">
                  <c:v>477.4</c:v>
                </c:pt>
                <c:pt idx="558">
                  <c:v>478.3</c:v>
                </c:pt>
                <c:pt idx="559">
                  <c:v>479.1</c:v>
                </c:pt>
                <c:pt idx="560">
                  <c:v>480</c:v>
                </c:pt>
                <c:pt idx="561">
                  <c:v>480.9</c:v>
                </c:pt>
                <c:pt idx="562">
                  <c:v>481.7</c:v>
                </c:pt>
                <c:pt idx="563">
                  <c:v>482.6</c:v>
                </c:pt>
                <c:pt idx="564">
                  <c:v>483.4</c:v>
                </c:pt>
                <c:pt idx="565">
                  <c:v>484.3</c:v>
                </c:pt>
                <c:pt idx="566">
                  <c:v>485.1</c:v>
                </c:pt>
                <c:pt idx="567">
                  <c:v>486</c:v>
                </c:pt>
                <c:pt idx="568">
                  <c:v>486.9</c:v>
                </c:pt>
                <c:pt idx="569">
                  <c:v>487.7</c:v>
                </c:pt>
                <c:pt idx="570">
                  <c:v>488.6</c:v>
                </c:pt>
                <c:pt idx="571">
                  <c:v>489.4</c:v>
                </c:pt>
                <c:pt idx="572">
                  <c:v>490.3</c:v>
                </c:pt>
                <c:pt idx="573">
                  <c:v>491.1</c:v>
                </c:pt>
                <c:pt idx="574">
                  <c:v>492</c:v>
                </c:pt>
                <c:pt idx="575">
                  <c:v>492.9</c:v>
                </c:pt>
                <c:pt idx="576">
                  <c:v>493.7</c:v>
                </c:pt>
                <c:pt idx="577">
                  <c:v>494.6</c:v>
                </c:pt>
                <c:pt idx="578">
                  <c:v>495.4</c:v>
                </c:pt>
                <c:pt idx="579">
                  <c:v>496.3</c:v>
                </c:pt>
                <c:pt idx="580">
                  <c:v>497.1</c:v>
                </c:pt>
                <c:pt idx="581">
                  <c:v>498</c:v>
                </c:pt>
                <c:pt idx="582">
                  <c:v>498.9</c:v>
                </c:pt>
                <c:pt idx="583">
                  <c:v>499.7</c:v>
                </c:pt>
                <c:pt idx="584">
                  <c:v>500.6</c:v>
                </c:pt>
                <c:pt idx="585">
                  <c:v>501.4</c:v>
                </c:pt>
                <c:pt idx="586">
                  <c:v>502.3</c:v>
                </c:pt>
                <c:pt idx="587">
                  <c:v>503.1</c:v>
                </c:pt>
                <c:pt idx="588">
                  <c:v>504</c:v>
                </c:pt>
                <c:pt idx="589">
                  <c:v>504.9</c:v>
                </c:pt>
                <c:pt idx="590">
                  <c:v>505.7</c:v>
                </c:pt>
                <c:pt idx="591">
                  <c:v>506.6</c:v>
                </c:pt>
                <c:pt idx="592">
                  <c:v>507.4</c:v>
                </c:pt>
                <c:pt idx="593">
                  <c:v>508.3</c:v>
                </c:pt>
                <c:pt idx="594">
                  <c:v>509.1</c:v>
                </c:pt>
                <c:pt idx="595">
                  <c:v>510</c:v>
                </c:pt>
                <c:pt idx="596">
                  <c:v>510.9</c:v>
                </c:pt>
                <c:pt idx="597">
                  <c:v>511.7</c:v>
                </c:pt>
                <c:pt idx="598">
                  <c:v>512.6</c:v>
                </c:pt>
                <c:pt idx="599">
                  <c:v>513.4</c:v>
                </c:pt>
                <c:pt idx="600">
                  <c:v>514.29999999999995</c:v>
                </c:pt>
                <c:pt idx="601">
                  <c:v>515.1</c:v>
                </c:pt>
                <c:pt idx="602">
                  <c:v>516</c:v>
                </c:pt>
                <c:pt idx="603">
                  <c:v>516.9</c:v>
                </c:pt>
                <c:pt idx="604">
                  <c:v>517.70000000000005</c:v>
                </c:pt>
                <c:pt idx="605">
                  <c:v>518.6</c:v>
                </c:pt>
                <c:pt idx="606">
                  <c:v>519.4</c:v>
                </c:pt>
                <c:pt idx="607">
                  <c:v>520.29999999999995</c:v>
                </c:pt>
                <c:pt idx="608">
                  <c:v>521.1</c:v>
                </c:pt>
                <c:pt idx="609">
                  <c:v>522</c:v>
                </c:pt>
                <c:pt idx="610">
                  <c:v>522.9</c:v>
                </c:pt>
                <c:pt idx="611">
                  <c:v>523.70000000000005</c:v>
                </c:pt>
                <c:pt idx="612">
                  <c:v>524.6</c:v>
                </c:pt>
                <c:pt idx="613">
                  <c:v>525.4</c:v>
                </c:pt>
                <c:pt idx="614">
                  <c:v>526.29999999999995</c:v>
                </c:pt>
                <c:pt idx="615">
                  <c:v>527.1</c:v>
                </c:pt>
                <c:pt idx="616">
                  <c:v>528</c:v>
                </c:pt>
                <c:pt idx="617">
                  <c:v>528.9</c:v>
                </c:pt>
                <c:pt idx="618">
                  <c:v>529.70000000000005</c:v>
                </c:pt>
                <c:pt idx="619">
                  <c:v>530.6</c:v>
                </c:pt>
                <c:pt idx="620">
                  <c:v>531.4</c:v>
                </c:pt>
                <c:pt idx="621">
                  <c:v>532.29999999999995</c:v>
                </c:pt>
                <c:pt idx="622">
                  <c:v>533.1</c:v>
                </c:pt>
                <c:pt idx="623">
                  <c:v>534</c:v>
                </c:pt>
                <c:pt idx="624">
                  <c:v>534.9</c:v>
                </c:pt>
                <c:pt idx="625">
                  <c:v>535.70000000000005</c:v>
                </c:pt>
                <c:pt idx="626">
                  <c:v>536.6</c:v>
                </c:pt>
                <c:pt idx="627">
                  <c:v>537.4</c:v>
                </c:pt>
                <c:pt idx="628">
                  <c:v>538.29999999999995</c:v>
                </c:pt>
                <c:pt idx="629">
                  <c:v>539.1</c:v>
                </c:pt>
                <c:pt idx="630">
                  <c:v>540</c:v>
                </c:pt>
                <c:pt idx="631">
                  <c:v>540.9</c:v>
                </c:pt>
                <c:pt idx="632">
                  <c:v>541.70000000000005</c:v>
                </c:pt>
                <c:pt idx="633">
                  <c:v>542.6</c:v>
                </c:pt>
                <c:pt idx="634">
                  <c:v>543.4</c:v>
                </c:pt>
                <c:pt idx="635">
                  <c:v>544.29999999999995</c:v>
                </c:pt>
                <c:pt idx="636">
                  <c:v>545.1</c:v>
                </c:pt>
                <c:pt idx="637">
                  <c:v>546</c:v>
                </c:pt>
                <c:pt idx="638">
                  <c:v>546.9</c:v>
                </c:pt>
                <c:pt idx="639">
                  <c:v>547.70000000000005</c:v>
                </c:pt>
                <c:pt idx="640">
                  <c:v>548.6</c:v>
                </c:pt>
                <c:pt idx="641">
                  <c:v>549.4</c:v>
                </c:pt>
                <c:pt idx="642">
                  <c:v>550.29999999999995</c:v>
                </c:pt>
                <c:pt idx="643">
                  <c:v>551.1</c:v>
                </c:pt>
                <c:pt idx="644">
                  <c:v>552</c:v>
                </c:pt>
                <c:pt idx="645">
                  <c:v>552.9</c:v>
                </c:pt>
                <c:pt idx="646">
                  <c:v>553.70000000000005</c:v>
                </c:pt>
                <c:pt idx="647">
                  <c:v>554.6</c:v>
                </c:pt>
                <c:pt idx="648">
                  <c:v>555.4</c:v>
                </c:pt>
                <c:pt idx="649">
                  <c:v>556.29999999999995</c:v>
                </c:pt>
                <c:pt idx="650">
                  <c:v>557.1</c:v>
                </c:pt>
                <c:pt idx="651">
                  <c:v>558</c:v>
                </c:pt>
                <c:pt idx="652">
                  <c:v>558.9</c:v>
                </c:pt>
                <c:pt idx="653">
                  <c:v>559.70000000000005</c:v>
                </c:pt>
                <c:pt idx="654">
                  <c:v>560.6</c:v>
                </c:pt>
                <c:pt idx="655">
                  <c:v>561.4</c:v>
                </c:pt>
                <c:pt idx="656">
                  <c:v>562.29999999999995</c:v>
                </c:pt>
                <c:pt idx="657">
                  <c:v>563.1</c:v>
                </c:pt>
                <c:pt idx="658">
                  <c:v>564</c:v>
                </c:pt>
                <c:pt idx="659">
                  <c:v>564.9</c:v>
                </c:pt>
                <c:pt idx="660">
                  <c:v>565.70000000000005</c:v>
                </c:pt>
                <c:pt idx="661">
                  <c:v>566.6</c:v>
                </c:pt>
                <c:pt idx="662">
                  <c:v>567.4</c:v>
                </c:pt>
                <c:pt idx="663">
                  <c:v>568.29999999999995</c:v>
                </c:pt>
                <c:pt idx="664">
                  <c:v>569.1</c:v>
                </c:pt>
                <c:pt idx="665">
                  <c:v>570</c:v>
                </c:pt>
                <c:pt idx="666">
                  <c:v>570.9</c:v>
                </c:pt>
                <c:pt idx="667">
                  <c:v>571.70000000000005</c:v>
                </c:pt>
                <c:pt idx="668">
                  <c:v>572.6</c:v>
                </c:pt>
                <c:pt idx="669">
                  <c:v>573.4</c:v>
                </c:pt>
                <c:pt idx="670">
                  <c:v>574.29999999999995</c:v>
                </c:pt>
                <c:pt idx="671">
                  <c:v>575.1</c:v>
                </c:pt>
                <c:pt idx="672">
                  <c:v>576</c:v>
                </c:pt>
                <c:pt idx="673">
                  <c:v>576.9</c:v>
                </c:pt>
                <c:pt idx="674">
                  <c:v>577.70000000000005</c:v>
                </c:pt>
                <c:pt idx="675">
                  <c:v>578.6</c:v>
                </c:pt>
                <c:pt idx="676">
                  <c:v>579.4</c:v>
                </c:pt>
                <c:pt idx="677">
                  <c:v>580.29999999999995</c:v>
                </c:pt>
                <c:pt idx="678">
                  <c:v>581.1</c:v>
                </c:pt>
                <c:pt idx="679">
                  <c:v>582</c:v>
                </c:pt>
                <c:pt idx="680">
                  <c:v>582.9</c:v>
                </c:pt>
                <c:pt idx="681">
                  <c:v>583.70000000000005</c:v>
                </c:pt>
                <c:pt idx="682">
                  <c:v>584.6</c:v>
                </c:pt>
                <c:pt idx="683">
                  <c:v>585.4</c:v>
                </c:pt>
                <c:pt idx="684">
                  <c:v>586.29999999999995</c:v>
                </c:pt>
                <c:pt idx="685">
                  <c:v>587.1</c:v>
                </c:pt>
                <c:pt idx="686">
                  <c:v>588</c:v>
                </c:pt>
                <c:pt idx="687">
                  <c:v>588.9</c:v>
                </c:pt>
                <c:pt idx="688">
                  <c:v>589.70000000000005</c:v>
                </c:pt>
                <c:pt idx="689">
                  <c:v>590.6</c:v>
                </c:pt>
                <c:pt idx="690">
                  <c:v>591.4</c:v>
                </c:pt>
                <c:pt idx="691">
                  <c:v>592.29999999999995</c:v>
                </c:pt>
                <c:pt idx="692">
                  <c:v>593.1</c:v>
                </c:pt>
                <c:pt idx="693">
                  <c:v>594</c:v>
                </c:pt>
                <c:pt idx="694">
                  <c:v>594.9</c:v>
                </c:pt>
                <c:pt idx="695">
                  <c:v>595.70000000000005</c:v>
                </c:pt>
                <c:pt idx="696">
                  <c:v>596.6</c:v>
                </c:pt>
                <c:pt idx="697">
                  <c:v>597.4</c:v>
                </c:pt>
                <c:pt idx="698">
                  <c:v>598.29999999999995</c:v>
                </c:pt>
                <c:pt idx="699">
                  <c:v>599.1</c:v>
                </c:pt>
                <c:pt idx="700">
                  <c:v>600</c:v>
                </c:pt>
                <c:pt idx="701">
                  <c:v>600.9</c:v>
                </c:pt>
                <c:pt idx="702">
                  <c:v>601.70000000000005</c:v>
                </c:pt>
                <c:pt idx="703">
                  <c:v>602.6</c:v>
                </c:pt>
                <c:pt idx="704">
                  <c:v>603.4</c:v>
                </c:pt>
                <c:pt idx="705">
                  <c:v>604.29999999999995</c:v>
                </c:pt>
                <c:pt idx="706">
                  <c:v>605.1</c:v>
                </c:pt>
                <c:pt idx="707">
                  <c:v>606</c:v>
                </c:pt>
                <c:pt idx="708">
                  <c:v>606.9</c:v>
                </c:pt>
                <c:pt idx="709">
                  <c:v>607.70000000000005</c:v>
                </c:pt>
                <c:pt idx="710">
                  <c:v>608.6</c:v>
                </c:pt>
                <c:pt idx="711">
                  <c:v>609.4</c:v>
                </c:pt>
                <c:pt idx="712">
                  <c:v>610.29999999999995</c:v>
                </c:pt>
                <c:pt idx="713">
                  <c:v>611.1</c:v>
                </c:pt>
                <c:pt idx="714">
                  <c:v>612</c:v>
                </c:pt>
                <c:pt idx="715">
                  <c:v>612.9</c:v>
                </c:pt>
                <c:pt idx="716">
                  <c:v>613.70000000000005</c:v>
                </c:pt>
                <c:pt idx="717">
                  <c:v>614.6</c:v>
                </c:pt>
                <c:pt idx="718">
                  <c:v>615.4</c:v>
                </c:pt>
                <c:pt idx="719">
                  <c:v>616.29999999999995</c:v>
                </c:pt>
                <c:pt idx="720">
                  <c:v>617.1</c:v>
                </c:pt>
                <c:pt idx="721">
                  <c:v>618</c:v>
                </c:pt>
                <c:pt idx="722">
                  <c:v>618.9</c:v>
                </c:pt>
                <c:pt idx="723">
                  <c:v>619.70000000000005</c:v>
                </c:pt>
                <c:pt idx="724">
                  <c:v>620.6</c:v>
                </c:pt>
                <c:pt idx="725">
                  <c:v>621.4</c:v>
                </c:pt>
                <c:pt idx="726">
                  <c:v>622.29999999999995</c:v>
                </c:pt>
                <c:pt idx="727">
                  <c:v>623.1</c:v>
                </c:pt>
                <c:pt idx="728">
                  <c:v>624</c:v>
                </c:pt>
                <c:pt idx="729">
                  <c:v>624.9</c:v>
                </c:pt>
                <c:pt idx="730">
                  <c:v>625.70000000000005</c:v>
                </c:pt>
                <c:pt idx="731">
                  <c:v>626.6</c:v>
                </c:pt>
                <c:pt idx="732">
                  <c:v>627.4</c:v>
                </c:pt>
                <c:pt idx="733">
                  <c:v>628.29999999999995</c:v>
                </c:pt>
                <c:pt idx="734">
                  <c:v>629.1</c:v>
                </c:pt>
                <c:pt idx="735">
                  <c:v>630</c:v>
                </c:pt>
                <c:pt idx="736">
                  <c:v>630.9</c:v>
                </c:pt>
                <c:pt idx="737">
                  <c:v>631.70000000000005</c:v>
                </c:pt>
                <c:pt idx="738">
                  <c:v>632.6</c:v>
                </c:pt>
                <c:pt idx="739">
                  <c:v>633.4</c:v>
                </c:pt>
                <c:pt idx="740">
                  <c:v>634.29999999999995</c:v>
                </c:pt>
                <c:pt idx="741">
                  <c:v>635.1</c:v>
                </c:pt>
                <c:pt idx="742">
                  <c:v>636</c:v>
                </c:pt>
                <c:pt idx="743">
                  <c:v>636.9</c:v>
                </c:pt>
                <c:pt idx="744">
                  <c:v>637.70000000000005</c:v>
                </c:pt>
                <c:pt idx="745">
                  <c:v>638.6</c:v>
                </c:pt>
                <c:pt idx="746">
                  <c:v>639.4</c:v>
                </c:pt>
                <c:pt idx="747">
                  <c:v>640.29999999999995</c:v>
                </c:pt>
                <c:pt idx="748">
                  <c:v>641.1</c:v>
                </c:pt>
                <c:pt idx="749">
                  <c:v>642</c:v>
                </c:pt>
                <c:pt idx="750">
                  <c:v>642.9</c:v>
                </c:pt>
                <c:pt idx="751">
                  <c:v>643.70000000000005</c:v>
                </c:pt>
                <c:pt idx="752">
                  <c:v>644.6</c:v>
                </c:pt>
                <c:pt idx="753">
                  <c:v>645.4</c:v>
                </c:pt>
                <c:pt idx="754">
                  <c:v>646.29999999999995</c:v>
                </c:pt>
                <c:pt idx="755">
                  <c:v>647.1</c:v>
                </c:pt>
                <c:pt idx="756">
                  <c:v>648</c:v>
                </c:pt>
                <c:pt idx="757">
                  <c:v>648.9</c:v>
                </c:pt>
                <c:pt idx="758">
                  <c:v>649.70000000000005</c:v>
                </c:pt>
                <c:pt idx="759">
                  <c:v>650.6</c:v>
                </c:pt>
                <c:pt idx="760">
                  <c:v>651.4</c:v>
                </c:pt>
                <c:pt idx="761">
                  <c:v>652.29999999999995</c:v>
                </c:pt>
                <c:pt idx="762">
                  <c:v>653.1</c:v>
                </c:pt>
                <c:pt idx="763">
                  <c:v>654</c:v>
                </c:pt>
                <c:pt idx="764">
                  <c:v>654.9</c:v>
                </c:pt>
                <c:pt idx="765">
                  <c:v>655.7</c:v>
                </c:pt>
                <c:pt idx="766">
                  <c:v>656.6</c:v>
                </c:pt>
                <c:pt idx="767">
                  <c:v>657.4</c:v>
                </c:pt>
                <c:pt idx="768">
                  <c:v>658.3</c:v>
                </c:pt>
                <c:pt idx="769">
                  <c:v>659.1</c:v>
                </c:pt>
                <c:pt idx="770">
                  <c:v>660</c:v>
                </c:pt>
                <c:pt idx="771">
                  <c:v>660.9</c:v>
                </c:pt>
                <c:pt idx="772">
                  <c:v>661.7</c:v>
                </c:pt>
                <c:pt idx="773">
                  <c:v>662.6</c:v>
                </c:pt>
                <c:pt idx="774">
                  <c:v>663.4</c:v>
                </c:pt>
                <c:pt idx="775">
                  <c:v>664.3</c:v>
                </c:pt>
                <c:pt idx="776">
                  <c:v>665.1</c:v>
                </c:pt>
                <c:pt idx="777">
                  <c:v>666</c:v>
                </c:pt>
                <c:pt idx="778">
                  <c:v>666.9</c:v>
                </c:pt>
                <c:pt idx="779">
                  <c:v>667.7</c:v>
                </c:pt>
                <c:pt idx="780">
                  <c:v>668.6</c:v>
                </c:pt>
                <c:pt idx="781">
                  <c:v>669.4</c:v>
                </c:pt>
                <c:pt idx="782">
                  <c:v>670.3</c:v>
                </c:pt>
                <c:pt idx="783">
                  <c:v>671.1</c:v>
                </c:pt>
                <c:pt idx="784">
                  <c:v>672</c:v>
                </c:pt>
                <c:pt idx="785">
                  <c:v>672.9</c:v>
                </c:pt>
                <c:pt idx="786">
                  <c:v>673.7</c:v>
                </c:pt>
                <c:pt idx="787">
                  <c:v>674.6</c:v>
                </c:pt>
                <c:pt idx="788">
                  <c:v>675.4</c:v>
                </c:pt>
                <c:pt idx="789">
                  <c:v>676.3</c:v>
                </c:pt>
                <c:pt idx="790">
                  <c:v>677.1</c:v>
                </c:pt>
                <c:pt idx="791">
                  <c:v>678</c:v>
                </c:pt>
                <c:pt idx="792">
                  <c:v>678.9</c:v>
                </c:pt>
                <c:pt idx="793">
                  <c:v>679.7</c:v>
                </c:pt>
                <c:pt idx="794">
                  <c:v>680.6</c:v>
                </c:pt>
                <c:pt idx="795">
                  <c:v>681.4</c:v>
                </c:pt>
                <c:pt idx="796">
                  <c:v>682.3</c:v>
                </c:pt>
                <c:pt idx="797">
                  <c:v>683.1</c:v>
                </c:pt>
                <c:pt idx="798">
                  <c:v>684</c:v>
                </c:pt>
                <c:pt idx="799">
                  <c:v>684.9</c:v>
                </c:pt>
                <c:pt idx="800">
                  <c:v>685.7</c:v>
                </c:pt>
                <c:pt idx="801">
                  <c:v>686.6</c:v>
                </c:pt>
                <c:pt idx="802">
                  <c:v>687.4</c:v>
                </c:pt>
                <c:pt idx="803">
                  <c:v>688.3</c:v>
                </c:pt>
                <c:pt idx="804">
                  <c:v>689.1</c:v>
                </c:pt>
                <c:pt idx="805">
                  <c:v>690</c:v>
                </c:pt>
                <c:pt idx="806">
                  <c:v>690.9</c:v>
                </c:pt>
                <c:pt idx="807">
                  <c:v>691.7</c:v>
                </c:pt>
                <c:pt idx="808">
                  <c:v>692.6</c:v>
                </c:pt>
                <c:pt idx="809">
                  <c:v>693.4</c:v>
                </c:pt>
                <c:pt idx="810">
                  <c:v>694.3</c:v>
                </c:pt>
                <c:pt idx="811">
                  <c:v>695.1</c:v>
                </c:pt>
                <c:pt idx="812">
                  <c:v>696</c:v>
                </c:pt>
                <c:pt idx="813">
                  <c:v>696.9</c:v>
                </c:pt>
                <c:pt idx="814">
                  <c:v>697.7</c:v>
                </c:pt>
                <c:pt idx="815">
                  <c:v>698.6</c:v>
                </c:pt>
                <c:pt idx="816">
                  <c:v>699.4</c:v>
                </c:pt>
                <c:pt idx="817">
                  <c:v>700.3</c:v>
                </c:pt>
                <c:pt idx="818">
                  <c:v>701.1</c:v>
                </c:pt>
                <c:pt idx="819">
                  <c:v>702</c:v>
                </c:pt>
                <c:pt idx="820">
                  <c:v>702.9</c:v>
                </c:pt>
                <c:pt idx="821">
                  <c:v>703.7</c:v>
                </c:pt>
                <c:pt idx="822">
                  <c:v>704.6</c:v>
                </c:pt>
                <c:pt idx="823">
                  <c:v>705.4</c:v>
                </c:pt>
                <c:pt idx="824">
                  <c:v>706.3</c:v>
                </c:pt>
                <c:pt idx="825">
                  <c:v>707.1</c:v>
                </c:pt>
                <c:pt idx="826">
                  <c:v>708</c:v>
                </c:pt>
                <c:pt idx="827">
                  <c:v>708.9</c:v>
                </c:pt>
                <c:pt idx="828">
                  <c:v>709.7</c:v>
                </c:pt>
                <c:pt idx="829">
                  <c:v>710.6</c:v>
                </c:pt>
                <c:pt idx="830">
                  <c:v>711.4</c:v>
                </c:pt>
                <c:pt idx="831">
                  <c:v>712.3</c:v>
                </c:pt>
                <c:pt idx="832">
                  <c:v>713.1</c:v>
                </c:pt>
                <c:pt idx="833">
                  <c:v>714</c:v>
                </c:pt>
                <c:pt idx="834">
                  <c:v>714.9</c:v>
                </c:pt>
                <c:pt idx="835">
                  <c:v>715.7</c:v>
                </c:pt>
                <c:pt idx="836">
                  <c:v>716.6</c:v>
                </c:pt>
                <c:pt idx="837">
                  <c:v>717.4</c:v>
                </c:pt>
                <c:pt idx="838">
                  <c:v>718.3</c:v>
                </c:pt>
                <c:pt idx="839">
                  <c:v>719.1</c:v>
                </c:pt>
                <c:pt idx="840">
                  <c:v>720</c:v>
                </c:pt>
                <c:pt idx="841">
                  <c:v>720.9</c:v>
                </c:pt>
                <c:pt idx="842">
                  <c:v>721.7</c:v>
                </c:pt>
                <c:pt idx="843">
                  <c:v>722.6</c:v>
                </c:pt>
                <c:pt idx="844">
                  <c:v>723.4</c:v>
                </c:pt>
                <c:pt idx="845">
                  <c:v>724.3</c:v>
                </c:pt>
                <c:pt idx="846">
                  <c:v>725.1</c:v>
                </c:pt>
                <c:pt idx="847">
                  <c:v>726</c:v>
                </c:pt>
                <c:pt idx="848">
                  <c:v>726.9</c:v>
                </c:pt>
                <c:pt idx="849">
                  <c:v>727.7</c:v>
                </c:pt>
                <c:pt idx="850">
                  <c:v>728.6</c:v>
                </c:pt>
                <c:pt idx="851">
                  <c:v>729.4</c:v>
                </c:pt>
                <c:pt idx="852">
                  <c:v>730.3</c:v>
                </c:pt>
                <c:pt idx="853">
                  <c:v>731.1</c:v>
                </c:pt>
                <c:pt idx="854">
                  <c:v>732</c:v>
                </c:pt>
                <c:pt idx="855">
                  <c:v>732.9</c:v>
                </c:pt>
                <c:pt idx="856">
                  <c:v>733.7</c:v>
                </c:pt>
                <c:pt idx="857">
                  <c:v>734.6</c:v>
                </c:pt>
                <c:pt idx="858">
                  <c:v>735.4</c:v>
                </c:pt>
                <c:pt idx="859">
                  <c:v>736.3</c:v>
                </c:pt>
                <c:pt idx="860">
                  <c:v>737.1</c:v>
                </c:pt>
                <c:pt idx="861">
                  <c:v>738</c:v>
                </c:pt>
                <c:pt idx="862">
                  <c:v>738.9</c:v>
                </c:pt>
                <c:pt idx="863">
                  <c:v>739.7</c:v>
                </c:pt>
                <c:pt idx="864">
                  <c:v>740.6</c:v>
                </c:pt>
                <c:pt idx="865">
                  <c:v>741.4</c:v>
                </c:pt>
                <c:pt idx="866">
                  <c:v>742.3</c:v>
                </c:pt>
                <c:pt idx="867">
                  <c:v>743.1</c:v>
                </c:pt>
                <c:pt idx="868">
                  <c:v>744</c:v>
                </c:pt>
                <c:pt idx="869">
                  <c:v>744.9</c:v>
                </c:pt>
                <c:pt idx="870">
                  <c:v>745.7</c:v>
                </c:pt>
                <c:pt idx="871">
                  <c:v>746.6</c:v>
                </c:pt>
                <c:pt idx="872">
                  <c:v>747.4</c:v>
                </c:pt>
                <c:pt idx="873">
                  <c:v>748.3</c:v>
                </c:pt>
                <c:pt idx="874">
                  <c:v>749.1</c:v>
                </c:pt>
                <c:pt idx="875">
                  <c:v>750</c:v>
                </c:pt>
                <c:pt idx="876">
                  <c:v>750.9</c:v>
                </c:pt>
                <c:pt idx="877">
                  <c:v>751.7</c:v>
                </c:pt>
                <c:pt idx="878">
                  <c:v>752.6</c:v>
                </c:pt>
                <c:pt idx="879">
                  <c:v>753.4</c:v>
                </c:pt>
                <c:pt idx="880">
                  <c:v>754.3</c:v>
                </c:pt>
                <c:pt idx="881">
                  <c:v>755.1</c:v>
                </c:pt>
                <c:pt idx="882">
                  <c:v>756</c:v>
                </c:pt>
                <c:pt idx="883">
                  <c:v>756.9</c:v>
                </c:pt>
                <c:pt idx="884">
                  <c:v>757.7</c:v>
                </c:pt>
                <c:pt idx="885">
                  <c:v>758.6</c:v>
                </c:pt>
                <c:pt idx="886">
                  <c:v>759.4</c:v>
                </c:pt>
                <c:pt idx="887">
                  <c:v>760.3</c:v>
                </c:pt>
                <c:pt idx="888">
                  <c:v>761.1</c:v>
                </c:pt>
                <c:pt idx="889">
                  <c:v>762</c:v>
                </c:pt>
                <c:pt idx="890">
                  <c:v>762.9</c:v>
                </c:pt>
                <c:pt idx="891">
                  <c:v>763.7</c:v>
                </c:pt>
                <c:pt idx="892">
                  <c:v>764.6</c:v>
                </c:pt>
                <c:pt idx="893">
                  <c:v>765.4</c:v>
                </c:pt>
                <c:pt idx="894">
                  <c:v>766.3</c:v>
                </c:pt>
                <c:pt idx="895">
                  <c:v>767.1</c:v>
                </c:pt>
                <c:pt idx="896">
                  <c:v>768</c:v>
                </c:pt>
                <c:pt idx="897">
                  <c:v>768.9</c:v>
                </c:pt>
                <c:pt idx="898">
                  <c:v>769.7</c:v>
                </c:pt>
                <c:pt idx="899">
                  <c:v>770.6</c:v>
                </c:pt>
                <c:pt idx="900">
                  <c:v>771.4</c:v>
                </c:pt>
                <c:pt idx="901">
                  <c:v>772.3</c:v>
                </c:pt>
                <c:pt idx="902">
                  <c:v>773.1</c:v>
                </c:pt>
                <c:pt idx="903">
                  <c:v>774</c:v>
                </c:pt>
                <c:pt idx="904">
                  <c:v>774.9</c:v>
                </c:pt>
                <c:pt idx="905">
                  <c:v>775.7</c:v>
                </c:pt>
                <c:pt idx="906">
                  <c:v>776.6</c:v>
                </c:pt>
                <c:pt idx="907">
                  <c:v>777.4</c:v>
                </c:pt>
                <c:pt idx="908">
                  <c:v>778.3</c:v>
                </c:pt>
                <c:pt idx="909">
                  <c:v>779.1</c:v>
                </c:pt>
                <c:pt idx="910">
                  <c:v>780</c:v>
                </c:pt>
                <c:pt idx="911">
                  <c:v>780.9</c:v>
                </c:pt>
                <c:pt idx="912">
                  <c:v>781.7</c:v>
                </c:pt>
                <c:pt idx="913">
                  <c:v>782.6</c:v>
                </c:pt>
                <c:pt idx="914">
                  <c:v>783.4</c:v>
                </c:pt>
                <c:pt idx="915">
                  <c:v>784.3</c:v>
                </c:pt>
                <c:pt idx="916">
                  <c:v>785.1</c:v>
                </c:pt>
                <c:pt idx="917">
                  <c:v>786</c:v>
                </c:pt>
                <c:pt idx="918">
                  <c:v>786.9</c:v>
                </c:pt>
                <c:pt idx="919">
                  <c:v>787.7</c:v>
                </c:pt>
                <c:pt idx="920">
                  <c:v>788.6</c:v>
                </c:pt>
                <c:pt idx="921">
                  <c:v>789.4</c:v>
                </c:pt>
                <c:pt idx="922">
                  <c:v>790.3</c:v>
                </c:pt>
                <c:pt idx="923">
                  <c:v>791.1</c:v>
                </c:pt>
                <c:pt idx="924">
                  <c:v>792</c:v>
                </c:pt>
                <c:pt idx="925">
                  <c:v>792.9</c:v>
                </c:pt>
                <c:pt idx="926">
                  <c:v>793.7</c:v>
                </c:pt>
                <c:pt idx="927">
                  <c:v>794.6</c:v>
                </c:pt>
                <c:pt idx="928">
                  <c:v>795.4</c:v>
                </c:pt>
                <c:pt idx="929">
                  <c:v>796.3</c:v>
                </c:pt>
                <c:pt idx="930">
                  <c:v>797.1</c:v>
                </c:pt>
                <c:pt idx="931">
                  <c:v>798</c:v>
                </c:pt>
                <c:pt idx="932">
                  <c:v>798.9</c:v>
                </c:pt>
                <c:pt idx="933">
                  <c:v>799.7</c:v>
                </c:pt>
                <c:pt idx="934">
                  <c:v>800.6</c:v>
                </c:pt>
                <c:pt idx="935">
                  <c:v>801.4</c:v>
                </c:pt>
                <c:pt idx="936">
                  <c:v>802.3</c:v>
                </c:pt>
                <c:pt idx="937">
                  <c:v>803.1</c:v>
                </c:pt>
                <c:pt idx="938">
                  <c:v>804</c:v>
                </c:pt>
                <c:pt idx="939">
                  <c:v>804.9</c:v>
                </c:pt>
                <c:pt idx="940">
                  <c:v>805.7</c:v>
                </c:pt>
                <c:pt idx="941">
                  <c:v>806.6</c:v>
                </c:pt>
                <c:pt idx="942">
                  <c:v>807.4</c:v>
                </c:pt>
                <c:pt idx="943">
                  <c:v>808.3</c:v>
                </c:pt>
                <c:pt idx="944">
                  <c:v>809.1</c:v>
                </c:pt>
                <c:pt idx="945">
                  <c:v>810</c:v>
                </c:pt>
                <c:pt idx="946">
                  <c:v>810.9</c:v>
                </c:pt>
                <c:pt idx="947">
                  <c:v>811.7</c:v>
                </c:pt>
                <c:pt idx="948">
                  <c:v>812.6</c:v>
                </c:pt>
                <c:pt idx="949">
                  <c:v>813.4</c:v>
                </c:pt>
                <c:pt idx="950">
                  <c:v>814.3</c:v>
                </c:pt>
                <c:pt idx="951">
                  <c:v>815.1</c:v>
                </c:pt>
                <c:pt idx="952">
                  <c:v>816</c:v>
                </c:pt>
                <c:pt idx="953">
                  <c:v>816.9</c:v>
                </c:pt>
                <c:pt idx="954">
                  <c:v>817.7</c:v>
                </c:pt>
                <c:pt idx="955">
                  <c:v>818.6</c:v>
                </c:pt>
                <c:pt idx="956">
                  <c:v>819.4</c:v>
                </c:pt>
                <c:pt idx="957">
                  <c:v>820.3</c:v>
                </c:pt>
                <c:pt idx="958">
                  <c:v>821.1</c:v>
                </c:pt>
                <c:pt idx="959">
                  <c:v>822</c:v>
                </c:pt>
                <c:pt idx="960">
                  <c:v>822.9</c:v>
                </c:pt>
                <c:pt idx="961">
                  <c:v>823.7</c:v>
                </c:pt>
                <c:pt idx="962">
                  <c:v>824.6</c:v>
                </c:pt>
                <c:pt idx="963">
                  <c:v>825.4</c:v>
                </c:pt>
                <c:pt idx="964">
                  <c:v>826.3</c:v>
                </c:pt>
                <c:pt idx="965">
                  <c:v>827.1</c:v>
                </c:pt>
                <c:pt idx="966">
                  <c:v>828</c:v>
                </c:pt>
                <c:pt idx="967">
                  <c:v>828.9</c:v>
                </c:pt>
                <c:pt idx="968">
                  <c:v>829.7</c:v>
                </c:pt>
                <c:pt idx="969">
                  <c:v>830.6</c:v>
                </c:pt>
                <c:pt idx="970">
                  <c:v>831.4</c:v>
                </c:pt>
                <c:pt idx="971">
                  <c:v>832.3</c:v>
                </c:pt>
                <c:pt idx="972">
                  <c:v>833.1</c:v>
                </c:pt>
                <c:pt idx="973">
                  <c:v>834</c:v>
                </c:pt>
                <c:pt idx="974">
                  <c:v>834.9</c:v>
                </c:pt>
                <c:pt idx="975">
                  <c:v>835.7</c:v>
                </c:pt>
                <c:pt idx="976">
                  <c:v>836.6</c:v>
                </c:pt>
                <c:pt idx="977">
                  <c:v>837.4</c:v>
                </c:pt>
                <c:pt idx="978">
                  <c:v>838.3</c:v>
                </c:pt>
                <c:pt idx="979">
                  <c:v>839.1</c:v>
                </c:pt>
                <c:pt idx="980">
                  <c:v>840</c:v>
                </c:pt>
                <c:pt idx="981">
                  <c:v>840.9</c:v>
                </c:pt>
                <c:pt idx="982">
                  <c:v>841.7</c:v>
                </c:pt>
                <c:pt idx="983">
                  <c:v>842.6</c:v>
                </c:pt>
                <c:pt idx="984">
                  <c:v>843.4</c:v>
                </c:pt>
                <c:pt idx="985">
                  <c:v>844.3</c:v>
                </c:pt>
                <c:pt idx="986">
                  <c:v>845.1</c:v>
                </c:pt>
                <c:pt idx="987">
                  <c:v>846</c:v>
                </c:pt>
                <c:pt idx="988">
                  <c:v>846.9</c:v>
                </c:pt>
                <c:pt idx="989">
                  <c:v>847.7</c:v>
                </c:pt>
                <c:pt idx="990">
                  <c:v>848.6</c:v>
                </c:pt>
                <c:pt idx="991">
                  <c:v>849.4</c:v>
                </c:pt>
                <c:pt idx="992">
                  <c:v>850.3</c:v>
                </c:pt>
                <c:pt idx="993">
                  <c:v>851.1</c:v>
                </c:pt>
                <c:pt idx="994">
                  <c:v>852</c:v>
                </c:pt>
                <c:pt idx="995">
                  <c:v>852.9</c:v>
                </c:pt>
                <c:pt idx="996">
                  <c:v>853.7</c:v>
                </c:pt>
                <c:pt idx="997">
                  <c:v>854.6</c:v>
                </c:pt>
                <c:pt idx="998">
                  <c:v>855.4</c:v>
                </c:pt>
                <c:pt idx="999">
                  <c:v>856.3</c:v>
                </c:pt>
                <c:pt idx="1000">
                  <c:v>857.1</c:v>
                </c:pt>
                <c:pt idx="1001">
                  <c:v>858</c:v>
                </c:pt>
                <c:pt idx="1002">
                  <c:v>858.9</c:v>
                </c:pt>
                <c:pt idx="1003">
                  <c:v>859.7</c:v>
                </c:pt>
                <c:pt idx="1004">
                  <c:v>860.6</c:v>
                </c:pt>
                <c:pt idx="1005">
                  <c:v>861.4</c:v>
                </c:pt>
                <c:pt idx="1006">
                  <c:v>862.3</c:v>
                </c:pt>
                <c:pt idx="1007">
                  <c:v>863.1</c:v>
                </c:pt>
                <c:pt idx="1008">
                  <c:v>864</c:v>
                </c:pt>
                <c:pt idx="1009">
                  <c:v>864.9</c:v>
                </c:pt>
                <c:pt idx="1010">
                  <c:v>865.7</c:v>
                </c:pt>
                <c:pt idx="1011">
                  <c:v>866.6</c:v>
                </c:pt>
                <c:pt idx="1012">
                  <c:v>867.4</c:v>
                </c:pt>
                <c:pt idx="1013">
                  <c:v>868.3</c:v>
                </c:pt>
                <c:pt idx="1014">
                  <c:v>869.1</c:v>
                </c:pt>
                <c:pt idx="1015">
                  <c:v>870</c:v>
                </c:pt>
                <c:pt idx="1016">
                  <c:v>870.9</c:v>
                </c:pt>
                <c:pt idx="1017">
                  <c:v>871.7</c:v>
                </c:pt>
                <c:pt idx="1018">
                  <c:v>872.6</c:v>
                </c:pt>
                <c:pt idx="1019">
                  <c:v>873.4</c:v>
                </c:pt>
                <c:pt idx="1020">
                  <c:v>874.3</c:v>
                </c:pt>
                <c:pt idx="1021">
                  <c:v>875.1</c:v>
                </c:pt>
                <c:pt idx="1022">
                  <c:v>876</c:v>
                </c:pt>
                <c:pt idx="1023">
                  <c:v>876.9</c:v>
                </c:pt>
                <c:pt idx="1024">
                  <c:v>877.7</c:v>
                </c:pt>
                <c:pt idx="1025">
                  <c:v>878.6</c:v>
                </c:pt>
                <c:pt idx="1026">
                  <c:v>879.4</c:v>
                </c:pt>
                <c:pt idx="1027">
                  <c:v>880.3</c:v>
                </c:pt>
                <c:pt idx="1028">
                  <c:v>881.1</c:v>
                </c:pt>
                <c:pt idx="1029">
                  <c:v>882</c:v>
                </c:pt>
                <c:pt idx="1030">
                  <c:v>882.9</c:v>
                </c:pt>
                <c:pt idx="1031">
                  <c:v>883.7</c:v>
                </c:pt>
                <c:pt idx="1032">
                  <c:v>884.6</c:v>
                </c:pt>
                <c:pt idx="1033">
                  <c:v>885.4</c:v>
                </c:pt>
                <c:pt idx="1034">
                  <c:v>886.3</c:v>
                </c:pt>
                <c:pt idx="1035">
                  <c:v>887.1</c:v>
                </c:pt>
                <c:pt idx="1036">
                  <c:v>888</c:v>
                </c:pt>
                <c:pt idx="1037">
                  <c:v>888.9</c:v>
                </c:pt>
                <c:pt idx="1038">
                  <c:v>889.7</c:v>
                </c:pt>
                <c:pt idx="1039">
                  <c:v>890.6</c:v>
                </c:pt>
                <c:pt idx="1040">
                  <c:v>891.4</c:v>
                </c:pt>
                <c:pt idx="1041">
                  <c:v>892.3</c:v>
                </c:pt>
                <c:pt idx="1042">
                  <c:v>893.1</c:v>
                </c:pt>
                <c:pt idx="1043">
                  <c:v>894</c:v>
                </c:pt>
                <c:pt idx="1044">
                  <c:v>894.9</c:v>
                </c:pt>
                <c:pt idx="1045">
                  <c:v>895.7</c:v>
                </c:pt>
                <c:pt idx="1046">
                  <c:v>896.6</c:v>
                </c:pt>
                <c:pt idx="1047">
                  <c:v>897.4</c:v>
                </c:pt>
                <c:pt idx="1048">
                  <c:v>898.3</c:v>
                </c:pt>
                <c:pt idx="1049">
                  <c:v>899.1</c:v>
                </c:pt>
                <c:pt idx="1050">
                  <c:v>900</c:v>
                </c:pt>
                <c:pt idx="1051">
                  <c:v>900.9</c:v>
                </c:pt>
                <c:pt idx="1052">
                  <c:v>901.7</c:v>
                </c:pt>
                <c:pt idx="1053">
                  <c:v>902.6</c:v>
                </c:pt>
                <c:pt idx="1054">
                  <c:v>903.4</c:v>
                </c:pt>
                <c:pt idx="1055">
                  <c:v>904.3</c:v>
                </c:pt>
                <c:pt idx="1056">
                  <c:v>905.1</c:v>
                </c:pt>
                <c:pt idx="1057">
                  <c:v>906</c:v>
                </c:pt>
                <c:pt idx="1058">
                  <c:v>906.9</c:v>
                </c:pt>
                <c:pt idx="1059">
                  <c:v>907.7</c:v>
                </c:pt>
                <c:pt idx="1060">
                  <c:v>908.6</c:v>
                </c:pt>
                <c:pt idx="1061">
                  <c:v>909.4</c:v>
                </c:pt>
                <c:pt idx="1062">
                  <c:v>910.3</c:v>
                </c:pt>
                <c:pt idx="1063">
                  <c:v>911.1</c:v>
                </c:pt>
                <c:pt idx="1064">
                  <c:v>912</c:v>
                </c:pt>
                <c:pt idx="1065">
                  <c:v>912.9</c:v>
                </c:pt>
                <c:pt idx="1066">
                  <c:v>913.7</c:v>
                </c:pt>
                <c:pt idx="1067">
                  <c:v>914.6</c:v>
                </c:pt>
                <c:pt idx="1068">
                  <c:v>915.4</c:v>
                </c:pt>
                <c:pt idx="1069">
                  <c:v>916.3</c:v>
                </c:pt>
                <c:pt idx="1070">
                  <c:v>917.1</c:v>
                </c:pt>
                <c:pt idx="1071">
                  <c:v>918</c:v>
                </c:pt>
                <c:pt idx="1072">
                  <c:v>918.9</c:v>
                </c:pt>
                <c:pt idx="1073">
                  <c:v>919.7</c:v>
                </c:pt>
                <c:pt idx="1074">
                  <c:v>920.6</c:v>
                </c:pt>
                <c:pt idx="1075">
                  <c:v>921.4</c:v>
                </c:pt>
                <c:pt idx="1076">
                  <c:v>922.3</c:v>
                </c:pt>
                <c:pt idx="1077">
                  <c:v>923.1</c:v>
                </c:pt>
                <c:pt idx="1078">
                  <c:v>924</c:v>
                </c:pt>
                <c:pt idx="1079">
                  <c:v>924.9</c:v>
                </c:pt>
                <c:pt idx="1080">
                  <c:v>925.7</c:v>
                </c:pt>
                <c:pt idx="1081">
                  <c:v>926.6</c:v>
                </c:pt>
                <c:pt idx="1082">
                  <c:v>927.4</c:v>
                </c:pt>
                <c:pt idx="1083">
                  <c:v>928.3</c:v>
                </c:pt>
                <c:pt idx="1084">
                  <c:v>929.1</c:v>
                </c:pt>
                <c:pt idx="1085">
                  <c:v>930</c:v>
                </c:pt>
                <c:pt idx="1086">
                  <c:v>930.9</c:v>
                </c:pt>
                <c:pt idx="1087">
                  <c:v>931.7</c:v>
                </c:pt>
                <c:pt idx="1088">
                  <c:v>932.6</c:v>
                </c:pt>
                <c:pt idx="1089">
                  <c:v>933.4</c:v>
                </c:pt>
                <c:pt idx="1090">
                  <c:v>934.3</c:v>
                </c:pt>
                <c:pt idx="1091">
                  <c:v>935.1</c:v>
                </c:pt>
                <c:pt idx="1092">
                  <c:v>936</c:v>
                </c:pt>
                <c:pt idx="1093">
                  <c:v>936.9</c:v>
                </c:pt>
                <c:pt idx="1094">
                  <c:v>937.7</c:v>
                </c:pt>
                <c:pt idx="1095">
                  <c:v>938.6</c:v>
                </c:pt>
                <c:pt idx="1096">
                  <c:v>939.4</c:v>
                </c:pt>
                <c:pt idx="1097">
                  <c:v>940.3</c:v>
                </c:pt>
                <c:pt idx="1098">
                  <c:v>941.1</c:v>
                </c:pt>
                <c:pt idx="1099">
                  <c:v>942</c:v>
                </c:pt>
                <c:pt idx="1100">
                  <c:v>942.9</c:v>
                </c:pt>
                <c:pt idx="1101">
                  <c:v>943.7</c:v>
                </c:pt>
                <c:pt idx="1102">
                  <c:v>944.6</c:v>
                </c:pt>
                <c:pt idx="1103">
                  <c:v>945.4</c:v>
                </c:pt>
                <c:pt idx="1104">
                  <c:v>946.3</c:v>
                </c:pt>
                <c:pt idx="1105">
                  <c:v>947.1</c:v>
                </c:pt>
                <c:pt idx="1106">
                  <c:v>948</c:v>
                </c:pt>
                <c:pt idx="1107">
                  <c:v>948.9</c:v>
                </c:pt>
                <c:pt idx="1108">
                  <c:v>949.7</c:v>
                </c:pt>
                <c:pt idx="1109">
                  <c:v>950.6</c:v>
                </c:pt>
                <c:pt idx="1110">
                  <c:v>951.4</c:v>
                </c:pt>
                <c:pt idx="1111">
                  <c:v>952.3</c:v>
                </c:pt>
                <c:pt idx="1112">
                  <c:v>953.1</c:v>
                </c:pt>
                <c:pt idx="1113">
                  <c:v>954</c:v>
                </c:pt>
                <c:pt idx="1114">
                  <c:v>954.9</c:v>
                </c:pt>
                <c:pt idx="1115">
                  <c:v>955.7</c:v>
                </c:pt>
                <c:pt idx="1116">
                  <c:v>956.6</c:v>
                </c:pt>
                <c:pt idx="1117">
                  <c:v>957.4</c:v>
                </c:pt>
                <c:pt idx="1118">
                  <c:v>958.3</c:v>
                </c:pt>
                <c:pt idx="1119">
                  <c:v>959.1</c:v>
                </c:pt>
                <c:pt idx="1120">
                  <c:v>960</c:v>
                </c:pt>
                <c:pt idx="1121">
                  <c:v>960.9</c:v>
                </c:pt>
                <c:pt idx="1122">
                  <c:v>961.7</c:v>
                </c:pt>
                <c:pt idx="1123">
                  <c:v>962.6</c:v>
                </c:pt>
                <c:pt idx="1124">
                  <c:v>963.4</c:v>
                </c:pt>
                <c:pt idx="1125">
                  <c:v>964.3</c:v>
                </c:pt>
                <c:pt idx="1126">
                  <c:v>965.1</c:v>
                </c:pt>
                <c:pt idx="1127">
                  <c:v>966</c:v>
                </c:pt>
                <c:pt idx="1128">
                  <c:v>966.9</c:v>
                </c:pt>
                <c:pt idx="1129">
                  <c:v>967.7</c:v>
                </c:pt>
                <c:pt idx="1130">
                  <c:v>968.6</c:v>
                </c:pt>
                <c:pt idx="1131">
                  <c:v>969.4</c:v>
                </c:pt>
                <c:pt idx="1132">
                  <c:v>970.3</c:v>
                </c:pt>
                <c:pt idx="1133">
                  <c:v>971.1</c:v>
                </c:pt>
                <c:pt idx="1134">
                  <c:v>972</c:v>
                </c:pt>
                <c:pt idx="1135">
                  <c:v>972.9</c:v>
                </c:pt>
                <c:pt idx="1136">
                  <c:v>973.7</c:v>
                </c:pt>
                <c:pt idx="1137">
                  <c:v>974.6</c:v>
                </c:pt>
                <c:pt idx="1138">
                  <c:v>975.4</c:v>
                </c:pt>
                <c:pt idx="1139">
                  <c:v>976.3</c:v>
                </c:pt>
                <c:pt idx="1140">
                  <c:v>977.1</c:v>
                </c:pt>
                <c:pt idx="1141">
                  <c:v>978</c:v>
                </c:pt>
                <c:pt idx="1142">
                  <c:v>978.9</c:v>
                </c:pt>
                <c:pt idx="1143">
                  <c:v>979.7</c:v>
                </c:pt>
                <c:pt idx="1144">
                  <c:v>980.6</c:v>
                </c:pt>
                <c:pt idx="1145">
                  <c:v>981.4</c:v>
                </c:pt>
                <c:pt idx="1146">
                  <c:v>982.3</c:v>
                </c:pt>
                <c:pt idx="1147">
                  <c:v>983.1</c:v>
                </c:pt>
                <c:pt idx="1148">
                  <c:v>984</c:v>
                </c:pt>
                <c:pt idx="1149">
                  <c:v>984.9</c:v>
                </c:pt>
                <c:pt idx="1150">
                  <c:v>985.7</c:v>
                </c:pt>
                <c:pt idx="1151">
                  <c:v>986.6</c:v>
                </c:pt>
                <c:pt idx="1152">
                  <c:v>987.4</c:v>
                </c:pt>
                <c:pt idx="1153">
                  <c:v>988.3</c:v>
                </c:pt>
                <c:pt idx="1154">
                  <c:v>989.1</c:v>
                </c:pt>
                <c:pt idx="1155">
                  <c:v>990</c:v>
                </c:pt>
                <c:pt idx="1156">
                  <c:v>990.9</c:v>
                </c:pt>
                <c:pt idx="1157">
                  <c:v>991.7</c:v>
                </c:pt>
                <c:pt idx="1158">
                  <c:v>992.6</c:v>
                </c:pt>
                <c:pt idx="1159">
                  <c:v>993.4</c:v>
                </c:pt>
                <c:pt idx="1160">
                  <c:v>994.3</c:v>
                </c:pt>
                <c:pt idx="1161">
                  <c:v>995.1</c:v>
                </c:pt>
                <c:pt idx="1162">
                  <c:v>996</c:v>
                </c:pt>
                <c:pt idx="1163">
                  <c:v>996.856092073382</c:v>
                </c:pt>
                <c:pt idx="1164">
                  <c:v>997.71322050422202</c:v>
                </c:pt>
                <c:pt idx="1165">
                  <c:v>998.57034893506204</c:v>
                </c:pt>
                <c:pt idx="1166">
                  <c:v>999.42747736590195</c:v>
                </c:pt>
                <c:pt idx="1167">
                  <c:v>1000.28460579674</c:v>
                </c:pt>
                <c:pt idx="1168">
                  <c:v>1001.1417342275799</c:v>
                </c:pt>
                <c:pt idx="1169">
                  <c:v>1001.99886265842</c:v>
                </c:pt>
                <c:pt idx="1170">
                  <c:v>1002.85599108926</c:v>
                </c:pt>
                <c:pt idx="1171">
                  <c:v>1003.7131195201</c:v>
                </c:pt>
                <c:pt idx="1172">
                  <c:v>1004.57024795094</c:v>
                </c:pt>
                <c:pt idx="1173">
                  <c:v>1005.42737638178</c:v>
                </c:pt>
                <c:pt idx="1174">
                  <c:v>1006.28450481262</c:v>
                </c:pt>
                <c:pt idx="1175">
                  <c:v>1007.14163324346</c:v>
                </c:pt>
                <c:pt idx="1176">
                  <c:v>1007.9987616743</c:v>
                </c:pt>
                <c:pt idx="1177">
                  <c:v>1008.85589010514</c:v>
                </c:pt>
                <c:pt idx="1178">
                  <c:v>1009.71301853598</c:v>
                </c:pt>
                <c:pt idx="1179">
                  <c:v>1010.5701469668199</c:v>
                </c:pt>
                <c:pt idx="1180">
                  <c:v>1011.42727539766</c:v>
                </c:pt>
                <c:pt idx="1181">
                  <c:v>1012.2844038285</c:v>
                </c:pt>
                <c:pt idx="1182">
                  <c:v>1013.14153225934</c:v>
                </c:pt>
                <c:pt idx="1183">
                  <c:v>1013.99866069019</c:v>
                </c:pt>
                <c:pt idx="1184">
                  <c:v>1014.8557891210301</c:v>
                </c:pt>
                <c:pt idx="1185">
                  <c:v>1015.71291755187</c:v>
                </c:pt>
                <c:pt idx="1186">
                  <c:v>1016.57004598271</c:v>
                </c:pt>
                <c:pt idx="1187">
                  <c:v>1017.42717441355</c:v>
                </c:pt>
                <c:pt idx="1188">
                  <c:v>1018.28430284439</c:v>
                </c:pt>
                <c:pt idx="1189">
                  <c:v>1019.14143127523</c:v>
                </c:pt>
                <c:pt idx="1190">
                  <c:v>1019.99855970607</c:v>
                </c:pt>
                <c:pt idx="1191">
                  <c:v>1020.85568813691</c:v>
                </c:pt>
                <c:pt idx="1192">
                  <c:v>1021.71281656775</c:v>
                </c:pt>
                <c:pt idx="1193">
                  <c:v>1022.56994499859</c:v>
                </c:pt>
                <c:pt idx="1194">
                  <c:v>1023.42707342943</c:v>
                </c:pt>
                <c:pt idx="1195">
                  <c:v>1024.2842018602701</c:v>
                </c:pt>
                <c:pt idx="1196">
                  <c:v>1025.1413302911101</c:v>
                </c:pt>
                <c:pt idx="1197">
                  <c:v>1025.9984587219501</c:v>
                </c:pt>
                <c:pt idx="1198">
                  <c:v>1026.8555871527899</c:v>
                </c:pt>
                <c:pt idx="1199">
                  <c:v>1027.7127155836299</c:v>
                </c:pt>
                <c:pt idx="1200">
                  <c:v>1028.5698440144699</c:v>
                </c:pt>
                <c:pt idx="1201">
                  <c:v>1029.42697244531</c:v>
                </c:pt>
                <c:pt idx="1202">
                  <c:v>1030.28410087615</c:v>
                </c:pt>
                <c:pt idx="1203">
                  <c:v>1031.14122930699</c:v>
                </c:pt>
                <c:pt idx="1204">
                  <c:v>1031.99835773783</c:v>
                </c:pt>
                <c:pt idx="1205">
                  <c:v>1032.85548616867</c:v>
                </c:pt>
                <c:pt idx="1206">
                  <c:v>1033.7126145995101</c:v>
                </c:pt>
                <c:pt idx="1207">
                  <c:v>1034.5697430303501</c:v>
                </c:pt>
                <c:pt idx="1208">
                  <c:v>1035.4268714611901</c:v>
                </c:pt>
                <c:pt idx="1209">
                  <c:v>1036.2839998920299</c:v>
                </c:pt>
                <c:pt idx="1210">
                  <c:v>1037.1411283228699</c:v>
                </c:pt>
                <c:pt idx="1211">
                  <c:v>1037.9982567537099</c:v>
                </c:pt>
                <c:pt idx="1212">
                  <c:v>1038.85538518455</c:v>
                </c:pt>
                <c:pt idx="1213">
                  <c:v>1039.71251361539</c:v>
                </c:pt>
                <c:pt idx="1214">
                  <c:v>1040.56964204623</c:v>
                </c:pt>
                <c:pt idx="1215">
                  <c:v>1041.42677047707</c:v>
                </c:pt>
                <c:pt idx="1216">
                  <c:v>1042.28389890791</c:v>
                </c:pt>
                <c:pt idx="1217">
                  <c:v>1043.1410273387501</c:v>
                </c:pt>
                <c:pt idx="1218">
                  <c:v>1043.9981557695901</c:v>
                </c:pt>
                <c:pt idx="1219">
                  <c:v>1044.8552842004301</c:v>
                </c:pt>
                <c:pt idx="1220">
                  <c:v>1045.7124126312699</c:v>
                </c:pt>
                <c:pt idx="1221">
                  <c:v>1046.5695410621099</c:v>
                </c:pt>
                <c:pt idx="1222">
                  <c:v>1047.4266694929499</c:v>
                </c:pt>
                <c:pt idx="1223">
                  <c:v>1048.28379792379</c:v>
                </c:pt>
                <c:pt idx="1224">
                  <c:v>1049.14092635463</c:v>
                </c:pt>
                <c:pt idx="1225">
                  <c:v>1049.99805478547</c:v>
                </c:pt>
                <c:pt idx="1226">
                  <c:v>1050.85518321631</c:v>
                </c:pt>
                <c:pt idx="1227">
                  <c:v>1051.71231164715</c:v>
                </c:pt>
                <c:pt idx="1228">
                  <c:v>1052.5694400779901</c:v>
                </c:pt>
                <c:pt idx="1229">
                  <c:v>1053.4265685088301</c:v>
                </c:pt>
                <c:pt idx="1230">
                  <c:v>1054.2836969396701</c:v>
                </c:pt>
                <c:pt idx="1231">
                  <c:v>1055.1408253705099</c:v>
                </c:pt>
                <c:pt idx="1232">
                  <c:v>1055.9979538013499</c:v>
                </c:pt>
                <c:pt idx="1233">
                  <c:v>1056.8550822321899</c:v>
                </c:pt>
                <c:pt idx="1234">
                  <c:v>1057.71221066303</c:v>
                </c:pt>
                <c:pt idx="1235">
                  <c:v>1058.56933909387</c:v>
                </c:pt>
                <c:pt idx="1236">
                  <c:v>1059.42646752471</c:v>
                </c:pt>
                <c:pt idx="1237">
                  <c:v>1060.28359595555</c:v>
                </c:pt>
                <c:pt idx="1238">
                  <c:v>1061.14072438639</c:v>
                </c:pt>
                <c:pt idx="1239">
                  <c:v>1061.9978528172301</c:v>
                </c:pt>
                <c:pt idx="1240">
                  <c:v>1062.8549812480701</c:v>
                </c:pt>
                <c:pt idx="1241">
                  <c:v>1063.7121096789101</c:v>
                </c:pt>
                <c:pt idx="1242">
                  <c:v>1064.5692381097599</c:v>
                </c:pt>
                <c:pt idx="1243">
                  <c:v>1065.4263665405999</c:v>
                </c:pt>
                <c:pt idx="1244">
                  <c:v>1066.2834949714399</c:v>
                </c:pt>
                <c:pt idx="1245">
                  <c:v>1067.14062340228</c:v>
                </c:pt>
                <c:pt idx="1246">
                  <c:v>1067.99775183312</c:v>
                </c:pt>
                <c:pt idx="1247">
                  <c:v>1068.85488026396</c:v>
                </c:pt>
                <c:pt idx="1248">
                  <c:v>1069.7120086948</c:v>
                </c:pt>
                <c:pt idx="1249">
                  <c:v>1070.5691371256401</c:v>
                </c:pt>
                <c:pt idx="1250">
                  <c:v>1071.4262655564801</c:v>
                </c:pt>
                <c:pt idx="1251">
                  <c:v>1072.2833939873201</c:v>
                </c:pt>
                <c:pt idx="1252">
                  <c:v>1073.1405224181599</c:v>
                </c:pt>
                <c:pt idx="1253">
                  <c:v>1073.9976508489999</c:v>
                </c:pt>
                <c:pt idx="1254">
                  <c:v>1074.8547792798399</c:v>
                </c:pt>
                <c:pt idx="1255">
                  <c:v>1075.71190771068</c:v>
                </c:pt>
                <c:pt idx="1256">
                  <c:v>1076.56903614152</c:v>
                </c:pt>
                <c:pt idx="1257">
                  <c:v>1077.42616457236</c:v>
                </c:pt>
                <c:pt idx="1258">
                  <c:v>1078.2832930032</c:v>
                </c:pt>
                <c:pt idx="1259">
                  <c:v>1079.14042143404</c:v>
                </c:pt>
                <c:pt idx="1260">
                  <c:v>1079.9975498648801</c:v>
                </c:pt>
                <c:pt idx="1261">
                  <c:v>1080.8546782957201</c:v>
                </c:pt>
                <c:pt idx="1262">
                  <c:v>1081.7118067265601</c:v>
                </c:pt>
                <c:pt idx="1263">
                  <c:v>1082.5689351573999</c:v>
                </c:pt>
                <c:pt idx="1264">
                  <c:v>1083.4260635882399</c:v>
                </c:pt>
                <c:pt idx="1265">
                  <c:v>1084.2831920190799</c:v>
                </c:pt>
                <c:pt idx="1266">
                  <c:v>1085.14032044992</c:v>
                </c:pt>
                <c:pt idx="1267">
                  <c:v>1085.99744888076</c:v>
                </c:pt>
                <c:pt idx="1268">
                  <c:v>1086.8545773116</c:v>
                </c:pt>
                <c:pt idx="1269">
                  <c:v>1087.71170574244</c:v>
                </c:pt>
                <c:pt idx="1270">
                  <c:v>1088.56883417328</c:v>
                </c:pt>
                <c:pt idx="1271">
                  <c:v>1089.4259626041201</c:v>
                </c:pt>
                <c:pt idx="1272">
                  <c:v>1090.2830910349601</c:v>
                </c:pt>
                <c:pt idx="1273">
                  <c:v>1091.1402194658001</c:v>
                </c:pt>
                <c:pt idx="1274">
                  <c:v>1091.9973478966399</c:v>
                </c:pt>
                <c:pt idx="1275">
                  <c:v>1092.8544763274799</c:v>
                </c:pt>
                <c:pt idx="1276">
                  <c:v>1093.7116047583199</c:v>
                </c:pt>
                <c:pt idx="1277">
                  <c:v>1094.56873318916</c:v>
                </c:pt>
                <c:pt idx="1278">
                  <c:v>1095.42586162</c:v>
                </c:pt>
                <c:pt idx="1279">
                  <c:v>1096.28299005084</c:v>
                </c:pt>
                <c:pt idx="1280">
                  <c:v>1097.14011848168</c:v>
                </c:pt>
                <c:pt idx="1281">
                  <c:v>1097.99724691252</c:v>
                </c:pt>
                <c:pt idx="1282">
                  <c:v>1098.8543753433601</c:v>
                </c:pt>
                <c:pt idx="1283">
                  <c:v>1099.7115037742001</c:v>
                </c:pt>
                <c:pt idx="1284">
                  <c:v>1100.5686322050401</c:v>
                </c:pt>
                <c:pt idx="1285">
                  <c:v>1101.4257606358799</c:v>
                </c:pt>
                <c:pt idx="1286">
                  <c:v>1102.2828890667199</c:v>
                </c:pt>
                <c:pt idx="1287">
                  <c:v>1103.1400174975599</c:v>
                </c:pt>
                <c:pt idx="1288">
                  <c:v>1103.9971459284</c:v>
                </c:pt>
                <c:pt idx="1289">
                  <c:v>1104.85427435924</c:v>
                </c:pt>
                <c:pt idx="1290">
                  <c:v>1105.71140279008</c:v>
                </c:pt>
                <c:pt idx="1291">
                  <c:v>1106.56853122092</c:v>
                </c:pt>
                <c:pt idx="1292">
                  <c:v>1107.42565965176</c:v>
                </c:pt>
                <c:pt idx="1293">
                  <c:v>1108.2827880826001</c:v>
                </c:pt>
                <c:pt idx="1294">
                  <c:v>1109.1399165134401</c:v>
                </c:pt>
                <c:pt idx="1295">
                  <c:v>1109.9970449442801</c:v>
                </c:pt>
                <c:pt idx="1296">
                  <c:v>1110.8541733751199</c:v>
                </c:pt>
                <c:pt idx="1297">
                  <c:v>1111.7113018059599</c:v>
                </c:pt>
                <c:pt idx="1298">
                  <c:v>1112.5684302367999</c:v>
                </c:pt>
                <c:pt idx="1299">
                  <c:v>1113.42555866764</c:v>
                </c:pt>
                <c:pt idx="1300">
                  <c:v>1114.28268709848</c:v>
                </c:pt>
                <c:pt idx="1301">
                  <c:v>1115.13981552933</c:v>
                </c:pt>
                <c:pt idx="1302">
                  <c:v>1115.99694396017</c:v>
                </c:pt>
                <c:pt idx="1303">
                  <c:v>1116.85407239101</c:v>
                </c:pt>
                <c:pt idx="1304">
                  <c:v>1117.7112008218501</c:v>
                </c:pt>
                <c:pt idx="1305">
                  <c:v>1118.5683292526901</c:v>
                </c:pt>
                <c:pt idx="1306">
                  <c:v>1119.4254576835301</c:v>
                </c:pt>
                <c:pt idx="1307">
                  <c:v>1120.2825861143699</c:v>
                </c:pt>
                <c:pt idx="1308">
                  <c:v>1121.1397145452099</c:v>
                </c:pt>
                <c:pt idx="1309">
                  <c:v>1121.9968429760499</c:v>
                </c:pt>
                <c:pt idx="1310">
                  <c:v>1122.85397140689</c:v>
                </c:pt>
                <c:pt idx="1311">
                  <c:v>1123.71109983773</c:v>
                </c:pt>
                <c:pt idx="1312">
                  <c:v>1124.56822826857</c:v>
                </c:pt>
                <c:pt idx="1313">
                  <c:v>1125.42535669941</c:v>
                </c:pt>
                <c:pt idx="1314">
                  <c:v>1126.2824851302501</c:v>
                </c:pt>
                <c:pt idx="1315">
                  <c:v>1127.1396135610901</c:v>
                </c:pt>
                <c:pt idx="1316">
                  <c:v>1127.9967419919301</c:v>
                </c:pt>
                <c:pt idx="1317">
                  <c:v>1128.8538704227699</c:v>
                </c:pt>
                <c:pt idx="1318">
                  <c:v>1129.7109988536099</c:v>
                </c:pt>
                <c:pt idx="1319">
                  <c:v>1130.5681272844499</c:v>
                </c:pt>
                <c:pt idx="1320">
                  <c:v>1131.4252557152899</c:v>
                </c:pt>
                <c:pt idx="1321">
                  <c:v>1132.28238414613</c:v>
                </c:pt>
                <c:pt idx="1322">
                  <c:v>1133.13951257697</c:v>
                </c:pt>
                <c:pt idx="1323">
                  <c:v>1133.99664100781</c:v>
                </c:pt>
                <c:pt idx="1324">
                  <c:v>1134.85376943865</c:v>
                </c:pt>
                <c:pt idx="1325">
                  <c:v>1135.7108978694901</c:v>
                </c:pt>
                <c:pt idx="1326">
                  <c:v>1136.5680263003301</c:v>
                </c:pt>
                <c:pt idx="1327">
                  <c:v>1137.4251547311701</c:v>
                </c:pt>
                <c:pt idx="1328">
                  <c:v>1138.2822831620099</c:v>
                </c:pt>
                <c:pt idx="1329">
                  <c:v>1139.1394115928499</c:v>
                </c:pt>
                <c:pt idx="1330">
                  <c:v>1139.9965400236899</c:v>
                </c:pt>
                <c:pt idx="1331">
                  <c:v>1140.85366845453</c:v>
                </c:pt>
                <c:pt idx="1332">
                  <c:v>1141.71079688537</c:v>
                </c:pt>
                <c:pt idx="1333">
                  <c:v>1142.56792531621</c:v>
                </c:pt>
                <c:pt idx="1334">
                  <c:v>1143.42505374705</c:v>
                </c:pt>
                <c:pt idx="1335">
                  <c:v>1144.28218217789</c:v>
                </c:pt>
                <c:pt idx="1336">
                  <c:v>1145.1393106087301</c:v>
                </c:pt>
                <c:pt idx="1337">
                  <c:v>1145.9964390395701</c:v>
                </c:pt>
                <c:pt idx="1338">
                  <c:v>1146.8535674704101</c:v>
                </c:pt>
                <c:pt idx="1339">
                  <c:v>1147.7106959012499</c:v>
                </c:pt>
                <c:pt idx="1340">
                  <c:v>1148.5678243320899</c:v>
                </c:pt>
                <c:pt idx="1341">
                  <c:v>1149.4249527629299</c:v>
                </c:pt>
                <c:pt idx="1342">
                  <c:v>1150.28208119377</c:v>
                </c:pt>
                <c:pt idx="1343">
                  <c:v>1151.13920962461</c:v>
                </c:pt>
                <c:pt idx="1344">
                  <c:v>1151.99633805545</c:v>
                </c:pt>
                <c:pt idx="1345">
                  <c:v>1152.85346648629</c:v>
                </c:pt>
                <c:pt idx="1346">
                  <c:v>1153.71059491713</c:v>
                </c:pt>
                <c:pt idx="1347">
                  <c:v>1154.5677233479701</c:v>
                </c:pt>
                <c:pt idx="1348">
                  <c:v>1155.4248517788101</c:v>
                </c:pt>
                <c:pt idx="1349">
                  <c:v>1156.2819802096501</c:v>
                </c:pt>
                <c:pt idx="1350">
                  <c:v>1157.1391086404899</c:v>
                </c:pt>
                <c:pt idx="1351">
                  <c:v>1157.9962370713299</c:v>
                </c:pt>
                <c:pt idx="1352">
                  <c:v>1158.8533655021699</c:v>
                </c:pt>
                <c:pt idx="1353">
                  <c:v>1159.71049393301</c:v>
                </c:pt>
                <c:pt idx="1354">
                  <c:v>1160.56762236385</c:v>
                </c:pt>
                <c:pt idx="1355">
                  <c:v>1161.42475079469</c:v>
                </c:pt>
                <c:pt idx="1356">
                  <c:v>1162.28187922553</c:v>
                </c:pt>
                <c:pt idx="1357">
                  <c:v>1163.13900765637</c:v>
                </c:pt>
                <c:pt idx="1358">
                  <c:v>1163.9961360872101</c:v>
                </c:pt>
                <c:pt idx="1359">
                  <c:v>1164.8532645180501</c:v>
                </c:pt>
                <c:pt idx="1360">
                  <c:v>1165.7103929489001</c:v>
                </c:pt>
                <c:pt idx="1361">
                  <c:v>1166.5675213797399</c:v>
                </c:pt>
                <c:pt idx="1362">
                  <c:v>1167.4246498105799</c:v>
                </c:pt>
                <c:pt idx="1363">
                  <c:v>1168.2817782414199</c:v>
                </c:pt>
                <c:pt idx="1364">
                  <c:v>1169.13890667226</c:v>
                </c:pt>
                <c:pt idx="1365">
                  <c:v>1169.9960351031</c:v>
                </c:pt>
                <c:pt idx="1366">
                  <c:v>1170.85316353394</c:v>
                </c:pt>
                <c:pt idx="1367">
                  <c:v>1171.71029196478</c:v>
                </c:pt>
                <c:pt idx="1368">
                  <c:v>1172.56742039562</c:v>
                </c:pt>
                <c:pt idx="1369">
                  <c:v>1173.4245488264601</c:v>
                </c:pt>
                <c:pt idx="1370">
                  <c:v>1174.2816772573001</c:v>
                </c:pt>
                <c:pt idx="1371">
                  <c:v>1175.1388056881401</c:v>
                </c:pt>
                <c:pt idx="1372">
                  <c:v>1175.9959341189799</c:v>
                </c:pt>
                <c:pt idx="1373">
                  <c:v>1176.8530625498199</c:v>
                </c:pt>
                <c:pt idx="1374">
                  <c:v>1177.7101909806599</c:v>
                </c:pt>
                <c:pt idx="1375">
                  <c:v>1178.5673194115</c:v>
                </c:pt>
                <c:pt idx="1376">
                  <c:v>1179.42444784234</c:v>
                </c:pt>
                <c:pt idx="1377">
                  <c:v>1180.28157627318</c:v>
                </c:pt>
                <c:pt idx="1378">
                  <c:v>1181.13870470402</c:v>
                </c:pt>
                <c:pt idx="1379">
                  <c:v>1181.99583313486</c:v>
                </c:pt>
                <c:pt idx="1380">
                  <c:v>1182.8529615657001</c:v>
                </c:pt>
                <c:pt idx="1381">
                  <c:v>1183.7100899965401</c:v>
                </c:pt>
                <c:pt idx="1382">
                  <c:v>1184.5672184273801</c:v>
                </c:pt>
                <c:pt idx="1383">
                  <c:v>1185.4243468582199</c:v>
                </c:pt>
                <c:pt idx="1384">
                  <c:v>1186.2814752890599</c:v>
                </c:pt>
                <c:pt idx="1385">
                  <c:v>1187.1386037198999</c:v>
                </c:pt>
                <c:pt idx="1386">
                  <c:v>1187.99573215074</c:v>
                </c:pt>
                <c:pt idx="1387">
                  <c:v>1188.85286058158</c:v>
                </c:pt>
                <c:pt idx="1388">
                  <c:v>1189.70998901242</c:v>
                </c:pt>
                <c:pt idx="1389">
                  <c:v>1190.56711744326</c:v>
                </c:pt>
                <c:pt idx="1390">
                  <c:v>1191.4242458741001</c:v>
                </c:pt>
                <c:pt idx="1391">
                  <c:v>1192.2813743049401</c:v>
                </c:pt>
                <c:pt idx="1392">
                  <c:v>1193.1385027357801</c:v>
                </c:pt>
                <c:pt idx="1393">
                  <c:v>1193.9956311666199</c:v>
                </c:pt>
                <c:pt idx="1394">
                  <c:v>1194.8527595974599</c:v>
                </c:pt>
                <c:pt idx="1395">
                  <c:v>1195.7098880282999</c:v>
                </c:pt>
                <c:pt idx="1396">
                  <c:v>1196.5670164591399</c:v>
                </c:pt>
                <c:pt idx="1397">
                  <c:v>1197.42414488998</c:v>
                </c:pt>
                <c:pt idx="1398">
                  <c:v>1198.28127332082</c:v>
                </c:pt>
                <c:pt idx="1399">
                  <c:v>1199.13840175166</c:v>
                </c:pt>
                <c:pt idx="1400">
                  <c:v>1199.9955301825</c:v>
                </c:pt>
                <c:pt idx="1401">
                  <c:v>1200.8526586133401</c:v>
                </c:pt>
                <c:pt idx="1402">
                  <c:v>1201.7097870441801</c:v>
                </c:pt>
                <c:pt idx="1403">
                  <c:v>1202.5669154750201</c:v>
                </c:pt>
                <c:pt idx="1404">
                  <c:v>1203.4240439058599</c:v>
                </c:pt>
                <c:pt idx="1405">
                  <c:v>1204.2811723366999</c:v>
                </c:pt>
                <c:pt idx="1406">
                  <c:v>1205.1383007675399</c:v>
                </c:pt>
                <c:pt idx="1407">
                  <c:v>1205.99542919838</c:v>
                </c:pt>
                <c:pt idx="1408">
                  <c:v>1206.85255762922</c:v>
                </c:pt>
                <c:pt idx="1409">
                  <c:v>1207.70968606006</c:v>
                </c:pt>
                <c:pt idx="1410">
                  <c:v>1208.5668144909</c:v>
                </c:pt>
                <c:pt idx="1411">
                  <c:v>1209.42394292174</c:v>
                </c:pt>
                <c:pt idx="1412">
                  <c:v>1210.2810713525801</c:v>
                </c:pt>
                <c:pt idx="1413">
                  <c:v>1211.1381997834201</c:v>
                </c:pt>
                <c:pt idx="1414">
                  <c:v>1211.9953282142601</c:v>
                </c:pt>
                <c:pt idx="1415">
                  <c:v>1212.8524566450999</c:v>
                </c:pt>
                <c:pt idx="1416">
                  <c:v>1213.7095850759399</c:v>
                </c:pt>
                <c:pt idx="1417">
                  <c:v>1214.5667135067799</c:v>
                </c:pt>
                <c:pt idx="1418">
                  <c:v>1215.42384193762</c:v>
                </c:pt>
                <c:pt idx="1419">
                  <c:v>1216.28097036846</c:v>
                </c:pt>
                <c:pt idx="1420">
                  <c:v>1217.13809879931</c:v>
                </c:pt>
                <c:pt idx="1421">
                  <c:v>1217.99522723015</c:v>
                </c:pt>
                <c:pt idx="1422">
                  <c:v>1218.85235566099</c:v>
                </c:pt>
                <c:pt idx="1423">
                  <c:v>1219.7094840918301</c:v>
                </c:pt>
                <c:pt idx="1424">
                  <c:v>1220.5666125226701</c:v>
                </c:pt>
                <c:pt idx="1425">
                  <c:v>1221.4237409535101</c:v>
                </c:pt>
                <c:pt idx="1426">
                  <c:v>1222.2808693843499</c:v>
                </c:pt>
                <c:pt idx="1427">
                  <c:v>1223.1379978151899</c:v>
                </c:pt>
                <c:pt idx="1428">
                  <c:v>1223.9951262460299</c:v>
                </c:pt>
                <c:pt idx="1429">
                  <c:v>1224.85225467687</c:v>
                </c:pt>
                <c:pt idx="1430">
                  <c:v>1225.70938310771</c:v>
                </c:pt>
                <c:pt idx="1431">
                  <c:v>1226.56651153855</c:v>
                </c:pt>
                <c:pt idx="1432">
                  <c:v>1227.42363996939</c:v>
                </c:pt>
                <c:pt idx="1433">
                  <c:v>1228.28076840023</c:v>
                </c:pt>
                <c:pt idx="1434">
                  <c:v>1229.1378968310701</c:v>
                </c:pt>
                <c:pt idx="1435">
                  <c:v>1229.9950252619101</c:v>
                </c:pt>
                <c:pt idx="1436">
                  <c:v>1230.8521536927501</c:v>
                </c:pt>
                <c:pt idx="1437">
                  <c:v>1231.7092821235899</c:v>
                </c:pt>
                <c:pt idx="1438">
                  <c:v>1232.5664105544299</c:v>
                </c:pt>
                <c:pt idx="1439">
                  <c:v>1233.4235389852699</c:v>
                </c:pt>
                <c:pt idx="1440">
                  <c:v>1234.28066741611</c:v>
                </c:pt>
                <c:pt idx="1441">
                  <c:v>1235.13779584695</c:v>
                </c:pt>
                <c:pt idx="1442">
                  <c:v>1235.99492427779</c:v>
                </c:pt>
                <c:pt idx="1443">
                  <c:v>1236.85205270863</c:v>
                </c:pt>
                <c:pt idx="1444">
                  <c:v>1237.70918113947</c:v>
                </c:pt>
                <c:pt idx="1445">
                  <c:v>1238.5663095703101</c:v>
                </c:pt>
                <c:pt idx="1446">
                  <c:v>1239.4234380011501</c:v>
                </c:pt>
                <c:pt idx="1447">
                  <c:v>1240.2805664319901</c:v>
                </c:pt>
                <c:pt idx="1448">
                  <c:v>1241.1376948628299</c:v>
                </c:pt>
                <c:pt idx="1449">
                  <c:v>1241.9948232936699</c:v>
                </c:pt>
                <c:pt idx="1450">
                  <c:v>1242.8519517245099</c:v>
                </c:pt>
                <c:pt idx="1451">
                  <c:v>1243.70908015535</c:v>
                </c:pt>
                <c:pt idx="1452">
                  <c:v>1244.56620858619</c:v>
                </c:pt>
                <c:pt idx="1453">
                  <c:v>1245.42333701703</c:v>
                </c:pt>
                <c:pt idx="1454">
                  <c:v>1246.28046544787</c:v>
                </c:pt>
                <c:pt idx="1455">
                  <c:v>1247.13759387871</c:v>
                </c:pt>
                <c:pt idx="1456">
                  <c:v>1247.9947223095501</c:v>
                </c:pt>
                <c:pt idx="1457">
                  <c:v>1248.8518507403901</c:v>
                </c:pt>
                <c:pt idx="1458">
                  <c:v>1249.7089791712301</c:v>
                </c:pt>
                <c:pt idx="1459">
                  <c:v>1250.5661076020699</c:v>
                </c:pt>
                <c:pt idx="1460">
                  <c:v>1251.4232360329099</c:v>
                </c:pt>
                <c:pt idx="1461">
                  <c:v>1252.2803644637499</c:v>
                </c:pt>
                <c:pt idx="1462">
                  <c:v>1253.13749289459</c:v>
                </c:pt>
                <c:pt idx="1463">
                  <c:v>1253.99462132543</c:v>
                </c:pt>
                <c:pt idx="1464">
                  <c:v>1254.85174975627</c:v>
                </c:pt>
                <c:pt idx="1465">
                  <c:v>1255.70887818711</c:v>
                </c:pt>
                <c:pt idx="1466">
                  <c:v>1256.5660066179501</c:v>
                </c:pt>
                <c:pt idx="1467">
                  <c:v>1257.4231350487901</c:v>
                </c:pt>
                <c:pt idx="1468">
                  <c:v>1258.2802634796301</c:v>
                </c:pt>
                <c:pt idx="1469">
                  <c:v>1259.1373919104699</c:v>
                </c:pt>
                <c:pt idx="1470">
                  <c:v>1259.9945203413099</c:v>
                </c:pt>
                <c:pt idx="1471">
                  <c:v>1260.8516487721499</c:v>
                </c:pt>
                <c:pt idx="1472">
                  <c:v>1261.7087772029899</c:v>
                </c:pt>
                <c:pt idx="1473">
                  <c:v>1262.56590563383</c:v>
                </c:pt>
                <c:pt idx="1474">
                  <c:v>1263.42303406467</c:v>
                </c:pt>
                <c:pt idx="1475">
                  <c:v>1264.28016249551</c:v>
                </c:pt>
                <c:pt idx="1476">
                  <c:v>1265.13729092635</c:v>
                </c:pt>
                <c:pt idx="1477">
                  <c:v>1265.9944193571901</c:v>
                </c:pt>
                <c:pt idx="1478">
                  <c:v>1266.8515477880301</c:v>
                </c:pt>
                <c:pt idx="1479">
                  <c:v>1267.7086762188801</c:v>
                </c:pt>
                <c:pt idx="1480">
                  <c:v>1268.5658046497199</c:v>
                </c:pt>
                <c:pt idx="1481">
                  <c:v>1269.4229330805599</c:v>
                </c:pt>
                <c:pt idx="1482">
                  <c:v>1270.2800615113999</c:v>
                </c:pt>
                <c:pt idx="1483">
                  <c:v>1271.13718994224</c:v>
                </c:pt>
                <c:pt idx="1484">
                  <c:v>1271.99431837308</c:v>
                </c:pt>
                <c:pt idx="1485">
                  <c:v>1272.85144680392</c:v>
                </c:pt>
                <c:pt idx="1486">
                  <c:v>1273.70857523476</c:v>
                </c:pt>
                <c:pt idx="1487">
                  <c:v>1274.5657036656</c:v>
                </c:pt>
                <c:pt idx="1488">
                  <c:v>1275.4228320964401</c:v>
                </c:pt>
                <c:pt idx="1489">
                  <c:v>1276.2799605272801</c:v>
                </c:pt>
                <c:pt idx="1490">
                  <c:v>1277.1370889581201</c:v>
                </c:pt>
                <c:pt idx="1491">
                  <c:v>1277.9942173889599</c:v>
                </c:pt>
                <c:pt idx="1492">
                  <c:v>1278.8513458197999</c:v>
                </c:pt>
                <c:pt idx="1493">
                  <c:v>1279.7084742506399</c:v>
                </c:pt>
                <c:pt idx="1494">
                  <c:v>1280.56560268148</c:v>
                </c:pt>
                <c:pt idx="1495">
                  <c:v>1281.42273111232</c:v>
                </c:pt>
                <c:pt idx="1496">
                  <c:v>1282.27985954316</c:v>
                </c:pt>
                <c:pt idx="1497">
                  <c:v>1283.136987974</c:v>
                </c:pt>
                <c:pt idx="1498">
                  <c:v>1283.99411640484</c:v>
                </c:pt>
                <c:pt idx="1499">
                  <c:v>1284.8512448356801</c:v>
                </c:pt>
                <c:pt idx="1500">
                  <c:v>1285.7083732665201</c:v>
                </c:pt>
                <c:pt idx="1501">
                  <c:v>1286.5655016973601</c:v>
                </c:pt>
                <c:pt idx="1502">
                  <c:v>1287.4226301281999</c:v>
                </c:pt>
                <c:pt idx="1503">
                  <c:v>1288.2797585590399</c:v>
                </c:pt>
                <c:pt idx="1504">
                  <c:v>1289.1368869898799</c:v>
                </c:pt>
                <c:pt idx="1505">
                  <c:v>1289.99401542072</c:v>
                </c:pt>
                <c:pt idx="1506">
                  <c:v>1290.85114385156</c:v>
                </c:pt>
                <c:pt idx="1507">
                  <c:v>1291.7082722824</c:v>
                </c:pt>
                <c:pt idx="1508">
                  <c:v>1292.56540071324</c:v>
                </c:pt>
                <c:pt idx="1509">
                  <c:v>1293.42252914408</c:v>
                </c:pt>
                <c:pt idx="1510">
                  <c:v>1294.2796575749201</c:v>
                </c:pt>
                <c:pt idx="1511">
                  <c:v>1295.1367860057601</c:v>
                </c:pt>
                <c:pt idx="1512">
                  <c:v>1295.9939144366001</c:v>
                </c:pt>
                <c:pt idx="1513">
                  <c:v>1296.8510428674399</c:v>
                </c:pt>
                <c:pt idx="1514">
                  <c:v>1297.7081712982799</c:v>
                </c:pt>
                <c:pt idx="1515">
                  <c:v>1298.5652997291199</c:v>
                </c:pt>
                <c:pt idx="1516">
                  <c:v>1299.42242815996</c:v>
                </c:pt>
                <c:pt idx="1517">
                  <c:v>1300.2795565908</c:v>
                </c:pt>
                <c:pt idx="1518">
                  <c:v>1301.13668502164</c:v>
                </c:pt>
                <c:pt idx="1519">
                  <c:v>1301.99381345248</c:v>
                </c:pt>
                <c:pt idx="1520">
                  <c:v>1302.85094188332</c:v>
                </c:pt>
                <c:pt idx="1521">
                  <c:v>1303.7080703141601</c:v>
                </c:pt>
                <c:pt idx="1522">
                  <c:v>1304.5651987450001</c:v>
                </c:pt>
                <c:pt idx="1523">
                  <c:v>1305.4223271758401</c:v>
                </c:pt>
                <c:pt idx="1524">
                  <c:v>1306.2794556066799</c:v>
                </c:pt>
                <c:pt idx="1525">
                  <c:v>1307.1365840375199</c:v>
                </c:pt>
                <c:pt idx="1526">
                  <c:v>1307.9937124683599</c:v>
                </c:pt>
                <c:pt idx="1527">
                  <c:v>1308.8508408992</c:v>
                </c:pt>
                <c:pt idx="1528">
                  <c:v>1309.70796933004</c:v>
                </c:pt>
                <c:pt idx="1529">
                  <c:v>1310.56509776088</c:v>
                </c:pt>
                <c:pt idx="1530">
                  <c:v>1311.42222619172</c:v>
                </c:pt>
                <c:pt idx="1531">
                  <c:v>1312.27935462256</c:v>
                </c:pt>
                <c:pt idx="1532">
                  <c:v>1313.1364830534001</c:v>
                </c:pt>
                <c:pt idx="1533">
                  <c:v>1313.9936114842401</c:v>
                </c:pt>
                <c:pt idx="1534">
                  <c:v>1314.8507399150801</c:v>
                </c:pt>
                <c:pt idx="1535">
                  <c:v>1315.7078683459199</c:v>
                </c:pt>
                <c:pt idx="1536">
                  <c:v>1316.5649967767599</c:v>
                </c:pt>
                <c:pt idx="1537">
                  <c:v>1317.4221252075999</c:v>
                </c:pt>
                <c:pt idx="1538">
                  <c:v>1318.27925363845</c:v>
                </c:pt>
                <c:pt idx="1539">
                  <c:v>1319.13638206929</c:v>
                </c:pt>
                <c:pt idx="1540">
                  <c:v>1319.99351050013</c:v>
                </c:pt>
                <c:pt idx="1541">
                  <c:v>1320.85063893097</c:v>
                </c:pt>
                <c:pt idx="1542">
                  <c:v>1321.7077673618101</c:v>
                </c:pt>
                <c:pt idx="1543">
                  <c:v>1322.5648957926501</c:v>
                </c:pt>
                <c:pt idx="1544">
                  <c:v>1323.4220242234901</c:v>
                </c:pt>
                <c:pt idx="1545">
                  <c:v>1324.2791526543299</c:v>
                </c:pt>
                <c:pt idx="1546">
                  <c:v>1325.1362810851699</c:v>
                </c:pt>
                <c:pt idx="1547">
                  <c:v>1325.9934095160099</c:v>
                </c:pt>
                <c:pt idx="1548">
                  <c:v>1326.85053794685</c:v>
                </c:pt>
                <c:pt idx="1549">
                  <c:v>1327.70766637769</c:v>
                </c:pt>
                <c:pt idx="1550">
                  <c:v>1328.56479480853</c:v>
                </c:pt>
                <c:pt idx="1551">
                  <c:v>1329.42192323937</c:v>
                </c:pt>
                <c:pt idx="1552">
                  <c:v>1330.27905167021</c:v>
                </c:pt>
                <c:pt idx="1553">
                  <c:v>1331.1361801010501</c:v>
                </c:pt>
                <c:pt idx="1554">
                  <c:v>1331.9933085318901</c:v>
                </c:pt>
                <c:pt idx="1555">
                  <c:v>1332.8504369627301</c:v>
                </c:pt>
                <c:pt idx="1556">
                  <c:v>1333.7075653935699</c:v>
                </c:pt>
                <c:pt idx="1557">
                  <c:v>1334.5646938244099</c:v>
                </c:pt>
                <c:pt idx="1558">
                  <c:v>1335.4218222552499</c:v>
                </c:pt>
                <c:pt idx="1559">
                  <c:v>1336.27895068609</c:v>
                </c:pt>
                <c:pt idx="1560">
                  <c:v>1337.13607911693</c:v>
                </c:pt>
                <c:pt idx="1561">
                  <c:v>1337.99320754777</c:v>
                </c:pt>
                <c:pt idx="1562">
                  <c:v>1338.85033597861</c:v>
                </c:pt>
                <c:pt idx="1563">
                  <c:v>1339.70746440945</c:v>
                </c:pt>
                <c:pt idx="1564">
                  <c:v>1340.5645928402901</c:v>
                </c:pt>
                <c:pt idx="1565">
                  <c:v>1341.4217212711301</c:v>
                </c:pt>
                <c:pt idx="1566">
                  <c:v>1342.2788497019701</c:v>
                </c:pt>
                <c:pt idx="1567">
                  <c:v>1343.1359781328099</c:v>
                </c:pt>
                <c:pt idx="1568">
                  <c:v>1343.9931065636499</c:v>
                </c:pt>
                <c:pt idx="1569">
                  <c:v>1344.8502349944899</c:v>
                </c:pt>
                <c:pt idx="1570">
                  <c:v>1345.70736342533</c:v>
                </c:pt>
                <c:pt idx="1571">
                  <c:v>1346.56449185617</c:v>
                </c:pt>
                <c:pt idx="1572">
                  <c:v>1347.42162028701</c:v>
                </c:pt>
                <c:pt idx="1573">
                  <c:v>1348.27874871785</c:v>
                </c:pt>
                <c:pt idx="1574">
                  <c:v>1349.13587714869</c:v>
                </c:pt>
                <c:pt idx="1575">
                  <c:v>1349.9930055795301</c:v>
                </c:pt>
                <c:pt idx="1576">
                  <c:v>1350.8501340103701</c:v>
                </c:pt>
                <c:pt idx="1577">
                  <c:v>1351.7072624412101</c:v>
                </c:pt>
                <c:pt idx="1578">
                  <c:v>1352.5643908720499</c:v>
                </c:pt>
                <c:pt idx="1579">
                  <c:v>1353.4215193028899</c:v>
                </c:pt>
                <c:pt idx="1580">
                  <c:v>1354.2786477337299</c:v>
                </c:pt>
                <c:pt idx="1581">
                  <c:v>1355.13577616457</c:v>
                </c:pt>
                <c:pt idx="1582">
                  <c:v>1355.99290459541</c:v>
                </c:pt>
                <c:pt idx="1583">
                  <c:v>1356.85003302625</c:v>
                </c:pt>
                <c:pt idx="1584">
                  <c:v>1357.70716145709</c:v>
                </c:pt>
                <c:pt idx="1585">
                  <c:v>1358.56428988793</c:v>
                </c:pt>
                <c:pt idx="1586">
                  <c:v>1359.4214183187701</c:v>
                </c:pt>
                <c:pt idx="1587">
                  <c:v>1360.2785467496101</c:v>
                </c:pt>
                <c:pt idx="1588">
                  <c:v>1361.1356751804501</c:v>
                </c:pt>
                <c:pt idx="1589">
                  <c:v>1361.9928036112899</c:v>
                </c:pt>
                <c:pt idx="1590">
                  <c:v>1362.8499320421299</c:v>
                </c:pt>
                <c:pt idx="1591">
                  <c:v>1363.7070604729699</c:v>
                </c:pt>
                <c:pt idx="1592">
                  <c:v>1364.56418890381</c:v>
                </c:pt>
                <c:pt idx="1593">
                  <c:v>1365.42131733465</c:v>
                </c:pt>
                <c:pt idx="1594">
                  <c:v>1366.27844576549</c:v>
                </c:pt>
                <c:pt idx="1595">
                  <c:v>1367.13557419633</c:v>
                </c:pt>
                <c:pt idx="1596">
                  <c:v>1367.99270262717</c:v>
                </c:pt>
                <c:pt idx="1597">
                  <c:v>1368.8498310580201</c:v>
                </c:pt>
                <c:pt idx="1598">
                  <c:v>1369.7069594888601</c:v>
                </c:pt>
                <c:pt idx="1599">
                  <c:v>1370.5640879196999</c:v>
                </c:pt>
                <c:pt idx="1600">
                  <c:v>1371.4212163505399</c:v>
                </c:pt>
                <c:pt idx="1601">
                  <c:v>1372.2783447813799</c:v>
                </c:pt>
                <c:pt idx="1602">
                  <c:v>1373.1354732122199</c:v>
                </c:pt>
                <c:pt idx="1603">
                  <c:v>1373.99260164306</c:v>
                </c:pt>
                <c:pt idx="1604">
                  <c:v>1374.8497300739</c:v>
                </c:pt>
                <c:pt idx="1605">
                  <c:v>1375.70685850474</c:v>
                </c:pt>
                <c:pt idx="1606">
                  <c:v>1376.56398693558</c:v>
                </c:pt>
                <c:pt idx="1607">
                  <c:v>1377.4211153664201</c:v>
                </c:pt>
                <c:pt idx="1608">
                  <c:v>1378.2782437972601</c:v>
                </c:pt>
                <c:pt idx="1609">
                  <c:v>1379.1353722281001</c:v>
                </c:pt>
                <c:pt idx="1610">
                  <c:v>1379.9925006589399</c:v>
                </c:pt>
                <c:pt idx="1611">
                  <c:v>1380.8496290897799</c:v>
                </c:pt>
                <c:pt idx="1612">
                  <c:v>1381.7067575206199</c:v>
                </c:pt>
                <c:pt idx="1613">
                  <c:v>1382.56388595146</c:v>
                </c:pt>
                <c:pt idx="1614">
                  <c:v>1383.4210143823</c:v>
                </c:pt>
                <c:pt idx="1615">
                  <c:v>1384.27814281314</c:v>
                </c:pt>
                <c:pt idx="1616">
                  <c:v>1385.13527124398</c:v>
                </c:pt>
                <c:pt idx="1617">
                  <c:v>1385.99239967482</c:v>
                </c:pt>
                <c:pt idx="1618">
                  <c:v>1386.8495281056601</c:v>
                </c:pt>
                <c:pt idx="1619">
                  <c:v>1387.7066565365001</c:v>
                </c:pt>
                <c:pt idx="1620">
                  <c:v>1388.5637849673401</c:v>
                </c:pt>
                <c:pt idx="1621">
                  <c:v>1389.4209133981799</c:v>
                </c:pt>
                <c:pt idx="1622">
                  <c:v>1390.2780418290199</c:v>
                </c:pt>
                <c:pt idx="1623">
                  <c:v>1391.1351702598599</c:v>
                </c:pt>
                <c:pt idx="1624">
                  <c:v>1391.9922986907</c:v>
                </c:pt>
                <c:pt idx="1625">
                  <c:v>1392.84942712154</c:v>
                </c:pt>
                <c:pt idx="1626">
                  <c:v>1393.70655555238</c:v>
                </c:pt>
                <c:pt idx="1627">
                  <c:v>1394.56368398322</c:v>
                </c:pt>
                <c:pt idx="1628">
                  <c:v>1395.42081241406</c:v>
                </c:pt>
                <c:pt idx="1629">
                  <c:v>1396.2779408449001</c:v>
                </c:pt>
                <c:pt idx="1630">
                  <c:v>1397.1350692757401</c:v>
                </c:pt>
                <c:pt idx="1631">
                  <c:v>1397.9921977065801</c:v>
                </c:pt>
                <c:pt idx="1632">
                  <c:v>1398.8493261374199</c:v>
                </c:pt>
                <c:pt idx="1633">
                  <c:v>1399.7064545682599</c:v>
                </c:pt>
                <c:pt idx="1634">
                  <c:v>1400.5635829990999</c:v>
                </c:pt>
                <c:pt idx="1635">
                  <c:v>1401.42071142994</c:v>
                </c:pt>
                <c:pt idx="1636">
                  <c:v>1402.27783986078</c:v>
                </c:pt>
                <c:pt idx="1637">
                  <c:v>1403.13496829162</c:v>
                </c:pt>
                <c:pt idx="1638">
                  <c:v>1403.99209672246</c:v>
                </c:pt>
                <c:pt idx="1639">
                  <c:v>1404.8492251533</c:v>
                </c:pt>
                <c:pt idx="1640">
                  <c:v>1405.7063535841401</c:v>
                </c:pt>
                <c:pt idx="1641">
                  <c:v>1406.5634820149801</c:v>
                </c:pt>
                <c:pt idx="1642">
                  <c:v>1407.4206104458201</c:v>
                </c:pt>
                <c:pt idx="1643">
                  <c:v>1408.2777388766599</c:v>
                </c:pt>
                <c:pt idx="1644">
                  <c:v>1409.1348673074999</c:v>
                </c:pt>
                <c:pt idx="1645">
                  <c:v>1409.9919957383399</c:v>
                </c:pt>
                <c:pt idx="1646">
                  <c:v>1410.84912416918</c:v>
                </c:pt>
                <c:pt idx="1647">
                  <c:v>1411.70625260002</c:v>
                </c:pt>
                <c:pt idx="1648">
                  <c:v>1412.56338103086</c:v>
                </c:pt>
                <c:pt idx="1649">
                  <c:v>1413.4205094617</c:v>
                </c:pt>
                <c:pt idx="1650">
                  <c:v>1414.27763789254</c:v>
                </c:pt>
                <c:pt idx="1651">
                  <c:v>1415.1347663233801</c:v>
                </c:pt>
                <c:pt idx="1652">
                  <c:v>1415.9918947542201</c:v>
                </c:pt>
                <c:pt idx="1653">
                  <c:v>1416.8490231850601</c:v>
                </c:pt>
                <c:pt idx="1654">
                  <c:v>1417.7061516158999</c:v>
                </c:pt>
                <c:pt idx="1655">
                  <c:v>1418.5632800467399</c:v>
                </c:pt>
                <c:pt idx="1656">
                  <c:v>1419.4204084775799</c:v>
                </c:pt>
                <c:pt idx="1657">
                  <c:v>1420.27753690843</c:v>
                </c:pt>
                <c:pt idx="1658">
                  <c:v>1421.13466533927</c:v>
                </c:pt>
                <c:pt idx="1659">
                  <c:v>1421.99179377011</c:v>
                </c:pt>
                <c:pt idx="1660">
                  <c:v>1422.84892220095</c:v>
                </c:pt>
                <c:pt idx="1661">
                  <c:v>1423.70605063179</c:v>
                </c:pt>
                <c:pt idx="1662">
                  <c:v>1424.5631790626301</c:v>
                </c:pt>
                <c:pt idx="1663">
                  <c:v>1425.4203074934701</c:v>
                </c:pt>
                <c:pt idx="1664">
                  <c:v>1426.2774359243101</c:v>
                </c:pt>
                <c:pt idx="1665">
                  <c:v>1427.1345643551499</c:v>
                </c:pt>
                <c:pt idx="1666">
                  <c:v>1427.9916927859899</c:v>
                </c:pt>
                <c:pt idx="1667">
                  <c:v>1428.8488212168299</c:v>
                </c:pt>
                <c:pt idx="1668">
                  <c:v>1429.70594964767</c:v>
                </c:pt>
                <c:pt idx="1669">
                  <c:v>1430.56307807851</c:v>
                </c:pt>
                <c:pt idx="1670">
                  <c:v>1431.42020650935</c:v>
                </c:pt>
                <c:pt idx="1671">
                  <c:v>1432.27733494019</c:v>
                </c:pt>
                <c:pt idx="1672">
                  <c:v>1433.1344633710301</c:v>
                </c:pt>
                <c:pt idx="1673">
                  <c:v>1433.9915918018701</c:v>
                </c:pt>
                <c:pt idx="1674">
                  <c:v>1434.8487202327101</c:v>
                </c:pt>
                <c:pt idx="1675">
                  <c:v>1435.7058486635499</c:v>
                </c:pt>
                <c:pt idx="1676">
                  <c:v>1436.5629770943899</c:v>
                </c:pt>
                <c:pt idx="1677">
                  <c:v>1437.4201055252299</c:v>
                </c:pt>
                <c:pt idx="1678">
                  <c:v>1438.2772339560699</c:v>
                </c:pt>
                <c:pt idx="1679">
                  <c:v>1439.13436238691</c:v>
                </c:pt>
                <c:pt idx="1680">
                  <c:v>1439.99149081775</c:v>
                </c:pt>
                <c:pt idx="1681">
                  <c:v>1440.84861924859</c:v>
                </c:pt>
                <c:pt idx="1682">
                  <c:v>1441.70574767943</c:v>
                </c:pt>
                <c:pt idx="1683">
                  <c:v>1442.5628761102701</c:v>
                </c:pt>
                <c:pt idx="1684">
                  <c:v>1443.4200045411101</c:v>
                </c:pt>
                <c:pt idx="1685">
                  <c:v>1444.2771329719501</c:v>
                </c:pt>
                <c:pt idx="1686">
                  <c:v>1445.1342614027899</c:v>
                </c:pt>
                <c:pt idx="1687">
                  <c:v>1445.9913898336299</c:v>
                </c:pt>
                <c:pt idx="1688">
                  <c:v>1446.8485182644699</c:v>
                </c:pt>
                <c:pt idx="1689">
                  <c:v>1447.70564669531</c:v>
                </c:pt>
                <c:pt idx="1690">
                  <c:v>1448.56277512615</c:v>
                </c:pt>
                <c:pt idx="1691">
                  <c:v>1449.41990355699</c:v>
                </c:pt>
                <c:pt idx="1692">
                  <c:v>1450.27703198783</c:v>
                </c:pt>
                <c:pt idx="1693">
                  <c:v>1451.13416041867</c:v>
                </c:pt>
                <c:pt idx="1694">
                  <c:v>1451.9912888495101</c:v>
                </c:pt>
                <c:pt idx="1695">
                  <c:v>1452.8484172803501</c:v>
                </c:pt>
                <c:pt idx="1696">
                  <c:v>1453.7055457111901</c:v>
                </c:pt>
                <c:pt idx="1697">
                  <c:v>1454.5626741420299</c:v>
                </c:pt>
                <c:pt idx="1698">
                  <c:v>1455.4198025728699</c:v>
                </c:pt>
              </c:numCache>
            </c:numRef>
          </c:xVal>
          <c:yVal>
            <c:numRef>
              <c:f>[Data_resuME_3Modèles_final.xlsx]DynamRot_DFN!$C$2:$C$2500</c:f>
              <c:numCache>
                <c:formatCode>General</c:formatCode>
                <c:ptCount val="2499"/>
                <c:pt idx="0">
                  <c:v>10.5</c:v>
                </c:pt>
                <c:pt idx="1">
                  <c:v>10.7</c:v>
                </c:pt>
                <c:pt idx="2">
                  <c:v>11</c:v>
                </c:pt>
                <c:pt idx="3">
                  <c:v>11.2</c:v>
                </c:pt>
                <c:pt idx="4">
                  <c:v>11.4</c:v>
                </c:pt>
                <c:pt idx="5">
                  <c:v>11.6</c:v>
                </c:pt>
                <c:pt idx="6">
                  <c:v>11.8</c:v>
                </c:pt>
                <c:pt idx="7">
                  <c:v>12</c:v>
                </c:pt>
                <c:pt idx="8">
                  <c:v>12.2</c:v>
                </c:pt>
                <c:pt idx="9">
                  <c:v>12.4</c:v>
                </c:pt>
                <c:pt idx="10">
                  <c:v>12.6</c:v>
                </c:pt>
                <c:pt idx="11">
                  <c:v>12.7</c:v>
                </c:pt>
                <c:pt idx="12">
                  <c:v>12.9</c:v>
                </c:pt>
                <c:pt idx="13">
                  <c:v>13.1</c:v>
                </c:pt>
                <c:pt idx="14">
                  <c:v>13.3</c:v>
                </c:pt>
                <c:pt idx="15">
                  <c:v>13.5</c:v>
                </c:pt>
                <c:pt idx="16">
                  <c:v>13.7</c:v>
                </c:pt>
                <c:pt idx="17">
                  <c:v>13.8</c:v>
                </c:pt>
                <c:pt idx="18">
                  <c:v>14</c:v>
                </c:pt>
                <c:pt idx="19">
                  <c:v>14.2</c:v>
                </c:pt>
                <c:pt idx="20">
                  <c:v>14.3</c:v>
                </c:pt>
                <c:pt idx="21">
                  <c:v>14.5</c:v>
                </c:pt>
                <c:pt idx="22">
                  <c:v>14.7</c:v>
                </c:pt>
                <c:pt idx="23">
                  <c:v>14.8</c:v>
                </c:pt>
                <c:pt idx="24">
                  <c:v>15</c:v>
                </c:pt>
                <c:pt idx="25">
                  <c:v>15.1</c:v>
                </c:pt>
                <c:pt idx="26">
                  <c:v>15.3</c:v>
                </c:pt>
                <c:pt idx="27">
                  <c:v>15.5</c:v>
                </c:pt>
                <c:pt idx="28">
                  <c:v>15.6</c:v>
                </c:pt>
                <c:pt idx="29">
                  <c:v>15.8</c:v>
                </c:pt>
                <c:pt idx="30">
                  <c:v>15.9</c:v>
                </c:pt>
                <c:pt idx="31">
                  <c:v>16.100000000000001</c:v>
                </c:pt>
                <c:pt idx="32">
                  <c:v>16.2</c:v>
                </c:pt>
                <c:pt idx="33">
                  <c:v>16.3</c:v>
                </c:pt>
                <c:pt idx="34">
                  <c:v>16.5</c:v>
                </c:pt>
                <c:pt idx="35">
                  <c:v>16.600000000000001</c:v>
                </c:pt>
                <c:pt idx="36">
                  <c:v>16.7</c:v>
                </c:pt>
                <c:pt idx="37">
                  <c:v>16.899999999999999</c:v>
                </c:pt>
                <c:pt idx="38">
                  <c:v>17</c:v>
                </c:pt>
                <c:pt idx="39">
                  <c:v>17.100000000000001</c:v>
                </c:pt>
                <c:pt idx="40">
                  <c:v>17.3</c:v>
                </c:pt>
                <c:pt idx="41">
                  <c:v>17.399999999999999</c:v>
                </c:pt>
                <c:pt idx="42">
                  <c:v>17.5</c:v>
                </c:pt>
                <c:pt idx="43">
                  <c:v>17.7</c:v>
                </c:pt>
                <c:pt idx="44">
                  <c:v>17.8</c:v>
                </c:pt>
                <c:pt idx="45">
                  <c:v>17.899999999999999</c:v>
                </c:pt>
                <c:pt idx="46">
                  <c:v>18</c:v>
                </c:pt>
                <c:pt idx="47">
                  <c:v>18.100000000000001</c:v>
                </c:pt>
                <c:pt idx="48">
                  <c:v>18.2</c:v>
                </c:pt>
                <c:pt idx="49">
                  <c:v>18.399999999999999</c:v>
                </c:pt>
                <c:pt idx="50">
                  <c:v>18.5</c:v>
                </c:pt>
                <c:pt idx="51">
                  <c:v>18.600000000000001</c:v>
                </c:pt>
                <c:pt idx="52">
                  <c:v>18.7</c:v>
                </c:pt>
                <c:pt idx="53">
                  <c:v>18.8</c:v>
                </c:pt>
                <c:pt idx="54">
                  <c:v>18.899999999999999</c:v>
                </c:pt>
                <c:pt idx="55">
                  <c:v>19</c:v>
                </c:pt>
                <c:pt idx="56">
                  <c:v>19.100000000000001</c:v>
                </c:pt>
                <c:pt idx="57">
                  <c:v>19.2</c:v>
                </c:pt>
                <c:pt idx="58">
                  <c:v>19.3</c:v>
                </c:pt>
                <c:pt idx="59">
                  <c:v>19.399999999999999</c:v>
                </c:pt>
                <c:pt idx="60">
                  <c:v>19.5</c:v>
                </c:pt>
                <c:pt idx="61">
                  <c:v>19.600000000000001</c:v>
                </c:pt>
                <c:pt idx="62">
                  <c:v>19.7</c:v>
                </c:pt>
                <c:pt idx="63">
                  <c:v>19.8</c:v>
                </c:pt>
                <c:pt idx="64">
                  <c:v>19.899999999999999</c:v>
                </c:pt>
                <c:pt idx="65">
                  <c:v>20</c:v>
                </c:pt>
                <c:pt idx="66">
                  <c:v>20.100000000000001</c:v>
                </c:pt>
                <c:pt idx="67">
                  <c:v>20.2</c:v>
                </c:pt>
                <c:pt idx="68">
                  <c:v>20.2</c:v>
                </c:pt>
                <c:pt idx="69">
                  <c:v>20.3</c:v>
                </c:pt>
                <c:pt idx="70">
                  <c:v>20.399999999999999</c:v>
                </c:pt>
                <c:pt idx="71">
                  <c:v>20.5</c:v>
                </c:pt>
                <c:pt idx="72">
                  <c:v>20.6</c:v>
                </c:pt>
                <c:pt idx="73">
                  <c:v>20.7</c:v>
                </c:pt>
                <c:pt idx="74">
                  <c:v>20.7</c:v>
                </c:pt>
                <c:pt idx="75">
                  <c:v>20.8</c:v>
                </c:pt>
                <c:pt idx="76">
                  <c:v>20.9</c:v>
                </c:pt>
                <c:pt idx="77">
                  <c:v>21</c:v>
                </c:pt>
                <c:pt idx="78">
                  <c:v>21.1</c:v>
                </c:pt>
                <c:pt idx="79">
                  <c:v>21.1</c:v>
                </c:pt>
                <c:pt idx="80">
                  <c:v>21.2</c:v>
                </c:pt>
                <c:pt idx="81">
                  <c:v>21.3</c:v>
                </c:pt>
                <c:pt idx="82">
                  <c:v>21.4</c:v>
                </c:pt>
                <c:pt idx="83">
                  <c:v>21.4</c:v>
                </c:pt>
                <c:pt idx="84">
                  <c:v>21.5</c:v>
                </c:pt>
                <c:pt idx="85">
                  <c:v>21.6</c:v>
                </c:pt>
                <c:pt idx="86">
                  <c:v>21.6</c:v>
                </c:pt>
                <c:pt idx="87">
                  <c:v>21.7</c:v>
                </c:pt>
                <c:pt idx="88">
                  <c:v>21.8</c:v>
                </c:pt>
                <c:pt idx="89">
                  <c:v>21.8</c:v>
                </c:pt>
                <c:pt idx="90">
                  <c:v>21.9</c:v>
                </c:pt>
                <c:pt idx="91">
                  <c:v>22</c:v>
                </c:pt>
                <c:pt idx="92">
                  <c:v>22</c:v>
                </c:pt>
                <c:pt idx="93">
                  <c:v>22.1</c:v>
                </c:pt>
                <c:pt idx="94">
                  <c:v>22.2</c:v>
                </c:pt>
                <c:pt idx="95">
                  <c:v>22.2</c:v>
                </c:pt>
                <c:pt idx="96">
                  <c:v>22.3</c:v>
                </c:pt>
                <c:pt idx="97">
                  <c:v>22.3</c:v>
                </c:pt>
                <c:pt idx="98">
                  <c:v>22.4</c:v>
                </c:pt>
                <c:pt idx="99">
                  <c:v>22.5</c:v>
                </c:pt>
                <c:pt idx="100">
                  <c:v>22.5</c:v>
                </c:pt>
                <c:pt idx="101">
                  <c:v>22.6</c:v>
                </c:pt>
                <c:pt idx="102">
                  <c:v>22.6</c:v>
                </c:pt>
                <c:pt idx="103">
                  <c:v>22.7</c:v>
                </c:pt>
                <c:pt idx="104">
                  <c:v>22.7</c:v>
                </c:pt>
                <c:pt idx="105">
                  <c:v>22.8</c:v>
                </c:pt>
                <c:pt idx="106">
                  <c:v>22.8</c:v>
                </c:pt>
                <c:pt idx="107">
                  <c:v>22.9</c:v>
                </c:pt>
                <c:pt idx="108">
                  <c:v>22.9</c:v>
                </c:pt>
                <c:pt idx="109">
                  <c:v>23</c:v>
                </c:pt>
                <c:pt idx="110">
                  <c:v>23</c:v>
                </c:pt>
                <c:pt idx="111">
                  <c:v>23.1</c:v>
                </c:pt>
                <c:pt idx="112">
                  <c:v>23.1</c:v>
                </c:pt>
                <c:pt idx="113">
                  <c:v>23.2</c:v>
                </c:pt>
                <c:pt idx="114">
                  <c:v>23.2</c:v>
                </c:pt>
                <c:pt idx="115">
                  <c:v>23.3</c:v>
                </c:pt>
                <c:pt idx="116">
                  <c:v>23.3</c:v>
                </c:pt>
                <c:pt idx="117">
                  <c:v>23.4</c:v>
                </c:pt>
                <c:pt idx="118">
                  <c:v>23.4</c:v>
                </c:pt>
                <c:pt idx="119">
                  <c:v>23.5</c:v>
                </c:pt>
                <c:pt idx="120">
                  <c:v>23.5</c:v>
                </c:pt>
                <c:pt idx="121">
                  <c:v>23.5</c:v>
                </c:pt>
                <c:pt idx="122">
                  <c:v>23.6</c:v>
                </c:pt>
                <c:pt idx="123">
                  <c:v>23.6</c:v>
                </c:pt>
                <c:pt idx="124">
                  <c:v>23.7</c:v>
                </c:pt>
                <c:pt idx="125">
                  <c:v>23.7</c:v>
                </c:pt>
                <c:pt idx="126">
                  <c:v>23.7</c:v>
                </c:pt>
                <c:pt idx="127">
                  <c:v>23.8</c:v>
                </c:pt>
                <c:pt idx="128">
                  <c:v>23.8</c:v>
                </c:pt>
                <c:pt idx="129">
                  <c:v>23.9</c:v>
                </c:pt>
                <c:pt idx="130">
                  <c:v>23.9</c:v>
                </c:pt>
                <c:pt idx="131">
                  <c:v>23.9</c:v>
                </c:pt>
                <c:pt idx="132">
                  <c:v>24</c:v>
                </c:pt>
                <c:pt idx="133">
                  <c:v>24</c:v>
                </c:pt>
                <c:pt idx="134">
                  <c:v>24</c:v>
                </c:pt>
                <c:pt idx="135">
                  <c:v>24.1</c:v>
                </c:pt>
                <c:pt idx="136">
                  <c:v>24.1</c:v>
                </c:pt>
                <c:pt idx="137">
                  <c:v>24.2</c:v>
                </c:pt>
                <c:pt idx="138">
                  <c:v>24.2</c:v>
                </c:pt>
                <c:pt idx="139">
                  <c:v>24.2</c:v>
                </c:pt>
                <c:pt idx="140">
                  <c:v>24.3</c:v>
                </c:pt>
                <c:pt idx="141">
                  <c:v>24.3</c:v>
                </c:pt>
                <c:pt idx="142">
                  <c:v>24.3</c:v>
                </c:pt>
                <c:pt idx="143">
                  <c:v>24.4</c:v>
                </c:pt>
                <c:pt idx="144">
                  <c:v>24.4</c:v>
                </c:pt>
                <c:pt idx="145">
                  <c:v>24.4</c:v>
                </c:pt>
                <c:pt idx="146">
                  <c:v>24.5</c:v>
                </c:pt>
                <c:pt idx="147">
                  <c:v>24.5</c:v>
                </c:pt>
                <c:pt idx="148">
                  <c:v>24.5</c:v>
                </c:pt>
                <c:pt idx="149">
                  <c:v>24.5</c:v>
                </c:pt>
                <c:pt idx="150">
                  <c:v>24.6</c:v>
                </c:pt>
                <c:pt idx="151">
                  <c:v>24.6</c:v>
                </c:pt>
                <c:pt idx="152">
                  <c:v>24.6</c:v>
                </c:pt>
                <c:pt idx="153">
                  <c:v>24.7</c:v>
                </c:pt>
                <c:pt idx="154">
                  <c:v>24.7</c:v>
                </c:pt>
                <c:pt idx="155">
                  <c:v>24.7</c:v>
                </c:pt>
                <c:pt idx="156">
                  <c:v>24.8</c:v>
                </c:pt>
                <c:pt idx="157">
                  <c:v>24.8</c:v>
                </c:pt>
                <c:pt idx="158">
                  <c:v>24.8</c:v>
                </c:pt>
                <c:pt idx="159">
                  <c:v>24.8</c:v>
                </c:pt>
                <c:pt idx="160">
                  <c:v>24.9</c:v>
                </c:pt>
                <c:pt idx="161">
                  <c:v>24.9</c:v>
                </c:pt>
                <c:pt idx="162">
                  <c:v>24.9</c:v>
                </c:pt>
                <c:pt idx="163">
                  <c:v>24.9</c:v>
                </c:pt>
                <c:pt idx="164">
                  <c:v>25</c:v>
                </c:pt>
                <c:pt idx="165">
                  <c:v>25</c:v>
                </c:pt>
                <c:pt idx="166">
                  <c:v>25</c:v>
                </c:pt>
                <c:pt idx="167">
                  <c:v>25.1</c:v>
                </c:pt>
                <c:pt idx="168">
                  <c:v>25.1</c:v>
                </c:pt>
                <c:pt idx="169">
                  <c:v>25.1</c:v>
                </c:pt>
                <c:pt idx="170">
                  <c:v>25.1</c:v>
                </c:pt>
                <c:pt idx="171">
                  <c:v>25.2</c:v>
                </c:pt>
                <c:pt idx="172">
                  <c:v>25.2</c:v>
                </c:pt>
                <c:pt idx="173">
                  <c:v>25.2</c:v>
                </c:pt>
                <c:pt idx="174">
                  <c:v>25.2</c:v>
                </c:pt>
                <c:pt idx="175">
                  <c:v>25.3</c:v>
                </c:pt>
                <c:pt idx="176">
                  <c:v>25.3</c:v>
                </c:pt>
                <c:pt idx="177">
                  <c:v>25.3</c:v>
                </c:pt>
                <c:pt idx="178">
                  <c:v>25.3</c:v>
                </c:pt>
                <c:pt idx="179">
                  <c:v>25.3</c:v>
                </c:pt>
                <c:pt idx="180">
                  <c:v>25.4</c:v>
                </c:pt>
                <c:pt idx="181">
                  <c:v>25.4</c:v>
                </c:pt>
                <c:pt idx="182">
                  <c:v>25.4</c:v>
                </c:pt>
                <c:pt idx="183">
                  <c:v>25.4</c:v>
                </c:pt>
                <c:pt idx="184">
                  <c:v>25.5</c:v>
                </c:pt>
                <c:pt idx="185">
                  <c:v>25.5</c:v>
                </c:pt>
                <c:pt idx="186">
                  <c:v>25.5</c:v>
                </c:pt>
                <c:pt idx="187">
                  <c:v>25.5</c:v>
                </c:pt>
                <c:pt idx="188">
                  <c:v>25.5</c:v>
                </c:pt>
                <c:pt idx="189">
                  <c:v>25.6</c:v>
                </c:pt>
                <c:pt idx="190">
                  <c:v>25.6</c:v>
                </c:pt>
                <c:pt idx="191">
                  <c:v>25.6</c:v>
                </c:pt>
                <c:pt idx="192">
                  <c:v>25.6</c:v>
                </c:pt>
                <c:pt idx="193">
                  <c:v>25.6</c:v>
                </c:pt>
                <c:pt idx="194">
                  <c:v>25.7</c:v>
                </c:pt>
                <c:pt idx="195">
                  <c:v>25.7</c:v>
                </c:pt>
                <c:pt idx="196">
                  <c:v>25.7</c:v>
                </c:pt>
                <c:pt idx="197">
                  <c:v>25.7</c:v>
                </c:pt>
                <c:pt idx="198">
                  <c:v>25.7</c:v>
                </c:pt>
                <c:pt idx="199">
                  <c:v>25.8</c:v>
                </c:pt>
                <c:pt idx="200">
                  <c:v>25.8</c:v>
                </c:pt>
                <c:pt idx="201">
                  <c:v>25.8</c:v>
                </c:pt>
                <c:pt idx="202">
                  <c:v>25.8</c:v>
                </c:pt>
                <c:pt idx="203">
                  <c:v>25.8</c:v>
                </c:pt>
                <c:pt idx="204">
                  <c:v>25.8</c:v>
                </c:pt>
                <c:pt idx="205">
                  <c:v>25.9</c:v>
                </c:pt>
                <c:pt idx="206">
                  <c:v>25.9</c:v>
                </c:pt>
                <c:pt idx="207">
                  <c:v>25.9</c:v>
                </c:pt>
                <c:pt idx="208">
                  <c:v>25.9</c:v>
                </c:pt>
                <c:pt idx="209">
                  <c:v>25.9</c:v>
                </c:pt>
                <c:pt idx="210">
                  <c:v>25.9</c:v>
                </c:pt>
                <c:pt idx="211">
                  <c:v>26</c:v>
                </c:pt>
                <c:pt idx="212">
                  <c:v>26</c:v>
                </c:pt>
                <c:pt idx="213">
                  <c:v>26</c:v>
                </c:pt>
                <c:pt idx="214">
                  <c:v>26</c:v>
                </c:pt>
                <c:pt idx="215">
                  <c:v>26</c:v>
                </c:pt>
                <c:pt idx="216">
                  <c:v>26</c:v>
                </c:pt>
                <c:pt idx="217">
                  <c:v>26</c:v>
                </c:pt>
                <c:pt idx="218">
                  <c:v>26.1</c:v>
                </c:pt>
                <c:pt idx="219">
                  <c:v>26.1</c:v>
                </c:pt>
                <c:pt idx="220">
                  <c:v>26.1</c:v>
                </c:pt>
                <c:pt idx="221">
                  <c:v>26.1</c:v>
                </c:pt>
                <c:pt idx="222">
                  <c:v>26.1</c:v>
                </c:pt>
                <c:pt idx="223">
                  <c:v>26.1</c:v>
                </c:pt>
                <c:pt idx="224">
                  <c:v>26.1</c:v>
                </c:pt>
                <c:pt idx="225">
                  <c:v>26.2</c:v>
                </c:pt>
                <c:pt idx="226">
                  <c:v>26.2</c:v>
                </c:pt>
                <c:pt idx="227">
                  <c:v>26.2</c:v>
                </c:pt>
                <c:pt idx="228">
                  <c:v>26.2</c:v>
                </c:pt>
                <c:pt idx="229">
                  <c:v>26.2</c:v>
                </c:pt>
                <c:pt idx="230">
                  <c:v>26.2</c:v>
                </c:pt>
                <c:pt idx="231">
                  <c:v>26.2</c:v>
                </c:pt>
                <c:pt idx="232">
                  <c:v>26.3</c:v>
                </c:pt>
                <c:pt idx="233">
                  <c:v>26.3</c:v>
                </c:pt>
                <c:pt idx="234">
                  <c:v>26.3</c:v>
                </c:pt>
                <c:pt idx="235">
                  <c:v>26.3</c:v>
                </c:pt>
                <c:pt idx="236">
                  <c:v>26.3</c:v>
                </c:pt>
                <c:pt idx="237">
                  <c:v>26.3</c:v>
                </c:pt>
                <c:pt idx="238">
                  <c:v>26.3</c:v>
                </c:pt>
                <c:pt idx="239">
                  <c:v>26.3</c:v>
                </c:pt>
                <c:pt idx="240">
                  <c:v>26.3</c:v>
                </c:pt>
                <c:pt idx="241">
                  <c:v>26.4</c:v>
                </c:pt>
                <c:pt idx="242">
                  <c:v>26.4</c:v>
                </c:pt>
                <c:pt idx="243">
                  <c:v>26.4</c:v>
                </c:pt>
                <c:pt idx="244">
                  <c:v>26.4</c:v>
                </c:pt>
                <c:pt idx="245">
                  <c:v>26.4</c:v>
                </c:pt>
                <c:pt idx="246">
                  <c:v>26.4</c:v>
                </c:pt>
                <c:pt idx="247">
                  <c:v>26.4</c:v>
                </c:pt>
                <c:pt idx="248">
                  <c:v>26.4</c:v>
                </c:pt>
                <c:pt idx="249">
                  <c:v>26.4</c:v>
                </c:pt>
                <c:pt idx="250">
                  <c:v>26.5</c:v>
                </c:pt>
                <c:pt idx="251">
                  <c:v>26.5</c:v>
                </c:pt>
                <c:pt idx="252">
                  <c:v>26.5</c:v>
                </c:pt>
                <c:pt idx="253">
                  <c:v>26.5</c:v>
                </c:pt>
                <c:pt idx="254">
                  <c:v>26.5</c:v>
                </c:pt>
                <c:pt idx="255">
                  <c:v>26.5</c:v>
                </c:pt>
                <c:pt idx="256">
                  <c:v>26.5</c:v>
                </c:pt>
                <c:pt idx="257">
                  <c:v>26.5</c:v>
                </c:pt>
                <c:pt idx="258">
                  <c:v>26.5</c:v>
                </c:pt>
                <c:pt idx="259">
                  <c:v>26.5</c:v>
                </c:pt>
                <c:pt idx="260">
                  <c:v>26.5</c:v>
                </c:pt>
                <c:pt idx="261">
                  <c:v>26.6</c:v>
                </c:pt>
                <c:pt idx="262">
                  <c:v>26.6</c:v>
                </c:pt>
                <c:pt idx="263">
                  <c:v>26.6</c:v>
                </c:pt>
                <c:pt idx="264">
                  <c:v>26.6</c:v>
                </c:pt>
                <c:pt idx="265">
                  <c:v>26.6</c:v>
                </c:pt>
                <c:pt idx="266">
                  <c:v>26.6</c:v>
                </c:pt>
                <c:pt idx="267">
                  <c:v>26.6</c:v>
                </c:pt>
                <c:pt idx="268">
                  <c:v>26.6</c:v>
                </c:pt>
                <c:pt idx="269">
                  <c:v>26.6</c:v>
                </c:pt>
                <c:pt idx="270">
                  <c:v>26.6</c:v>
                </c:pt>
                <c:pt idx="271">
                  <c:v>26.6</c:v>
                </c:pt>
                <c:pt idx="272">
                  <c:v>26.6</c:v>
                </c:pt>
                <c:pt idx="273">
                  <c:v>26.7</c:v>
                </c:pt>
                <c:pt idx="274">
                  <c:v>26.7</c:v>
                </c:pt>
                <c:pt idx="275">
                  <c:v>26.7</c:v>
                </c:pt>
                <c:pt idx="276">
                  <c:v>26.7</c:v>
                </c:pt>
                <c:pt idx="277">
                  <c:v>26.7</c:v>
                </c:pt>
                <c:pt idx="278">
                  <c:v>26.7</c:v>
                </c:pt>
                <c:pt idx="279">
                  <c:v>26.7</c:v>
                </c:pt>
                <c:pt idx="280">
                  <c:v>26.7</c:v>
                </c:pt>
                <c:pt idx="281">
                  <c:v>26.7</c:v>
                </c:pt>
                <c:pt idx="282">
                  <c:v>26.7</c:v>
                </c:pt>
                <c:pt idx="283">
                  <c:v>26.7</c:v>
                </c:pt>
                <c:pt idx="284">
                  <c:v>26.7</c:v>
                </c:pt>
                <c:pt idx="285">
                  <c:v>26.7</c:v>
                </c:pt>
                <c:pt idx="286">
                  <c:v>26.7</c:v>
                </c:pt>
                <c:pt idx="287">
                  <c:v>26.8</c:v>
                </c:pt>
                <c:pt idx="288">
                  <c:v>26.8</c:v>
                </c:pt>
                <c:pt idx="289">
                  <c:v>26.8</c:v>
                </c:pt>
                <c:pt idx="290">
                  <c:v>26.8</c:v>
                </c:pt>
                <c:pt idx="291">
                  <c:v>26.8</c:v>
                </c:pt>
                <c:pt idx="292">
                  <c:v>26.8</c:v>
                </c:pt>
                <c:pt idx="293">
                  <c:v>26.8</c:v>
                </c:pt>
                <c:pt idx="294">
                  <c:v>26.8</c:v>
                </c:pt>
                <c:pt idx="295">
                  <c:v>26.8</c:v>
                </c:pt>
                <c:pt idx="296">
                  <c:v>26.8</c:v>
                </c:pt>
                <c:pt idx="297">
                  <c:v>26.8</c:v>
                </c:pt>
                <c:pt idx="298">
                  <c:v>26.8</c:v>
                </c:pt>
                <c:pt idx="299">
                  <c:v>26.8</c:v>
                </c:pt>
                <c:pt idx="300">
                  <c:v>26.8</c:v>
                </c:pt>
                <c:pt idx="301">
                  <c:v>26.8</c:v>
                </c:pt>
                <c:pt idx="302">
                  <c:v>26.9</c:v>
                </c:pt>
                <c:pt idx="303">
                  <c:v>26.9</c:v>
                </c:pt>
                <c:pt idx="304">
                  <c:v>26.9</c:v>
                </c:pt>
                <c:pt idx="305">
                  <c:v>26.9</c:v>
                </c:pt>
                <c:pt idx="306">
                  <c:v>26.9</c:v>
                </c:pt>
                <c:pt idx="307">
                  <c:v>26.9</c:v>
                </c:pt>
                <c:pt idx="308">
                  <c:v>26.9</c:v>
                </c:pt>
                <c:pt idx="309">
                  <c:v>26.9</c:v>
                </c:pt>
                <c:pt idx="310">
                  <c:v>26.9</c:v>
                </c:pt>
                <c:pt idx="311">
                  <c:v>26.9</c:v>
                </c:pt>
                <c:pt idx="312">
                  <c:v>26.9</c:v>
                </c:pt>
                <c:pt idx="313">
                  <c:v>26.9</c:v>
                </c:pt>
                <c:pt idx="314">
                  <c:v>26.9</c:v>
                </c:pt>
                <c:pt idx="315">
                  <c:v>26.9</c:v>
                </c:pt>
                <c:pt idx="316">
                  <c:v>26.9</c:v>
                </c:pt>
                <c:pt idx="317">
                  <c:v>26.9</c:v>
                </c:pt>
                <c:pt idx="318">
                  <c:v>26.9</c:v>
                </c:pt>
                <c:pt idx="319">
                  <c:v>27</c:v>
                </c:pt>
                <c:pt idx="320">
                  <c:v>27</c:v>
                </c:pt>
                <c:pt idx="321">
                  <c:v>27</c:v>
                </c:pt>
                <c:pt idx="322">
                  <c:v>27</c:v>
                </c:pt>
                <c:pt idx="323">
                  <c:v>27</c:v>
                </c:pt>
                <c:pt idx="324">
                  <c:v>27</c:v>
                </c:pt>
                <c:pt idx="325">
                  <c:v>27</c:v>
                </c:pt>
                <c:pt idx="326">
                  <c:v>27</c:v>
                </c:pt>
                <c:pt idx="327">
                  <c:v>27</c:v>
                </c:pt>
                <c:pt idx="328">
                  <c:v>27</c:v>
                </c:pt>
                <c:pt idx="329">
                  <c:v>27</c:v>
                </c:pt>
                <c:pt idx="330">
                  <c:v>27</c:v>
                </c:pt>
                <c:pt idx="331">
                  <c:v>27</c:v>
                </c:pt>
                <c:pt idx="332">
                  <c:v>27</c:v>
                </c:pt>
                <c:pt idx="333">
                  <c:v>27</c:v>
                </c:pt>
                <c:pt idx="334">
                  <c:v>27</c:v>
                </c:pt>
                <c:pt idx="335">
                  <c:v>27</c:v>
                </c:pt>
                <c:pt idx="336">
                  <c:v>27</c:v>
                </c:pt>
                <c:pt idx="337">
                  <c:v>27</c:v>
                </c:pt>
                <c:pt idx="338">
                  <c:v>27</c:v>
                </c:pt>
                <c:pt idx="339">
                  <c:v>27.1</c:v>
                </c:pt>
                <c:pt idx="340">
                  <c:v>27.1</c:v>
                </c:pt>
                <c:pt idx="341">
                  <c:v>27.1</c:v>
                </c:pt>
                <c:pt idx="342">
                  <c:v>27.1</c:v>
                </c:pt>
                <c:pt idx="343">
                  <c:v>27.1</c:v>
                </c:pt>
                <c:pt idx="344">
                  <c:v>27.1</c:v>
                </c:pt>
                <c:pt idx="345">
                  <c:v>27.1</c:v>
                </c:pt>
                <c:pt idx="346">
                  <c:v>27.1</c:v>
                </c:pt>
                <c:pt idx="347">
                  <c:v>27.1</c:v>
                </c:pt>
                <c:pt idx="348">
                  <c:v>27.1</c:v>
                </c:pt>
                <c:pt idx="349">
                  <c:v>27.1</c:v>
                </c:pt>
                <c:pt idx="350">
                  <c:v>27.1</c:v>
                </c:pt>
                <c:pt idx="351">
                  <c:v>27.1</c:v>
                </c:pt>
                <c:pt idx="352">
                  <c:v>27.1</c:v>
                </c:pt>
                <c:pt idx="353">
                  <c:v>27.1</c:v>
                </c:pt>
                <c:pt idx="354">
                  <c:v>27.1</c:v>
                </c:pt>
                <c:pt idx="355">
                  <c:v>27.1</c:v>
                </c:pt>
                <c:pt idx="356">
                  <c:v>27.1</c:v>
                </c:pt>
                <c:pt idx="357">
                  <c:v>27.1</c:v>
                </c:pt>
                <c:pt idx="358">
                  <c:v>27.1</c:v>
                </c:pt>
                <c:pt idx="359">
                  <c:v>27.1</c:v>
                </c:pt>
                <c:pt idx="360">
                  <c:v>27.1</c:v>
                </c:pt>
                <c:pt idx="361">
                  <c:v>27.1</c:v>
                </c:pt>
                <c:pt idx="362">
                  <c:v>27.2</c:v>
                </c:pt>
                <c:pt idx="363">
                  <c:v>27.2</c:v>
                </c:pt>
                <c:pt idx="364">
                  <c:v>27.2</c:v>
                </c:pt>
                <c:pt idx="365">
                  <c:v>27.2</c:v>
                </c:pt>
                <c:pt idx="366">
                  <c:v>27.2</c:v>
                </c:pt>
                <c:pt idx="367">
                  <c:v>27.2</c:v>
                </c:pt>
                <c:pt idx="368">
                  <c:v>27.2</c:v>
                </c:pt>
                <c:pt idx="369">
                  <c:v>27.2</c:v>
                </c:pt>
                <c:pt idx="370">
                  <c:v>27.2</c:v>
                </c:pt>
                <c:pt idx="371">
                  <c:v>27.2</c:v>
                </c:pt>
                <c:pt idx="372">
                  <c:v>27.2</c:v>
                </c:pt>
                <c:pt idx="373">
                  <c:v>27.2</c:v>
                </c:pt>
                <c:pt idx="374">
                  <c:v>27.2</c:v>
                </c:pt>
                <c:pt idx="375">
                  <c:v>27.2</c:v>
                </c:pt>
                <c:pt idx="376">
                  <c:v>27.2</c:v>
                </c:pt>
                <c:pt idx="377">
                  <c:v>27.2</c:v>
                </c:pt>
                <c:pt idx="378">
                  <c:v>27.2</c:v>
                </c:pt>
                <c:pt idx="379">
                  <c:v>27.2</c:v>
                </c:pt>
                <c:pt idx="380">
                  <c:v>27.2</c:v>
                </c:pt>
                <c:pt idx="381">
                  <c:v>27.2</c:v>
                </c:pt>
                <c:pt idx="382">
                  <c:v>27.2</c:v>
                </c:pt>
                <c:pt idx="383">
                  <c:v>27.2</c:v>
                </c:pt>
                <c:pt idx="384">
                  <c:v>27.2</c:v>
                </c:pt>
                <c:pt idx="385">
                  <c:v>27.2</c:v>
                </c:pt>
                <c:pt idx="386">
                  <c:v>27.2</c:v>
                </c:pt>
                <c:pt idx="387">
                  <c:v>27.2</c:v>
                </c:pt>
                <c:pt idx="388">
                  <c:v>27.2</c:v>
                </c:pt>
                <c:pt idx="389">
                  <c:v>27.2</c:v>
                </c:pt>
                <c:pt idx="390">
                  <c:v>27.2</c:v>
                </c:pt>
                <c:pt idx="391">
                  <c:v>27.3</c:v>
                </c:pt>
                <c:pt idx="392">
                  <c:v>27.3</c:v>
                </c:pt>
                <c:pt idx="393">
                  <c:v>27.3</c:v>
                </c:pt>
                <c:pt idx="394">
                  <c:v>27.3</c:v>
                </c:pt>
                <c:pt idx="395">
                  <c:v>27.3</c:v>
                </c:pt>
                <c:pt idx="396">
                  <c:v>27.3</c:v>
                </c:pt>
                <c:pt idx="397">
                  <c:v>27.3</c:v>
                </c:pt>
                <c:pt idx="398">
                  <c:v>27.3</c:v>
                </c:pt>
                <c:pt idx="399">
                  <c:v>27.3</c:v>
                </c:pt>
                <c:pt idx="400">
                  <c:v>27.3</c:v>
                </c:pt>
                <c:pt idx="401">
                  <c:v>27.3</c:v>
                </c:pt>
                <c:pt idx="402">
                  <c:v>27.3</c:v>
                </c:pt>
                <c:pt idx="403">
                  <c:v>27.3</c:v>
                </c:pt>
                <c:pt idx="404">
                  <c:v>27.3</c:v>
                </c:pt>
                <c:pt idx="405">
                  <c:v>27.3</c:v>
                </c:pt>
                <c:pt idx="406">
                  <c:v>27.3</c:v>
                </c:pt>
                <c:pt idx="407">
                  <c:v>27.3</c:v>
                </c:pt>
                <c:pt idx="408">
                  <c:v>27.3</c:v>
                </c:pt>
                <c:pt idx="409">
                  <c:v>27.3</c:v>
                </c:pt>
                <c:pt idx="410">
                  <c:v>27.3</c:v>
                </c:pt>
                <c:pt idx="411">
                  <c:v>27.3</c:v>
                </c:pt>
                <c:pt idx="412">
                  <c:v>27.3</c:v>
                </c:pt>
                <c:pt idx="413">
                  <c:v>27.3</c:v>
                </c:pt>
                <c:pt idx="414">
                  <c:v>27.3</c:v>
                </c:pt>
                <c:pt idx="415">
                  <c:v>27.3</c:v>
                </c:pt>
                <c:pt idx="416">
                  <c:v>27.3</c:v>
                </c:pt>
                <c:pt idx="417">
                  <c:v>27.3</c:v>
                </c:pt>
                <c:pt idx="418">
                  <c:v>27.3</c:v>
                </c:pt>
                <c:pt idx="419">
                  <c:v>27.3</c:v>
                </c:pt>
                <c:pt idx="420">
                  <c:v>27.3</c:v>
                </c:pt>
                <c:pt idx="421">
                  <c:v>27.3</c:v>
                </c:pt>
                <c:pt idx="422">
                  <c:v>27.3</c:v>
                </c:pt>
                <c:pt idx="423">
                  <c:v>27.3</c:v>
                </c:pt>
                <c:pt idx="424">
                  <c:v>27.3</c:v>
                </c:pt>
                <c:pt idx="425">
                  <c:v>27.3</c:v>
                </c:pt>
                <c:pt idx="426">
                  <c:v>27.3</c:v>
                </c:pt>
                <c:pt idx="427">
                  <c:v>27.3</c:v>
                </c:pt>
                <c:pt idx="428">
                  <c:v>27.3</c:v>
                </c:pt>
                <c:pt idx="429">
                  <c:v>27.3</c:v>
                </c:pt>
                <c:pt idx="430">
                  <c:v>27.3</c:v>
                </c:pt>
                <c:pt idx="431">
                  <c:v>27.3</c:v>
                </c:pt>
                <c:pt idx="432">
                  <c:v>27.4</c:v>
                </c:pt>
                <c:pt idx="433">
                  <c:v>27.4</c:v>
                </c:pt>
                <c:pt idx="434">
                  <c:v>27.4</c:v>
                </c:pt>
                <c:pt idx="435">
                  <c:v>27.4</c:v>
                </c:pt>
                <c:pt idx="436">
                  <c:v>27.4</c:v>
                </c:pt>
                <c:pt idx="437">
                  <c:v>27.4</c:v>
                </c:pt>
                <c:pt idx="438">
                  <c:v>27.4</c:v>
                </c:pt>
                <c:pt idx="439">
                  <c:v>27.4</c:v>
                </c:pt>
                <c:pt idx="440">
                  <c:v>27.4</c:v>
                </c:pt>
                <c:pt idx="441">
                  <c:v>27.4</c:v>
                </c:pt>
                <c:pt idx="442">
                  <c:v>27.4</c:v>
                </c:pt>
                <c:pt idx="443">
                  <c:v>27.4</c:v>
                </c:pt>
                <c:pt idx="444">
                  <c:v>27.4</c:v>
                </c:pt>
                <c:pt idx="445">
                  <c:v>27.4</c:v>
                </c:pt>
                <c:pt idx="446">
                  <c:v>27.4</c:v>
                </c:pt>
                <c:pt idx="447">
                  <c:v>27.4</c:v>
                </c:pt>
                <c:pt idx="448">
                  <c:v>27.4</c:v>
                </c:pt>
                <c:pt idx="449">
                  <c:v>27.4</c:v>
                </c:pt>
                <c:pt idx="450">
                  <c:v>27.4</c:v>
                </c:pt>
                <c:pt idx="451">
                  <c:v>27.4</c:v>
                </c:pt>
                <c:pt idx="452">
                  <c:v>27.4</c:v>
                </c:pt>
                <c:pt idx="453">
                  <c:v>27.4</c:v>
                </c:pt>
                <c:pt idx="454">
                  <c:v>27.4</c:v>
                </c:pt>
                <c:pt idx="455">
                  <c:v>27.4</c:v>
                </c:pt>
                <c:pt idx="456">
                  <c:v>27.4</c:v>
                </c:pt>
                <c:pt idx="457">
                  <c:v>27.4</c:v>
                </c:pt>
                <c:pt idx="458">
                  <c:v>27.4</c:v>
                </c:pt>
                <c:pt idx="459">
                  <c:v>27.4</c:v>
                </c:pt>
                <c:pt idx="460">
                  <c:v>27.4</c:v>
                </c:pt>
                <c:pt idx="461">
                  <c:v>27.4</c:v>
                </c:pt>
                <c:pt idx="462">
                  <c:v>27.4</c:v>
                </c:pt>
                <c:pt idx="463">
                  <c:v>27.4</c:v>
                </c:pt>
                <c:pt idx="464">
                  <c:v>27.4</c:v>
                </c:pt>
                <c:pt idx="465">
                  <c:v>27.4</c:v>
                </c:pt>
                <c:pt idx="466">
                  <c:v>27.4</c:v>
                </c:pt>
                <c:pt idx="467">
                  <c:v>27.4</c:v>
                </c:pt>
                <c:pt idx="468">
                  <c:v>27.4</c:v>
                </c:pt>
                <c:pt idx="469">
                  <c:v>27.4</c:v>
                </c:pt>
                <c:pt idx="470">
                  <c:v>27.4</c:v>
                </c:pt>
                <c:pt idx="471">
                  <c:v>27.4</c:v>
                </c:pt>
                <c:pt idx="472">
                  <c:v>27.4</c:v>
                </c:pt>
                <c:pt idx="473">
                  <c:v>27.4</c:v>
                </c:pt>
                <c:pt idx="474">
                  <c:v>27.4</c:v>
                </c:pt>
                <c:pt idx="475">
                  <c:v>27.4</c:v>
                </c:pt>
                <c:pt idx="476">
                  <c:v>27.4</c:v>
                </c:pt>
                <c:pt idx="477">
                  <c:v>27.4</c:v>
                </c:pt>
                <c:pt idx="478">
                  <c:v>27.4</c:v>
                </c:pt>
                <c:pt idx="479">
                  <c:v>27.4</c:v>
                </c:pt>
                <c:pt idx="480">
                  <c:v>27.4</c:v>
                </c:pt>
                <c:pt idx="481">
                  <c:v>27.4</c:v>
                </c:pt>
                <c:pt idx="482">
                  <c:v>27.4</c:v>
                </c:pt>
                <c:pt idx="483">
                  <c:v>27.4</c:v>
                </c:pt>
                <c:pt idx="484">
                  <c:v>27.4</c:v>
                </c:pt>
                <c:pt idx="485">
                  <c:v>27.4</c:v>
                </c:pt>
                <c:pt idx="486">
                  <c:v>27.4</c:v>
                </c:pt>
                <c:pt idx="487">
                  <c:v>27.4</c:v>
                </c:pt>
                <c:pt idx="488">
                  <c:v>27.4</c:v>
                </c:pt>
                <c:pt idx="489">
                  <c:v>27.4</c:v>
                </c:pt>
                <c:pt idx="490">
                  <c:v>27.4</c:v>
                </c:pt>
                <c:pt idx="491">
                  <c:v>27.4</c:v>
                </c:pt>
                <c:pt idx="492">
                  <c:v>27.4</c:v>
                </c:pt>
                <c:pt idx="493">
                  <c:v>27.4</c:v>
                </c:pt>
                <c:pt idx="494">
                  <c:v>27.4</c:v>
                </c:pt>
                <c:pt idx="495">
                  <c:v>27.4</c:v>
                </c:pt>
                <c:pt idx="496">
                  <c:v>27.4</c:v>
                </c:pt>
                <c:pt idx="497">
                  <c:v>27.4</c:v>
                </c:pt>
                <c:pt idx="498">
                  <c:v>27.4</c:v>
                </c:pt>
                <c:pt idx="499">
                  <c:v>27.4</c:v>
                </c:pt>
                <c:pt idx="500">
                  <c:v>27.4</c:v>
                </c:pt>
                <c:pt idx="501">
                  <c:v>27.4</c:v>
                </c:pt>
                <c:pt idx="502">
                  <c:v>27.4</c:v>
                </c:pt>
                <c:pt idx="503">
                  <c:v>27.4</c:v>
                </c:pt>
                <c:pt idx="504">
                  <c:v>27.4</c:v>
                </c:pt>
                <c:pt idx="505">
                  <c:v>27.4</c:v>
                </c:pt>
                <c:pt idx="506">
                  <c:v>27.4</c:v>
                </c:pt>
                <c:pt idx="507">
                  <c:v>27.4</c:v>
                </c:pt>
                <c:pt idx="508">
                  <c:v>27.4</c:v>
                </c:pt>
                <c:pt idx="509">
                  <c:v>27.4</c:v>
                </c:pt>
                <c:pt idx="510">
                  <c:v>27.4</c:v>
                </c:pt>
                <c:pt idx="511">
                  <c:v>27.4</c:v>
                </c:pt>
                <c:pt idx="512">
                  <c:v>27.4</c:v>
                </c:pt>
                <c:pt idx="513">
                  <c:v>27.4</c:v>
                </c:pt>
                <c:pt idx="514">
                  <c:v>27.4</c:v>
                </c:pt>
                <c:pt idx="515">
                  <c:v>27.4</c:v>
                </c:pt>
                <c:pt idx="516">
                  <c:v>27.4</c:v>
                </c:pt>
                <c:pt idx="517">
                  <c:v>27.4</c:v>
                </c:pt>
                <c:pt idx="518">
                  <c:v>27.4</c:v>
                </c:pt>
                <c:pt idx="519">
                  <c:v>27.4</c:v>
                </c:pt>
                <c:pt idx="520">
                  <c:v>27.4</c:v>
                </c:pt>
                <c:pt idx="521">
                  <c:v>27.4</c:v>
                </c:pt>
                <c:pt idx="522">
                  <c:v>27.4</c:v>
                </c:pt>
                <c:pt idx="523">
                  <c:v>27.5</c:v>
                </c:pt>
                <c:pt idx="524">
                  <c:v>27.5</c:v>
                </c:pt>
                <c:pt idx="525">
                  <c:v>27.5</c:v>
                </c:pt>
                <c:pt idx="526">
                  <c:v>27.5</c:v>
                </c:pt>
                <c:pt idx="527">
                  <c:v>27.5</c:v>
                </c:pt>
                <c:pt idx="528">
                  <c:v>27.5</c:v>
                </c:pt>
                <c:pt idx="529">
                  <c:v>27.5</c:v>
                </c:pt>
                <c:pt idx="530">
                  <c:v>27.5</c:v>
                </c:pt>
                <c:pt idx="531">
                  <c:v>27.5</c:v>
                </c:pt>
                <c:pt idx="532">
                  <c:v>27.5</c:v>
                </c:pt>
                <c:pt idx="533">
                  <c:v>27.5</c:v>
                </c:pt>
                <c:pt idx="534">
                  <c:v>27.5</c:v>
                </c:pt>
                <c:pt idx="535">
                  <c:v>27.5</c:v>
                </c:pt>
                <c:pt idx="536">
                  <c:v>27.5</c:v>
                </c:pt>
                <c:pt idx="537">
                  <c:v>27.5</c:v>
                </c:pt>
                <c:pt idx="538">
                  <c:v>27.5</c:v>
                </c:pt>
                <c:pt idx="539">
                  <c:v>27.5</c:v>
                </c:pt>
                <c:pt idx="540">
                  <c:v>27.5</c:v>
                </c:pt>
                <c:pt idx="541">
                  <c:v>27.5</c:v>
                </c:pt>
                <c:pt idx="542">
                  <c:v>27.5</c:v>
                </c:pt>
                <c:pt idx="543">
                  <c:v>27.5</c:v>
                </c:pt>
                <c:pt idx="544">
                  <c:v>27.5</c:v>
                </c:pt>
                <c:pt idx="545">
                  <c:v>27.5</c:v>
                </c:pt>
                <c:pt idx="546">
                  <c:v>27.5</c:v>
                </c:pt>
                <c:pt idx="547">
                  <c:v>27.5</c:v>
                </c:pt>
                <c:pt idx="548">
                  <c:v>27.5</c:v>
                </c:pt>
                <c:pt idx="549">
                  <c:v>27.5</c:v>
                </c:pt>
                <c:pt idx="550">
                  <c:v>27.5</c:v>
                </c:pt>
                <c:pt idx="551">
                  <c:v>27.5</c:v>
                </c:pt>
                <c:pt idx="552">
                  <c:v>27.5</c:v>
                </c:pt>
                <c:pt idx="553">
                  <c:v>27.5</c:v>
                </c:pt>
                <c:pt idx="554">
                  <c:v>27.5</c:v>
                </c:pt>
                <c:pt idx="555">
                  <c:v>27.5</c:v>
                </c:pt>
                <c:pt idx="556">
                  <c:v>27.5</c:v>
                </c:pt>
                <c:pt idx="557">
                  <c:v>27.5</c:v>
                </c:pt>
                <c:pt idx="558">
                  <c:v>27.5</c:v>
                </c:pt>
                <c:pt idx="559">
                  <c:v>27.5</c:v>
                </c:pt>
                <c:pt idx="560">
                  <c:v>27.5</c:v>
                </c:pt>
                <c:pt idx="561">
                  <c:v>27.5</c:v>
                </c:pt>
                <c:pt idx="562">
                  <c:v>27.5</c:v>
                </c:pt>
                <c:pt idx="563">
                  <c:v>27.5</c:v>
                </c:pt>
                <c:pt idx="564">
                  <c:v>27.5</c:v>
                </c:pt>
                <c:pt idx="565">
                  <c:v>27.5</c:v>
                </c:pt>
                <c:pt idx="566">
                  <c:v>27.5</c:v>
                </c:pt>
                <c:pt idx="567">
                  <c:v>27.5</c:v>
                </c:pt>
                <c:pt idx="568">
                  <c:v>27.5</c:v>
                </c:pt>
                <c:pt idx="569">
                  <c:v>27.5</c:v>
                </c:pt>
                <c:pt idx="570">
                  <c:v>27.5</c:v>
                </c:pt>
                <c:pt idx="571">
                  <c:v>27.5</c:v>
                </c:pt>
                <c:pt idx="572">
                  <c:v>27.5</c:v>
                </c:pt>
                <c:pt idx="573">
                  <c:v>27.5</c:v>
                </c:pt>
                <c:pt idx="574">
                  <c:v>27.5</c:v>
                </c:pt>
                <c:pt idx="575">
                  <c:v>27.5</c:v>
                </c:pt>
                <c:pt idx="576">
                  <c:v>27.5</c:v>
                </c:pt>
                <c:pt idx="577">
                  <c:v>27.5</c:v>
                </c:pt>
                <c:pt idx="578">
                  <c:v>27.5</c:v>
                </c:pt>
                <c:pt idx="579">
                  <c:v>27.5</c:v>
                </c:pt>
                <c:pt idx="580">
                  <c:v>27.5</c:v>
                </c:pt>
                <c:pt idx="581">
                  <c:v>27.5</c:v>
                </c:pt>
                <c:pt idx="582">
                  <c:v>27.5</c:v>
                </c:pt>
                <c:pt idx="583">
                  <c:v>27.5</c:v>
                </c:pt>
                <c:pt idx="584">
                  <c:v>27.5</c:v>
                </c:pt>
                <c:pt idx="585">
                  <c:v>27.5</c:v>
                </c:pt>
                <c:pt idx="586">
                  <c:v>27.5</c:v>
                </c:pt>
                <c:pt idx="587">
                  <c:v>27.5</c:v>
                </c:pt>
                <c:pt idx="588">
                  <c:v>27.5</c:v>
                </c:pt>
                <c:pt idx="589">
                  <c:v>27.5</c:v>
                </c:pt>
                <c:pt idx="590">
                  <c:v>27.5</c:v>
                </c:pt>
                <c:pt idx="591">
                  <c:v>27.5</c:v>
                </c:pt>
                <c:pt idx="592">
                  <c:v>27.5</c:v>
                </c:pt>
                <c:pt idx="593">
                  <c:v>27.5</c:v>
                </c:pt>
                <c:pt idx="594">
                  <c:v>27.5</c:v>
                </c:pt>
                <c:pt idx="595">
                  <c:v>27.5</c:v>
                </c:pt>
                <c:pt idx="596">
                  <c:v>27.5</c:v>
                </c:pt>
                <c:pt idx="597">
                  <c:v>27.5</c:v>
                </c:pt>
                <c:pt idx="598">
                  <c:v>27.5</c:v>
                </c:pt>
                <c:pt idx="599">
                  <c:v>27.5</c:v>
                </c:pt>
                <c:pt idx="600">
                  <c:v>27.5</c:v>
                </c:pt>
                <c:pt idx="601">
                  <c:v>27.5</c:v>
                </c:pt>
                <c:pt idx="602">
                  <c:v>27.5</c:v>
                </c:pt>
                <c:pt idx="603">
                  <c:v>27.5</c:v>
                </c:pt>
                <c:pt idx="604">
                  <c:v>27.5</c:v>
                </c:pt>
                <c:pt idx="605">
                  <c:v>27.5</c:v>
                </c:pt>
                <c:pt idx="606">
                  <c:v>27.5</c:v>
                </c:pt>
                <c:pt idx="607">
                  <c:v>27.5</c:v>
                </c:pt>
                <c:pt idx="608">
                  <c:v>27.5</c:v>
                </c:pt>
                <c:pt idx="609">
                  <c:v>27.5</c:v>
                </c:pt>
                <c:pt idx="610">
                  <c:v>27.5</c:v>
                </c:pt>
                <c:pt idx="611">
                  <c:v>27.5</c:v>
                </c:pt>
                <c:pt idx="612">
                  <c:v>27.5</c:v>
                </c:pt>
                <c:pt idx="613">
                  <c:v>27.5</c:v>
                </c:pt>
                <c:pt idx="614">
                  <c:v>27.5</c:v>
                </c:pt>
                <c:pt idx="615">
                  <c:v>27.5</c:v>
                </c:pt>
                <c:pt idx="616">
                  <c:v>27.5</c:v>
                </c:pt>
                <c:pt idx="617">
                  <c:v>27.5</c:v>
                </c:pt>
                <c:pt idx="618">
                  <c:v>27.5</c:v>
                </c:pt>
                <c:pt idx="619">
                  <c:v>27.5</c:v>
                </c:pt>
                <c:pt idx="620">
                  <c:v>27.5</c:v>
                </c:pt>
                <c:pt idx="621">
                  <c:v>27.5</c:v>
                </c:pt>
                <c:pt idx="622">
                  <c:v>27.5</c:v>
                </c:pt>
                <c:pt idx="623">
                  <c:v>27.5</c:v>
                </c:pt>
                <c:pt idx="624">
                  <c:v>27.5</c:v>
                </c:pt>
                <c:pt idx="625">
                  <c:v>27.5</c:v>
                </c:pt>
                <c:pt idx="626">
                  <c:v>27.5</c:v>
                </c:pt>
                <c:pt idx="627">
                  <c:v>27.5</c:v>
                </c:pt>
                <c:pt idx="628">
                  <c:v>27.5</c:v>
                </c:pt>
                <c:pt idx="629">
                  <c:v>27.5</c:v>
                </c:pt>
                <c:pt idx="630">
                  <c:v>27.5</c:v>
                </c:pt>
                <c:pt idx="631">
                  <c:v>27.5</c:v>
                </c:pt>
                <c:pt idx="632">
                  <c:v>27.5</c:v>
                </c:pt>
                <c:pt idx="633">
                  <c:v>27.5</c:v>
                </c:pt>
                <c:pt idx="634">
                  <c:v>27.5</c:v>
                </c:pt>
                <c:pt idx="635">
                  <c:v>27.5</c:v>
                </c:pt>
                <c:pt idx="636">
                  <c:v>27.5</c:v>
                </c:pt>
                <c:pt idx="637">
                  <c:v>27.5</c:v>
                </c:pt>
                <c:pt idx="638">
                  <c:v>27.5</c:v>
                </c:pt>
                <c:pt idx="639">
                  <c:v>27.5</c:v>
                </c:pt>
                <c:pt idx="640">
                  <c:v>27.5</c:v>
                </c:pt>
                <c:pt idx="641">
                  <c:v>27.5</c:v>
                </c:pt>
                <c:pt idx="642">
                  <c:v>27.5</c:v>
                </c:pt>
                <c:pt idx="643">
                  <c:v>27.5</c:v>
                </c:pt>
                <c:pt idx="644">
                  <c:v>27.5</c:v>
                </c:pt>
                <c:pt idx="645">
                  <c:v>27.5</c:v>
                </c:pt>
                <c:pt idx="646">
                  <c:v>27.5</c:v>
                </c:pt>
                <c:pt idx="647">
                  <c:v>27.5</c:v>
                </c:pt>
                <c:pt idx="648">
                  <c:v>27.5</c:v>
                </c:pt>
                <c:pt idx="649">
                  <c:v>27.5</c:v>
                </c:pt>
                <c:pt idx="650">
                  <c:v>27.5</c:v>
                </c:pt>
                <c:pt idx="651">
                  <c:v>27.5</c:v>
                </c:pt>
                <c:pt idx="652">
                  <c:v>27.5</c:v>
                </c:pt>
                <c:pt idx="653">
                  <c:v>27.5</c:v>
                </c:pt>
                <c:pt idx="654">
                  <c:v>27.5</c:v>
                </c:pt>
                <c:pt idx="655">
                  <c:v>27.5</c:v>
                </c:pt>
                <c:pt idx="656">
                  <c:v>27.5</c:v>
                </c:pt>
                <c:pt idx="657">
                  <c:v>27.5</c:v>
                </c:pt>
                <c:pt idx="658">
                  <c:v>27.5</c:v>
                </c:pt>
                <c:pt idx="659">
                  <c:v>27.5</c:v>
                </c:pt>
                <c:pt idx="660">
                  <c:v>27.5</c:v>
                </c:pt>
                <c:pt idx="661">
                  <c:v>27.5</c:v>
                </c:pt>
                <c:pt idx="662">
                  <c:v>27.5</c:v>
                </c:pt>
                <c:pt idx="663">
                  <c:v>27.5</c:v>
                </c:pt>
                <c:pt idx="664">
                  <c:v>27.5</c:v>
                </c:pt>
                <c:pt idx="665">
                  <c:v>27.5</c:v>
                </c:pt>
                <c:pt idx="666">
                  <c:v>27.5</c:v>
                </c:pt>
                <c:pt idx="667">
                  <c:v>27.5</c:v>
                </c:pt>
                <c:pt idx="668">
                  <c:v>27.5</c:v>
                </c:pt>
                <c:pt idx="669">
                  <c:v>27.5</c:v>
                </c:pt>
                <c:pt idx="670">
                  <c:v>27.5</c:v>
                </c:pt>
                <c:pt idx="671">
                  <c:v>27.5</c:v>
                </c:pt>
                <c:pt idx="672">
                  <c:v>27.5</c:v>
                </c:pt>
                <c:pt idx="673">
                  <c:v>27.5</c:v>
                </c:pt>
                <c:pt idx="674">
                  <c:v>27.5</c:v>
                </c:pt>
                <c:pt idx="675">
                  <c:v>27.5</c:v>
                </c:pt>
                <c:pt idx="676">
                  <c:v>27.5</c:v>
                </c:pt>
                <c:pt idx="677">
                  <c:v>27.5</c:v>
                </c:pt>
                <c:pt idx="678">
                  <c:v>27.5</c:v>
                </c:pt>
                <c:pt idx="679">
                  <c:v>27.5</c:v>
                </c:pt>
                <c:pt idx="680">
                  <c:v>27.5</c:v>
                </c:pt>
                <c:pt idx="681">
                  <c:v>27.5</c:v>
                </c:pt>
                <c:pt idx="682">
                  <c:v>27.5</c:v>
                </c:pt>
                <c:pt idx="683">
                  <c:v>27.5</c:v>
                </c:pt>
                <c:pt idx="684">
                  <c:v>27.5</c:v>
                </c:pt>
                <c:pt idx="685">
                  <c:v>27.5</c:v>
                </c:pt>
                <c:pt idx="686">
                  <c:v>27.5</c:v>
                </c:pt>
                <c:pt idx="687">
                  <c:v>27.5</c:v>
                </c:pt>
                <c:pt idx="688">
                  <c:v>27.5</c:v>
                </c:pt>
                <c:pt idx="689">
                  <c:v>27.5</c:v>
                </c:pt>
                <c:pt idx="690">
                  <c:v>27.5</c:v>
                </c:pt>
                <c:pt idx="691">
                  <c:v>27.5</c:v>
                </c:pt>
                <c:pt idx="692">
                  <c:v>27.5</c:v>
                </c:pt>
                <c:pt idx="693">
                  <c:v>27.5</c:v>
                </c:pt>
                <c:pt idx="694">
                  <c:v>27.5</c:v>
                </c:pt>
                <c:pt idx="695">
                  <c:v>27.5</c:v>
                </c:pt>
                <c:pt idx="696">
                  <c:v>27.5</c:v>
                </c:pt>
                <c:pt idx="697">
                  <c:v>27.5</c:v>
                </c:pt>
                <c:pt idx="698">
                  <c:v>27.5</c:v>
                </c:pt>
                <c:pt idx="699">
                  <c:v>27.5</c:v>
                </c:pt>
                <c:pt idx="700">
                  <c:v>27.5</c:v>
                </c:pt>
                <c:pt idx="701">
                  <c:v>27.5</c:v>
                </c:pt>
                <c:pt idx="702">
                  <c:v>27.5</c:v>
                </c:pt>
                <c:pt idx="703">
                  <c:v>27.5</c:v>
                </c:pt>
                <c:pt idx="704">
                  <c:v>27.5</c:v>
                </c:pt>
                <c:pt idx="705">
                  <c:v>27.5</c:v>
                </c:pt>
                <c:pt idx="706">
                  <c:v>27.5</c:v>
                </c:pt>
                <c:pt idx="707">
                  <c:v>27.5</c:v>
                </c:pt>
                <c:pt idx="708">
                  <c:v>27.5</c:v>
                </c:pt>
                <c:pt idx="709">
                  <c:v>27.5</c:v>
                </c:pt>
                <c:pt idx="710">
                  <c:v>27.5</c:v>
                </c:pt>
                <c:pt idx="711">
                  <c:v>27.5</c:v>
                </c:pt>
                <c:pt idx="712">
                  <c:v>27.5</c:v>
                </c:pt>
                <c:pt idx="713">
                  <c:v>27.5</c:v>
                </c:pt>
                <c:pt idx="714">
                  <c:v>27.5</c:v>
                </c:pt>
                <c:pt idx="715">
                  <c:v>27.5</c:v>
                </c:pt>
                <c:pt idx="716">
                  <c:v>27.5</c:v>
                </c:pt>
                <c:pt idx="717">
                  <c:v>27.5</c:v>
                </c:pt>
                <c:pt idx="718">
                  <c:v>27.5</c:v>
                </c:pt>
                <c:pt idx="719">
                  <c:v>27.5</c:v>
                </c:pt>
                <c:pt idx="720">
                  <c:v>27.5</c:v>
                </c:pt>
                <c:pt idx="721">
                  <c:v>27.5</c:v>
                </c:pt>
                <c:pt idx="722">
                  <c:v>27.5</c:v>
                </c:pt>
                <c:pt idx="723">
                  <c:v>27.5</c:v>
                </c:pt>
                <c:pt idx="724">
                  <c:v>27.5</c:v>
                </c:pt>
                <c:pt idx="725">
                  <c:v>27.5</c:v>
                </c:pt>
                <c:pt idx="726">
                  <c:v>27.5</c:v>
                </c:pt>
                <c:pt idx="727">
                  <c:v>27.5</c:v>
                </c:pt>
                <c:pt idx="728">
                  <c:v>27.5</c:v>
                </c:pt>
                <c:pt idx="729">
                  <c:v>27.5</c:v>
                </c:pt>
                <c:pt idx="730">
                  <c:v>27.5</c:v>
                </c:pt>
                <c:pt idx="731">
                  <c:v>27.5</c:v>
                </c:pt>
                <c:pt idx="732">
                  <c:v>27.5</c:v>
                </c:pt>
                <c:pt idx="733">
                  <c:v>27.5</c:v>
                </c:pt>
                <c:pt idx="734">
                  <c:v>27.5</c:v>
                </c:pt>
                <c:pt idx="735">
                  <c:v>27.5</c:v>
                </c:pt>
                <c:pt idx="736">
                  <c:v>27.5</c:v>
                </c:pt>
                <c:pt idx="737">
                  <c:v>27.5</c:v>
                </c:pt>
                <c:pt idx="738">
                  <c:v>27.5</c:v>
                </c:pt>
                <c:pt idx="739">
                  <c:v>27.5</c:v>
                </c:pt>
                <c:pt idx="740">
                  <c:v>27.5</c:v>
                </c:pt>
                <c:pt idx="741">
                  <c:v>27.5</c:v>
                </c:pt>
                <c:pt idx="742">
                  <c:v>27.5</c:v>
                </c:pt>
                <c:pt idx="743">
                  <c:v>27.5</c:v>
                </c:pt>
                <c:pt idx="744">
                  <c:v>27.5</c:v>
                </c:pt>
                <c:pt idx="745">
                  <c:v>27.5</c:v>
                </c:pt>
                <c:pt idx="746">
                  <c:v>27.5</c:v>
                </c:pt>
                <c:pt idx="747">
                  <c:v>27.5</c:v>
                </c:pt>
                <c:pt idx="748">
                  <c:v>27.5</c:v>
                </c:pt>
                <c:pt idx="749">
                  <c:v>27.5</c:v>
                </c:pt>
                <c:pt idx="750">
                  <c:v>27.5</c:v>
                </c:pt>
                <c:pt idx="751">
                  <c:v>27.5</c:v>
                </c:pt>
                <c:pt idx="752">
                  <c:v>27.5</c:v>
                </c:pt>
                <c:pt idx="753">
                  <c:v>27.5</c:v>
                </c:pt>
                <c:pt idx="754">
                  <c:v>27.5</c:v>
                </c:pt>
                <c:pt idx="755">
                  <c:v>27.5</c:v>
                </c:pt>
                <c:pt idx="756">
                  <c:v>27.5</c:v>
                </c:pt>
                <c:pt idx="757">
                  <c:v>27.5</c:v>
                </c:pt>
                <c:pt idx="758">
                  <c:v>27.5</c:v>
                </c:pt>
                <c:pt idx="759">
                  <c:v>27.5</c:v>
                </c:pt>
                <c:pt idx="760">
                  <c:v>27.5</c:v>
                </c:pt>
                <c:pt idx="761">
                  <c:v>27.5</c:v>
                </c:pt>
                <c:pt idx="762">
                  <c:v>27.5</c:v>
                </c:pt>
                <c:pt idx="763">
                  <c:v>27.5</c:v>
                </c:pt>
                <c:pt idx="764">
                  <c:v>27.5</c:v>
                </c:pt>
                <c:pt idx="765">
                  <c:v>27.5</c:v>
                </c:pt>
                <c:pt idx="766">
                  <c:v>27.5</c:v>
                </c:pt>
                <c:pt idx="767">
                  <c:v>27.5</c:v>
                </c:pt>
                <c:pt idx="768">
                  <c:v>27.5</c:v>
                </c:pt>
                <c:pt idx="769">
                  <c:v>27.5</c:v>
                </c:pt>
                <c:pt idx="770">
                  <c:v>27.5</c:v>
                </c:pt>
                <c:pt idx="771">
                  <c:v>27.5</c:v>
                </c:pt>
                <c:pt idx="772">
                  <c:v>27.5</c:v>
                </c:pt>
                <c:pt idx="773">
                  <c:v>27.5</c:v>
                </c:pt>
                <c:pt idx="774">
                  <c:v>27.5</c:v>
                </c:pt>
                <c:pt idx="775">
                  <c:v>27.5</c:v>
                </c:pt>
                <c:pt idx="776">
                  <c:v>27.5</c:v>
                </c:pt>
                <c:pt idx="777">
                  <c:v>27.5</c:v>
                </c:pt>
                <c:pt idx="778">
                  <c:v>27.5</c:v>
                </c:pt>
                <c:pt idx="779">
                  <c:v>27.5</c:v>
                </c:pt>
                <c:pt idx="780">
                  <c:v>27.5</c:v>
                </c:pt>
                <c:pt idx="781">
                  <c:v>27.5</c:v>
                </c:pt>
                <c:pt idx="782">
                  <c:v>27.5</c:v>
                </c:pt>
                <c:pt idx="783">
                  <c:v>27.5</c:v>
                </c:pt>
                <c:pt idx="784">
                  <c:v>27.5</c:v>
                </c:pt>
                <c:pt idx="785">
                  <c:v>27.5</c:v>
                </c:pt>
                <c:pt idx="786">
                  <c:v>27.5</c:v>
                </c:pt>
                <c:pt idx="787">
                  <c:v>27.5</c:v>
                </c:pt>
                <c:pt idx="788">
                  <c:v>27.5</c:v>
                </c:pt>
                <c:pt idx="789">
                  <c:v>27.5</c:v>
                </c:pt>
                <c:pt idx="790">
                  <c:v>27.5</c:v>
                </c:pt>
                <c:pt idx="791">
                  <c:v>27.5</c:v>
                </c:pt>
                <c:pt idx="792">
                  <c:v>27.5</c:v>
                </c:pt>
                <c:pt idx="793">
                  <c:v>27.5</c:v>
                </c:pt>
                <c:pt idx="794">
                  <c:v>27.5</c:v>
                </c:pt>
                <c:pt idx="795">
                  <c:v>27.5</c:v>
                </c:pt>
                <c:pt idx="796">
                  <c:v>27.5</c:v>
                </c:pt>
                <c:pt idx="797">
                  <c:v>27.5</c:v>
                </c:pt>
                <c:pt idx="798">
                  <c:v>27.5</c:v>
                </c:pt>
                <c:pt idx="799">
                  <c:v>27.5</c:v>
                </c:pt>
                <c:pt idx="800">
                  <c:v>27.5</c:v>
                </c:pt>
                <c:pt idx="801">
                  <c:v>27.5</c:v>
                </c:pt>
                <c:pt idx="802">
                  <c:v>27.5</c:v>
                </c:pt>
                <c:pt idx="803">
                  <c:v>27.5</c:v>
                </c:pt>
                <c:pt idx="804">
                  <c:v>27.5</c:v>
                </c:pt>
                <c:pt idx="805">
                  <c:v>27.5</c:v>
                </c:pt>
                <c:pt idx="806">
                  <c:v>27.5</c:v>
                </c:pt>
                <c:pt idx="807">
                  <c:v>27.5</c:v>
                </c:pt>
                <c:pt idx="808">
                  <c:v>27.5</c:v>
                </c:pt>
                <c:pt idx="809">
                  <c:v>27.5</c:v>
                </c:pt>
                <c:pt idx="810">
                  <c:v>27.5</c:v>
                </c:pt>
                <c:pt idx="811">
                  <c:v>27.5</c:v>
                </c:pt>
                <c:pt idx="812">
                  <c:v>27.5</c:v>
                </c:pt>
                <c:pt idx="813">
                  <c:v>27.5</c:v>
                </c:pt>
                <c:pt idx="814">
                  <c:v>27.5</c:v>
                </c:pt>
                <c:pt idx="815">
                  <c:v>27.5</c:v>
                </c:pt>
                <c:pt idx="816">
                  <c:v>27.5</c:v>
                </c:pt>
                <c:pt idx="817">
                  <c:v>27.5</c:v>
                </c:pt>
                <c:pt idx="818">
                  <c:v>27.5</c:v>
                </c:pt>
                <c:pt idx="819">
                  <c:v>27.5</c:v>
                </c:pt>
                <c:pt idx="820">
                  <c:v>27.5</c:v>
                </c:pt>
                <c:pt idx="821">
                  <c:v>27.5</c:v>
                </c:pt>
                <c:pt idx="822">
                  <c:v>27.5</c:v>
                </c:pt>
                <c:pt idx="823">
                  <c:v>27.5</c:v>
                </c:pt>
                <c:pt idx="824">
                  <c:v>27.5</c:v>
                </c:pt>
                <c:pt idx="825">
                  <c:v>27.5</c:v>
                </c:pt>
                <c:pt idx="826">
                  <c:v>27.5</c:v>
                </c:pt>
                <c:pt idx="827">
                  <c:v>27.5</c:v>
                </c:pt>
                <c:pt idx="828">
                  <c:v>27.5</c:v>
                </c:pt>
                <c:pt idx="829">
                  <c:v>27.5</c:v>
                </c:pt>
                <c:pt idx="830">
                  <c:v>27.5</c:v>
                </c:pt>
                <c:pt idx="831">
                  <c:v>27.5</c:v>
                </c:pt>
                <c:pt idx="832">
                  <c:v>27.5</c:v>
                </c:pt>
                <c:pt idx="833">
                  <c:v>27.5</c:v>
                </c:pt>
                <c:pt idx="834">
                  <c:v>27.5</c:v>
                </c:pt>
                <c:pt idx="835">
                  <c:v>27.5</c:v>
                </c:pt>
                <c:pt idx="836">
                  <c:v>27.5</c:v>
                </c:pt>
                <c:pt idx="837">
                  <c:v>27.5</c:v>
                </c:pt>
                <c:pt idx="838">
                  <c:v>27.5</c:v>
                </c:pt>
                <c:pt idx="839">
                  <c:v>27.5</c:v>
                </c:pt>
                <c:pt idx="840">
                  <c:v>27.5</c:v>
                </c:pt>
                <c:pt idx="841">
                  <c:v>27.5</c:v>
                </c:pt>
                <c:pt idx="842">
                  <c:v>27.5</c:v>
                </c:pt>
                <c:pt idx="843">
                  <c:v>27.5</c:v>
                </c:pt>
                <c:pt idx="844">
                  <c:v>27.5</c:v>
                </c:pt>
                <c:pt idx="845">
                  <c:v>27.5</c:v>
                </c:pt>
                <c:pt idx="846">
                  <c:v>27.5</c:v>
                </c:pt>
                <c:pt idx="847">
                  <c:v>27.5</c:v>
                </c:pt>
                <c:pt idx="848">
                  <c:v>27.5</c:v>
                </c:pt>
                <c:pt idx="849">
                  <c:v>27.5</c:v>
                </c:pt>
                <c:pt idx="850">
                  <c:v>27.5</c:v>
                </c:pt>
                <c:pt idx="851">
                  <c:v>27.5</c:v>
                </c:pt>
                <c:pt idx="852">
                  <c:v>27.5</c:v>
                </c:pt>
                <c:pt idx="853">
                  <c:v>27.5</c:v>
                </c:pt>
                <c:pt idx="854">
                  <c:v>27.5</c:v>
                </c:pt>
                <c:pt idx="855">
                  <c:v>27.5</c:v>
                </c:pt>
                <c:pt idx="856">
                  <c:v>27.5</c:v>
                </c:pt>
                <c:pt idx="857">
                  <c:v>27.5</c:v>
                </c:pt>
                <c:pt idx="858">
                  <c:v>27.5</c:v>
                </c:pt>
                <c:pt idx="859">
                  <c:v>27.5</c:v>
                </c:pt>
                <c:pt idx="860">
                  <c:v>27.5</c:v>
                </c:pt>
                <c:pt idx="861">
                  <c:v>27.5</c:v>
                </c:pt>
                <c:pt idx="862">
                  <c:v>27.5</c:v>
                </c:pt>
                <c:pt idx="863">
                  <c:v>27.5</c:v>
                </c:pt>
                <c:pt idx="864">
                  <c:v>27.5</c:v>
                </c:pt>
                <c:pt idx="865">
                  <c:v>27.5</c:v>
                </c:pt>
                <c:pt idx="866">
                  <c:v>27.5</c:v>
                </c:pt>
                <c:pt idx="867">
                  <c:v>27.5</c:v>
                </c:pt>
                <c:pt idx="868">
                  <c:v>27.5</c:v>
                </c:pt>
                <c:pt idx="869">
                  <c:v>27.5</c:v>
                </c:pt>
                <c:pt idx="870">
                  <c:v>27.5</c:v>
                </c:pt>
                <c:pt idx="871">
                  <c:v>27.5</c:v>
                </c:pt>
                <c:pt idx="872">
                  <c:v>27.5</c:v>
                </c:pt>
                <c:pt idx="873">
                  <c:v>27.5</c:v>
                </c:pt>
                <c:pt idx="874">
                  <c:v>27.5</c:v>
                </c:pt>
                <c:pt idx="875">
                  <c:v>27.5</c:v>
                </c:pt>
                <c:pt idx="876">
                  <c:v>27.5</c:v>
                </c:pt>
                <c:pt idx="877">
                  <c:v>27.5</c:v>
                </c:pt>
                <c:pt idx="878">
                  <c:v>27.5</c:v>
                </c:pt>
                <c:pt idx="879">
                  <c:v>27.5</c:v>
                </c:pt>
                <c:pt idx="880">
                  <c:v>27.5</c:v>
                </c:pt>
                <c:pt idx="881">
                  <c:v>27.5</c:v>
                </c:pt>
                <c:pt idx="882">
                  <c:v>27.5</c:v>
                </c:pt>
                <c:pt idx="883">
                  <c:v>27.5</c:v>
                </c:pt>
                <c:pt idx="884">
                  <c:v>27.5</c:v>
                </c:pt>
                <c:pt idx="885">
                  <c:v>27.5</c:v>
                </c:pt>
                <c:pt idx="886">
                  <c:v>27.5</c:v>
                </c:pt>
                <c:pt idx="887">
                  <c:v>27.5</c:v>
                </c:pt>
                <c:pt idx="888">
                  <c:v>27.5</c:v>
                </c:pt>
                <c:pt idx="889">
                  <c:v>27.5</c:v>
                </c:pt>
                <c:pt idx="890">
                  <c:v>27.5</c:v>
                </c:pt>
                <c:pt idx="891">
                  <c:v>27.5</c:v>
                </c:pt>
                <c:pt idx="892">
                  <c:v>27.5</c:v>
                </c:pt>
                <c:pt idx="893">
                  <c:v>27.5</c:v>
                </c:pt>
                <c:pt idx="894">
                  <c:v>27.5</c:v>
                </c:pt>
                <c:pt idx="895">
                  <c:v>27.5</c:v>
                </c:pt>
                <c:pt idx="896">
                  <c:v>27.5</c:v>
                </c:pt>
                <c:pt idx="897">
                  <c:v>27.5</c:v>
                </c:pt>
                <c:pt idx="898">
                  <c:v>27.5</c:v>
                </c:pt>
                <c:pt idx="899">
                  <c:v>27.5</c:v>
                </c:pt>
                <c:pt idx="900">
                  <c:v>27.5</c:v>
                </c:pt>
                <c:pt idx="901">
                  <c:v>27.5</c:v>
                </c:pt>
                <c:pt idx="902">
                  <c:v>27.5</c:v>
                </c:pt>
                <c:pt idx="903">
                  <c:v>27.5</c:v>
                </c:pt>
                <c:pt idx="904">
                  <c:v>27.5</c:v>
                </c:pt>
                <c:pt idx="905">
                  <c:v>27.5</c:v>
                </c:pt>
                <c:pt idx="906">
                  <c:v>27.5</c:v>
                </c:pt>
                <c:pt idx="907">
                  <c:v>27.5</c:v>
                </c:pt>
                <c:pt idx="908">
                  <c:v>27.5</c:v>
                </c:pt>
                <c:pt idx="909">
                  <c:v>27.5</c:v>
                </c:pt>
                <c:pt idx="910">
                  <c:v>27.5</c:v>
                </c:pt>
                <c:pt idx="911">
                  <c:v>27.5</c:v>
                </c:pt>
                <c:pt idx="912">
                  <c:v>27.5</c:v>
                </c:pt>
                <c:pt idx="913">
                  <c:v>27.5</c:v>
                </c:pt>
                <c:pt idx="914">
                  <c:v>27.5</c:v>
                </c:pt>
                <c:pt idx="915">
                  <c:v>27.5</c:v>
                </c:pt>
                <c:pt idx="916">
                  <c:v>27.5</c:v>
                </c:pt>
                <c:pt idx="917">
                  <c:v>27.5</c:v>
                </c:pt>
                <c:pt idx="918">
                  <c:v>27.5</c:v>
                </c:pt>
                <c:pt idx="919">
                  <c:v>27.5</c:v>
                </c:pt>
                <c:pt idx="920">
                  <c:v>27.5</c:v>
                </c:pt>
                <c:pt idx="921">
                  <c:v>27.5</c:v>
                </c:pt>
                <c:pt idx="922">
                  <c:v>27.5</c:v>
                </c:pt>
                <c:pt idx="923">
                  <c:v>27.5</c:v>
                </c:pt>
                <c:pt idx="924">
                  <c:v>27.5</c:v>
                </c:pt>
                <c:pt idx="925">
                  <c:v>27.5</c:v>
                </c:pt>
                <c:pt idx="926">
                  <c:v>27.5</c:v>
                </c:pt>
                <c:pt idx="927">
                  <c:v>27.5</c:v>
                </c:pt>
                <c:pt idx="928">
                  <c:v>27.5</c:v>
                </c:pt>
                <c:pt idx="929">
                  <c:v>27.5</c:v>
                </c:pt>
                <c:pt idx="930">
                  <c:v>27.5</c:v>
                </c:pt>
                <c:pt idx="931">
                  <c:v>27.5</c:v>
                </c:pt>
                <c:pt idx="932">
                  <c:v>27.5</c:v>
                </c:pt>
                <c:pt idx="933">
                  <c:v>27.5</c:v>
                </c:pt>
                <c:pt idx="934">
                  <c:v>27.5</c:v>
                </c:pt>
                <c:pt idx="935">
                  <c:v>27.5</c:v>
                </c:pt>
                <c:pt idx="936">
                  <c:v>27.5</c:v>
                </c:pt>
                <c:pt idx="937">
                  <c:v>27.5</c:v>
                </c:pt>
                <c:pt idx="938">
                  <c:v>27.5</c:v>
                </c:pt>
                <c:pt idx="939">
                  <c:v>27.5</c:v>
                </c:pt>
                <c:pt idx="940">
                  <c:v>27.5</c:v>
                </c:pt>
                <c:pt idx="941">
                  <c:v>27.5</c:v>
                </c:pt>
                <c:pt idx="942">
                  <c:v>27.5</c:v>
                </c:pt>
                <c:pt idx="943">
                  <c:v>27.5</c:v>
                </c:pt>
                <c:pt idx="944">
                  <c:v>27.5</c:v>
                </c:pt>
                <c:pt idx="945">
                  <c:v>27.5</c:v>
                </c:pt>
                <c:pt idx="946">
                  <c:v>27.5</c:v>
                </c:pt>
                <c:pt idx="947">
                  <c:v>27.5</c:v>
                </c:pt>
                <c:pt idx="948">
                  <c:v>27.5</c:v>
                </c:pt>
                <c:pt idx="949">
                  <c:v>27.5</c:v>
                </c:pt>
                <c:pt idx="950">
                  <c:v>27.5</c:v>
                </c:pt>
                <c:pt idx="951">
                  <c:v>27.5</c:v>
                </c:pt>
                <c:pt idx="952">
                  <c:v>27.5</c:v>
                </c:pt>
                <c:pt idx="953">
                  <c:v>27.5</c:v>
                </c:pt>
                <c:pt idx="954">
                  <c:v>27.5</c:v>
                </c:pt>
                <c:pt idx="955">
                  <c:v>27.5</c:v>
                </c:pt>
                <c:pt idx="956">
                  <c:v>27.5</c:v>
                </c:pt>
                <c:pt idx="957">
                  <c:v>27.5</c:v>
                </c:pt>
                <c:pt idx="958">
                  <c:v>27.5</c:v>
                </c:pt>
                <c:pt idx="959">
                  <c:v>27.5</c:v>
                </c:pt>
                <c:pt idx="960">
                  <c:v>27.5</c:v>
                </c:pt>
                <c:pt idx="961">
                  <c:v>27.5</c:v>
                </c:pt>
                <c:pt idx="962">
                  <c:v>27.5</c:v>
                </c:pt>
                <c:pt idx="963">
                  <c:v>27.5</c:v>
                </c:pt>
                <c:pt idx="964">
                  <c:v>27.5</c:v>
                </c:pt>
                <c:pt idx="965">
                  <c:v>27.5</c:v>
                </c:pt>
                <c:pt idx="966">
                  <c:v>27.5</c:v>
                </c:pt>
                <c:pt idx="967">
                  <c:v>27.5</c:v>
                </c:pt>
                <c:pt idx="968">
                  <c:v>27.5</c:v>
                </c:pt>
                <c:pt idx="969">
                  <c:v>27.5</c:v>
                </c:pt>
                <c:pt idx="970">
                  <c:v>27.5</c:v>
                </c:pt>
                <c:pt idx="971">
                  <c:v>27.5</c:v>
                </c:pt>
                <c:pt idx="972">
                  <c:v>27.5</c:v>
                </c:pt>
                <c:pt idx="973">
                  <c:v>27.5</c:v>
                </c:pt>
                <c:pt idx="974">
                  <c:v>27.5</c:v>
                </c:pt>
                <c:pt idx="975">
                  <c:v>27.5</c:v>
                </c:pt>
                <c:pt idx="976">
                  <c:v>27.5</c:v>
                </c:pt>
                <c:pt idx="977">
                  <c:v>27.5</c:v>
                </c:pt>
                <c:pt idx="978">
                  <c:v>27.5</c:v>
                </c:pt>
                <c:pt idx="979">
                  <c:v>27.5</c:v>
                </c:pt>
                <c:pt idx="980">
                  <c:v>27.5</c:v>
                </c:pt>
                <c:pt idx="981">
                  <c:v>27.5</c:v>
                </c:pt>
                <c:pt idx="982">
                  <c:v>27.5</c:v>
                </c:pt>
                <c:pt idx="983">
                  <c:v>27.5</c:v>
                </c:pt>
                <c:pt idx="984">
                  <c:v>27.5</c:v>
                </c:pt>
                <c:pt idx="985">
                  <c:v>27.5</c:v>
                </c:pt>
                <c:pt idx="986">
                  <c:v>27.5</c:v>
                </c:pt>
                <c:pt idx="987">
                  <c:v>27.5</c:v>
                </c:pt>
                <c:pt idx="988">
                  <c:v>27.5</c:v>
                </c:pt>
                <c:pt idx="989">
                  <c:v>27.5</c:v>
                </c:pt>
                <c:pt idx="990">
                  <c:v>27.5</c:v>
                </c:pt>
                <c:pt idx="991">
                  <c:v>27.5</c:v>
                </c:pt>
                <c:pt idx="992">
                  <c:v>27.5</c:v>
                </c:pt>
                <c:pt idx="993">
                  <c:v>27.5</c:v>
                </c:pt>
                <c:pt idx="994">
                  <c:v>27.5</c:v>
                </c:pt>
                <c:pt idx="995">
                  <c:v>27.5</c:v>
                </c:pt>
                <c:pt idx="996">
                  <c:v>27.5</c:v>
                </c:pt>
                <c:pt idx="997">
                  <c:v>27.5</c:v>
                </c:pt>
                <c:pt idx="998">
                  <c:v>27.5</c:v>
                </c:pt>
                <c:pt idx="999">
                  <c:v>27.5</c:v>
                </c:pt>
                <c:pt idx="1000">
                  <c:v>27.5</c:v>
                </c:pt>
                <c:pt idx="1001">
                  <c:v>27.5</c:v>
                </c:pt>
                <c:pt idx="1002">
                  <c:v>27.5</c:v>
                </c:pt>
                <c:pt idx="1003">
                  <c:v>27.5</c:v>
                </c:pt>
                <c:pt idx="1004">
                  <c:v>27.5</c:v>
                </c:pt>
                <c:pt idx="1005">
                  <c:v>27.5</c:v>
                </c:pt>
                <c:pt idx="1006">
                  <c:v>27.5</c:v>
                </c:pt>
                <c:pt idx="1007">
                  <c:v>27.5</c:v>
                </c:pt>
                <c:pt idx="1008">
                  <c:v>27.5</c:v>
                </c:pt>
                <c:pt idx="1009">
                  <c:v>27.5</c:v>
                </c:pt>
                <c:pt idx="1010">
                  <c:v>27.5</c:v>
                </c:pt>
                <c:pt idx="1011">
                  <c:v>27.5</c:v>
                </c:pt>
                <c:pt idx="1012">
                  <c:v>27.5</c:v>
                </c:pt>
                <c:pt idx="1013">
                  <c:v>27.5</c:v>
                </c:pt>
                <c:pt idx="1014">
                  <c:v>27.5</c:v>
                </c:pt>
                <c:pt idx="1015">
                  <c:v>27.5</c:v>
                </c:pt>
                <c:pt idx="1016">
                  <c:v>27.5</c:v>
                </c:pt>
                <c:pt idx="1017">
                  <c:v>27.5</c:v>
                </c:pt>
                <c:pt idx="1018">
                  <c:v>27.5</c:v>
                </c:pt>
                <c:pt idx="1019">
                  <c:v>27.5</c:v>
                </c:pt>
                <c:pt idx="1020">
                  <c:v>27.5</c:v>
                </c:pt>
                <c:pt idx="1021">
                  <c:v>27.5</c:v>
                </c:pt>
                <c:pt idx="1022">
                  <c:v>27.5</c:v>
                </c:pt>
                <c:pt idx="1023">
                  <c:v>27.5</c:v>
                </c:pt>
                <c:pt idx="1024">
                  <c:v>27.5</c:v>
                </c:pt>
                <c:pt idx="1025">
                  <c:v>27.5</c:v>
                </c:pt>
                <c:pt idx="1026">
                  <c:v>27.5</c:v>
                </c:pt>
                <c:pt idx="1027">
                  <c:v>27.5</c:v>
                </c:pt>
                <c:pt idx="1028">
                  <c:v>27.5</c:v>
                </c:pt>
                <c:pt idx="1029">
                  <c:v>27.5</c:v>
                </c:pt>
                <c:pt idx="1030">
                  <c:v>27.5</c:v>
                </c:pt>
                <c:pt idx="1031">
                  <c:v>27.5</c:v>
                </c:pt>
                <c:pt idx="1032">
                  <c:v>27.5</c:v>
                </c:pt>
                <c:pt idx="1033">
                  <c:v>27.5</c:v>
                </c:pt>
                <c:pt idx="1034">
                  <c:v>27.5</c:v>
                </c:pt>
                <c:pt idx="1035">
                  <c:v>27.5</c:v>
                </c:pt>
                <c:pt idx="1036">
                  <c:v>27.5</c:v>
                </c:pt>
                <c:pt idx="1037">
                  <c:v>27.5</c:v>
                </c:pt>
                <c:pt idx="1038">
                  <c:v>27.5</c:v>
                </c:pt>
                <c:pt idx="1039">
                  <c:v>27.5</c:v>
                </c:pt>
                <c:pt idx="1040">
                  <c:v>27.5</c:v>
                </c:pt>
                <c:pt idx="1041">
                  <c:v>27.5</c:v>
                </c:pt>
                <c:pt idx="1042">
                  <c:v>27.5</c:v>
                </c:pt>
                <c:pt idx="1043">
                  <c:v>27.5</c:v>
                </c:pt>
                <c:pt idx="1044">
                  <c:v>27.5</c:v>
                </c:pt>
                <c:pt idx="1045">
                  <c:v>27.5</c:v>
                </c:pt>
                <c:pt idx="1046">
                  <c:v>27.5</c:v>
                </c:pt>
                <c:pt idx="1047">
                  <c:v>27.5</c:v>
                </c:pt>
                <c:pt idx="1048">
                  <c:v>27.5</c:v>
                </c:pt>
                <c:pt idx="1049">
                  <c:v>27.5</c:v>
                </c:pt>
                <c:pt idx="1050">
                  <c:v>27.5</c:v>
                </c:pt>
                <c:pt idx="1051">
                  <c:v>27.5</c:v>
                </c:pt>
                <c:pt idx="1052">
                  <c:v>27.5</c:v>
                </c:pt>
                <c:pt idx="1053">
                  <c:v>27.5</c:v>
                </c:pt>
                <c:pt idx="1054">
                  <c:v>27.5</c:v>
                </c:pt>
                <c:pt idx="1055">
                  <c:v>27.5</c:v>
                </c:pt>
                <c:pt idx="1056">
                  <c:v>27.5</c:v>
                </c:pt>
                <c:pt idx="1057">
                  <c:v>27.5</c:v>
                </c:pt>
                <c:pt idx="1058">
                  <c:v>27.5</c:v>
                </c:pt>
                <c:pt idx="1059">
                  <c:v>27.5</c:v>
                </c:pt>
                <c:pt idx="1060">
                  <c:v>27.5</c:v>
                </c:pt>
                <c:pt idx="1061">
                  <c:v>27.5</c:v>
                </c:pt>
                <c:pt idx="1062">
                  <c:v>27.5</c:v>
                </c:pt>
                <c:pt idx="1063">
                  <c:v>27.5</c:v>
                </c:pt>
                <c:pt idx="1064">
                  <c:v>27.5</c:v>
                </c:pt>
                <c:pt idx="1065">
                  <c:v>27.5</c:v>
                </c:pt>
                <c:pt idx="1066">
                  <c:v>27.5</c:v>
                </c:pt>
                <c:pt idx="1067">
                  <c:v>27.5</c:v>
                </c:pt>
                <c:pt idx="1068">
                  <c:v>27.5</c:v>
                </c:pt>
                <c:pt idx="1069">
                  <c:v>27.5</c:v>
                </c:pt>
                <c:pt idx="1070">
                  <c:v>27.5</c:v>
                </c:pt>
                <c:pt idx="1071">
                  <c:v>27.5</c:v>
                </c:pt>
                <c:pt idx="1072">
                  <c:v>27.5</c:v>
                </c:pt>
                <c:pt idx="1073">
                  <c:v>27.5</c:v>
                </c:pt>
                <c:pt idx="1074">
                  <c:v>27.5</c:v>
                </c:pt>
                <c:pt idx="1075">
                  <c:v>27.5</c:v>
                </c:pt>
                <c:pt idx="1076">
                  <c:v>27.5</c:v>
                </c:pt>
                <c:pt idx="1077">
                  <c:v>27.5</c:v>
                </c:pt>
                <c:pt idx="1078">
                  <c:v>27.5</c:v>
                </c:pt>
                <c:pt idx="1079">
                  <c:v>27.5</c:v>
                </c:pt>
                <c:pt idx="1080">
                  <c:v>27.5</c:v>
                </c:pt>
                <c:pt idx="1081">
                  <c:v>27.5</c:v>
                </c:pt>
                <c:pt idx="1082">
                  <c:v>27.5</c:v>
                </c:pt>
                <c:pt idx="1083">
                  <c:v>27.5</c:v>
                </c:pt>
                <c:pt idx="1084">
                  <c:v>27.5</c:v>
                </c:pt>
                <c:pt idx="1085">
                  <c:v>27.5</c:v>
                </c:pt>
                <c:pt idx="1086">
                  <c:v>27.5</c:v>
                </c:pt>
                <c:pt idx="1087">
                  <c:v>27.5</c:v>
                </c:pt>
                <c:pt idx="1088">
                  <c:v>27.5</c:v>
                </c:pt>
                <c:pt idx="1089">
                  <c:v>27.5</c:v>
                </c:pt>
                <c:pt idx="1090">
                  <c:v>27.5</c:v>
                </c:pt>
                <c:pt idx="1091">
                  <c:v>27.5</c:v>
                </c:pt>
                <c:pt idx="1092">
                  <c:v>27.5</c:v>
                </c:pt>
                <c:pt idx="1093">
                  <c:v>27.5</c:v>
                </c:pt>
                <c:pt idx="1094">
                  <c:v>27.5</c:v>
                </c:pt>
                <c:pt idx="1095">
                  <c:v>27.5</c:v>
                </c:pt>
                <c:pt idx="1096">
                  <c:v>27.5</c:v>
                </c:pt>
                <c:pt idx="1097">
                  <c:v>27.5</c:v>
                </c:pt>
                <c:pt idx="1098">
                  <c:v>27.5</c:v>
                </c:pt>
                <c:pt idx="1099">
                  <c:v>27.5</c:v>
                </c:pt>
                <c:pt idx="1100">
                  <c:v>27.5</c:v>
                </c:pt>
                <c:pt idx="1101">
                  <c:v>27.5</c:v>
                </c:pt>
                <c:pt idx="1102">
                  <c:v>27.5</c:v>
                </c:pt>
                <c:pt idx="1103">
                  <c:v>27.5</c:v>
                </c:pt>
                <c:pt idx="1104">
                  <c:v>27.5</c:v>
                </c:pt>
                <c:pt idx="1105">
                  <c:v>27.5</c:v>
                </c:pt>
                <c:pt idx="1106">
                  <c:v>27.5</c:v>
                </c:pt>
                <c:pt idx="1107">
                  <c:v>27.5</c:v>
                </c:pt>
                <c:pt idx="1108">
                  <c:v>27.5</c:v>
                </c:pt>
                <c:pt idx="1109">
                  <c:v>27.5</c:v>
                </c:pt>
                <c:pt idx="1110">
                  <c:v>27.5</c:v>
                </c:pt>
                <c:pt idx="1111">
                  <c:v>27.5</c:v>
                </c:pt>
                <c:pt idx="1112">
                  <c:v>27.5</c:v>
                </c:pt>
                <c:pt idx="1113">
                  <c:v>27.5</c:v>
                </c:pt>
                <c:pt idx="1114">
                  <c:v>27.5</c:v>
                </c:pt>
                <c:pt idx="1115">
                  <c:v>27.5</c:v>
                </c:pt>
                <c:pt idx="1116">
                  <c:v>27.5</c:v>
                </c:pt>
                <c:pt idx="1117">
                  <c:v>27.5</c:v>
                </c:pt>
                <c:pt idx="1118">
                  <c:v>27.5</c:v>
                </c:pt>
                <c:pt idx="1119">
                  <c:v>27.5</c:v>
                </c:pt>
                <c:pt idx="1120">
                  <c:v>27.5</c:v>
                </c:pt>
                <c:pt idx="1121">
                  <c:v>27.5</c:v>
                </c:pt>
                <c:pt idx="1122">
                  <c:v>27.5</c:v>
                </c:pt>
                <c:pt idx="1123">
                  <c:v>27.5</c:v>
                </c:pt>
                <c:pt idx="1124">
                  <c:v>27.5</c:v>
                </c:pt>
                <c:pt idx="1125">
                  <c:v>27.5</c:v>
                </c:pt>
                <c:pt idx="1126">
                  <c:v>27.5</c:v>
                </c:pt>
                <c:pt idx="1127">
                  <c:v>27.5</c:v>
                </c:pt>
                <c:pt idx="1128">
                  <c:v>27.5</c:v>
                </c:pt>
                <c:pt idx="1129">
                  <c:v>27.5</c:v>
                </c:pt>
                <c:pt idx="1130">
                  <c:v>27.5</c:v>
                </c:pt>
                <c:pt idx="1131">
                  <c:v>27.5</c:v>
                </c:pt>
                <c:pt idx="1132">
                  <c:v>27.5</c:v>
                </c:pt>
                <c:pt idx="1133">
                  <c:v>27.5</c:v>
                </c:pt>
                <c:pt idx="1134">
                  <c:v>27.5</c:v>
                </c:pt>
                <c:pt idx="1135">
                  <c:v>27.5</c:v>
                </c:pt>
                <c:pt idx="1136">
                  <c:v>27.5</c:v>
                </c:pt>
                <c:pt idx="1137">
                  <c:v>27.5</c:v>
                </c:pt>
                <c:pt idx="1138">
                  <c:v>27.5</c:v>
                </c:pt>
                <c:pt idx="1139">
                  <c:v>27.5</c:v>
                </c:pt>
                <c:pt idx="1140">
                  <c:v>27.5</c:v>
                </c:pt>
                <c:pt idx="1141">
                  <c:v>27.5</c:v>
                </c:pt>
                <c:pt idx="1142">
                  <c:v>27.5</c:v>
                </c:pt>
                <c:pt idx="1143">
                  <c:v>27.5</c:v>
                </c:pt>
                <c:pt idx="1144">
                  <c:v>27.5</c:v>
                </c:pt>
                <c:pt idx="1145">
                  <c:v>27.5</c:v>
                </c:pt>
                <c:pt idx="1146">
                  <c:v>27.5</c:v>
                </c:pt>
                <c:pt idx="1147">
                  <c:v>27.5</c:v>
                </c:pt>
                <c:pt idx="1148">
                  <c:v>27.5</c:v>
                </c:pt>
                <c:pt idx="1149">
                  <c:v>27.5</c:v>
                </c:pt>
                <c:pt idx="1150">
                  <c:v>27.5</c:v>
                </c:pt>
                <c:pt idx="1151">
                  <c:v>27.5</c:v>
                </c:pt>
                <c:pt idx="1152">
                  <c:v>27.5</c:v>
                </c:pt>
                <c:pt idx="1153">
                  <c:v>27.5</c:v>
                </c:pt>
                <c:pt idx="1154">
                  <c:v>27.5</c:v>
                </c:pt>
                <c:pt idx="1155">
                  <c:v>27.5</c:v>
                </c:pt>
                <c:pt idx="1156">
                  <c:v>27.5</c:v>
                </c:pt>
                <c:pt idx="1157">
                  <c:v>27.5</c:v>
                </c:pt>
                <c:pt idx="1158">
                  <c:v>27.5</c:v>
                </c:pt>
                <c:pt idx="1159">
                  <c:v>27.5</c:v>
                </c:pt>
                <c:pt idx="1160">
                  <c:v>27.5</c:v>
                </c:pt>
                <c:pt idx="1161">
                  <c:v>27.5</c:v>
                </c:pt>
                <c:pt idx="1162">
                  <c:v>27.5</c:v>
                </c:pt>
                <c:pt idx="1163">
                  <c:v>27.5</c:v>
                </c:pt>
                <c:pt idx="1164">
                  <c:v>27.5</c:v>
                </c:pt>
                <c:pt idx="1165">
                  <c:v>27.5</c:v>
                </c:pt>
                <c:pt idx="1166">
                  <c:v>27.5</c:v>
                </c:pt>
                <c:pt idx="1167">
                  <c:v>27.5</c:v>
                </c:pt>
                <c:pt idx="1168">
                  <c:v>27.5</c:v>
                </c:pt>
                <c:pt idx="1169">
                  <c:v>27.5</c:v>
                </c:pt>
                <c:pt idx="1170">
                  <c:v>27.5</c:v>
                </c:pt>
                <c:pt idx="1171">
                  <c:v>27.5</c:v>
                </c:pt>
                <c:pt idx="1172">
                  <c:v>27.5</c:v>
                </c:pt>
                <c:pt idx="1173">
                  <c:v>27.5</c:v>
                </c:pt>
                <c:pt idx="1174">
                  <c:v>27.5</c:v>
                </c:pt>
                <c:pt idx="1175">
                  <c:v>27.5</c:v>
                </c:pt>
                <c:pt idx="1176">
                  <c:v>27.5</c:v>
                </c:pt>
                <c:pt idx="1177">
                  <c:v>27.5</c:v>
                </c:pt>
                <c:pt idx="1178">
                  <c:v>27.5</c:v>
                </c:pt>
                <c:pt idx="1179">
                  <c:v>27.5</c:v>
                </c:pt>
                <c:pt idx="1180">
                  <c:v>27.5</c:v>
                </c:pt>
                <c:pt idx="1181">
                  <c:v>27.5</c:v>
                </c:pt>
                <c:pt idx="1182">
                  <c:v>27.5</c:v>
                </c:pt>
                <c:pt idx="1183">
                  <c:v>27.5</c:v>
                </c:pt>
                <c:pt idx="1184">
                  <c:v>27.5</c:v>
                </c:pt>
                <c:pt idx="1185">
                  <c:v>27.5</c:v>
                </c:pt>
                <c:pt idx="1186">
                  <c:v>27.5</c:v>
                </c:pt>
                <c:pt idx="1187">
                  <c:v>27.5</c:v>
                </c:pt>
                <c:pt idx="1188">
                  <c:v>27.5</c:v>
                </c:pt>
                <c:pt idx="1189">
                  <c:v>27.5</c:v>
                </c:pt>
                <c:pt idx="1190">
                  <c:v>27.5</c:v>
                </c:pt>
                <c:pt idx="1191">
                  <c:v>27.5</c:v>
                </c:pt>
                <c:pt idx="1192">
                  <c:v>27.5</c:v>
                </c:pt>
                <c:pt idx="1193">
                  <c:v>27.5</c:v>
                </c:pt>
                <c:pt idx="1194">
                  <c:v>27.5</c:v>
                </c:pt>
                <c:pt idx="1195">
                  <c:v>27.5</c:v>
                </c:pt>
                <c:pt idx="1196">
                  <c:v>27.5</c:v>
                </c:pt>
                <c:pt idx="1197">
                  <c:v>27.5</c:v>
                </c:pt>
                <c:pt idx="1198">
                  <c:v>27.5</c:v>
                </c:pt>
                <c:pt idx="1199">
                  <c:v>27.5</c:v>
                </c:pt>
                <c:pt idx="1200">
                  <c:v>27.5</c:v>
                </c:pt>
                <c:pt idx="1201">
                  <c:v>27.5</c:v>
                </c:pt>
                <c:pt idx="1202">
                  <c:v>27.5</c:v>
                </c:pt>
                <c:pt idx="1203">
                  <c:v>27.5</c:v>
                </c:pt>
                <c:pt idx="1204">
                  <c:v>27.5</c:v>
                </c:pt>
                <c:pt idx="1205">
                  <c:v>27.5</c:v>
                </c:pt>
                <c:pt idx="1206">
                  <c:v>27.5</c:v>
                </c:pt>
                <c:pt idx="1207">
                  <c:v>27.5</c:v>
                </c:pt>
                <c:pt idx="1208">
                  <c:v>27.5</c:v>
                </c:pt>
                <c:pt idx="1209">
                  <c:v>27.5</c:v>
                </c:pt>
                <c:pt idx="1210">
                  <c:v>27.5</c:v>
                </c:pt>
                <c:pt idx="1211">
                  <c:v>27.5</c:v>
                </c:pt>
                <c:pt idx="1212">
                  <c:v>27.5</c:v>
                </c:pt>
                <c:pt idx="1213">
                  <c:v>27.5</c:v>
                </c:pt>
                <c:pt idx="1214">
                  <c:v>27.5</c:v>
                </c:pt>
                <c:pt idx="1215">
                  <c:v>27.5</c:v>
                </c:pt>
                <c:pt idx="1216">
                  <c:v>27.5</c:v>
                </c:pt>
                <c:pt idx="1217">
                  <c:v>27.5</c:v>
                </c:pt>
                <c:pt idx="1218">
                  <c:v>27.5</c:v>
                </c:pt>
                <c:pt idx="1219">
                  <c:v>27.5</c:v>
                </c:pt>
                <c:pt idx="1220">
                  <c:v>27.5</c:v>
                </c:pt>
                <c:pt idx="1221">
                  <c:v>27.5</c:v>
                </c:pt>
                <c:pt idx="1222">
                  <c:v>27.5</c:v>
                </c:pt>
                <c:pt idx="1223">
                  <c:v>27.5</c:v>
                </c:pt>
                <c:pt idx="1224">
                  <c:v>27.5</c:v>
                </c:pt>
                <c:pt idx="1225">
                  <c:v>27.5</c:v>
                </c:pt>
                <c:pt idx="1226">
                  <c:v>27.5</c:v>
                </c:pt>
                <c:pt idx="1227">
                  <c:v>27.5</c:v>
                </c:pt>
                <c:pt idx="1228">
                  <c:v>27.5</c:v>
                </c:pt>
                <c:pt idx="1229">
                  <c:v>27.5</c:v>
                </c:pt>
                <c:pt idx="1230">
                  <c:v>27.5</c:v>
                </c:pt>
                <c:pt idx="1231">
                  <c:v>27.5</c:v>
                </c:pt>
                <c:pt idx="1232">
                  <c:v>27.5</c:v>
                </c:pt>
                <c:pt idx="1233">
                  <c:v>27.5</c:v>
                </c:pt>
                <c:pt idx="1234">
                  <c:v>27.5</c:v>
                </c:pt>
                <c:pt idx="1235">
                  <c:v>27.5</c:v>
                </c:pt>
                <c:pt idx="1236">
                  <c:v>27.5</c:v>
                </c:pt>
                <c:pt idx="1237">
                  <c:v>27.5</c:v>
                </c:pt>
                <c:pt idx="1238">
                  <c:v>27.5</c:v>
                </c:pt>
                <c:pt idx="1239">
                  <c:v>27.5</c:v>
                </c:pt>
                <c:pt idx="1240">
                  <c:v>27.5</c:v>
                </c:pt>
                <c:pt idx="1241">
                  <c:v>27.5</c:v>
                </c:pt>
                <c:pt idx="1242">
                  <c:v>27.5</c:v>
                </c:pt>
                <c:pt idx="1243">
                  <c:v>27.5</c:v>
                </c:pt>
                <c:pt idx="1244">
                  <c:v>27.5</c:v>
                </c:pt>
                <c:pt idx="1245">
                  <c:v>27.5</c:v>
                </c:pt>
                <c:pt idx="1246">
                  <c:v>27.5</c:v>
                </c:pt>
                <c:pt idx="1247">
                  <c:v>27.5</c:v>
                </c:pt>
                <c:pt idx="1248">
                  <c:v>27.5</c:v>
                </c:pt>
                <c:pt idx="1249">
                  <c:v>27.5</c:v>
                </c:pt>
                <c:pt idx="1250">
                  <c:v>27.5</c:v>
                </c:pt>
                <c:pt idx="1251">
                  <c:v>27.5</c:v>
                </c:pt>
                <c:pt idx="1252">
                  <c:v>27.5</c:v>
                </c:pt>
                <c:pt idx="1253">
                  <c:v>27.5</c:v>
                </c:pt>
                <c:pt idx="1254">
                  <c:v>27.5</c:v>
                </c:pt>
                <c:pt idx="1255">
                  <c:v>27.5</c:v>
                </c:pt>
                <c:pt idx="1256">
                  <c:v>27.5</c:v>
                </c:pt>
                <c:pt idx="1257">
                  <c:v>27.5</c:v>
                </c:pt>
                <c:pt idx="1258">
                  <c:v>27.5</c:v>
                </c:pt>
                <c:pt idx="1259">
                  <c:v>27.5</c:v>
                </c:pt>
                <c:pt idx="1260">
                  <c:v>27.5</c:v>
                </c:pt>
                <c:pt idx="1261">
                  <c:v>27.5</c:v>
                </c:pt>
                <c:pt idx="1262">
                  <c:v>27.5</c:v>
                </c:pt>
                <c:pt idx="1263">
                  <c:v>27.5</c:v>
                </c:pt>
                <c:pt idx="1264">
                  <c:v>27.5</c:v>
                </c:pt>
                <c:pt idx="1265">
                  <c:v>27.5</c:v>
                </c:pt>
                <c:pt idx="1266">
                  <c:v>27.5</c:v>
                </c:pt>
                <c:pt idx="1267">
                  <c:v>27.5</c:v>
                </c:pt>
                <c:pt idx="1268">
                  <c:v>27.5</c:v>
                </c:pt>
                <c:pt idx="1269">
                  <c:v>27.5</c:v>
                </c:pt>
                <c:pt idx="1270">
                  <c:v>27.5</c:v>
                </c:pt>
                <c:pt idx="1271">
                  <c:v>27.5</c:v>
                </c:pt>
                <c:pt idx="1272">
                  <c:v>27.5</c:v>
                </c:pt>
                <c:pt idx="1273">
                  <c:v>27.5</c:v>
                </c:pt>
                <c:pt idx="1274">
                  <c:v>27.5</c:v>
                </c:pt>
                <c:pt idx="1275">
                  <c:v>27.5</c:v>
                </c:pt>
                <c:pt idx="1276">
                  <c:v>27.5</c:v>
                </c:pt>
                <c:pt idx="1277">
                  <c:v>27.5</c:v>
                </c:pt>
                <c:pt idx="1278">
                  <c:v>27.5</c:v>
                </c:pt>
                <c:pt idx="1279">
                  <c:v>27.5</c:v>
                </c:pt>
                <c:pt idx="1280">
                  <c:v>27.5</c:v>
                </c:pt>
                <c:pt idx="1281">
                  <c:v>27.5</c:v>
                </c:pt>
                <c:pt idx="1282">
                  <c:v>27.5</c:v>
                </c:pt>
                <c:pt idx="1283">
                  <c:v>27.5</c:v>
                </c:pt>
                <c:pt idx="1284">
                  <c:v>27.5</c:v>
                </c:pt>
                <c:pt idx="1285">
                  <c:v>27.5</c:v>
                </c:pt>
                <c:pt idx="1286">
                  <c:v>27.5</c:v>
                </c:pt>
                <c:pt idx="1287">
                  <c:v>27.5</c:v>
                </c:pt>
                <c:pt idx="1288">
                  <c:v>27.5</c:v>
                </c:pt>
                <c:pt idx="1289">
                  <c:v>27.5</c:v>
                </c:pt>
                <c:pt idx="1290">
                  <c:v>27.5</c:v>
                </c:pt>
                <c:pt idx="1291">
                  <c:v>27.5</c:v>
                </c:pt>
                <c:pt idx="1292">
                  <c:v>27.5</c:v>
                </c:pt>
                <c:pt idx="1293">
                  <c:v>27.5</c:v>
                </c:pt>
                <c:pt idx="1294">
                  <c:v>27.5</c:v>
                </c:pt>
                <c:pt idx="1295">
                  <c:v>27.5</c:v>
                </c:pt>
                <c:pt idx="1296">
                  <c:v>27.5</c:v>
                </c:pt>
                <c:pt idx="1297">
                  <c:v>27.5</c:v>
                </c:pt>
                <c:pt idx="1298">
                  <c:v>27.5</c:v>
                </c:pt>
                <c:pt idx="1299">
                  <c:v>27.5</c:v>
                </c:pt>
                <c:pt idx="1300">
                  <c:v>27.5</c:v>
                </c:pt>
                <c:pt idx="1301">
                  <c:v>27.5</c:v>
                </c:pt>
                <c:pt idx="1302">
                  <c:v>27.5</c:v>
                </c:pt>
                <c:pt idx="1303">
                  <c:v>27.5</c:v>
                </c:pt>
                <c:pt idx="1304">
                  <c:v>27.5</c:v>
                </c:pt>
                <c:pt idx="1305">
                  <c:v>27.5</c:v>
                </c:pt>
                <c:pt idx="1306">
                  <c:v>27.5</c:v>
                </c:pt>
                <c:pt idx="1307">
                  <c:v>27.5</c:v>
                </c:pt>
                <c:pt idx="1308">
                  <c:v>27.5</c:v>
                </c:pt>
                <c:pt idx="1309">
                  <c:v>27.5</c:v>
                </c:pt>
                <c:pt idx="1310">
                  <c:v>27.5</c:v>
                </c:pt>
                <c:pt idx="1311">
                  <c:v>27.5</c:v>
                </c:pt>
                <c:pt idx="1312">
                  <c:v>27.5</c:v>
                </c:pt>
                <c:pt idx="1313">
                  <c:v>27.5</c:v>
                </c:pt>
                <c:pt idx="1314">
                  <c:v>27.5</c:v>
                </c:pt>
                <c:pt idx="1315">
                  <c:v>27.5</c:v>
                </c:pt>
                <c:pt idx="1316">
                  <c:v>27.5</c:v>
                </c:pt>
                <c:pt idx="1317">
                  <c:v>27.5</c:v>
                </c:pt>
                <c:pt idx="1318">
                  <c:v>27.5</c:v>
                </c:pt>
                <c:pt idx="1319">
                  <c:v>27.5</c:v>
                </c:pt>
                <c:pt idx="1320">
                  <c:v>27.5</c:v>
                </c:pt>
                <c:pt idx="1321">
                  <c:v>27.5</c:v>
                </c:pt>
                <c:pt idx="1322">
                  <c:v>27.5</c:v>
                </c:pt>
                <c:pt idx="1323">
                  <c:v>27.5</c:v>
                </c:pt>
                <c:pt idx="1324">
                  <c:v>27.5</c:v>
                </c:pt>
                <c:pt idx="1325">
                  <c:v>27.5</c:v>
                </c:pt>
                <c:pt idx="1326">
                  <c:v>27.5</c:v>
                </c:pt>
                <c:pt idx="1327">
                  <c:v>27.5</c:v>
                </c:pt>
                <c:pt idx="1328">
                  <c:v>27.5</c:v>
                </c:pt>
                <c:pt idx="1329">
                  <c:v>27.5</c:v>
                </c:pt>
                <c:pt idx="1330">
                  <c:v>27.5</c:v>
                </c:pt>
                <c:pt idx="1331">
                  <c:v>27.5</c:v>
                </c:pt>
                <c:pt idx="1332">
                  <c:v>27.5</c:v>
                </c:pt>
                <c:pt idx="1333">
                  <c:v>27.5</c:v>
                </c:pt>
                <c:pt idx="1334">
                  <c:v>27.5</c:v>
                </c:pt>
                <c:pt idx="1335">
                  <c:v>27.5</c:v>
                </c:pt>
                <c:pt idx="1336">
                  <c:v>27.5</c:v>
                </c:pt>
                <c:pt idx="1337">
                  <c:v>27.5</c:v>
                </c:pt>
                <c:pt idx="1338">
                  <c:v>27.5</c:v>
                </c:pt>
                <c:pt idx="1339">
                  <c:v>27.5</c:v>
                </c:pt>
                <c:pt idx="1340">
                  <c:v>27.5</c:v>
                </c:pt>
                <c:pt idx="1341">
                  <c:v>27.5</c:v>
                </c:pt>
                <c:pt idx="1342">
                  <c:v>27.5</c:v>
                </c:pt>
                <c:pt idx="1343">
                  <c:v>27.5</c:v>
                </c:pt>
                <c:pt idx="1344">
                  <c:v>27.5</c:v>
                </c:pt>
                <c:pt idx="1345">
                  <c:v>27.5</c:v>
                </c:pt>
                <c:pt idx="1346">
                  <c:v>27.5</c:v>
                </c:pt>
                <c:pt idx="1347">
                  <c:v>27.5</c:v>
                </c:pt>
                <c:pt idx="1348">
                  <c:v>27.5</c:v>
                </c:pt>
                <c:pt idx="1349">
                  <c:v>27.5</c:v>
                </c:pt>
                <c:pt idx="1350">
                  <c:v>27.5</c:v>
                </c:pt>
                <c:pt idx="1351">
                  <c:v>27.5</c:v>
                </c:pt>
                <c:pt idx="1352">
                  <c:v>27.5</c:v>
                </c:pt>
                <c:pt idx="1353">
                  <c:v>27.5</c:v>
                </c:pt>
                <c:pt idx="1354">
                  <c:v>27.5</c:v>
                </c:pt>
                <c:pt idx="1355">
                  <c:v>27.5</c:v>
                </c:pt>
                <c:pt idx="1356">
                  <c:v>27.5</c:v>
                </c:pt>
                <c:pt idx="1357">
                  <c:v>27.5</c:v>
                </c:pt>
                <c:pt idx="1358">
                  <c:v>27.5</c:v>
                </c:pt>
                <c:pt idx="1359">
                  <c:v>27.5</c:v>
                </c:pt>
                <c:pt idx="1360">
                  <c:v>27.5</c:v>
                </c:pt>
                <c:pt idx="1361">
                  <c:v>27.5</c:v>
                </c:pt>
                <c:pt idx="1362">
                  <c:v>27.5</c:v>
                </c:pt>
                <c:pt idx="1363">
                  <c:v>27.5</c:v>
                </c:pt>
                <c:pt idx="1364">
                  <c:v>27.5</c:v>
                </c:pt>
                <c:pt idx="1365">
                  <c:v>27.5</c:v>
                </c:pt>
                <c:pt idx="1366">
                  <c:v>27.5</c:v>
                </c:pt>
                <c:pt idx="1367">
                  <c:v>27.5</c:v>
                </c:pt>
                <c:pt idx="1368">
                  <c:v>27.5</c:v>
                </c:pt>
                <c:pt idx="1369">
                  <c:v>27.5</c:v>
                </c:pt>
                <c:pt idx="1370">
                  <c:v>27.5</c:v>
                </c:pt>
                <c:pt idx="1371">
                  <c:v>27.5</c:v>
                </c:pt>
                <c:pt idx="1372">
                  <c:v>27.5</c:v>
                </c:pt>
                <c:pt idx="1373">
                  <c:v>27.5</c:v>
                </c:pt>
                <c:pt idx="1374">
                  <c:v>27.5</c:v>
                </c:pt>
                <c:pt idx="1375">
                  <c:v>27.5</c:v>
                </c:pt>
                <c:pt idx="1376">
                  <c:v>27.5</c:v>
                </c:pt>
                <c:pt idx="1377">
                  <c:v>27.5</c:v>
                </c:pt>
                <c:pt idx="1378">
                  <c:v>27.5</c:v>
                </c:pt>
                <c:pt idx="1379">
                  <c:v>27.5</c:v>
                </c:pt>
                <c:pt idx="1380">
                  <c:v>27.5</c:v>
                </c:pt>
                <c:pt idx="1381">
                  <c:v>27.5</c:v>
                </c:pt>
                <c:pt idx="1382">
                  <c:v>27.5</c:v>
                </c:pt>
                <c:pt idx="1383">
                  <c:v>27.5</c:v>
                </c:pt>
                <c:pt idx="1384">
                  <c:v>27.5</c:v>
                </c:pt>
                <c:pt idx="1385">
                  <c:v>27.5</c:v>
                </c:pt>
                <c:pt idx="1386">
                  <c:v>27.5</c:v>
                </c:pt>
                <c:pt idx="1387">
                  <c:v>27.5</c:v>
                </c:pt>
                <c:pt idx="1388">
                  <c:v>27.5</c:v>
                </c:pt>
                <c:pt idx="1389">
                  <c:v>27.5</c:v>
                </c:pt>
                <c:pt idx="1390">
                  <c:v>27.5</c:v>
                </c:pt>
                <c:pt idx="1391">
                  <c:v>27.5</c:v>
                </c:pt>
                <c:pt idx="1392">
                  <c:v>27.5</c:v>
                </c:pt>
                <c:pt idx="1393">
                  <c:v>27.5</c:v>
                </c:pt>
                <c:pt idx="1394">
                  <c:v>27.5</c:v>
                </c:pt>
                <c:pt idx="1395">
                  <c:v>27.5</c:v>
                </c:pt>
                <c:pt idx="1396">
                  <c:v>27.5</c:v>
                </c:pt>
                <c:pt idx="1397">
                  <c:v>27.5</c:v>
                </c:pt>
                <c:pt idx="1398">
                  <c:v>27.5</c:v>
                </c:pt>
                <c:pt idx="1399">
                  <c:v>27.5</c:v>
                </c:pt>
                <c:pt idx="1400">
                  <c:v>27.5</c:v>
                </c:pt>
                <c:pt idx="1401">
                  <c:v>27.5</c:v>
                </c:pt>
                <c:pt idx="1402">
                  <c:v>27.5</c:v>
                </c:pt>
                <c:pt idx="1403">
                  <c:v>27.5</c:v>
                </c:pt>
                <c:pt idx="1404">
                  <c:v>27.5</c:v>
                </c:pt>
                <c:pt idx="1405">
                  <c:v>27.5</c:v>
                </c:pt>
                <c:pt idx="1406">
                  <c:v>27.5</c:v>
                </c:pt>
                <c:pt idx="1407">
                  <c:v>27.5</c:v>
                </c:pt>
                <c:pt idx="1408">
                  <c:v>27.5</c:v>
                </c:pt>
                <c:pt idx="1409">
                  <c:v>27.5</c:v>
                </c:pt>
                <c:pt idx="1410">
                  <c:v>27.5</c:v>
                </c:pt>
                <c:pt idx="1411">
                  <c:v>27.5</c:v>
                </c:pt>
                <c:pt idx="1412">
                  <c:v>27.5</c:v>
                </c:pt>
                <c:pt idx="1413">
                  <c:v>27.5</c:v>
                </c:pt>
                <c:pt idx="1414">
                  <c:v>27.5</c:v>
                </c:pt>
                <c:pt idx="1415">
                  <c:v>27.5</c:v>
                </c:pt>
                <c:pt idx="1416">
                  <c:v>27.5</c:v>
                </c:pt>
                <c:pt idx="1417">
                  <c:v>27.5</c:v>
                </c:pt>
                <c:pt idx="1418">
                  <c:v>27.5</c:v>
                </c:pt>
                <c:pt idx="1419">
                  <c:v>27.5</c:v>
                </c:pt>
                <c:pt idx="1420">
                  <c:v>27.5</c:v>
                </c:pt>
                <c:pt idx="1421">
                  <c:v>27.5</c:v>
                </c:pt>
                <c:pt idx="1422">
                  <c:v>27.5</c:v>
                </c:pt>
                <c:pt idx="1423">
                  <c:v>27.5</c:v>
                </c:pt>
                <c:pt idx="1424">
                  <c:v>27.5</c:v>
                </c:pt>
                <c:pt idx="1425">
                  <c:v>27.5</c:v>
                </c:pt>
                <c:pt idx="1426">
                  <c:v>27.5</c:v>
                </c:pt>
                <c:pt idx="1427">
                  <c:v>27.5</c:v>
                </c:pt>
                <c:pt idx="1428">
                  <c:v>27.5</c:v>
                </c:pt>
                <c:pt idx="1429">
                  <c:v>27.5</c:v>
                </c:pt>
                <c:pt idx="1430">
                  <c:v>27.5</c:v>
                </c:pt>
                <c:pt idx="1431">
                  <c:v>27.5</c:v>
                </c:pt>
                <c:pt idx="1432">
                  <c:v>27.5</c:v>
                </c:pt>
                <c:pt idx="1433">
                  <c:v>27.5</c:v>
                </c:pt>
                <c:pt idx="1434">
                  <c:v>27.5</c:v>
                </c:pt>
                <c:pt idx="1435">
                  <c:v>27.5</c:v>
                </c:pt>
                <c:pt idx="1436">
                  <c:v>27.5</c:v>
                </c:pt>
                <c:pt idx="1437">
                  <c:v>27.5</c:v>
                </c:pt>
                <c:pt idx="1438">
                  <c:v>27.5</c:v>
                </c:pt>
                <c:pt idx="1439">
                  <c:v>27.5</c:v>
                </c:pt>
                <c:pt idx="1440">
                  <c:v>27.5</c:v>
                </c:pt>
                <c:pt idx="1441">
                  <c:v>27.5</c:v>
                </c:pt>
                <c:pt idx="1442">
                  <c:v>27.5</c:v>
                </c:pt>
                <c:pt idx="1443">
                  <c:v>27.5</c:v>
                </c:pt>
                <c:pt idx="1444">
                  <c:v>27.5</c:v>
                </c:pt>
                <c:pt idx="1445">
                  <c:v>27.5</c:v>
                </c:pt>
                <c:pt idx="1446">
                  <c:v>27.5</c:v>
                </c:pt>
                <c:pt idx="1447">
                  <c:v>27.5</c:v>
                </c:pt>
                <c:pt idx="1448">
                  <c:v>27.5</c:v>
                </c:pt>
                <c:pt idx="1449">
                  <c:v>27.5</c:v>
                </c:pt>
                <c:pt idx="1450">
                  <c:v>27.5</c:v>
                </c:pt>
                <c:pt idx="1451">
                  <c:v>27.5</c:v>
                </c:pt>
                <c:pt idx="1452">
                  <c:v>27.5</c:v>
                </c:pt>
                <c:pt idx="1453">
                  <c:v>27.5</c:v>
                </c:pt>
                <c:pt idx="1454">
                  <c:v>27.5</c:v>
                </c:pt>
                <c:pt idx="1455">
                  <c:v>27.5</c:v>
                </c:pt>
                <c:pt idx="1456">
                  <c:v>27.5</c:v>
                </c:pt>
                <c:pt idx="1457">
                  <c:v>27.5</c:v>
                </c:pt>
                <c:pt idx="1458">
                  <c:v>27.5</c:v>
                </c:pt>
                <c:pt idx="1459">
                  <c:v>27.5</c:v>
                </c:pt>
                <c:pt idx="1460">
                  <c:v>27.5</c:v>
                </c:pt>
                <c:pt idx="1461">
                  <c:v>27.5</c:v>
                </c:pt>
                <c:pt idx="1462">
                  <c:v>27.5</c:v>
                </c:pt>
                <c:pt idx="1463">
                  <c:v>27.5</c:v>
                </c:pt>
                <c:pt idx="1464">
                  <c:v>27.5</c:v>
                </c:pt>
                <c:pt idx="1465">
                  <c:v>27.5</c:v>
                </c:pt>
                <c:pt idx="1466">
                  <c:v>27.5</c:v>
                </c:pt>
                <c:pt idx="1467">
                  <c:v>27.5</c:v>
                </c:pt>
                <c:pt idx="1468">
                  <c:v>27.5</c:v>
                </c:pt>
                <c:pt idx="1469">
                  <c:v>27.5</c:v>
                </c:pt>
                <c:pt idx="1470">
                  <c:v>27.5</c:v>
                </c:pt>
                <c:pt idx="1471">
                  <c:v>27.5</c:v>
                </c:pt>
                <c:pt idx="1472">
                  <c:v>27.5</c:v>
                </c:pt>
                <c:pt idx="1473">
                  <c:v>27.5</c:v>
                </c:pt>
                <c:pt idx="1474">
                  <c:v>27.5</c:v>
                </c:pt>
                <c:pt idx="1475">
                  <c:v>27.5</c:v>
                </c:pt>
                <c:pt idx="1476">
                  <c:v>27.5</c:v>
                </c:pt>
                <c:pt idx="1477">
                  <c:v>27.5</c:v>
                </c:pt>
                <c:pt idx="1478">
                  <c:v>27.5</c:v>
                </c:pt>
                <c:pt idx="1479">
                  <c:v>27.5</c:v>
                </c:pt>
                <c:pt idx="1480">
                  <c:v>27.5</c:v>
                </c:pt>
                <c:pt idx="1481">
                  <c:v>27.5</c:v>
                </c:pt>
                <c:pt idx="1482">
                  <c:v>27.5</c:v>
                </c:pt>
                <c:pt idx="1483">
                  <c:v>27.5</c:v>
                </c:pt>
                <c:pt idx="1484">
                  <c:v>27.5</c:v>
                </c:pt>
                <c:pt idx="1485">
                  <c:v>27.5</c:v>
                </c:pt>
                <c:pt idx="1486">
                  <c:v>27.5</c:v>
                </c:pt>
                <c:pt idx="1487">
                  <c:v>27.5</c:v>
                </c:pt>
                <c:pt idx="1488">
                  <c:v>27.5</c:v>
                </c:pt>
                <c:pt idx="1489">
                  <c:v>27.5</c:v>
                </c:pt>
                <c:pt idx="1490">
                  <c:v>27.5</c:v>
                </c:pt>
                <c:pt idx="1491">
                  <c:v>27.5</c:v>
                </c:pt>
                <c:pt idx="1492">
                  <c:v>27.5</c:v>
                </c:pt>
                <c:pt idx="1493">
                  <c:v>27.5</c:v>
                </c:pt>
                <c:pt idx="1494">
                  <c:v>27.5</c:v>
                </c:pt>
                <c:pt idx="1495">
                  <c:v>27.5</c:v>
                </c:pt>
                <c:pt idx="1496">
                  <c:v>27.5</c:v>
                </c:pt>
                <c:pt idx="1497">
                  <c:v>27.5</c:v>
                </c:pt>
                <c:pt idx="1498">
                  <c:v>27.5</c:v>
                </c:pt>
                <c:pt idx="1499">
                  <c:v>27.5</c:v>
                </c:pt>
                <c:pt idx="1500">
                  <c:v>27.5</c:v>
                </c:pt>
                <c:pt idx="1501">
                  <c:v>27.5</c:v>
                </c:pt>
                <c:pt idx="1502">
                  <c:v>27.5</c:v>
                </c:pt>
                <c:pt idx="1503">
                  <c:v>27.5</c:v>
                </c:pt>
                <c:pt idx="1504">
                  <c:v>27.5</c:v>
                </c:pt>
                <c:pt idx="1505">
                  <c:v>27.5</c:v>
                </c:pt>
                <c:pt idx="1506">
                  <c:v>27.5</c:v>
                </c:pt>
                <c:pt idx="1507">
                  <c:v>27.5</c:v>
                </c:pt>
                <c:pt idx="1508">
                  <c:v>27.5</c:v>
                </c:pt>
                <c:pt idx="1509">
                  <c:v>27.5</c:v>
                </c:pt>
                <c:pt idx="1510">
                  <c:v>27.5</c:v>
                </c:pt>
                <c:pt idx="1511">
                  <c:v>27.5</c:v>
                </c:pt>
                <c:pt idx="1512">
                  <c:v>27.5</c:v>
                </c:pt>
                <c:pt idx="1513">
                  <c:v>27.5</c:v>
                </c:pt>
                <c:pt idx="1514">
                  <c:v>27.5</c:v>
                </c:pt>
                <c:pt idx="1515">
                  <c:v>27.5</c:v>
                </c:pt>
                <c:pt idx="1516">
                  <c:v>27.5</c:v>
                </c:pt>
                <c:pt idx="1517">
                  <c:v>27.5</c:v>
                </c:pt>
                <c:pt idx="1518">
                  <c:v>27.5</c:v>
                </c:pt>
                <c:pt idx="1519">
                  <c:v>27.5</c:v>
                </c:pt>
                <c:pt idx="1520">
                  <c:v>27.5</c:v>
                </c:pt>
                <c:pt idx="1521">
                  <c:v>27.5</c:v>
                </c:pt>
                <c:pt idx="1522">
                  <c:v>27.5</c:v>
                </c:pt>
                <c:pt idx="1523">
                  <c:v>27.5</c:v>
                </c:pt>
                <c:pt idx="1524">
                  <c:v>27.5</c:v>
                </c:pt>
                <c:pt idx="1525">
                  <c:v>27.5</c:v>
                </c:pt>
                <c:pt idx="1526">
                  <c:v>27.5</c:v>
                </c:pt>
                <c:pt idx="1527">
                  <c:v>27.5</c:v>
                </c:pt>
                <c:pt idx="1528">
                  <c:v>27.5</c:v>
                </c:pt>
                <c:pt idx="1529">
                  <c:v>27.5</c:v>
                </c:pt>
                <c:pt idx="1530">
                  <c:v>27.5</c:v>
                </c:pt>
                <c:pt idx="1531">
                  <c:v>27.5</c:v>
                </c:pt>
                <c:pt idx="1532">
                  <c:v>27.5</c:v>
                </c:pt>
                <c:pt idx="1533">
                  <c:v>27.5</c:v>
                </c:pt>
                <c:pt idx="1534">
                  <c:v>27.5</c:v>
                </c:pt>
                <c:pt idx="1535">
                  <c:v>27.5</c:v>
                </c:pt>
                <c:pt idx="1536">
                  <c:v>27.5</c:v>
                </c:pt>
                <c:pt idx="1537">
                  <c:v>27.5</c:v>
                </c:pt>
                <c:pt idx="1538">
                  <c:v>27.5</c:v>
                </c:pt>
                <c:pt idx="1539">
                  <c:v>27.5</c:v>
                </c:pt>
                <c:pt idx="1540">
                  <c:v>27.5</c:v>
                </c:pt>
                <c:pt idx="1541">
                  <c:v>27.5</c:v>
                </c:pt>
                <c:pt idx="1542">
                  <c:v>27.5</c:v>
                </c:pt>
                <c:pt idx="1543">
                  <c:v>27.5</c:v>
                </c:pt>
                <c:pt idx="1544">
                  <c:v>27.5</c:v>
                </c:pt>
                <c:pt idx="1545">
                  <c:v>27.5</c:v>
                </c:pt>
                <c:pt idx="1546">
                  <c:v>27.5</c:v>
                </c:pt>
                <c:pt idx="1547">
                  <c:v>27.5</c:v>
                </c:pt>
                <c:pt idx="1548">
                  <c:v>27.5</c:v>
                </c:pt>
                <c:pt idx="1549">
                  <c:v>27.5</c:v>
                </c:pt>
                <c:pt idx="1550">
                  <c:v>27.5</c:v>
                </c:pt>
                <c:pt idx="1551">
                  <c:v>27.5</c:v>
                </c:pt>
                <c:pt idx="1552">
                  <c:v>27.5</c:v>
                </c:pt>
                <c:pt idx="1553">
                  <c:v>27.5</c:v>
                </c:pt>
                <c:pt idx="1554">
                  <c:v>27.5</c:v>
                </c:pt>
                <c:pt idx="1555">
                  <c:v>27.5</c:v>
                </c:pt>
                <c:pt idx="1556">
                  <c:v>27.5</c:v>
                </c:pt>
                <c:pt idx="1557">
                  <c:v>27.5</c:v>
                </c:pt>
                <c:pt idx="1558">
                  <c:v>27.5</c:v>
                </c:pt>
                <c:pt idx="1559">
                  <c:v>27.5</c:v>
                </c:pt>
                <c:pt idx="1560">
                  <c:v>27.5</c:v>
                </c:pt>
                <c:pt idx="1561">
                  <c:v>27.5</c:v>
                </c:pt>
                <c:pt idx="1562">
                  <c:v>27.5</c:v>
                </c:pt>
                <c:pt idx="1563">
                  <c:v>27.5</c:v>
                </c:pt>
                <c:pt idx="1564">
                  <c:v>27.5</c:v>
                </c:pt>
                <c:pt idx="1565">
                  <c:v>27.5</c:v>
                </c:pt>
                <c:pt idx="1566">
                  <c:v>27.5</c:v>
                </c:pt>
                <c:pt idx="1567">
                  <c:v>27.5</c:v>
                </c:pt>
                <c:pt idx="1568">
                  <c:v>27.5</c:v>
                </c:pt>
                <c:pt idx="1569">
                  <c:v>27.5</c:v>
                </c:pt>
                <c:pt idx="1570">
                  <c:v>27.5</c:v>
                </c:pt>
                <c:pt idx="1571">
                  <c:v>27.5</c:v>
                </c:pt>
                <c:pt idx="1572">
                  <c:v>27.5</c:v>
                </c:pt>
                <c:pt idx="1573">
                  <c:v>27.5</c:v>
                </c:pt>
                <c:pt idx="1574">
                  <c:v>27.5</c:v>
                </c:pt>
                <c:pt idx="1575">
                  <c:v>27.5</c:v>
                </c:pt>
                <c:pt idx="1576">
                  <c:v>27.5</c:v>
                </c:pt>
                <c:pt idx="1577">
                  <c:v>27.5</c:v>
                </c:pt>
                <c:pt idx="1578">
                  <c:v>27.5</c:v>
                </c:pt>
                <c:pt idx="1579">
                  <c:v>27.5</c:v>
                </c:pt>
                <c:pt idx="1580">
                  <c:v>27.5</c:v>
                </c:pt>
                <c:pt idx="1581">
                  <c:v>27.5</c:v>
                </c:pt>
                <c:pt idx="1582">
                  <c:v>27.5</c:v>
                </c:pt>
                <c:pt idx="1583">
                  <c:v>27.5</c:v>
                </c:pt>
                <c:pt idx="1584">
                  <c:v>27.5</c:v>
                </c:pt>
                <c:pt idx="1585">
                  <c:v>27.5</c:v>
                </c:pt>
                <c:pt idx="1586">
                  <c:v>27.5</c:v>
                </c:pt>
                <c:pt idx="1587">
                  <c:v>27.5</c:v>
                </c:pt>
                <c:pt idx="1588">
                  <c:v>27.5</c:v>
                </c:pt>
                <c:pt idx="1589">
                  <c:v>27.5</c:v>
                </c:pt>
                <c:pt idx="1590">
                  <c:v>27.5</c:v>
                </c:pt>
                <c:pt idx="1591">
                  <c:v>27.5</c:v>
                </c:pt>
                <c:pt idx="1592">
                  <c:v>27.5</c:v>
                </c:pt>
                <c:pt idx="1593">
                  <c:v>27.5</c:v>
                </c:pt>
                <c:pt idx="1594">
                  <c:v>27.5</c:v>
                </c:pt>
                <c:pt idx="1595">
                  <c:v>27.5</c:v>
                </c:pt>
                <c:pt idx="1596">
                  <c:v>27.5</c:v>
                </c:pt>
                <c:pt idx="1597">
                  <c:v>27.5</c:v>
                </c:pt>
                <c:pt idx="1598">
                  <c:v>27.5</c:v>
                </c:pt>
                <c:pt idx="1599">
                  <c:v>27.5</c:v>
                </c:pt>
                <c:pt idx="1600">
                  <c:v>27.5</c:v>
                </c:pt>
                <c:pt idx="1601">
                  <c:v>27.5</c:v>
                </c:pt>
                <c:pt idx="1602">
                  <c:v>27.5</c:v>
                </c:pt>
                <c:pt idx="1603">
                  <c:v>27.5</c:v>
                </c:pt>
                <c:pt idx="1604">
                  <c:v>27.5</c:v>
                </c:pt>
                <c:pt idx="1605">
                  <c:v>27.5</c:v>
                </c:pt>
                <c:pt idx="1606">
                  <c:v>27.5</c:v>
                </c:pt>
                <c:pt idx="1607">
                  <c:v>27.5</c:v>
                </c:pt>
                <c:pt idx="1608">
                  <c:v>27.5</c:v>
                </c:pt>
                <c:pt idx="1609">
                  <c:v>27.5</c:v>
                </c:pt>
                <c:pt idx="1610">
                  <c:v>27.5</c:v>
                </c:pt>
                <c:pt idx="1611">
                  <c:v>27.5</c:v>
                </c:pt>
                <c:pt idx="1612">
                  <c:v>27.5</c:v>
                </c:pt>
                <c:pt idx="1613">
                  <c:v>27.5</c:v>
                </c:pt>
                <c:pt idx="1614">
                  <c:v>27.5</c:v>
                </c:pt>
                <c:pt idx="1615">
                  <c:v>27.5</c:v>
                </c:pt>
                <c:pt idx="1616">
                  <c:v>27.5</c:v>
                </c:pt>
                <c:pt idx="1617">
                  <c:v>27.5</c:v>
                </c:pt>
                <c:pt idx="1618">
                  <c:v>27.5</c:v>
                </c:pt>
                <c:pt idx="1619">
                  <c:v>27.5</c:v>
                </c:pt>
                <c:pt idx="1620">
                  <c:v>27.5</c:v>
                </c:pt>
                <c:pt idx="1621">
                  <c:v>27.5</c:v>
                </c:pt>
                <c:pt idx="1622">
                  <c:v>27.5</c:v>
                </c:pt>
                <c:pt idx="1623">
                  <c:v>27.5</c:v>
                </c:pt>
                <c:pt idx="1624">
                  <c:v>27.5</c:v>
                </c:pt>
                <c:pt idx="1625">
                  <c:v>27.5</c:v>
                </c:pt>
                <c:pt idx="1626">
                  <c:v>27.5</c:v>
                </c:pt>
                <c:pt idx="1627">
                  <c:v>27.5</c:v>
                </c:pt>
                <c:pt idx="1628">
                  <c:v>27.5</c:v>
                </c:pt>
                <c:pt idx="1629">
                  <c:v>27.5</c:v>
                </c:pt>
                <c:pt idx="1630">
                  <c:v>27.5</c:v>
                </c:pt>
                <c:pt idx="1631">
                  <c:v>27.5</c:v>
                </c:pt>
                <c:pt idx="1632">
                  <c:v>27.5</c:v>
                </c:pt>
                <c:pt idx="1633">
                  <c:v>27.5</c:v>
                </c:pt>
                <c:pt idx="1634">
                  <c:v>27.5</c:v>
                </c:pt>
                <c:pt idx="1635">
                  <c:v>27.5</c:v>
                </c:pt>
                <c:pt idx="1636">
                  <c:v>27.5</c:v>
                </c:pt>
                <c:pt idx="1637">
                  <c:v>27.5</c:v>
                </c:pt>
                <c:pt idx="1638">
                  <c:v>27.5</c:v>
                </c:pt>
                <c:pt idx="1639">
                  <c:v>27.5</c:v>
                </c:pt>
                <c:pt idx="1640">
                  <c:v>27.5</c:v>
                </c:pt>
                <c:pt idx="1641">
                  <c:v>27.5</c:v>
                </c:pt>
                <c:pt idx="1642">
                  <c:v>27.5</c:v>
                </c:pt>
                <c:pt idx="1643">
                  <c:v>27.5</c:v>
                </c:pt>
                <c:pt idx="1644">
                  <c:v>27.5</c:v>
                </c:pt>
                <c:pt idx="1645">
                  <c:v>27.5</c:v>
                </c:pt>
                <c:pt idx="1646">
                  <c:v>27.5</c:v>
                </c:pt>
                <c:pt idx="1647">
                  <c:v>27.5</c:v>
                </c:pt>
                <c:pt idx="1648">
                  <c:v>27.5</c:v>
                </c:pt>
                <c:pt idx="1649">
                  <c:v>27.5</c:v>
                </c:pt>
                <c:pt idx="1650">
                  <c:v>27.5</c:v>
                </c:pt>
                <c:pt idx="1651">
                  <c:v>27.5</c:v>
                </c:pt>
                <c:pt idx="1652">
                  <c:v>27.5</c:v>
                </c:pt>
                <c:pt idx="1653">
                  <c:v>27.5</c:v>
                </c:pt>
                <c:pt idx="1654">
                  <c:v>27.5</c:v>
                </c:pt>
                <c:pt idx="1655">
                  <c:v>27.5</c:v>
                </c:pt>
                <c:pt idx="1656">
                  <c:v>27.5</c:v>
                </c:pt>
                <c:pt idx="1657">
                  <c:v>27.5</c:v>
                </c:pt>
                <c:pt idx="1658">
                  <c:v>27.5</c:v>
                </c:pt>
                <c:pt idx="1659">
                  <c:v>27.5</c:v>
                </c:pt>
                <c:pt idx="1660">
                  <c:v>27.5</c:v>
                </c:pt>
                <c:pt idx="1661">
                  <c:v>27.5</c:v>
                </c:pt>
                <c:pt idx="1662">
                  <c:v>27.5</c:v>
                </c:pt>
                <c:pt idx="1663">
                  <c:v>27.5</c:v>
                </c:pt>
                <c:pt idx="1664">
                  <c:v>27.5</c:v>
                </c:pt>
                <c:pt idx="1665">
                  <c:v>27.5</c:v>
                </c:pt>
                <c:pt idx="1666">
                  <c:v>27.5</c:v>
                </c:pt>
                <c:pt idx="1667">
                  <c:v>27.5</c:v>
                </c:pt>
                <c:pt idx="1668">
                  <c:v>27.5</c:v>
                </c:pt>
                <c:pt idx="1669">
                  <c:v>27.5</c:v>
                </c:pt>
                <c:pt idx="1670">
                  <c:v>27.5</c:v>
                </c:pt>
                <c:pt idx="1671">
                  <c:v>27.5</c:v>
                </c:pt>
                <c:pt idx="1672">
                  <c:v>27.5</c:v>
                </c:pt>
                <c:pt idx="1673">
                  <c:v>27.5</c:v>
                </c:pt>
                <c:pt idx="1674">
                  <c:v>27.5</c:v>
                </c:pt>
                <c:pt idx="1675">
                  <c:v>27.5</c:v>
                </c:pt>
                <c:pt idx="1676">
                  <c:v>27.5</c:v>
                </c:pt>
                <c:pt idx="1677">
                  <c:v>27.5</c:v>
                </c:pt>
                <c:pt idx="1678">
                  <c:v>27.5</c:v>
                </c:pt>
                <c:pt idx="1679">
                  <c:v>27.5</c:v>
                </c:pt>
                <c:pt idx="1680">
                  <c:v>27.5</c:v>
                </c:pt>
                <c:pt idx="1681">
                  <c:v>27.5</c:v>
                </c:pt>
                <c:pt idx="1682">
                  <c:v>27.5</c:v>
                </c:pt>
                <c:pt idx="1683">
                  <c:v>27.5</c:v>
                </c:pt>
                <c:pt idx="1684">
                  <c:v>27.5</c:v>
                </c:pt>
                <c:pt idx="1685">
                  <c:v>27.5</c:v>
                </c:pt>
                <c:pt idx="1686">
                  <c:v>27.5</c:v>
                </c:pt>
                <c:pt idx="1687">
                  <c:v>27.5</c:v>
                </c:pt>
                <c:pt idx="1688">
                  <c:v>27.5</c:v>
                </c:pt>
                <c:pt idx="1689">
                  <c:v>27.5</c:v>
                </c:pt>
                <c:pt idx="1690">
                  <c:v>27.5</c:v>
                </c:pt>
                <c:pt idx="1691">
                  <c:v>27.5</c:v>
                </c:pt>
                <c:pt idx="1692">
                  <c:v>27.5</c:v>
                </c:pt>
                <c:pt idx="1693">
                  <c:v>27.5</c:v>
                </c:pt>
                <c:pt idx="1694">
                  <c:v>27.5</c:v>
                </c:pt>
                <c:pt idx="1695">
                  <c:v>27.5</c:v>
                </c:pt>
                <c:pt idx="1696">
                  <c:v>27.5</c:v>
                </c:pt>
                <c:pt idx="1697">
                  <c:v>27.5</c:v>
                </c:pt>
                <c:pt idx="1698">
                  <c:v>27.5</c:v>
                </c:pt>
              </c:numCache>
            </c:numRef>
          </c:yVal>
          <c:smooth val="0"/>
        </c:ser>
        <c:ser>
          <c:idx val="3"/>
          <c:order val="3"/>
          <c:tx>
            <c:v>exp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[Data_resuME_3Modèles_final.xlsx]DynamRot_exp!$A$2:$A$313</c:f>
              <c:numCache>
                <c:formatCode>0.00</c:formatCode>
                <c:ptCount val="312"/>
                <c:pt idx="0">
                  <c:v>-230</c:v>
                </c:pt>
                <c:pt idx="1">
                  <c:v>-225.08</c:v>
                </c:pt>
                <c:pt idx="2">
                  <c:v>-219.19</c:v>
                </c:pt>
                <c:pt idx="3">
                  <c:v>-214.27</c:v>
                </c:pt>
                <c:pt idx="4">
                  <c:v>-209.36</c:v>
                </c:pt>
                <c:pt idx="5">
                  <c:v>-203.46</c:v>
                </c:pt>
                <c:pt idx="6">
                  <c:v>-198.54</c:v>
                </c:pt>
                <c:pt idx="7">
                  <c:v>-193.63</c:v>
                </c:pt>
                <c:pt idx="8">
                  <c:v>-188.71</c:v>
                </c:pt>
                <c:pt idx="9">
                  <c:v>-183.8</c:v>
                </c:pt>
                <c:pt idx="10">
                  <c:v>-176.92</c:v>
                </c:pt>
                <c:pt idx="11">
                  <c:v>-172</c:v>
                </c:pt>
                <c:pt idx="12">
                  <c:v>-166.1</c:v>
                </c:pt>
                <c:pt idx="13">
                  <c:v>-161.19</c:v>
                </c:pt>
                <c:pt idx="14">
                  <c:v>-156.27000000000001</c:v>
                </c:pt>
                <c:pt idx="15">
                  <c:v>-150.37</c:v>
                </c:pt>
                <c:pt idx="16">
                  <c:v>-145.46</c:v>
                </c:pt>
                <c:pt idx="17">
                  <c:v>-140.54</c:v>
                </c:pt>
                <c:pt idx="18">
                  <c:v>-134.65</c:v>
                </c:pt>
                <c:pt idx="19">
                  <c:v>-129.72999999999999</c:v>
                </c:pt>
                <c:pt idx="20">
                  <c:v>-124.81</c:v>
                </c:pt>
                <c:pt idx="21">
                  <c:v>-118.92</c:v>
                </c:pt>
                <c:pt idx="22">
                  <c:v>-113.02</c:v>
                </c:pt>
                <c:pt idx="23">
                  <c:v>-108.1</c:v>
                </c:pt>
                <c:pt idx="24">
                  <c:v>-103.19</c:v>
                </c:pt>
                <c:pt idx="25">
                  <c:v>-97.29</c:v>
                </c:pt>
                <c:pt idx="26">
                  <c:v>-92.37</c:v>
                </c:pt>
                <c:pt idx="27">
                  <c:v>-87.46</c:v>
                </c:pt>
                <c:pt idx="28">
                  <c:v>-81.56</c:v>
                </c:pt>
                <c:pt idx="29">
                  <c:v>-76.650000000000006</c:v>
                </c:pt>
                <c:pt idx="30">
                  <c:v>-71.73</c:v>
                </c:pt>
                <c:pt idx="31">
                  <c:v>-65.83</c:v>
                </c:pt>
                <c:pt idx="32">
                  <c:v>-59.93</c:v>
                </c:pt>
                <c:pt idx="33">
                  <c:v>-55.02</c:v>
                </c:pt>
                <c:pt idx="34">
                  <c:v>-50.1</c:v>
                </c:pt>
                <c:pt idx="35">
                  <c:v>-44.21</c:v>
                </c:pt>
                <c:pt idx="36">
                  <c:v>-39.29</c:v>
                </c:pt>
                <c:pt idx="37">
                  <c:v>-34.380000000000003</c:v>
                </c:pt>
                <c:pt idx="38">
                  <c:v>-28.48</c:v>
                </c:pt>
                <c:pt idx="39">
                  <c:v>-23.56</c:v>
                </c:pt>
                <c:pt idx="40">
                  <c:v>-18.649999999999999</c:v>
                </c:pt>
                <c:pt idx="41">
                  <c:v>-12.75</c:v>
                </c:pt>
                <c:pt idx="42">
                  <c:v>-7.83</c:v>
                </c:pt>
                <c:pt idx="43">
                  <c:v>-1.93</c:v>
                </c:pt>
                <c:pt idx="44">
                  <c:v>3.96</c:v>
                </c:pt>
                <c:pt idx="45">
                  <c:v>8.8800000000000008</c:v>
                </c:pt>
                <c:pt idx="46">
                  <c:v>13.79</c:v>
                </c:pt>
                <c:pt idx="47">
                  <c:v>19.690000000000001</c:v>
                </c:pt>
                <c:pt idx="48">
                  <c:v>24.61</c:v>
                </c:pt>
                <c:pt idx="49">
                  <c:v>29.52</c:v>
                </c:pt>
                <c:pt idx="50">
                  <c:v>34.44</c:v>
                </c:pt>
                <c:pt idx="51">
                  <c:v>40.340000000000003</c:v>
                </c:pt>
                <c:pt idx="52">
                  <c:v>45.25</c:v>
                </c:pt>
                <c:pt idx="53">
                  <c:v>50.17</c:v>
                </c:pt>
                <c:pt idx="54">
                  <c:v>57.05</c:v>
                </c:pt>
                <c:pt idx="55">
                  <c:v>61.96</c:v>
                </c:pt>
                <c:pt idx="56">
                  <c:v>66.88</c:v>
                </c:pt>
                <c:pt idx="57">
                  <c:v>72.78</c:v>
                </c:pt>
                <c:pt idx="58">
                  <c:v>77.69</c:v>
                </c:pt>
                <c:pt idx="59">
                  <c:v>82.61</c:v>
                </c:pt>
                <c:pt idx="60">
                  <c:v>88.5</c:v>
                </c:pt>
                <c:pt idx="61">
                  <c:v>93.42</c:v>
                </c:pt>
                <c:pt idx="62">
                  <c:v>98.34</c:v>
                </c:pt>
                <c:pt idx="63">
                  <c:v>103.25</c:v>
                </c:pt>
                <c:pt idx="64">
                  <c:v>109.15</c:v>
                </c:pt>
                <c:pt idx="65">
                  <c:v>115.05</c:v>
                </c:pt>
                <c:pt idx="66">
                  <c:v>119.96</c:v>
                </c:pt>
                <c:pt idx="67">
                  <c:v>125.86</c:v>
                </c:pt>
                <c:pt idx="68">
                  <c:v>130.78</c:v>
                </c:pt>
                <c:pt idx="69">
                  <c:v>135.69</c:v>
                </c:pt>
                <c:pt idx="70">
                  <c:v>141.59</c:v>
                </c:pt>
                <c:pt idx="71">
                  <c:v>146.5</c:v>
                </c:pt>
                <c:pt idx="72">
                  <c:v>151.41999999999999</c:v>
                </c:pt>
                <c:pt idx="73">
                  <c:v>157.32</c:v>
                </c:pt>
                <c:pt idx="74">
                  <c:v>162.22999999999999</c:v>
                </c:pt>
                <c:pt idx="75">
                  <c:v>167.15</c:v>
                </c:pt>
                <c:pt idx="76">
                  <c:v>173.05</c:v>
                </c:pt>
                <c:pt idx="77">
                  <c:v>178.94</c:v>
                </c:pt>
                <c:pt idx="78">
                  <c:v>183.86</c:v>
                </c:pt>
                <c:pt idx="79">
                  <c:v>188.78</c:v>
                </c:pt>
                <c:pt idx="80">
                  <c:v>194.67</c:v>
                </c:pt>
                <c:pt idx="81">
                  <c:v>199.59</c:v>
                </c:pt>
                <c:pt idx="82">
                  <c:v>204.5</c:v>
                </c:pt>
                <c:pt idx="83">
                  <c:v>210.4</c:v>
                </c:pt>
                <c:pt idx="84">
                  <c:v>215.32</c:v>
                </c:pt>
                <c:pt idx="85">
                  <c:v>220.23</c:v>
                </c:pt>
                <c:pt idx="86">
                  <c:v>227.11</c:v>
                </c:pt>
                <c:pt idx="87">
                  <c:v>232.03</c:v>
                </c:pt>
                <c:pt idx="88">
                  <c:v>236.94</c:v>
                </c:pt>
                <c:pt idx="89">
                  <c:v>242.84</c:v>
                </c:pt>
                <c:pt idx="90">
                  <c:v>248.74</c:v>
                </c:pt>
                <c:pt idx="91">
                  <c:v>253.66</c:v>
                </c:pt>
                <c:pt idx="92">
                  <c:v>258.57</c:v>
                </c:pt>
                <c:pt idx="93">
                  <c:v>264.47000000000003</c:v>
                </c:pt>
                <c:pt idx="94">
                  <c:v>269.38</c:v>
                </c:pt>
                <c:pt idx="95">
                  <c:v>274.3</c:v>
                </c:pt>
                <c:pt idx="96">
                  <c:v>280.2</c:v>
                </c:pt>
                <c:pt idx="97">
                  <c:v>286.10000000000002</c:v>
                </c:pt>
                <c:pt idx="98">
                  <c:v>291.01</c:v>
                </c:pt>
                <c:pt idx="99">
                  <c:v>296.91000000000003</c:v>
                </c:pt>
                <c:pt idx="100">
                  <c:v>301.82</c:v>
                </c:pt>
                <c:pt idx="101">
                  <c:v>306.74</c:v>
                </c:pt>
                <c:pt idx="102">
                  <c:v>312.64</c:v>
                </c:pt>
                <c:pt idx="103">
                  <c:v>317.55</c:v>
                </c:pt>
                <c:pt idx="104">
                  <c:v>322.47000000000003</c:v>
                </c:pt>
                <c:pt idx="105">
                  <c:v>327.38</c:v>
                </c:pt>
                <c:pt idx="106">
                  <c:v>333.28</c:v>
                </c:pt>
                <c:pt idx="107">
                  <c:v>338.2</c:v>
                </c:pt>
                <c:pt idx="108">
                  <c:v>344.1</c:v>
                </c:pt>
                <c:pt idx="109">
                  <c:v>349.99</c:v>
                </c:pt>
                <c:pt idx="110">
                  <c:v>354.91</c:v>
                </c:pt>
                <c:pt idx="111">
                  <c:v>359.82</c:v>
                </c:pt>
                <c:pt idx="112">
                  <c:v>365.72</c:v>
                </c:pt>
                <c:pt idx="113">
                  <c:v>370.64</c:v>
                </c:pt>
                <c:pt idx="114">
                  <c:v>375.55</c:v>
                </c:pt>
                <c:pt idx="115">
                  <c:v>381.45</c:v>
                </c:pt>
                <c:pt idx="116">
                  <c:v>386.37</c:v>
                </c:pt>
                <c:pt idx="117">
                  <c:v>391.28</c:v>
                </c:pt>
                <c:pt idx="118">
                  <c:v>396.2</c:v>
                </c:pt>
                <c:pt idx="119">
                  <c:v>403.08</c:v>
                </c:pt>
                <c:pt idx="120">
                  <c:v>407.99</c:v>
                </c:pt>
                <c:pt idx="121">
                  <c:v>412.91</c:v>
                </c:pt>
                <c:pt idx="122">
                  <c:v>418.81</c:v>
                </c:pt>
                <c:pt idx="123">
                  <c:v>423.72</c:v>
                </c:pt>
                <c:pt idx="124">
                  <c:v>428.64</c:v>
                </c:pt>
                <c:pt idx="125">
                  <c:v>434.54</c:v>
                </c:pt>
                <c:pt idx="126">
                  <c:v>439.45</c:v>
                </c:pt>
                <c:pt idx="127">
                  <c:v>444.37</c:v>
                </c:pt>
                <c:pt idx="128">
                  <c:v>450.26</c:v>
                </c:pt>
                <c:pt idx="129">
                  <c:v>455.18</c:v>
                </c:pt>
                <c:pt idx="130">
                  <c:v>461.08</c:v>
                </c:pt>
                <c:pt idx="131">
                  <c:v>465.99</c:v>
                </c:pt>
                <c:pt idx="132">
                  <c:v>471.89</c:v>
                </c:pt>
                <c:pt idx="133">
                  <c:v>476.81</c:v>
                </c:pt>
                <c:pt idx="134">
                  <c:v>481.72</c:v>
                </c:pt>
                <c:pt idx="135">
                  <c:v>487.62</c:v>
                </c:pt>
                <c:pt idx="136">
                  <c:v>492.53</c:v>
                </c:pt>
                <c:pt idx="137">
                  <c:v>497.45</c:v>
                </c:pt>
                <c:pt idx="138">
                  <c:v>503.35</c:v>
                </c:pt>
                <c:pt idx="139">
                  <c:v>509.25</c:v>
                </c:pt>
                <c:pt idx="140">
                  <c:v>514.16</c:v>
                </c:pt>
                <c:pt idx="141">
                  <c:v>521.04</c:v>
                </c:pt>
                <c:pt idx="142">
                  <c:v>525.96</c:v>
                </c:pt>
                <c:pt idx="143">
                  <c:v>530.87</c:v>
                </c:pt>
                <c:pt idx="144">
                  <c:v>536.77</c:v>
                </c:pt>
                <c:pt idx="145">
                  <c:v>541.69000000000005</c:v>
                </c:pt>
                <c:pt idx="146">
                  <c:v>546.6</c:v>
                </c:pt>
                <c:pt idx="147">
                  <c:v>551.52</c:v>
                </c:pt>
                <c:pt idx="148">
                  <c:v>557.41999999999996</c:v>
                </c:pt>
                <c:pt idx="149">
                  <c:v>562.33000000000004</c:v>
                </c:pt>
                <c:pt idx="150">
                  <c:v>567.25</c:v>
                </c:pt>
                <c:pt idx="151">
                  <c:v>574.13</c:v>
                </c:pt>
                <c:pt idx="152">
                  <c:v>579.04</c:v>
                </c:pt>
                <c:pt idx="153">
                  <c:v>583.96</c:v>
                </c:pt>
                <c:pt idx="154">
                  <c:v>589.86</c:v>
                </c:pt>
                <c:pt idx="155">
                  <c:v>594.77</c:v>
                </c:pt>
                <c:pt idx="156">
                  <c:v>599.69000000000005</c:v>
                </c:pt>
                <c:pt idx="157">
                  <c:v>605.58000000000004</c:v>
                </c:pt>
                <c:pt idx="158">
                  <c:v>610.5</c:v>
                </c:pt>
                <c:pt idx="159">
                  <c:v>615.41</c:v>
                </c:pt>
                <c:pt idx="160">
                  <c:v>621.30999999999995</c:v>
                </c:pt>
                <c:pt idx="161">
                  <c:v>626.23</c:v>
                </c:pt>
                <c:pt idx="162">
                  <c:v>632.13</c:v>
                </c:pt>
                <c:pt idx="163">
                  <c:v>637.04</c:v>
                </c:pt>
                <c:pt idx="164">
                  <c:v>642.94000000000005</c:v>
                </c:pt>
                <c:pt idx="165">
                  <c:v>647.85</c:v>
                </c:pt>
                <c:pt idx="166">
                  <c:v>652.77</c:v>
                </c:pt>
                <c:pt idx="167">
                  <c:v>658.67</c:v>
                </c:pt>
                <c:pt idx="168">
                  <c:v>663.58</c:v>
                </c:pt>
                <c:pt idx="169">
                  <c:v>668.5</c:v>
                </c:pt>
                <c:pt idx="170">
                  <c:v>674.4</c:v>
                </c:pt>
                <c:pt idx="171">
                  <c:v>679.31</c:v>
                </c:pt>
                <c:pt idx="172">
                  <c:v>684.23</c:v>
                </c:pt>
                <c:pt idx="173">
                  <c:v>690.13</c:v>
                </c:pt>
                <c:pt idx="174">
                  <c:v>696.02</c:v>
                </c:pt>
                <c:pt idx="175">
                  <c:v>700.94</c:v>
                </c:pt>
                <c:pt idx="176">
                  <c:v>705.85</c:v>
                </c:pt>
                <c:pt idx="177">
                  <c:v>711.75</c:v>
                </c:pt>
                <c:pt idx="178">
                  <c:v>716.67</c:v>
                </c:pt>
                <c:pt idx="179">
                  <c:v>721.58</c:v>
                </c:pt>
                <c:pt idx="180">
                  <c:v>727.48</c:v>
                </c:pt>
                <c:pt idx="181">
                  <c:v>732.4</c:v>
                </c:pt>
                <c:pt idx="182">
                  <c:v>737.31</c:v>
                </c:pt>
                <c:pt idx="183">
                  <c:v>743.21</c:v>
                </c:pt>
                <c:pt idx="184">
                  <c:v>749.11</c:v>
                </c:pt>
                <c:pt idx="185">
                  <c:v>754.02</c:v>
                </c:pt>
                <c:pt idx="186">
                  <c:v>759.92</c:v>
                </c:pt>
                <c:pt idx="187">
                  <c:v>764.84</c:v>
                </c:pt>
                <c:pt idx="188">
                  <c:v>769.75</c:v>
                </c:pt>
                <c:pt idx="189">
                  <c:v>774.67</c:v>
                </c:pt>
                <c:pt idx="190">
                  <c:v>780.57</c:v>
                </c:pt>
                <c:pt idx="191">
                  <c:v>785.48</c:v>
                </c:pt>
                <c:pt idx="192">
                  <c:v>790.4</c:v>
                </c:pt>
                <c:pt idx="193">
                  <c:v>796.29</c:v>
                </c:pt>
                <c:pt idx="194">
                  <c:v>801.21</c:v>
                </c:pt>
                <c:pt idx="195">
                  <c:v>807.11</c:v>
                </c:pt>
                <c:pt idx="196">
                  <c:v>813.01</c:v>
                </c:pt>
                <c:pt idx="197">
                  <c:v>817.92</c:v>
                </c:pt>
                <c:pt idx="198">
                  <c:v>822.84</c:v>
                </c:pt>
                <c:pt idx="199">
                  <c:v>828.73</c:v>
                </c:pt>
                <c:pt idx="200">
                  <c:v>833.65</c:v>
                </c:pt>
                <c:pt idx="201">
                  <c:v>838.56</c:v>
                </c:pt>
                <c:pt idx="202">
                  <c:v>843.48</c:v>
                </c:pt>
                <c:pt idx="203">
                  <c:v>849.38</c:v>
                </c:pt>
                <c:pt idx="204">
                  <c:v>854.29</c:v>
                </c:pt>
                <c:pt idx="205">
                  <c:v>859.21</c:v>
                </c:pt>
                <c:pt idx="206">
                  <c:v>866.09</c:v>
                </c:pt>
                <c:pt idx="207">
                  <c:v>871</c:v>
                </c:pt>
                <c:pt idx="208">
                  <c:v>875.92</c:v>
                </c:pt>
                <c:pt idx="209">
                  <c:v>881.82</c:v>
                </c:pt>
                <c:pt idx="210">
                  <c:v>886.73</c:v>
                </c:pt>
                <c:pt idx="211">
                  <c:v>891.65</c:v>
                </c:pt>
                <c:pt idx="212">
                  <c:v>897.55</c:v>
                </c:pt>
                <c:pt idx="213">
                  <c:v>902.46</c:v>
                </c:pt>
                <c:pt idx="214">
                  <c:v>907.38</c:v>
                </c:pt>
                <c:pt idx="215">
                  <c:v>912.29</c:v>
                </c:pt>
                <c:pt idx="216">
                  <c:v>918.19</c:v>
                </c:pt>
                <c:pt idx="217">
                  <c:v>924.09</c:v>
                </c:pt>
                <c:pt idx="218">
                  <c:v>929</c:v>
                </c:pt>
                <c:pt idx="219">
                  <c:v>934.9</c:v>
                </c:pt>
                <c:pt idx="220">
                  <c:v>939.82</c:v>
                </c:pt>
                <c:pt idx="221">
                  <c:v>944.73</c:v>
                </c:pt>
                <c:pt idx="222">
                  <c:v>950.63</c:v>
                </c:pt>
                <c:pt idx="223">
                  <c:v>955.55</c:v>
                </c:pt>
                <c:pt idx="224">
                  <c:v>960.46</c:v>
                </c:pt>
                <c:pt idx="225">
                  <c:v>966.36</c:v>
                </c:pt>
                <c:pt idx="226">
                  <c:v>971.27</c:v>
                </c:pt>
                <c:pt idx="227">
                  <c:v>976.19</c:v>
                </c:pt>
                <c:pt idx="228">
                  <c:v>982.09</c:v>
                </c:pt>
                <c:pt idx="229">
                  <c:v>987.99</c:v>
                </c:pt>
                <c:pt idx="230">
                  <c:v>992.9</c:v>
                </c:pt>
                <c:pt idx="231">
                  <c:v>997.82</c:v>
                </c:pt>
                <c:pt idx="232">
                  <c:v>1003.72</c:v>
                </c:pt>
                <c:pt idx="233">
                  <c:v>1008.63</c:v>
                </c:pt>
                <c:pt idx="234">
                  <c:v>1013.55</c:v>
                </c:pt>
                <c:pt idx="235">
                  <c:v>1019.44</c:v>
                </c:pt>
                <c:pt idx="236">
                  <c:v>1025.3399999999999</c:v>
                </c:pt>
                <c:pt idx="237">
                  <c:v>1030.26</c:v>
                </c:pt>
                <c:pt idx="238">
                  <c:v>1036.1600000000001</c:v>
                </c:pt>
                <c:pt idx="239">
                  <c:v>1042.05</c:v>
                </c:pt>
                <c:pt idx="240">
                  <c:v>1046.97</c:v>
                </c:pt>
                <c:pt idx="241">
                  <c:v>1052.8699999999999</c:v>
                </c:pt>
                <c:pt idx="242">
                  <c:v>1057.78</c:v>
                </c:pt>
                <c:pt idx="243">
                  <c:v>1062.7</c:v>
                </c:pt>
                <c:pt idx="244">
                  <c:v>1067.6099999999999</c:v>
                </c:pt>
                <c:pt idx="245">
                  <c:v>1073.51</c:v>
                </c:pt>
                <c:pt idx="246">
                  <c:v>1078.43</c:v>
                </c:pt>
                <c:pt idx="247">
                  <c:v>1083.3399999999999</c:v>
                </c:pt>
                <c:pt idx="248">
                  <c:v>1089.24</c:v>
                </c:pt>
                <c:pt idx="249">
                  <c:v>1094.1500000000001</c:v>
                </c:pt>
                <c:pt idx="250">
                  <c:v>1100.05</c:v>
                </c:pt>
                <c:pt idx="251">
                  <c:v>1105.95</c:v>
                </c:pt>
                <c:pt idx="252">
                  <c:v>1110.8699999999999</c:v>
                </c:pt>
                <c:pt idx="253">
                  <c:v>1115.78</c:v>
                </c:pt>
                <c:pt idx="254">
                  <c:v>1121.68</c:v>
                </c:pt>
                <c:pt idx="255">
                  <c:v>1126.5999999999999</c:v>
                </c:pt>
                <c:pt idx="256">
                  <c:v>1131.51</c:v>
                </c:pt>
                <c:pt idx="257">
                  <c:v>1136.43</c:v>
                </c:pt>
                <c:pt idx="258">
                  <c:v>1142.32</c:v>
                </c:pt>
                <c:pt idx="259">
                  <c:v>1147.24</c:v>
                </c:pt>
                <c:pt idx="260">
                  <c:v>1152.1500000000001</c:v>
                </c:pt>
                <c:pt idx="261">
                  <c:v>1159.04</c:v>
                </c:pt>
                <c:pt idx="262">
                  <c:v>1163.95</c:v>
                </c:pt>
                <c:pt idx="263">
                  <c:v>1168.8699999999999</c:v>
                </c:pt>
                <c:pt idx="264">
                  <c:v>1174.76</c:v>
                </c:pt>
                <c:pt idx="265">
                  <c:v>1179.68</c:v>
                </c:pt>
                <c:pt idx="266">
                  <c:v>1184.5899999999999</c:v>
                </c:pt>
                <c:pt idx="267">
                  <c:v>1190.49</c:v>
                </c:pt>
                <c:pt idx="268">
                  <c:v>1195.4100000000001</c:v>
                </c:pt>
                <c:pt idx="269">
                  <c:v>1200.32</c:v>
                </c:pt>
                <c:pt idx="270">
                  <c:v>1205.24</c:v>
                </c:pt>
                <c:pt idx="271">
                  <c:v>1212.1199999999999</c:v>
                </c:pt>
                <c:pt idx="272">
                  <c:v>1217.03</c:v>
                </c:pt>
                <c:pt idx="273">
                  <c:v>1221.95</c:v>
                </c:pt>
                <c:pt idx="274">
                  <c:v>1227.8499999999999</c:v>
                </c:pt>
                <c:pt idx="275">
                  <c:v>1232.76</c:v>
                </c:pt>
                <c:pt idx="276">
                  <c:v>1237.68</c:v>
                </c:pt>
                <c:pt idx="277">
                  <c:v>1243.58</c:v>
                </c:pt>
                <c:pt idx="278">
                  <c:v>1248.49</c:v>
                </c:pt>
                <c:pt idx="279">
                  <c:v>1253.4100000000001</c:v>
                </c:pt>
                <c:pt idx="280">
                  <c:v>1259.31</c:v>
                </c:pt>
                <c:pt idx="281">
                  <c:v>1264.22</c:v>
                </c:pt>
                <c:pt idx="282">
                  <c:v>1270.1199999999999</c:v>
                </c:pt>
                <c:pt idx="283">
                  <c:v>1276.02</c:v>
                </c:pt>
                <c:pt idx="284">
                  <c:v>1280.93</c:v>
                </c:pt>
                <c:pt idx="285">
                  <c:v>1285.8499999999999</c:v>
                </c:pt>
                <c:pt idx="286">
                  <c:v>1290.76</c:v>
                </c:pt>
                <c:pt idx="287">
                  <c:v>1296.6600000000001</c:v>
                </c:pt>
                <c:pt idx="288">
                  <c:v>1301.58</c:v>
                </c:pt>
                <c:pt idx="289">
                  <c:v>1306.49</c:v>
                </c:pt>
                <c:pt idx="290">
                  <c:v>1311.41</c:v>
                </c:pt>
                <c:pt idx="291">
                  <c:v>1317.3</c:v>
                </c:pt>
                <c:pt idx="292">
                  <c:v>1322.22</c:v>
                </c:pt>
                <c:pt idx="293">
                  <c:v>1329.1</c:v>
                </c:pt>
                <c:pt idx="294">
                  <c:v>1334.02</c:v>
                </c:pt>
                <c:pt idx="295">
                  <c:v>1338.93</c:v>
                </c:pt>
                <c:pt idx="296">
                  <c:v>1344.83</c:v>
                </c:pt>
                <c:pt idx="297">
                  <c:v>1349.75</c:v>
                </c:pt>
                <c:pt idx="298">
                  <c:v>1354.66</c:v>
                </c:pt>
                <c:pt idx="299">
                  <c:v>1359.58</c:v>
                </c:pt>
                <c:pt idx="300">
                  <c:v>1365.47</c:v>
                </c:pt>
                <c:pt idx="301">
                  <c:v>1370.39</c:v>
                </c:pt>
                <c:pt idx="302">
                  <c:v>1375.3</c:v>
                </c:pt>
                <c:pt idx="303">
                  <c:v>1381.2</c:v>
                </c:pt>
                <c:pt idx="304">
                  <c:v>1387.1</c:v>
                </c:pt>
                <c:pt idx="305">
                  <c:v>1392.02</c:v>
                </c:pt>
                <c:pt idx="306">
                  <c:v>1397.91</c:v>
                </c:pt>
                <c:pt idx="307">
                  <c:v>1402.83</c:v>
                </c:pt>
                <c:pt idx="308">
                  <c:v>1407.74</c:v>
                </c:pt>
                <c:pt idx="309">
                  <c:v>1413.64</c:v>
                </c:pt>
                <c:pt idx="310">
                  <c:v>1418.56</c:v>
                </c:pt>
              </c:numCache>
            </c:numRef>
          </c:xVal>
          <c:yVal>
            <c:numRef>
              <c:f>[Data_resuME_3Modèles_final.xlsx]DynamRot_exp!$C$2:$C$312</c:f>
              <c:numCache>
                <c:formatCode>0.00E+00</c:formatCode>
                <c:ptCount val="311"/>
                <c:pt idx="0">
                  <c:v>0.52888462349003995</c:v>
                </c:pt>
                <c:pt idx="1">
                  <c:v>1.0124106654531</c:v>
                </c:pt>
                <c:pt idx="2">
                  <c:v>0.91490697953139799</c:v>
                </c:pt>
                <c:pt idx="3">
                  <c:v>1.12636245938041</c:v>
                </c:pt>
                <c:pt idx="4">
                  <c:v>1.64760517765888</c:v>
                </c:pt>
                <c:pt idx="5">
                  <c:v>2.0323746079991301</c:v>
                </c:pt>
                <c:pt idx="6">
                  <c:v>2.3587636890197898</c:v>
                </c:pt>
                <c:pt idx="7">
                  <c:v>2.7647790099973699</c:v>
                </c:pt>
                <c:pt idx="8">
                  <c:v>2.9329395816710102</c:v>
                </c:pt>
                <c:pt idx="9">
                  <c:v>4.22868598643322</c:v>
                </c:pt>
                <c:pt idx="10">
                  <c:v>6.0726112925974798</c:v>
                </c:pt>
                <c:pt idx="11">
                  <c:v>9.5923167945572505</c:v>
                </c:pt>
                <c:pt idx="12">
                  <c:v>5.1871873055247004</c:v>
                </c:pt>
                <c:pt idx="13">
                  <c:v>5.9067288788022703</c:v>
                </c:pt>
                <c:pt idx="14">
                  <c:v>5.51247279274852</c:v>
                </c:pt>
                <c:pt idx="15">
                  <c:v>6.8089985449475599</c:v>
                </c:pt>
                <c:pt idx="16">
                  <c:v>8.4760970224172691</c:v>
                </c:pt>
                <c:pt idx="17">
                  <c:v>7.8759696900307601</c:v>
                </c:pt>
                <c:pt idx="18">
                  <c:v>8.0597999512296603</c:v>
                </c:pt>
                <c:pt idx="19">
                  <c:v>8.1422373407236908</c:v>
                </c:pt>
                <c:pt idx="20">
                  <c:v>8.1667683771851802</c:v>
                </c:pt>
                <c:pt idx="21">
                  <c:v>8.1576115243257004</c:v>
                </c:pt>
                <c:pt idx="22">
                  <c:v>8.1873754236696499</c:v>
                </c:pt>
                <c:pt idx="23">
                  <c:v>8.1621059449746802</c:v>
                </c:pt>
                <c:pt idx="24">
                  <c:v>8.1648828153564494</c:v>
                </c:pt>
                <c:pt idx="25">
                  <c:v>8.0536169219881693</c:v>
                </c:pt>
                <c:pt idx="26">
                  <c:v>7.9914936217637003</c:v>
                </c:pt>
                <c:pt idx="27">
                  <c:v>7.9987081552788704</c:v>
                </c:pt>
                <c:pt idx="28">
                  <c:v>7.8876897717877403</c:v>
                </c:pt>
                <c:pt idx="29">
                  <c:v>7.5983674696292303</c:v>
                </c:pt>
                <c:pt idx="30">
                  <c:v>7.5667504853233201</c:v>
                </c:pt>
                <c:pt idx="31">
                  <c:v>7.4250062370398702</c:v>
                </c:pt>
                <c:pt idx="32">
                  <c:v>7.2385304233020298</c:v>
                </c:pt>
                <c:pt idx="33">
                  <c:v>7.0252025309876602</c:v>
                </c:pt>
                <c:pt idx="34">
                  <c:v>7.0603909201007502</c:v>
                </c:pt>
                <c:pt idx="35">
                  <c:v>6.7857267741001399</c:v>
                </c:pt>
                <c:pt idx="36">
                  <c:v>7.3660293139711701</c:v>
                </c:pt>
                <c:pt idx="37">
                  <c:v>7.6026142897468096</c:v>
                </c:pt>
                <c:pt idx="38">
                  <c:v>7.9796402898169996</c:v>
                </c:pt>
                <c:pt idx="39">
                  <c:v>7.9445848963111798</c:v>
                </c:pt>
                <c:pt idx="40">
                  <c:v>8.4608600637215901</c:v>
                </c:pt>
                <c:pt idx="41">
                  <c:v>8.7435139656617995</c:v>
                </c:pt>
                <c:pt idx="42">
                  <c:v>8.8891529047796798</c:v>
                </c:pt>
                <c:pt idx="43">
                  <c:v>9.26624518060345</c:v>
                </c:pt>
                <c:pt idx="44">
                  <c:v>9.92377399845833</c:v>
                </c:pt>
                <c:pt idx="45">
                  <c:v>10.468397186009099</c:v>
                </c:pt>
                <c:pt idx="46">
                  <c:v>10.9887375780916</c:v>
                </c:pt>
                <c:pt idx="47">
                  <c:v>11.700355361567301</c:v>
                </c:pt>
                <c:pt idx="48">
                  <c:v>12.135220490267001</c:v>
                </c:pt>
                <c:pt idx="49">
                  <c:v>14.436532072490801</c:v>
                </c:pt>
                <c:pt idx="50">
                  <c:v>12.950093625439999</c:v>
                </c:pt>
                <c:pt idx="51">
                  <c:v>16.255261023795999</c:v>
                </c:pt>
                <c:pt idx="52">
                  <c:v>18.092931212249201</c:v>
                </c:pt>
                <c:pt idx="53">
                  <c:v>15.656335644732099</c:v>
                </c:pt>
                <c:pt idx="54">
                  <c:v>18.575676762196402</c:v>
                </c:pt>
                <c:pt idx="55">
                  <c:v>16.166458711829101</c:v>
                </c:pt>
                <c:pt idx="56">
                  <c:v>15.927795660757299</c:v>
                </c:pt>
                <c:pt idx="57">
                  <c:v>18.834251407322199</c:v>
                </c:pt>
                <c:pt idx="58">
                  <c:v>18.130811922983501</c:v>
                </c:pt>
                <c:pt idx="59">
                  <c:v>18.8313891166407</c:v>
                </c:pt>
                <c:pt idx="60">
                  <c:v>20.9946624563276</c:v>
                </c:pt>
                <c:pt idx="61">
                  <c:v>19.795488507450099</c:v>
                </c:pt>
                <c:pt idx="62">
                  <c:v>19.2358520316224</c:v>
                </c:pt>
                <c:pt idx="63">
                  <c:v>20.4101501758932</c:v>
                </c:pt>
                <c:pt idx="64">
                  <c:v>21.316208570899398</c:v>
                </c:pt>
                <c:pt idx="65">
                  <c:v>21.6141106466781</c:v>
                </c:pt>
                <c:pt idx="66">
                  <c:v>20.269067282586999</c:v>
                </c:pt>
                <c:pt idx="67">
                  <c:v>20.351228245443199</c:v>
                </c:pt>
                <c:pt idx="68">
                  <c:v>21.5778664704101</c:v>
                </c:pt>
                <c:pt idx="69">
                  <c:v>21.807495356364399</c:v>
                </c:pt>
                <c:pt idx="70">
                  <c:v>22.526166236157</c:v>
                </c:pt>
                <c:pt idx="71">
                  <c:v>20.839918585270599</c:v>
                </c:pt>
                <c:pt idx="72">
                  <c:v>21.854948093460099</c:v>
                </c:pt>
                <c:pt idx="73">
                  <c:v>22.2017808826762</c:v>
                </c:pt>
                <c:pt idx="74">
                  <c:v>23.378542143309001</c:v>
                </c:pt>
                <c:pt idx="75">
                  <c:v>21.955898826438801</c:v>
                </c:pt>
                <c:pt idx="76">
                  <c:v>21.330714446512399</c:v>
                </c:pt>
                <c:pt idx="77">
                  <c:v>24.062769025716801</c:v>
                </c:pt>
                <c:pt idx="78">
                  <c:v>20.868214853001401</c:v>
                </c:pt>
                <c:pt idx="79">
                  <c:v>23.672230317777402</c:v>
                </c:pt>
                <c:pt idx="80">
                  <c:v>23.615301598619599</c:v>
                </c:pt>
                <c:pt idx="81">
                  <c:v>23.861599597194498</c:v>
                </c:pt>
                <c:pt idx="82">
                  <c:v>23.744724379936699</c:v>
                </c:pt>
                <c:pt idx="83">
                  <c:v>23.951361546082701</c:v>
                </c:pt>
                <c:pt idx="84">
                  <c:v>22.650077989552099</c:v>
                </c:pt>
                <c:pt idx="85">
                  <c:v>23.459082838656201</c:v>
                </c:pt>
                <c:pt idx="86">
                  <c:v>23.312242602845799</c:v>
                </c:pt>
                <c:pt idx="87">
                  <c:v>22.845658002147601</c:v>
                </c:pt>
                <c:pt idx="88">
                  <c:v>24.096652994257301</c:v>
                </c:pt>
                <c:pt idx="89">
                  <c:v>24.834055986595601</c:v>
                </c:pt>
                <c:pt idx="90">
                  <c:v>24.050714973767899</c:v>
                </c:pt>
                <c:pt idx="91">
                  <c:v>23.505505925823002</c:v>
                </c:pt>
                <c:pt idx="92">
                  <c:v>24.438850942938501</c:v>
                </c:pt>
                <c:pt idx="93">
                  <c:v>23.306997708579399</c:v>
                </c:pt>
                <c:pt idx="94">
                  <c:v>25.450861455703699</c:v>
                </c:pt>
                <c:pt idx="95">
                  <c:v>25.109232728185201</c:v>
                </c:pt>
                <c:pt idx="96">
                  <c:v>23.448527806278499</c:v>
                </c:pt>
                <c:pt idx="97">
                  <c:v>24.025321300435099</c:v>
                </c:pt>
                <c:pt idx="98">
                  <c:v>24.3259009674974</c:v>
                </c:pt>
                <c:pt idx="99">
                  <c:v>24.755769073657198</c:v>
                </c:pt>
                <c:pt idx="100">
                  <c:v>25.273946610544101</c:v>
                </c:pt>
                <c:pt idx="101">
                  <c:v>24.199490059973101</c:v>
                </c:pt>
                <c:pt idx="102">
                  <c:v>25.279080877189301</c:v>
                </c:pt>
                <c:pt idx="103">
                  <c:v>25.523130169114101</c:v>
                </c:pt>
                <c:pt idx="104">
                  <c:v>25.8104461578917</c:v>
                </c:pt>
                <c:pt idx="105">
                  <c:v>24.816554438828501</c:v>
                </c:pt>
                <c:pt idx="106">
                  <c:v>25.904536252571202</c:v>
                </c:pt>
                <c:pt idx="107">
                  <c:v>25.370158623400901</c:v>
                </c:pt>
                <c:pt idx="108">
                  <c:v>26.177352968111901</c:v>
                </c:pt>
                <c:pt idx="109">
                  <c:v>25.3607234893678</c:v>
                </c:pt>
                <c:pt idx="110">
                  <c:v>26.212720154167499</c:v>
                </c:pt>
                <c:pt idx="111">
                  <c:v>25.751262984197702</c:v>
                </c:pt>
                <c:pt idx="112">
                  <c:v>26.003469038265798</c:v>
                </c:pt>
                <c:pt idx="113">
                  <c:v>25.342542051568699</c:v>
                </c:pt>
                <c:pt idx="114">
                  <c:v>24.954927810279301</c:v>
                </c:pt>
                <c:pt idx="115">
                  <c:v>25.5755071816208</c:v>
                </c:pt>
                <c:pt idx="116">
                  <c:v>25.794191173787599</c:v>
                </c:pt>
                <c:pt idx="117">
                  <c:v>25.917472649637698</c:v>
                </c:pt>
                <c:pt idx="118">
                  <c:v>26.4470516280258</c:v>
                </c:pt>
                <c:pt idx="119">
                  <c:v>25.693399326340799</c:v>
                </c:pt>
                <c:pt idx="120">
                  <c:v>26.054555631911299</c:v>
                </c:pt>
                <c:pt idx="121">
                  <c:v>27.1948818289504</c:v>
                </c:pt>
                <c:pt idx="122">
                  <c:v>26.4202767110556</c:v>
                </c:pt>
                <c:pt idx="123">
                  <c:v>26.259596440495802</c:v>
                </c:pt>
                <c:pt idx="124">
                  <c:v>26.0894781435757</c:v>
                </c:pt>
                <c:pt idx="125">
                  <c:v>26.4429375998156</c:v>
                </c:pt>
                <c:pt idx="126">
                  <c:v>26.959668226234999</c:v>
                </c:pt>
                <c:pt idx="127">
                  <c:v>26.458636329664898</c:v>
                </c:pt>
                <c:pt idx="128">
                  <c:v>26.6915176205869</c:v>
                </c:pt>
                <c:pt idx="129">
                  <c:v>26.316764568504698</c:v>
                </c:pt>
                <c:pt idx="130">
                  <c:v>26.014479130867102</c:v>
                </c:pt>
                <c:pt idx="131">
                  <c:v>26.890486589152101</c:v>
                </c:pt>
                <c:pt idx="132">
                  <c:v>27.360096245514299</c:v>
                </c:pt>
                <c:pt idx="133">
                  <c:v>26.8573029802223</c:v>
                </c:pt>
                <c:pt idx="134">
                  <c:v>26.967310920525499</c:v>
                </c:pt>
                <c:pt idx="135">
                  <c:v>26.1011796833407</c:v>
                </c:pt>
                <c:pt idx="136">
                  <c:v>27.582298727896902</c:v>
                </c:pt>
                <c:pt idx="137">
                  <c:v>27.216950714614999</c:v>
                </c:pt>
                <c:pt idx="138">
                  <c:v>26.974490113249299</c:v>
                </c:pt>
                <c:pt idx="139">
                  <c:v>26.681838443315598</c:v>
                </c:pt>
                <c:pt idx="140">
                  <c:v>27.2878889802343</c:v>
                </c:pt>
                <c:pt idx="141">
                  <c:v>27.467045802879099</c:v>
                </c:pt>
                <c:pt idx="142">
                  <c:v>27.307356824126199</c:v>
                </c:pt>
                <c:pt idx="143">
                  <c:v>27.255302097489398</c:v>
                </c:pt>
                <c:pt idx="144">
                  <c:v>27.597755485000199</c:v>
                </c:pt>
                <c:pt idx="145">
                  <c:v>27.0861044936767</c:v>
                </c:pt>
                <c:pt idx="146">
                  <c:v>27.540682526705201</c:v>
                </c:pt>
                <c:pt idx="147">
                  <c:v>28.143168854538199</c:v>
                </c:pt>
                <c:pt idx="148">
                  <c:v>28.074958131210199</c:v>
                </c:pt>
                <c:pt idx="149">
                  <c:v>27.169530749692601</c:v>
                </c:pt>
                <c:pt idx="150">
                  <c:v>27.6502221606594</c:v>
                </c:pt>
                <c:pt idx="151">
                  <c:v>27.3120242247718</c:v>
                </c:pt>
                <c:pt idx="152">
                  <c:v>28.245749181136699</c:v>
                </c:pt>
                <c:pt idx="153">
                  <c:v>28.1583135740857</c:v>
                </c:pt>
                <c:pt idx="154">
                  <c:v>28.795759311903499</c:v>
                </c:pt>
                <c:pt idx="155">
                  <c:v>27.328988008881002</c:v>
                </c:pt>
                <c:pt idx="156">
                  <c:v>27.5170573539265</c:v>
                </c:pt>
                <c:pt idx="157">
                  <c:v>27.9157066388094</c:v>
                </c:pt>
                <c:pt idx="158">
                  <c:v>27.870581794349501</c:v>
                </c:pt>
                <c:pt idx="159">
                  <c:v>27.648754708918698</c:v>
                </c:pt>
                <c:pt idx="160">
                  <c:v>27.980479472002902</c:v>
                </c:pt>
                <c:pt idx="161">
                  <c:v>28.058110979336401</c:v>
                </c:pt>
                <c:pt idx="162">
                  <c:v>28.367440644448099</c:v>
                </c:pt>
                <c:pt idx="163">
                  <c:v>27.656798359604799</c:v>
                </c:pt>
                <c:pt idx="164">
                  <c:v>28.417406556442799</c:v>
                </c:pt>
                <c:pt idx="165">
                  <c:v>27.8354791984396</c:v>
                </c:pt>
                <c:pt idx="166">
                  <c:v>28.298549872195998</c:v>
                </c:pt>
                <c:pt idx="167">
                  <c:v>28.511532682192101</c:v>
                </c:pt>
                <c:pt idx="168">
                  <c:v>28.684569872798399</c:v>
                </c:pt>
                <c:pt idx="169">
                  <c:v>27.924160269950001</c:v>
                </c:pt>
                <c:pt idx="170">
                  <c:v>28.2399126762873</c:v>
                </c:pt>
                <c:pt idx="171">
                  <c:v>28.405538022600702</c:v>
                </c:pt>
                <c:pt idx="172">
                  <c:v>28.718465557675</c:v>
                </c:pt>
                <c:pt idx="173">
                  <c:v>28.618264927306502</c:v>
                </c:pt>
                <c:pt idx="174">
                  <c:v>28.320717936982199</c:v>
                </c:pt>
                <c:pt idx="175">
                  <c:v>28.6012927217811</c:v>
                </c:pt>
                <c:pt idx="176">
                  <c:v>28.104062004457099</c:v>
                </c:pt>
                <c:pt idx="177">
                  <c:v>28.20079903217</c:v>
                </c:pt>
                <c:pt idx="178">
                  <c:v>28.5264384541968</c:v>
                </c:pt>
                <c:pt idx="179">
                  <c:v>28.889474412651001</c:v>
                </c:pt>
                <c:pt idx="180">
                  <c:v>28.5270907475428</c:v>
                </c:pt>
                <c:pt idx="181">
                  <c:v>28.762197594416602</c:v>
                </c:pt>
                <c:pt idx="182">
                  <c:v>28.8616490635596</c:v>
                </c:pt>
                <c:pt idx="183">
                  <c:v>28.962514664353399</c:v>
                </c:pt>
                <c:pt idx="184">
                  <c:v>28.801577002568699</c:v>
                </c:pt>
                <c:pt idx="185">
                  <c:v>28.596220211475501</c:v>
                </c:pt>
                <c:pt idx="186">
                  <c:v>29.4170019444541</c:v>
                </c:pt>
                <c:pt idx="187">
                  <c:v>29.4929800330444</c:v>
                </c:pt>
                <c:pt idx="188">
                  <c:v>29.244070900230199</c:v>
                </c:pt>
                <c:pt idx="189">
                  <c:v>29.2415430824176</c:v>
                </c:pt>
                <c:pt idx="190">
                  <c:v>29.095716471425501</c:v>
                </c:pt>
                <c:pt idx="191">
                  <c:v>29.307581798965899</c:v>
                </c:pt>
                <c:pt idx="192">
                  <c:v>28.8264601463388</c:v>
                </c:pt>
                <c:pt idx="193">
                  <c:v>29.2007177508934</c:v>
                </c:pt>
                <c:pt idx="194">
                  <c:v>30.013034713478199</c:v>
                </c:pt>
                <c:pt idx="195">
                  <c:v>29.128007399266099</c:v>
                </c:pt>
                <c:pt idx="196">
                  <c:v>29.447525045109401</c:v>
                </c:pt>
                <c:pt idx="197">
                  <c:v>29.310293710583601</c:v>
                </c:pt>
                <c:pt idx="198">
                  <c:v>29.335306840721099</c:v>
                </c:pt>
                <c:pt idx="199">
                  <c:v>29.3763455877565</c:v>
                </c:pt>
                <c:pt idx="200">
                  <c:v>29.4676906331926</c:v>
                </c:pt>
                <c:pt idx="201">
                  <c:v>28.996230740607501</c:v>
                </c:pt>
                <c:pt idx="202">
                  <c:v>29.222654112430199</c:v>
                </c:pt>
                <c:pt idx="203">
                  <c:v>29.449834548337002</c:v>
                </c:pt>
                <c:pt idx="204">
                  <c:v>29.1673468890423</c:v>
                </c:pt>
                <c:pt idx="205">
                  <c:v>29.456637962654799</c:v>
                </c:pt>
                <c:pt idx="206">
                  <c:v>29.367869239646399</c:v>
                </c:pt>
                <c:pt idx="207">
                  <c:v>29.0137384305214</c:v>
                </c:pt>
                <c:pt idx="208">
                  <c:v>29.270905862961602</c:v>
                </c:pt>
                <c:pt idx="209">
                  <c:v>29.825933069434502</c:v>
                </c:pt>
                <c:pt idx="210">
                  <c:v>29.361918300746201</c:v>
                </c:pt>
                <c:pt idx="211">
                  <c:v>29.146656086357901</c:v>
                </c:pt>
                <c:pt idx="212">
                  <c:v>29.338208680880399</c:v>
                </c:pt>
                <c:pt idx="213">
                  <c:v>29.352338538827599</c:v>
                </c:pt>
                <c:pt idx="214">
                  <c:v>29.630782979402198</c:v>
                </c:pt>
                <c:pt idx="215">
                  <c:v>29.2091776964063</c:v>
                </c:pt>
                <c:pt idx="216">
                  <c:v>29.675704955160501</c:v>
                </c:pt>
                <c:pt idx="217">
                  <c:v>29.4604452581511</c:v>
                </c:pt>
                <c:pt idx="218">
                  <c:v>29.540870902474701</c:v>
                </c:pt>
                <c:pt idx="219">
                  <c:v>29.3421927902405</c:v>
                </c:pt>
                <c:pt idx="220">
                  <c:v>29.977128869469599</c:v>
                </c:pt>
                <c:pt idx="221">
                  <c:v>29.550678758869299</c:v>
                </c:pt>
                <c:pt idx="222">
                  <c:v>29.570998729856601</c:v>
                </c:pt>
                <c:pt idx="223">
                  <c:v>29.534562643520299</c:v>
                </c:pt>
                <c:pt idx="224">
                  <c:v>29.514225252850199</c:v>
                </c:pt>
                <c:pt idx="225">
                  <c:v>29.661701315339901</c:v>
                </c:pt>
                <c:pt idx="226">
                  <c:v>29.674205053401899</c:v>
                </c:pt>
                <c:pt idx="227">
                  <c:v>29.251993460413502</c:v>
                </c:pt>
                <c:pt idx="228">
                  <c:v>29.548644961712998</c:v>
                </c:pt>
                <c:pt idx="229">
                  <c:v>29.515212394989501</c:v>
                </c:pt>
                <c:pt idx="230">
                  <c:v>29.5554299415857</c:v>
                </c:pt>
                <c:pt idx="231">
                  <c:v>30.138004824350201</c:v>
                </c:pt>
                <c:pt idx="232">
                  <c:v>29.565125257898</c:v>
                </c:pt>
                <c:pt idx="233">
                  <c:v>29.460644254863499</c:v>
                </c:pt>
                <c:pt idx="234">
                  <c:v>30.099192736717601</c:v>
                </c:pt>
                <c:pt idx="235">
                  <c:v>29.288280465626201</c:v>
                </c:pt>
                <c:pt idx="236">
                  <c:v>29.7473502391789</c:v>
                </c:pt>
                <c:pt idx="237">
                  <c:v>29.5097658609726</c:v>
                </c:pt>
                <c:pt idx="238">
                  <c:v>29.526974250243399</c:v>
                </c:pt>
                <c:pt idx="239">
                  <c:v>29.892776809262401</c:v>
                </c:pt>
                <c:pt idx="240">
                  <c:v>29.540064088567501</c:v>
                </c:pt>
                <c:pt idx="241">
                  <c:v>29.191284540437799</c:v>
                </c:pt>
                <c:pt idx="242">
                  <c:v>29.953714347994001</c:v>
                </c:pt>
                <c:pt idx="243">
                  <c:v>29.2288950734482</c:v>
                </c:pt>
                <c:pt idx="244">
                  <c:v>29.235848828775602</c:v>
                </c:pt>
                <c:pt idx="245">
                  <c:v>29.014137354549199</c:v>
                </c:pt>
                <c:pt idx="246">
                  <c:v>29.665740779187601</c:v>
                </c:pt>
                <c:pt idx="247">
                  <c:v>30.0003257856734</c:v>
                </c:pt>
                <c:pt idx="248">
                  <c:v>29.590117065820799</c:v>
                </c:pt>
                <c:pt idx="249">
                  <c:v>29.790470687883602</c:v>
                </c:pt>
                <c:pt idx="250">
                  <c:v>29.300681155893098</c:v>
                </c:pt>
                <c:pt idx="251">
                  <c:v>29.735457328749401</c:v>
                </c:pt>
                <c:pt idx="252">
                  <c:v>30.115061909925199</c:v>
                </c:pt>
                <c:pt idx="253">
                  <c:v>30.0845208683793</c:v>
                </c:pt>
                <c:pt idx="254">
                  <c:v>29.814403723029901</c:v>
                </c:pt>
                <c:pt idx="255">
                  <c:v>29.4098737421576</c:v>
                </c:pt>
                <c:pt idx="256">
                  <c:v>30.0414094917524</c:v>
                </c:pt>
                <c:pt idx="257">
                  <c:v>29.933078345735399</c:v>
                </c:pt>
                <c:pt idx="258">
                  <c:v>30.0309907288513</c:v>
                </c:pt>
                <c:pt idx="259">
                  <c:v>30.1448710663323</c:v>
                </c:pt>
                <c:pt idx="260">
                  <c:v>30.091272618517799</c:v>
                </c:pt>
                <c:pt idx="261">
                  <c:v>29.698940745500199</c:v>
                </c:pt>
                <c:pt idx="262">
                  <c:v>29.782700110642399</c:v>
                </c:pt>
                <c:pt idx="263">
                  <c:v>30.184733591951002</c:v>
                </c:pt>
                <c:pt idx="264">
                  <c:v>29.6165606945567</c:v>
                </c:pt>
                <c:pt idx="265">
                  <c:v>30.028439300316801</c:v>
                </c:pt>
                <c:pt idx="266">
                  <c:v>30.054849726400199</c:v>
                </c:pt>
                <c:pt idx="267">
                  <c:v>29.790811361751398</c:v>
                </c:pt>
                <c:pt idx="268">
                  <c:v>30.047029385924301</c:v>
                </c:pt>
                <c:pt idx="269">
                  <c:v>30.231859066012198</c:v>
                </c:pt>
                <c:pt idx="270">
                  <c:v>29.852543371391899</c:v>
                </c:pt>
                <c:pt idx="271">
                  <c:v>30.072633376336299</c:v>
                </c:pt>
                <c:pt idx="272">
                  <c:v>29.6819938449059</c:v>
                </c:pt>
                <c:pt idx="273">
                  <c:v>30.0260404079179</c:v>
                </c:pt>
                <c:pt idx="274">
                  <c:v>30.139839983076001</c:v>
                </c:pt>
                <c:pt idx="275">
                  <c:v>30.134039924425501</c:v>
                </c:pt>
                <c:pt idx="276">
                  <c:v>30.056955496103701</c:v>
                </c:pt>
                <c:pt idx="277">
                  <c:v>29.716743745279999</c:v>
                </c:pt>
                <c:pt idx="278">
                  <c:v>29.817966444030699</c:v>
                </c:pt>
                <c:pt idx="279">
                  <c:v>29.9682144338244</c:v>
                </c:pt>
                <c:pt idx="280">
                  <c:v>29.778715459684602</c:v>
                </c:pt>
                <c:pt idx="281">
                  <c:v>30.144658101961198</c:v>
                </c:pt>
                <c:pt idx="282">
                  <c:v>29.729382133995301</c:v>
                </c:pt>
                <c:pt idx="283">
                  <c:v>30.303281212749901</c:v>
                </c:pt>
                <c:pt idx="284">
                  <c:v>30.2643994345419</c:v>
                </c:pt>
                <c:pt idx="285">
                  <c:v>30.4837466073235</c:v>
                </c:pt>
                <c:pt idx="286">
                  <c:v>29.7915548545249</c:v>
                </c:pt>
                <c:pt idx="287">
                  <c:v>30.435326763238798</c:v>
                </c:pt>
                <c:pt idx="288">
                  <c:v>30.025808832681701</c:v>
                </c:pt>
                <c:pt idx="289">
                  <c:v>29.621215243741201</c:v>
                </c:pt>
                <c:pt idx="290">
                  <c:v>30.2154024831292</c:v>
                </c:pt>
                <c:pt idx="291">
                  <c:v>30.664842035536999</c:v>
                </c:pt>
                <c:pt idx="292">
                  <c:v>29.884544463833201</c:v>
                </c:pt>
                <c:pt idx="293">
                  <c:v>30.364505738815701</c:v>
                </c:pt>
                <c:pt idx="294">
                  <c:v>29.792228337530201</c:v>
                </c:pt>
                <c:pt idx="295">
                  <c:v>29.892189447819302</c:v>
                </c:pt>
                <c:pt idx="296">
                  <c:v>30.4603027251888</c:v>
                </c:pt>
                <c:pt idx="297">
                  <c:v>30.293531805268</c:v>
                </c:pt>
                <c:pt idx="298">
                  <c:v>29.3598960887327</c:v>
                </c:pt>
                <c:pt idx="299">
                  <c:v>29.975685376095701</c:v>
                </c:pt>
                <c:pt idx="300">
                  <c:v>30.431575000386498</c:v>
                </c:pt>
                <c:pt idx="301">
                  <c:v>30.373139249641099</c:v>
                </c:pt>
                <c:pt idx="302">
                  <c:v>30.168865919413498</c:v>
                </c:pt>
                <c:pt idx="303">
                  <c:v>30.079639435253501</c:v>
                </c:pt>
                <c:pt idx="304">
                  <c:v>30.278467149355301</c:v>
                </c:pt>
                <c:pt idx="305">
                  <c:v>30.0210351272925</c:v>
                </c:pt>
                <c:pt idx="306">
                  <c:v>29.842801156723102</c:v>
                </c:pt>
                <c:pt idx="307">
                  <c:v>30.6321019831062</c:v>
                </c:pt>
                <c:pt idx="308">
                  <c:v>30.378233869144601</c:v>
                </c:pt>
                <c:pt idx="309">
                  <c:v>30.732541303665499</c:v>
                </c:pt>
                <c:pt idx="310">
                  <c:v>30.2936317108685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0742496"/>
        <c:axId val="150746024"/>
      </c:scatterChart>
      <c:valAx>
        <c:axId val="150742496"/>
        <c:scaling>
          <c:orientation val="minMax"/>
          <c:max val="140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0746024"/>
        <c:crosses val="autoZero"/>
        <c:crossBetween val="midCat"/>
        <c:majorUnit val="200"/>
      </c:valAx>
      <c:valAx>
        <c:axId val="150746024"/>
        <c:scaling>
          <c:orientation val="minMax"/>
          <c:max val="32"/>
          <c:min val="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Amp [µm]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074249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5794976851851851"/>
          <c:y val="0.58461909722222227"/>
          <c:w val="0.54868379629629638"/>
          <c:h val="0.1389218749999999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solidFill>
            <a:schemeClr val="tx1"/>
          </a:solidFill>
        </a:defRPr>
      </a:pPr>
      <a:endParaRPr lang="fr-FR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PhaX</a:t>
            </a:r>
          </a:p>
        </c:rich>
      </c:tx>
      <c:layout>
        <c:manualLayout>
          <c:xMode val="edge"/>
          <c:yMode val="edge"/>
          <c:x val="0.61556412037037045"/>
          <c:y val="0.4894791666666666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3978674230167801"/>
          <c:y val="6.7925694444444434E-2"/>
          <c:w val="0.79212705039552767"/>
          <c:h val="0.75384756944444442"/>
        </c:manualLayout>
      </c:layout>
      <c:scatterChart>
        <c:scatterStyle val="lineMarker"/>
        <c:varyColors val="0"/>
        <c:ser>
          <c:idx val="0"/>
          <c:order val="0"/>
          <c:tx>
            <c:v>4DDL MC</c:v>
          </c:tx>
          <c:spPr>
            <a:ln w="19050" cap="rnd">
              <a:solidFill>
                <a:srgbClr val="00B050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[Data_resuME_3Modèles_final.xlsx]DynamRot_4DDLAM!$A$2:$A$2500</c:f>
              <c:numCache>
                <c:formatCode>0.00</c:formatCode>
                <c:ptCount val="2499"/>
                <c:pt idx="0">
                  <c:v>0.85714285714285698</c:v>
                </c:pt>
                <c:pt idx="1">
                  <c:v>1.71428571428571</c:v>
                </c:pt>
                <c:pt idx="2">
                  <c:v>2.5714285714285698</c:v>
                </c:pt>
                <c:pt idx="3">
                  <c:v>3.4285714285714199</c:v>
                </c:pt>
                <c:pt idx="4">
                  <c:v>4.2857142857142803</c:v>
                </c:pt>
                <c:pt idx="5">
                  <c:v>5.1428571428571397</c:v>
                </c:pt>
                <c:pt idx="6">
                  <c:v>6</c:v>
                </c:pt>
                <c:pt idx="7">
                  <c:v>6.8571428571428497</c:v>
                </c:pt>
                <c:pt idx="8">
                  <c:v>7.71428571428571</c:v>
                </c:pt>
                <c:pt idx="9">
                  <c:v>8.5714285714285694</c:v>
                </c:pt>
                <c:pt idx="10">
                  <c:v>9.4285714285714306</c:v>
                </c:pt>
                <c:pt idx="11">
                  <c:v>10.285714285714199</c:v>
                </c:pt>
                <c:pt idx="12">
                  <c:v>11.1428571428571</c:v>
                </c:pt>
                <c:pt idx="13">
                  <c:v>12</c:v>
                </c:pt>
                <c:pt idx="14">
                  <c:v>12.857142857142801</c:v>
                </c:pt>
                <c:pt idx="15">
                  <c:v>13.714285714285699</c:v>
                </c:pt>
                <c:pt idx="16">
                  <c:v>14.5714285714285</c:v>
                </c:pt>
                <c:pt idx="17">
                  <c:v>15.4285714285714</c:v>
                </c:pt>
                <c:pt idx="18">
                  <c:v>16.285714285714199</c:v>
                </c:pt>
                <c:pt idx="19">
                  <c:v>17.1428571428571</c:v>
                </c:pt>
                <c:pt idx="20">
                  <c:v>18</c:v>
                </c:pt>
                <c:pt idx="21">
                  <c:v>18.857142857142801</c:v>
                </c:pt>
                <c:pt idx="22">
                  <c:v>19.714285714285701</c:v>
                </c:pt>
                <c:pt idx="23">
                  <c:v>20.571428571428498</c:v>
                </c:pt>
                <c:pt idx="24">
                  <c:v>21.428571428571399</c:v>
                </c:pt>
                <c:pt idx="25">
                  <c:v>22.285714285714199</c:v>
                </c:pt>
                <c:pt idx="26">
                  <c:v>23.1428571428571</c:v>
                </c:pt>
                <c:pt idx="27">
                  <c:v>24</c:v>
                </c:pt>
                <c:pt idx="28">
                  <c:v>24.857142857142801</c:v>
                </c:pt>
                <c:pt idx="29">
                  <c:v>25.714285714285701</c:v>
                </c:pt>
                <c:pt idx="30">
                  <c:v>26.571428571428498</c:v>
                </c:pt>
                <c:pt idx="31">
                  <c:v>27.428571428571399</c:v>
                </c:pt>
                <c:pt idx="32">
                  <c:v>28.285714285714199</c:v>
                </c:pt>
                <c:pt idx="33">
                  <c:v>29.1428571428571</c:v>
                </c:pt>
                <c:pt idx="34">
                  <c:v>30</c:v>
                </c:pt>
                <c:pt idx="35">
                  <c:v>30.857142857142801</c:v>
                </c:pt>
                <c:pt idx="36">
                  <c:v>31.714285714285701</c:v>
                </c:pt>
                <c:pt idx="37">
                  <c:v>32.571428571428498</c:v>
                </c:pt>
                <c:pt idx="38">
                  <c:v>33.428571428571402</c:v>
                </c:pt>
                <c:pt idx="39">
                  <c:v>34.285714285714199</c:v>
                </c:pt>
                <c:pt idx="40">
                  <c:v>35.142857142857103</c:v>
                </c:pt>
                <c:pt idx="41">
                  <c:v>36</c:v>
                </c:pt>
                <c:pt idx="42">
                  <c:v>36.857142857142797</c:v>
                </c:pt>
                <c:pt idx="43">
                  <c:v>37.714285714285701</c:v>
                </c:pt>
                <c:pt idx="44">
                  <c:v>38.571428571428498</c:v>
                </c:pt>
                <c:pt idx="45">
                  <c:v>39.428571428571402</c:v>
                </c:pt>
                <c:pt idx="46">
                  <c:v>40.285714285714199</c:v>
                </c:pt>
                <c:pt idx="47">
                  <c:v>41.142857142857103</c:v>
                </c:pt>
                <c:pt idx="48">
                  <c:v>42</c:v>
                </c:pt>
                <c:pt idx="49">
                  <c:v>42.857142857142797</c:v>
                </c:pt>
                <c:pt idx="50">
                  <c:v>43.714285714285701</c:v>
                </c:pt>
                <c:pt idx="51">
                  <c:v>44.571428571428498</c:v>
                </c:pt>
                <c:pt idx="52">
                  <c:v>45.428571428571402</c:v>
                </c:pt>
                <c:pt idx="53">
                  <c:v>46.285714285714199</c:v>
                </c:pt>
                <c:pt idx="54">
                  <c:v>47.142857142857103</c:v>
                </c:pt>
                <c:pt idx="55">
                  <c:v>48</c:v>
                </c:pt>
                <c:pt idx="56">
                  <c:v>48.857142857142797</c:v>
                </c:pt>
                <c:pt idx="57">
                  <c:v>49.714285714285701</c:v>
                </c:pt>
                <c:pt idx="58">
                  <c:v>50.571428571428498</c:v>
                </c:pt>
                <c:pt idx="59">
                  <c:v>51.428571428571402</c:v>
                </c:pt>
                <c:pt idx="60">
                  <c:v>52.285714285714199</c:v>
                </c:pt>
                <c:pt idx="61">
                  <c:v>53.142857142857103</c:v>
                </c:pt>
                <c:pt idx="62">
                  <c:v>54</c:v>
                </c:pt>
                <c:pt idx="63">
                  <c:v>54.857142857142797</c:v>
                </c:pt>
                <c:pt idx="64">
                  <c:v>55.714285714285701</c:v>
                </c:pt>
                <c:pt idx="65">
                  <c:v>56.571428571428498</c:v>
                </c:pt>
                <c:pt idx="66">
                  <c:v>57.428571428571402</c:v>
                </c:pt>
                <c:pt idx="67">
                  <c:v>58.285714285714199</c:v>
                </c:pt>
                <c:pt idx="68">
                  <c:v>59.142857142857103</c:v>
                </c:pt>
                <c:pt idx="69">
                  <c:v>60</c:v>
                </c:pt>
                <c:pt idx="70">
                  <c:v>60.857142857142797</c:v>
                </c:pt>
                <c:pt idx="71">
                  <c:v>61.714285714285701</c:v>
                </c:pt>
                <c:pt idx="72">
                  <c:v>62.571428571428498</c:v>
                </c:pt>
                <c:pt idx="73">
                  <c:v>63.428571428571402</c:v>
                </c:pt>
                <c:pt idx="74">
                  <c:v>64.285714285714207</c:v>
                </c:pt>
                <c:pt idx="75">
                  <c:v>65.142857142857096</c:v>
                </c:pt>
                <c:pt idx="76">
                  <c:v>66</c:v>
                </c:pt>
                <c:pt idx="77">
                  <c:v>66.857142857142804</c:v>
                </c:pt>
                <c:pt idx="78">
                  <c:v>67.714285714285694</c:v>
                </c:pt>
                <c:pt idx="79">
                  <c:v>68.571428571428498</c:v>
                </c:pt>
                <c:pt idx="80">
                  <c:v>69.428571428571402</c:v>
                </c:pt>
                <c:pt idx="81">
                  <c:v>70.285714285714207</c:v>
                </c:pt>
                <c:pt idx="82">
                  <c:v>71.142857142857096</c:v>
                </c:pt>
                <c:pt idx="83">
                  <c:v>72</c:v>
                </c:pt>
                <c:pt idx="84">
                  <c:v>72.857142857142804</c:v>
                </c:pt>
                <c:pt idx="85">
                  <c:v>73.714285714285694</c:v>
                </c:pt>
                <c:pt idx="86">
                  <c:v>74.571428571428498</c:v>
                </c:pt>
                <c:pt idx="87">
                  <c:v>75.428571428571402</c:v>
                </c:pt>
                <c:pt idx="88">
                  <c:v>76.285714285714207</c:v>
                </c:pt>
                <c:pt idx="89">
                  <c:v>77.142857142857096</c:v>
                </c:pt>
                <c:pt idx="90">
                  <c:v>78</c:v>
                </c:pt>
                <c:pt idx="91">
                  <c:v>78.857142857142804</c:v>
                </c:pt>
                <c:pt idx="92">
                  <c:v>79.714285714285694</c:v>
                </c:pt>
                <c:pt idx="93">
                  <c:v>80.571428571428498</c:v>
                </c:pt>
                <c:pt idx="94">
                  <c:v>81.428571428571402</c:v>
                </c:pt>
                <c:pt idx="95">
                  <c:v>82.285714285714207</c:v>
                </c:pt>
                <c:pt idx="96">
                  <c:v>83.142857142857096</c:v>
                </c:pt>
                <c:pt idx="97">
                  <c:v>84</c:v>
                </c:pt>
                <c:pt idx="98">
                  <c:v>84.857142857142804</c:v>
                </c:pt>
                <c:pt idx="99">
                  <c:v>85.714285714285694</c:v>
                </c:pt>
                <c:pt idx="100">
                  <c:v>86.571428571428498</c:v>
                </c:pt>
                <c:pt idx="101">
                  <c:v>87.428571428571402</c:v>
                </c:pt>
                <c:pt idx="102">
                  <c:v>88.285714285714207</c:v>
                </c:pt>
                <c:pt idx="103">
                  <c:v>89.142857142857096</c:v>
                </c:pt>
                <c:pt idx="104">
                  <c:v>90</c:v>
                </c:pt>
                <c:pt idx="105">
                  <c:v>90.857142857142804</c:v>
                </c:pt>
                <c:pt idx="106">
                  <c:v>91.714285714285694</c:v>
                </c:pt>
                <c:pt idx="107">
                  <c:v>92.571428571428498</c:v>
                </c:pt>
                <c:pt idx="108">
                  <c:v>93.428571428571402</c:v>
                </c:pt>
                <c:pt idx="109">
                  <c:v>94.285714285714207</c:v>
                </c:pt>
                <c:pt idx="110">
                  <c:v>95.142857142857096</c:v>
                </c:pt>
                <c:pt idx="111">
                  <c:v>96</c:v>
                </c:pt>
                <c:pt idx="112">
                  <c:v>96.857142857142804</c:v>
                </c:pt>
                <c:pt idx="113">
                  <c:v>97.714285714285694</c:v>
                </c:pt>
                <c:pt idx="114">
                  <c:v>98.571428571428498</c:v>
                </c:pt>
                <c:pt idx="115">
                  <c:v>99.428571428571402</c:v>
                </c:pt>
                <c:pt idx="116">
                  <c:v>100.28571428571399</c:v>
                </c:pt>
                <c:pt idx="117">
                  <c:v>101.142857142857</c:v>
                </c:pt>
                <c:pt idx="118">
                  <c:v>102</c:v>
                </c:pt>
                <c:pt idx="119">
                  <c:v>102.85714285714199</c:v>
                </c:pt>
                <c:pt idx="120">
                  <c:v>103.714285714285</c:v>
                </c:pt>
                <c:pt idx="121">
                  <c:v>104.571428571428</c:v>
                </c:pt>
                <c:pt idx="122">
                  <c:v>105.428571428571</c:v>
                </c:pt>
                <c:pt idx="123">
                  <c:v>106.28571428571399</c:v>
                </c:pt>
                <c:pt idx="124">
                  <c:v>107.142857142857</c:v>
                </c:pt>
                <c:pt idx="125">
                  <c:v>108</c:v>
                </c:pt>
                <c:pt idx="126">
                  <c:v>108.85714285714199</c:v>
                </c:pt>
                <c:pt idx="127">
                  <c:v>109.714285714285</c:v>
                </c:pt>
                <c:pt idx="128">
                  <c:v>110.571428571428</c:v>
                </c:pt>
                <c:pt idx="129">
                  <c:v>111.428571428571</c:v>
                </c:pt>
                <c:pt idx="130">
                  <c:v>112.28571428571399</c:v>
                </c:pt>
                <c:pt idx="131">
                  <c:v>113.142857142857</c:v>
                </c:pt>
                <c:pt idx="132">
                  <c:v>114</c:v>
                </c:pt>
                <c:pt idx="133">
                  <c:v>114.85714285714199</c:v>
                </c:pt>
                <c:pt idx="134">
                  <c:v>115.714285714285</c:v>
                </c:pt>
                <c:pt idx="135">
                  <c:v>116.571428571428</c:v>
                </c:pt>
                <c:pt idx="136">
                  <c:v>117.428571428571</c:v>
                </c:pt>
                <c:pt idx="137">
                  <c:v>118.28571428571399</c:v>
                </c:pt>
                <c:pt idx="138">
                  <c:v>119.142857142857</c:v>
                </c:pt>
                <c:pt idx="139">
                  <c:v>120</c:v>
                </c:pt>
                <c:pt idx="140">
                  <c:v>120.85714285714199</c:v>
                </c:pt>
                <c:pt idx="141">
                  <c:v>121.714285714285</c:v>
                </c:pt>
                <c:pt idx="142">
                  <c:v>122.571428571428</c:v>
                </c:pt>
                <c:pt idx="143">
                  <c:v>123.428571428571</c:v>
                </c:pt>
                <c:pt idx="144">
                  <c:v>124.28571428571399</c:v>
                </c:pt>
                <c:pt idx="145">
                  <c:v>125.142857142857</c:v>
                </c:pt>
                <c:pt idx="146">
                  <c:v>126</c:v>
                </c:pt>
                <c:pt idx="147">
                  <c:v>126.85714285714199</c:v>
                </c:pt>
                <c:pt idx="148">
                  <c:v>127.714285714285</c:v>
                </c:pt>
                <c:pt idx="149">
                  <c:v>128.57142857142799</c:v>
                </c:pt>
                <c:pt idx="150">
                  <c:v>129.42857142857099</c:v>
                </c:pt>
                <c:pt idx="151">
                  <c:v>130.28571428571399</c:v>
                </c:pt>
                <c:pt idx="152">
                  <c:v>131.142857142857</c:v>
                </c:pt>
                <c:pt idx="153">
                  <c:v>132</c:v>
                </c:pt>
                <c:pt idx="154">
                  <c:v>132.85714285714201</c:v>
                </c:pt>
                <c:pt idx="155">
                  <c:v>133.71428571428501</c:v>
                </c:pt>
                <c:pt idx="156">
                  <c:v>134.57142857142799</c:v>
                </c:pt>
                <c:pt idx="157">
                  <c:v>135.42857142857099</c:v>
                </c:pt>
                <c:pt idx="158">
                  <c:v>136.28571428571399</c:v>
                </c:pt>
                <c:pt idx="159">
                  <c:v>137.142857142857</c:v>
                </c:pt>
                <c:pt idx="160">
                  <c:v>138</c:v>
                </c:pt>
                <c:pt idx="161">
                  <c:v>138.85714285714201</c:v>
                </c:pt>
                <c:pt idx="162">
                  <c:v>139.71428571428501</c:v>
                </c:pt>
                <c:pt idx="163">
                  <c:v>140.57142857142799</c:v>
                </c:pt>
                <c:pt idx="164">
                  <c:v>141.42857142857099</c:v>
                </c:pt>
                <c:pt idx="165">
                  <c:v>142.28571428571399</c:v>
                </c:pt>
                <c:pt idx="166">
                  <c:v>143.142857142857</c:v>
                </c:pt>
                <c:pt idx="167">
                  <c:v>144</c:v>
                </c:pt>
                <c:pt idx="168">
                  <c:v>144.85714285714201</c:v>
                </c:pt>
                <c:pt idx="169">
                  <c:v>145.71428571428501</c:v>
                </c:pt>
                <c:pt idx="170">
                  <c:v>146.57142857142799</c:v>
                </c:pt>
                <c:pt idx="171">
                  <c:v>147.42857142857099</c:v>
                </c:pt>
                <c:pt idx="172">
                  <c:v>148.28571428571399</c:v>
                </c:pt>
                <c:pt idx="173">
                  <c:v>149.142857142857</c:v>
                </c:pt>
                <c:pt idx="174">
                  <c:v>150</c:v>
                </c:pt>
                <c:pt idx="175">
                  <c:v>150.85714285714201</c:v>
                </c:pt>
                <c:pt idx="176">
                  <c:v>151.71428571428501</c:v>
                </c:pt>
                <c:pt idx="177">
                  <c:v>152.57142857142799</c:v>
                </c:pt>
                <c:pt idx="178">
                  <c:v>153.42857142857099</c:v>
                </c:pt>
                <c:pt idx="179">
                  <c:v>154.28571428571399</c:v>
                </c:pt>
                <c:pt idx="180">
                  <c:v>155.142857142857</c:v>
                </c:pt>
                <c:pt idx="181">
                  <c:v>156</c:v>
                </c:pt>
                <c:pt idx="182">
                  <c:v>156.85714285714201</c:v>
                </c:pt>
                <c:pt idx="183">
                  <c:v>157.71428571428501</c:v>
                </c:pt>
                <c:pt idx="184">
                  <c:v>158.57142857142799</c:v>
                </c:pt>
                <c:pt idx="185">
                  <c:v>159.42857142857099</c:v>
                </c:pt>
                <c:pt idx="186">
                  <c:v>160.28571428571399</c:v>
                </c:pt>
                <c:pt idx="187">
                  <c:v>161.142857142857</c:v>
                </c:pt>
                <c:pt idx="188">
                  <c:v>162</c:v>
                </c:pt>
                <c:pt idx="189">
                  <c:v>162.85714285714201</c:v>
                </c:pt>
                <c:pt idx="190">
                  <c:v>163.71428571428501</c:v>
                </c:pt>
                <c:pt idx="191">
                  <c:v>164.57142857142799</c:v>
                </c:pt>
                <c:pt idx="192">
                  <c:v>165.42857142857099</c:v>
                </c:pt>
                <c:pt idx="193">
                  <c:v>166.28571428571399</c:v>
                </c:pt>
                <c:pt idx="194">
                  <c:v>167.142857142857</c:v>
                </c:pt>
                <c:pt idx="195">
                  <c:v>168</c:v>
                </c:pt>
                <c:pt idx="196">
                  <c:v>168.85714285714201</c:v>
                </c:pt>
                <c:pt idx="197">
                  <c:v>169.71428571428501</c:v>
                </c:pt>
                <c:pt idx="198">
                  <c:v>170.57142857142799</c:v>
                </c:pt>
                <c:pt idx="199">
                  <c:v>171.42857142857099</c:v>
                </c:pt>
                <c:pt idx="200">
                  <c:v>172.28571428571399</c:v>
                </c:pt>
                <c:pt idx="201">
                  <c:v>173.142857142857</c:v>
                </c:pt>
                <c:pt idx="202">
                  <c:v>174</c:v>
                </c:pt>
                <c:pt idx="203">
                  <c:v>174.85714285714201</c:v>
                </c:pt>
                <c:pt idx="204">
                  <c:v>175.71428571428501</c:v>
                </c:pt>
                <c:pt idx="205">
                  <c:v>176.57142857142799</c:v>
                </c:pt>
                <c:pt idx="206">
                  <c:v>177.42857142857099</c:v>
                </c:pt>
                <c:pt idx="207">
                  <c:v>178.28571428571399</c:v>
                </c:pt>
                <c:pt idx="208">
                  <c:v>179.142857142857</c:v>
                </c:pt>
                <c:pt idx="209">
                  <c:v>180</c:v>
                </c:pt>
                <c:pt idx="210">
                  <c:v>180.85714285714201</c:v>
                </c:pt>
                <c:pt idx="211">
                  <c:v>181.71428571428501</c:v>
                </c:pt>
                <c:pt idx="212">
                  <c:v>182.57142857142799</c:v>
                </c:pt>
                <c:pt idx="213">
                  <c:v>183.42857142857099</c:v>
                </c:pt>
                <c:pt idx="214">
                  <c:v>184.28571428571399</c:v>
                </c:pt>
                <c:pt idx="215">
                  <c:v>185.142857142857</c:v>
                </c:pt>
                <c:pt idx="216">
                  <c:v>186</c:v>
                </c:pt>
                <c:pt idx="217">
                  <c:v>186.85714285714201</c:v>
                </c:pt>
                <c:pt idx="218">
                  <c:v>187.71428571428501</c:v>
                </c:pt>
                <c:pt idx="219">
                  <c:v>188.57142857142799</c:v>
                </c:pt>
                <c:pt idx="220">
                  <c:v>189.42857142857099</c:v>
                </c:pt>
                <c:pt idx="221">
                  <c:v>190.28571428571399</c:v>
                </c:pt>
                <c:pt idx="222">
                  <c:v>191.142857142857</c:v>
                </c:pt>
                <c:pt idx="223">
                  <c:v>192</c:v>
                </c:pt>
                <c:pt idx="224">
                  <c:v>192.85714285714201</c:v>
                </c:pt>
                <c:pt idx="225">
                  <c:v>193.71428571428501</c:v>
                </c:pt>
                <c:pt idx="226">
                  <c:v>194.57142857142799</c:v>
                </c:pt>
                <c:pt idx="227">
                  <c:v>195.42857142857099</c:v>
                </c:pt>
                <c:pt idx="228">
                  <c:v>196.28571428571399</c:v>
                </c:pt>
                <c:pt idx="229">
                  <c:v>197.142857142857</c:v>
                </c:pt>
                <c:pt idx="230">
                  <c:v>198</c:v>
                </c:pt>
                <c:pt idx="231">
                  <c:v>198.85714285714201</c:v>
                </c:pt>
                <c:pt idx="232">
                  <c:v>199.71428571428501</c:v>
                </c:pt>
                <c:pt idx="233">
                  <c:v>200.57142857142799</c:v>
                </c:pt>
                <c:pt idx="234">
                  <c:v>201.42857142857099</c:v>
                </c:pt>
                <c:pt idx="235">
                  <c:v>202.28571428571399</c:v>
                </c:pt>
                <c:pt idx="236">
                  <c:v>203.142857142857</c:v>
                </c:pt>
                <c:pt idx="237">
                  <c:v>204</c:v>
                </c:pt>
                <c:pt idx="238">
                  <c:v>204.85714285714201</c:v>
                </c:pt>
                <c:pt idx="239">
                  <c:v>205.71428571428501</c:v>
                </c:pt>
                <c:pt idx="240">
                  <c:v>206.57142857142799</c:v>
                </c:pt>
                <c:pt idx="241">
                  <c:v>207.42857142857099</c:v>
                </c:pt>
                <c:pt idx="242">
                  <c:v>208.28571428571399</c:v>
                </c:pt>
                <c:pt idx="243">
                  <c:v>209.142857142857</c:v>
                </c:pt>
                <c:pt idx="244">
                  <c:v>210</c:v>
                </c:pt>
                <c:pt idx="245">
                  <c:v>210.85714285714201</c:v>
                </c:pt>
                <c:pt idx="246">
                  <c:v>211.71428571428501</c:v>
                </c:pt>
                <c:pt idx="247">
                  <c:v>212.57142857142799</c:v>
                </c:pt>
                <c:pt idx="248">
                  <c:v>213.42857142857099</c:v>
                </c:pt>
                <c:pt idx="249">
                  <c:v>214.28571428571399</c:v>
                </c:pt>
                <c:pt idx="250">
                  <c:v>215.142857142857</c:v>
                </c:pt>
                <c:pt idx="251">
                  <c:v>216</c:v>
                </c:pt>
                <c:pt idx="252">
                  <c:v>216.85714285714201</c:v>
                </c:pt>
                <c:pt idx="253">
                  <c:v>217.71428571428501</c:v>
                </c:pt>
                <c:pt idx="254">
                  <c:v>218.57142857142799</c:v>
                </c:pt>
                <c:pt idx="255">
                  <c:v>219.42857142857099</c:v>
                </c:pt>
                <c:pt idx="256">
                  <c:v>220.28571428571399</c:v>
                </c:pt>
                <c:pt idx="257">
                  <c:v>221.142857142857</c:v>
                </c:pt>
                <c:pt idx="258">
                  <c:v>222</c:v>
                </c:pt>
                <c:pt idx="259">
                  <c:v>222.85714285714201</c:v>
                </c:pt>
                <c:pt idx="260">
                  <c:v>223.71428571428501</c:v>
                </c:pt>
                <c:pt idx="261">
                  <c:v>224.57142857142799</c:v>
                </c:pt>
                <c:pt idx="262">
                  <c:v>225.42857142857099</c:v>
                </c:pt>
                <c:pt idx="263">
                  <c:v>226.28571428571399</c:v>
                </c:pt>
                <c:pt idx="264">
                  <c:v>227.142857142857</c:v>
                </c:pt>
                <c:pt idx="265">
                  <c:v>228</c:v>
                </c:pt>
                <c:pt idx="266">
                  <c:v>228.85714285714201</c:v>
                </c:pt>
                <c:pt idx="267">
                  <c:v>229.71428571428501</c:v>
                </c:pt>
                <c:pt idx="268">
                  <c:v>230.57142857142799</c:v>
                </c:pt>
                <c:pt idx="269">
                  <c:v>231.42857142857099</c:v>
                </c:pt>
                <c:pt idx="270">
                  <c:v>232.28571428571399</c:v>
                </c:pt>
                <c:pt idx="271">
                  <c:v>233.142857142857</c:v>
                </c:pt>
                <c:pt idx="272">
                  <c:v>234</c:v>
                </c:pt>
                <c:pt idx="273">
                  <c:v>234.85714285714201</c:v>
                </c:pt>
                <c:pt idx="274">
                  <c:v>235.71428571428501</c:v>
                </c:pt>
                <c:pt idx="275">
                  <c:v>236.57142857142799</c:v>
                </c:pt>
                <c:pt idx="276">
                  <c:v>237.42857142857099</c:v>
                </c:pt>
                <c:pt idx="277">
                  <c:v>238.28571428571399</c:v>
                </c:pt>
                <c:pt idx="278">
                  <c:v>239.142857142857</c:v>
                </c:pt>
                <c:pt idx="279">
                  <c:v>240</c:v>
                </c:pt>
                <c:pt idx="280">
                  <c:v>240.85714285714201</c:v>
                </c:pt>
                <c:pt idx="281">
                  <c:v>241.71428571428501</c:v>
                </c:pt>
                <c:pt idx="282">
                  <c:v>242.57142857142799</c:v>
                </c:pt>
                <c:pt idx="283">
                  <c:v>243.42857142857099</c:v>
                </c:pt>
                <c:pt idx="284">
                  <c:v>244.28571428571399</c:v>
                </c:pt>
                <c:pt idx="285">
                  <c:v>245.142857142857</c:v>
                </c:pt>
                <c:pt idx="286">
                  <c:v>246</c:v>
                </c:pt>
                <c:pt idx="287">
                  <c:v>246.85714285714201</c:v>
                </c:pt>
                <c:pt idx="288">
                  <c:v>247.71428571428501</c:v>
                </c:pt>
                <c:pt idx="289">
                  <c:v>248.57142857142799</c:v>
                </c:pt>
                <c:pt idx="290">
                  <c:v>249.42857142857099</c:v>
                </c:pt>
                <c:pt idx="291">
                  <c:v>250.28571428571399</c:v>
                </c:pt>
                <c:pt idx="292">
                  <c:v>251.142857142857</c:v>
                </c:pt>
                <c:pt idx="293">
                  <c:v>252</c:v>
                </c:pt>
                <c:pt idx="294">
                  <c:v>252.85714285714201</c:v>
                </c:pt>
                <c:pt idx="295">
                  <c:v>253.71428571428501</c:v>
                </c:pt>
                <c:pt idx="296">
                  <c:v>254.57142857142799</c:v>
                </c:pt>
                <c:pt idx="297">
                  <c:v>255.42857142857099</c:v>
                </c:pt>
                <c:pt idx="298">
                  <c:v>256.28571428571399</c:v>
                </c:pt>
                <c:pt idx="299">
                  <c:v>257.142857142857</c:v>
                </c:pt>
                <c:pt idx="300">
                  <c:v>258</c:v>
                </c:pt>
                <c:pt idx="301">
                  <c:v>258.85714285714198</c:v>
                </c:pt>
                <c:pt idx="302">
                  <c:v>259.71428571428498</c:v>
                </c:pt>
                <c:pt idx="303">
                  <c:v>260.57142857142799</c:v>
                </c:pt>
                <c:pt idx="304">
                  <c:v>261.42857142857099</c:v>
                </c:pt>
                <c:pt idx="305">
                  <c:v>262.28571428571399</c:v>
                </c:pt>
                <c:pt idx="306">
                  <c:v>263.142857142857</c:v>
                </c:pt>
                <c:pt idx="307">
                  <c:v>264</c:v>
                </c:pt>
                <c:pt idx="308">
                  <c:v>264.85714285714198</c:v>
                </c:pt>
                <c:pt idx="309">
                  <c:v>265.71428571428498</c:v>
                </c:pt>
                <c:pt idx="310">
                  <c:v>266.57142857142799</c:v>
                </c:pt>
                <c:pt idx="311">
                  <c:v>267.42857142857099</c:v>
                </c:pt>
                <c:pt idx="312">
                  <c:v>268.28571428571399</c:v>
                </c:pt>
                <c:pt idx="313">
                  <c:v>269.142857142857</c:v>
                </c:pt>
                <c:pt idx="314">
                  <c:v>270</c:v>
                </c:pt>
                <c:pt idx="315">
                  <c:v>270.85714285714198</c:v>
                </c:pt>
                <c:pt idx="316">
                  <c:v>271.71428571428498</c:v>
                </c:pt>
                <c:pt idx="317">
                  <c:v>272.57142857142799</c:v>
                </c:pt>
                <c:pt idx="318">
                  <c:v>273.42857142857099</c:v>
                </c:pt>
                <c:pt idx="319">
                  <c:v>274.28571428571399</c:v>
                </c:pt>
                <c:pt idx="320">
                  <c:v>275.142857142857</c:v>
                </c:pt>
                <c:pt idx="321">
                  <c:v>276</c:v>
                </c:pt>
                <c:pt idx="322">
                  <c:v>276.85714285714198</c:v>
                </c:pt>
                <c:pt idx="323">
                  <c:v>277.71428571428498</c:v>
                </c:pt>
                <c:pt idx="324">
                  <c:v>278.57142857142799</c:v>
                </c:pt>
                <c:pt idx="325">
                  <c:v>279.42857142857099</c:v>
                </c:pt>
                <c:pt idx="326">
                  <c:v>280.28571428571399</c:v>
                </c:pt>
                <c:pt idx="327">
                  <c:v>281.142857142857</c:v>
                </c:pt>
                <c:pt idx="328">
                  <c:v>282</c:v>
                </c:pt>
                <c:pt idx="329">
                  <c:v>282.85714285714198</c:v>
                </c:pt>
                <c:pt idx="330">
                  <c:v>283.71428571428498</c:v>
                </c:pt>
                <c:pt idx="331">
                  <c:v>284.57142857142799</c:v>
                </c:pt>
                <c:pt idx="332">
                  <c:v>285.42857142857099</c:v>
                </c:pt>
                <c:pt idx="333">
                  <c:v>286.28571428571399</c:v>
                </c:pt>
                <c:pt idx="334">
                  <c:v>287.142857142857</c:v>
                </c:pt>
                <c:pt idx="335">
                  <c:v>288</c:v>
                </c:pt>
                <c:pt idx="336">
                  <c:v>288.85714285714198</c:v>
                </c:pt>
                <c:pt idx="337">
                  <c:v>289.71428571428498</c:v>
                </c:pt>
                <c:pt idx="338">
                  <c:v>290.57142857142799</c:v>
                </c:pt>
                <c:pt idx="339">
                  <c:v>291.42857142857099</c:v>
                </c:pt>
                <c:pt idx="340">
                  <c:v>292.28571428571399</c:v>
                </c:pt>
                <c:pt idx="341">
                  <c:v>293.142857142857</c:v>
                </c:pt>
                <c:pt idx="342">
                  <c:v>294</c:v>
                </c:pt>
                <c:pt idx="343">
                  <c:v>294.85714285714198</c:v>
                </c:pt>
                <c:pt idx="344">
                  <c:v>295.71428571428498</c:v>
                </c:pt>
                <c:pt idx="345">
                  <c:v>296.57142857142799</c:v>
                </c:pt>
                <c:pt idx="346">
                  <c:v>297.42857142857099</c:v>
                </c:pt>
                <c:pt idx="347">
                  <c:v>298.28571428571399</c:v>
                </c:pt>
                <c:pt idx="348">
                  <c:v>299.142857142857</c:v>
                </c:pt>
                <c:pt idx="349">
                  <c:v>300</c:v>
                </c:pt>
                <c:pt idx="350">
                  <c:v>300.85714285714198</c:v>
                </c:pt>
                <c:pt idx="351">
                  <c:v>301.71428571428498</c:v>
                </c:pt>
                <c:pt idx="352">
                  <c:v>302.57142857142799</c:v>
                </c:pt>
                <c:pt idx="353">
                  <c:v>303.42857142857099</c:v>
                </c:pt>
                <c:pt idx="354">
                  <c:v>304.28571428571399</c:v>
                </c:pt>
                <c:pt idx="355">
                  <c:v>305.142857142857</c:v>
                </c:pt>
                <c:pt idx="356">
                  <c:v>306</c:v>
                </c:pt>
                <c:pt idx="357">
                  <c:v>306.85714285714198</c:v>
                </c:pt>
                <c:pt idx="358">
                  <c:v>307.71428571428498</c:v>
                </c:pt>
                <c:pt idx="359">
                  <c:v>308.57142857142799</c:v>
                </c:pt>
                <c:pt idx="360">
                  <c:v>309.42857142857099</c:v>
                </c:pt>
                <c:pt idx="361">
                  <c:v>310.28571428571399</c:v>
                </c:pt>
                <c:pt idx="362">
                  <c:v>311.142857142857</c:v>
                </c:pt>
                <c:pt idx="363">
                  <c:v>312</c:v>
                </c:pt>
                <c:pt idx="364">
                  <c:v>312.85714285714198</c:v>
                </c:pt>
                <c:pt idx="365">
                  <c:v>313.71428571428498</c:v>
                </c:pt>
                <c:pt idx="366">
                  <c:v>314.57142857142799</c:v>
                </c:pt>
                <c:pt idx="367">
                  <c:v>315.42857142857099</c:v>
                </c:pt>
                <c:pt idx="368">
                  <c:v>316.28571428571399</c:v>
                </c:pt>
                <c:pt idx="369">
                  <c:v>317.142857142857</c:v>
                </c:pt>
                <c:pt idx="370">
                  <c:v>318</c:v>
                </c:pt>
                <c:pt idx="371">
                  <c:v>318.85714285714198</c:v>
                </c:pt>
                <c:pt idx="372">
                  <c:v>319.71428571428498</c:v>
                </c:pt>
                <c:pt idx="373">
                  <c:v>320.57142857142799</c:v>
                </c:pt>
                <c:pt idx="374">
                  <c:v>321.42857142857099</c:v>
                </c:pt>
                <c:pt idx="375">
                  <c:v>322.28571428571399</c:v>
                </c:pt>
                <c:pt idx="376">
                  <c:v>323.142857142857</c:v>
                </c:pt>
                <c:pt idx="377">
                  <c:v>324</c:v>
                </c:pt>
                <c:pt idx="378">
                  <c:v>324.85714285714198</c:v>
                </c:pt>
                <c:pt idx="379">
                  <c:v>325.71428571428498</c:v>
                </c:pt>
                <c:pt idx="380">
                  <c:v>326.57142857142799</c:v>
                </c:pt>
                <c:pt idx="381">
                  <c:v>327.42857142857099</c:v>
                </c:pt>
                <c:pt idx="382">
                  <c:v>328.28571428571399</c:v>
                </c:pt>
                <c:pt idx="383">
                  <c:v>329.142857142857</c:v>
                </c:pt>
                <c:pt idx="384">
                  <c:v>330</c:v>
                </c:pt>
                <c:pt idx="385">
                  <c:v>330.85714285714198</c:v>
                </c:pt>
                <c:pt idx="386">
                  <c:v>331.71428571428498</c:v>
                </c:pt>
                <c:pt idx="387">
                  <c:v>332.57142857142799</c:v>
                </c:pt>
                <c:pt idx="388">
                  <c:v>333.42857142857099</c:v>
                </c:pt>
                <c:pt idx="389">
                  <c:v>334.28571428571399</c:v>
                </c:pt>
                <c:pt idx="390">
                  <c:v>335.142857142857</c:v>
                </c:pt>
                <c:pt idx="391">
                  <c:v>336</c:v>
                </c:pt>
                <c:pt idx="392">
                  <c:v>336.85714285714198</c:v>
                </c:pt>
                <c:pt idx="393">
                  <c:v>337.71428571428498</c:v>
                </c:pt>
                <c:pt idx="394">
                  <c:v>338.57142857142799</c:v>
                </c:pt>
                <c:pt idx="395">
                  <c:v>339.42857142857099</c:v>
                </c:pt>
                <c:pt idx="396">
                  <c:v>340.28571428571399</c:v>
                </c:pt>
                <c:pt idx="397">
                  <c:v>341.142857142857</c:v>
                </c:pt>
                <c:pt idx="398">
                  <c:v>342</c:v>
                </c:pt>
                <c:pt idx="399">
                  <c:v>342.85714285714198</c:v>
                </c:pt>
                <c:pt idx="400">
                  <c:v>343.71428571428498</c:v>
                </c:pt>
                <c:pt idx="401">
                  <c:v>344.57142857142799</c:v>
                </c:pt>
                <c:pt idx="402">
                  <c:v>345.42857142857099</c:v>
                </c:pt>
                <c:pt idx="403">
                  <c:v>346.28571428571399</c:v>
                </c:pt>
                <c:pt idx="404">
                  <c:v>347.142857142857</c:v>
                </c:pt>
                <c:pt idx="405">
                  <c:v>348</c:v>
                </c:pt>
                <c:pt idx="406">
                  <c:v>348.85714285714198</c:v>
                </c:pt>
                <c:pt idx="407">
                  <c:v>349.71428571428498</c:v>
                </c:pt>
                <c:pt idx="408">
                  <c:v>350.57142857142799</c:v>
                </c:pt>
                <c:pt idx="409">
                  <c:v>351.42857142857099</c:v>
                </c:pt>
                <c:pt idx="410">
                  <c:v>352.28571428571399</c:v>
                </c:pt>
                <c:pt idx="411">
                  <c:v>353.142857142857</c:v>
                </c:pt>
                <c:pt idx="412">
                  <c:v>354</c:v>
                </c:pt>
                <c:pt idx="413">
                  <c:v>354.85714285714198</c:v>
                </c:pt>
                <c:pt idx="414">
                  <c:v>355.71428571428498</c:v>
                </c:pt>
                <c:pt idx="415">
                  <c:v>356.57142857142799</c:v>
                </c:pt>
                <c:pt idx="416">
                  <c:v>357.42857142857099</c:v>
                </c:pt>
                <c:pt idx="417">
                  <c:v>358.28571428571399</c:v>
                </c:pt>
                <c:pt idx="418">
                  <c:v>359.142857142857</c:v>
                </c:pt>
                <c:pt idx="419">
                  <c:v>360</c:v>
                </c:pt>
                <c:pt idx="420">
                  <c:v>360.85714285714198</c:v>
                </c:pt>
                <c:pt idx="421">
                  <c:v>361.71428571428498</c:v>
                </c:pt>
                <c:pt idx="422">
                  <c:v>362.57142857142799</c:v>
                </c:pt>
                <c:pt idx="423">
                  <c:v>363.42857142857099</c:v>
                </c:pt>
                <c:pt idx="424">
                  <c:v>364.28571428571399</c:v>
                </c:pt>
                <c:pt idx="425">
                  <c:v>365.142857142857</c:v>
                </c:pt>
                <c:pt idx="426">
                  <c:v>366</c:v>
                </c:pt>
                <c:pt idx="427">
                  <c:v>366.85714285714198</c:v>
                </c:pt>
                <c:pt idx="428">
                  <c:v>367.71428571428498</c:v>
                </c:pt>
                <c:pt idx="429">
                  <c:v>368.57142857142799</c:v>
                </c:pt>
                <c:pt idx="430">
                  <c:v>369.42857142857099</c:v>
                </c:pt>
                <c:pt idx="431">
                  <c:v>370.28571428571399</c:v>
                </c:pt>
                <c:pt idx="432">
                  <c:v>371.142857142857</c:v>
                </c:pt>
                <c:pt idx="433">
                  <c:v>372</c:v>
                </c:pt>
                <c:pt idx="434">
                  <c:v>372.85714285714198</c:v>
                </c:pt>
                <c:pt idx="435">
                  <c:v>373.71428571428498</c:v>
                </c:pt>
                <c:pt idx="436">
                  <c:v>374.57142857142799</c:v>
                </c:pt>
                <c:pt idx="437">
                  <c:v>375.42857142857099</c:v>
                </c:pt>
                <c:pt idx="438">
                  <c:v>376.28571428571399</c:v>
                </c:pt>
                <c:pt idx="439">
                  <c:v>377.142857142857</c:v>
                </c:pt>
                <c:pt idx="440">
                  <c:v>378</c:v>
                </c:pt>
                <c:pt idx="441">
                  <c:v>378.85714285714198</c:v>
                </c:pt>
                <c:pt idx="442">
                  <c:v>379.71428571428498</c:v>
                </c:pt>
                <c:pt idx="443">
                  <c:v>380.57142857142799</c:v>
                </c:pt>
                <c:pt idx="444">
                  <c:v>381.42857142857099</c:v>
                </c:pt>
                <c:pt idx="445">
                  <c:v>382.28571428571399</c:v>
                </c:pt>
                <c:pt idx="446">
                  <c:v>383.142857142857</c:v>
                </c:pt>
                <c:pt idx="447">
                  <c:v>384</c:v>
                </c:pt>
                <c:pt idx="448">
                  <c:v>384.85714285714198</c:v>
                </c:pt>
                <c:pt idx="449">
                  <c:v>385.71428571428498</c:v>
                </c:pt>
                <c:pt idx="450">
                  <c:v>386.57142857142799</c:v>
                </c:pt>
                <c:pt idx="451">
                  <c:v>387.42857142857099</c:v>
                </c:pt>
                <c:pt idx="452">
                  <c:v>388.28571428571399</c:v>
                </c:pt>
                <c:pt idx="453">
                  <c:v>389.142857142857</c:v>
                </c:pt>
                <c:pt idx="454">
                  <c:v>390</c:v>
                </c:pt>
                <c:pt idx="455">
                  <c:v>390.85714285714198</c:v>
                </c:pt>
                <c:pt idx="456">
                  <c:v>391.71428571428498</c:v>
                </c:pt>
                <c:pt idx="457">
                  <c:v>392.57142857142799</c:v>
                </c:pt>
                <c:pt idx="458">
                  <c:v>393.42857142857099</c:v>
                </c:pt>
                <c:pt idx="459">
                  <c:v>394.28571428571399</c:v>
                </c:pt>
                <c:pt idx="460">
                  <c:v>395.142857142857</c:v>
                </c:pt>
                <c:pt idx="461">
                  <c:v>396</c:v>
                </c:pt>
                <c:pt idx="462">
                  <c:v>396.85714285714198</c:v>
                </c:pt>
                <c:pt idx="463">
                  <c:v>397.71428571428498</c:v>
                </c:pt>
                <c:pt idx="464">
                  <c:v>398.57142857142799</c:v>
                </c:pt>
                <c:pt idx="465">
                  <c:v>399.42857142857099</c:v>
                </c:pt>
                <c:pt idx="466">
                  <c:v>400.28571428571399</c:v>
                </c:pt>
                <c:pt idx="467">
                  <c:v>401.142857142857</c:v>
                </c:pt>
                <c:pt idx="468">
                  <c:v>402</c:v>
                </c:pt>
                <c:pt idx="469">
                  <c:v>402.85714285714198</c:v>
                </c:pt>
                <c:pt idx="470">
                  <c:v>403.71428571428498</c:v>
                </c:pt>
                <c:pt idx="471">
                  <c:v>404.57142857142799</c:v>
                </c:pt>
                <c:pt idx="472">
                  <c:v>405.42857142857099</c:v>
                </c:pt>
                <c:pt idx="473">
                  <c:v>406.28571428571399</c:v>
                </c:pt>
                <c:pt idx="474">
                  <c:v>407.142857142857</c:v>
                </c:pt>
                <c:pt idx="475">
                  <c:v>408</c:v>
                </c:pt>
                <c:pt idx="476">
                  <c:v>408.85714285714198</c:v>
                </c:pt>
                <c:pt idx="477">
                  <c:v>409.71428571428498</c:v>
                </c:pt>
                <c:pt idx="478">
                  <c:v>410.57142857142799</c:v>
                </c:pt>
                <c:pt idx="479">
                  <c:v>411.42857142857099</c:v>
                </c:pt>
                <c:pt idx="480">
                  <c:v>412.28571428571399</c:v>
                </c:pt>
                <c:pt idx="481">
                  <c:v>413.142857142857</c:v>
                </c:pt>
                <c:pt idx="482">
                  <c:v>414</c:v>
                </c:pt>
                <c:pt idx="483">
                  <c:v>414.85714285714198</c:v>
                </c:pt>
                <c:pt idx="484">
                  <c:v>415.71428571428498</c:v>
                </c:pt>
                <c:pt idx="485">
                  <c:v>416.57142857142799</c:v>
                </c:pt>
                <c:pt idx="486">
                  <c:v>417.42857142857099</c:v>
                </c:pt>
                <c:pt idx="487">
                  <c:v>418.28571428571399</c:v>
                </c:pt>
                <c:pt idx="488">
                  <c:v>419.142857142857</c:v>
                </c:pt>
                <c:pt idx="489">
                  <c:v>420</c:v>
                </c:pt>
                <c:pt idx="490">
                  <c:v>420.85714285714198</c:v>
                </c:pt>
                <c:pt idx="491">
                  <c:v>421.71428571428498</c:v>
                </c:pt>
                <c:pt idx="492">
                  <c:v>422.57142857142799</c:v>
                </c:pt>
                <c:pt idx="493">
                  <c:v>423.42857142857099</c:v>
                </c:pt>
                <c:pt idx="494">
                  <c:v>424.28571428571399</c:v>
                </c:pt>
                <c:pt idx="495">
                  <c:v>425.142857142857</c:v>
                </c:pt>
                <c:pt idx="496">
                  <c:v>426</c:v>
                </c:pt>
                <c:pt idx="497">
                  <c:v>426.85714285714198</c:v>
                </c:pt>
                <c:pt idx="498">
                  <c:v>427.71428571428498</c:v>
                </c:pt>
                <c:pt idx="499">
                  <c:v>428.57142857142799</c:v>
                </c:pt>
                <c:pt idx="500">
                  <c:v>429.42857142857099</c:v>
                </c:pt>
                <c:pt idx="501">
                  <c:v>430.28571428571399</c:v>
                </c:pt>
                <c:pt idx="502">
                  <c:v>431.142857142857</c:v>
                </c:pt>
                <c:pt idx="503">
                  <c:v>432</c:v>
                </c:pt>
                <c:pt idx="504">
                  <c:v>432.85714285714198</c:v>
                </c:pt>
                <c:pt idx="505">
                  <c:v>433.71428571428498</c:v>
                </c:pt>
                <c:pt idx="506">
                  <c:v>434.57142857142799</c:v>
                </c:pt>
                <c:pt idx="507">
                  <c:v>435.42857142857099</c:v>
                </c:pt>
                <c:pt idx="508">
                  <c:v>436.28571428571399</c:v>
                </c:pt>
                <c:pt idx="509">
                  <c:v>437.142857142857</c:v>
                </c:pt>
                <c:pt idx="510">
                  <c:v>438</c:v>
                </c:pt>
                <c:pt idx="511">
                  <c:v>438.85714285714198</c:v>
                </c:pt>
                <c:pt idx="512">
                  <c:v>439.71428571428498</c:v>
                </c:pt>
                <c:pt idx="513">
                  <c:v>440.57142857142799</c:v>
                </c:pt>
                <c:pt idx="514">
                  <c:v>441.42857142857099</c:v>
                </c:pt>
                <c:pt idx="515">
                  <c:v>442.28571428571399</c:v>
                </c:pt>
                <c:pt idx="516">
                  <c:v>443.142857142857</c:v>
                </c:pt>
                <c:pt idx="517">
                  <c:v>444</c:v>
                </c:pt>
                <c:pt idx="518">
                  <c:v>444.85714285714198</c:v>
                </c:pt>
                <c:pt idx="519">
                  <c:v>445.71428571428498</c:v>
                </c:pt>
                <c:pt idx="520">
                  <c:v>446.57142857142799</c:v>
                </c:pt>
                <c:pt idx="521">
                  <c:v>447.42857142857099</c:v>
                </c:pt>
                <c:pt idx="522">
                  <c:v>448.28571428571399</c:v>
                </c:pt>
                <c:pt idx="523">
                  <c:v>449.142857142857</c:v>
                </c:pt>
                <c:pt idx="524">
                  <c:v>450</c:v>
                </c:pt>
                <c:pt idx="525">
                  <c:v>450.85714285714198</c:v>
                </c:pt>
                <c:pt idx="526">
                  <c:v>451.71428571428498</c:v>
                </c:pt>
                <c:pt idx="527">
                  <c:v>452.57142857142799</c:v>
                </c:pt>
                <c:pt idx="528">
                  <c:v>453.42857142857099</c:v>
                </c:pt>
                <c:pt idx="529">
                  <c:v>454.28571428571399</c:v>
                </c:pt>
                <c:pt idx="530">
                  <c:v>455.142857142857</c:v>
                </c:pt>
                <c:pt idx="531">
                  <c:v>456</c:v>
                </c:pt>
                <c:pt idx="532">
                  <c:v>456.85714285714198</c:v>
                </c:pt>
                <c:pt idx="533">
                  <c:v>457.71428571428498</c:v>
                </c:pt>
                <c:pt idx="534">
                  <c:v>458.57142857142799</c:v>
                </c:pt>
                <c:pt idx="535">
                  <c:v>459.42857142857099</c:v>
                </c:pt>
                <c:pt idx="536">
                  <c:v>460.28571428571399</c:v>
                </c:pt>
                <c:pt idx="537">
                  <c:v>461.142857142857</c:v>
                </c:pt>
                <c:pt idx="538">
                  <c:v>462</c:v>
                </c:pt>
                <c:pt idx="539">
                  <c:v>462.85714285714198</c:v>
                </c:pt>
                <c:pt idx="540">
                  <c:v>463.71428571428498</c:v>
                </c:pt>
                <c:pt idx="541">
                  <c:v>464.57142857142799</c:v>
                </c:pt>
                <c:pt idx="542">
                  <c:v>465.42857142857099</c:v>
                </c:pt>
                <c:pt idx="543">
                  <c:v>466.28571428571399</c:v>
                </c:pt>
                <c:pt idx="544">
                  <c:v>467.142857142857</c:v>
                </c:pt>
                <c:pt idx="545">
                  <c:v>468</c:v>
                </c:pt>
                <c:pt idx="546">
                  <c:v>468.85714285714198</c:v>
                </c:pt>
                <c:pt idx="547">
                  <c:v>469.71428571428498</c:v>
                </c:pt>
                <c:pt idx="548">
                  <c:v>470.57142857142799</c:v>
                </c:pt>
                <c:pt idx="549">
                  <c:v>471.42857142857099</c:v>
                </c:pt>
                <c:pt idx="550">
                  <c:v>472.28571428571399</c:v>
                </c:pt>
                <c:pt idx="551">
                  <c:v>473.142857142857</c:v>
                </c:pt>
                <c:pt idx="552">
                  <c:v>474</c:v>
                </c:pt>
                <c:pt idx="553">
                  <c:v>474.85714285714198</c:v>
                </c:pt>
                <c:pt idx="554">
                  <c:v>475.71428571428498</c:v>
                </c:pt>
                <c:pt idx="555">
                  <c:v>476.57142857142799</c:v>
                </c:pt>
                <c:pt idx="556">
                  <c:v>477.42857142857099</c:v>
                </c:pt>
                <c:pt idx="557">
                  <c:v>478.28571428571399</c:v>
                </c:pt>
                <c:pt idx="558">
                  <c:v>479.142857142857</c:v>
                </c:pt>
                <c:pt idx="559">
                  <c:v>480</c:v>
                </c:pt>
                <c:pt idx="560">
                  <c:v>480.85714285714198</c:v>
                </c:pt>
                <c:pt idx="561">
                  <c:v>481.71428571428498</c:v>
                </c:pt>
                <c:pt idx="562">
                  <c:v>482.57142857142799</c:v>
                </c:pt>
                <c:pt idx="563">
                  <c:v>483.42857142857099</c:v>
                </c:pt>
                <c:pt idx="564">
                  <c:v>484.28571428571399</c:v>
                </c:pt>
                <c:pt idx="565">
                  <c:v>485.142857142857</c:v>
                </c:pt>
                <c:pt idx="566">
                  <c:v>486</c:v>
                </c:pt>
                <c:pt idx="567">
                  <c:v>486.85714285714198</c:v>
                </c:pt>
                <c:pt idx="568">
                  <c:v>487.71428571428498</c:v>
                </c:pt>
                <c:pt idx="569">
                  <c:v>488.57142857142799</c:v>
                </c:pt>
                <c:pt idx="570">
                  <c:v>489.42857142857099</c:v>
                </c:pt>
                <c:pt idx="571">
                  <c:v>490.28571428571399</c:v>
                </c:pt>
                <c:pt idx="572">
                  <c:v>491.142857142857</c:v>
                </c:pt>
                <c:pt idx="573">
                  <c:v>492</c:v>
                </c:pt>
                <c:pt idx="574">
                  <c:v>492.85714285714198</c:v>
                </c:pt>
                <c:pt idx="575">
                  <c:v>493.71428571428498</c:v>
                </c:pt>
                <c:pt idx="576">
                  <c:v>494.57142857142799</c:v>
                </c:pt>
                <c:pt idx="577">
                  <c:v>495.42857142857099</c:v>
                </c:pt>
                <c:pt idx="578">
                  <c:v>496.28571428571399</c:v>
                </c:pt>
                <c:pt idx="579">
                  <c:v>497.142857142857</c:v>
                </c:pt>
                <c:pt idx="580">
                  <c:v>498</c:v>
                </c:pt>
                <c:pt idx="581">
                  <c:v>498.85714285714198</c:v>
                </c:pt>
                <c:pt idx="582">
                  <c:v>499.71428571428498</c:v>
                </c:pt>
                <c:pt idx="583">
                  <c:v>500.57142857142799</c:v>
                </c:pt>
                <c:pt idx="584">
                  <c:v>501.42857142857099</c:v>
                </c:pt>
                <c:pt idx="585">
                  <c:v>502.28571428571399</c:v>
                </c:pt>
                <c:pt idx="586">
                  <c:v>503.142857142857</c:v>
                </c:pt>
                <c:pt idx="587">
                  <c:v>504</c:v>
                </c:pt>
                <c:pt idx="588">
                  <c:v>504.85714285714198</c:v>
                </c:pt>
                <c:pt idx="589">
                  <c:v>505.71428571428498</c:v>
                </c:pt>
                <c:pt idx="590">
                  <c:v>506.57142857142799</c:v>
                </c:pt>
                <c:pt idx="591">
                  <c:v>507.42857142857099</c:v>
                </c:pt>
                <c:pt idx="592">
                  <c:v>508.28571428571399</c:v>
                </c:pt>
                <c:pt idx="593">
                  <c:v>509.142857142857</c:v>
                </c:pt>
                <c:pt idx="594">
                  <c:v>510</c:v>
                </c:pt>
                <c:pt idx="595">
                  <c:v>510.85714285714198</c:v>
                </c:pt>
                <c:pt idx="596">
                  <c:v>511.71428571428498</c:v>
                </c:pt>
                <c:pt idx="597">
                  <c:v>512.57142857142799</c:v>
                </c:pt>
                <c:pt idx="598">
                  <c:v>513.42857142857099</c:v>
                </c:pt>
                <c:pt idx="599">
                  <c:v>514.28571428571399</c:v>
                </c:pt>
                <c:pt idx="600">
                  <c:v>515.142857142857</c:v>
                </c:pt>
                <c:pt idx="601">
                  <c:v>516</c:v>
                </c:pt>
                <c:pt idx="602">
                  <c:v>516.85714285714198</c:v>
                </c:pt>
                <c:pt idx="603">
                  <c:v>517.71428571428498</c:v>
                </c:pt>
                <c:pt idx="604">
                  <c:v>518.57142857142799</c:v>
                </c:pt>
                <c:pt idx="605">
                  <c:v>519.42857142857099</c:v>
                </c:pt>
                <c:pt idx="606">
                  <c:v>520.28571428571399</c:v>
                </c:pt>
                <c:pt idx="607">
                  <c:v>521.142857142857</c:v>
                </c:pt>
                <c:pt idx="608">
                  <c:v>522</c:v>
                </c:pt>
                <c:pt idx="609">
                  <c:v>522.85714285714198</c:v>
                </c:pt>
                <c:pt idx="610">
                  <c:v>523.71428571428498</c:v>
                </c:pt>
                <c:pt idx="611">
                  <c:v>524.57142857142799</c:v>
                </c:pt>
                <c:pt idx="612">
                  <c:v>525.42857142857099</c:v>
                </c:pt>
                <c:pt idx="613">
                  <c:v>526.28571428571399</c:v>
                </c:pt>
                <c:pt idx="614">
                  <c:v>527.142857142857</c:v>
                </c:pt>
                <c:pt idx="615">
                  <c:v>528</c:v>
                </c:pt>
                <c:pt idx="616">
                  <c:v>528.85714285714198</c:v>
                </c:pt>
                <c:pt idx="617">
                  <c:v>529.71428571428498</c:v>
                </c:pt>
                <c:pt idx="618">
                  <c:v>530.57142857142799</c:v>
                </c:pt>
                <c:pt idx="619">
                  <c:v>531.42857142857099</c:v>
                </c:pt>
                <c:pt idx="620">
                  <c:v>532.28571428571399</c:v>
                </c:pt>
                <c:pt idx="621">
                  <c:v>533.142857142857</c:v>
                </c:pt>
                <c:pt idx="622">
                  <c:v>534</c:v>
                </c:pt>
                <c:pt idx="623">
                  <c:v>534.85714285714198</c:v>
                </c:pt>
                <c:pt idx="624">
                  <c:v>535.71428571428498</c:v>
                </c:pt>
                <c:pt idx="625">
                  <c:v>536.57142857142799</c:v>
                </c:pt>
                <c:pt idx="626">
                  <c:v>537.42857142857099</c:v>
                </c:pt>
                <c:pt idx="627">
                  <c:v>538.28571428571399</c:v>
                </c:pt>
                <c:pt idx="628">
                  <c:v>539.142857142857</c:v>
                </c:pt>
                <c:pt idx="629">
                  <c:v>540</c:v>
                </c:pt>
                <c:pt idx="630">
                  <c:v>540.85714285714198</c:v>
                </c:pt>
                <c:pt idx="631">
                  <c:v>541.71428571428498</c:v>
                </c:pt>
                <c:pt idx="632">
                  <c:v>542.57142857142799</c:v>
                </c:pt>
                <c:pt idx="633">
                  <c:v>543.42857142857099</c:v>
                </c:pt>
                <c:pt idx="634">
                  <c:v>544.28571428571399</c:v>
                </c:pt>
                <c:pt idx="635">
                  <c:v>545.142857142857</c:v>
                </c:pt>
                <c:pt idx="636">
                  <c:v>546</c:v>
                </c:pt>
                <c:pt idx="637">
                  <c:v>546.85714285714198</c:v>
                </c:pt>
                <c:pt idx="638">
                  <c:v>547.71428571428498</c:v>
                </c:pt>
                <c:pt idx="639">
                  <c:v>548.57142857142799</c:v>
                </c:pt>
                <c:pt idx="640">
                  <c:v>549.42857142857099</c:v>
                </c:pt>
                <c:pt idx="641">
                  <c:v>550.28571428571399</c:v>
                </c:pt>
                <c:pt idx="642">
                  <c:v>551.142857142857</c:v>
                </c:pt>
                <c:pt idx="643">
                  <c:v>552</c:v>
                </c:pt>
                <c:pt idx="644">
                  <c:v>552.85714285714198</c:v>
                </c:pt>
                <c:pt idx="645">
                  <c:v>553.71428571428498</c:v>
                </c:pt>
                <c:pt idx="646">
                  <c:v>554.57142857142799</c:v>
                </c:pt>
                <c:pt idx="647">
                  <c:v>555.42857142857099</c:v>
                </c:pt>
                <c:pt idx="648">
                  <c:v>556.28571428571399</c:v>
                </c:pt>
                <c:pt idx="649">
                  <c:v>557.142857142857</c:v>
                </c:pt>
                <c:pt idx="650">
                  <c:v>558</c:v>
                </c:pt>
                <c:pt idx="651">
                  <c:v>558.85714285714198</c:v>
                </c:pt>
                <c:pt idx="652">
                  <c:v>559.71428571428498</c:v>
                </c:pt>
                <c:pt idx="653">
                  <c:v>560.57142857142799</c:v>
                </c:pt>
                <c:pt idx="654">
                  <c:v>561.42857142857099</c:v>
                </c:pt>
                <c:pt idx="655">
                  <c:v>562.28571428571399</c:v>
                </c:pt>
                <c:pt idx="656">
                  <c:v>563.142857142857</c:v>
                </c:pt>
                <c:pt idx="657">
                  <c:v>564</c:v>
                </c:pt>
                <c:pt idx="658">
                  <c:v>564.85714285714198</c:v>
                </c:pt>
                <c:pt idx="659">
                  <c:v>565.71428571428498</c:v>
                </c:pt>
                <c:pt idx="660">
                  <c:v>566.57142857142799</c:v>
                </c:pt>
                <c:pt idx="661">
                  <c:v>567.42857142857099</c:v>
                </c:pt>
                <c:pt idx="662">
                  <c:v>568.28571428571399</c:v>
                </c:pt>
                <c:pt idx="663">
                  <c:v>569.142857142857</c:v>
                </c:pt>
                <c:pt idx="664">
                  <c:v>570</c:v>
                </c:pt>
                <c:pt idx="665">
                  <c:v>570.85714285714198</c:v>
                </c:pt>
                <c:pt idx="666">
                  <c:v>571.71428571428498</c:v>
                </c:pt>
                <c:pt idx="667">
                  <c:v>572.57142857142799</c:v>
                </c:pt>
                <c:pt idx="668">
                  <c:v>573.42857142857099</c:v>
                </c:pt>
                <c:pt idx="669">
                  <c:v>574.28571428571399</c:v>
                </c:pt>
                <c:pt idx="670">
                  <c:v>575.142857142857</c:v>
                </c:pt>
                <c:pt idx="671">
                  <c:v>576</c:v>
                </c:pt>
                <c:pt idx="672">
                  <c:v>576.85714285714198</c:v>
                </c:pt>
                <c:pt idx="673">
                  <c:v>577.71428571428498</c:v>
                </c:pt>
                <c:pt idx="674">
                  <c:v>578.57142857142799</c:v>
                </c:pt>
                <c:pt idx="675">
                  <c:v>579.42857142857099</c:v>
                </c:pt>
                <c:pt idx="676">
                  <c:v>580.28571428571399</c:v>
                </c:pt>
                <c:pt idx="677">
                  <c:v>581.142857142857</c:v>
                </c:pt>
                <c:pt idx="678">
                  <c:v>582</c:v>
                </c:pt>
                <c:pt idx="679">
                  <c:v>582.85714285714198</c:v>
                </c:pt>
                <c:pt idx="680">
                  <c:v>583.71428571428498</c:v>
                </c:pt>
                <c:pt idx="681">
                  <c:v>584.57142857142799</c:v>
                </c:pt>
                <c:pt idx="682">
                  <c:v>585.42857142857099</c:v>
                </c:pt>
                <c:pt idx="683">
                  <c:v>586.28571428571399</c:v>
                </c:pt>
                <c:pt idx="684">
                  <c:v>587.142857142857</c:v>
                </c:pt>
                <c:pt idx="685">
                  <c:v>588</c:v>
                </c:pt>
                <c:pt idx="686">
                  <c:v>588.85714285714198</c:v>
                </c:pt>
                <c:pt idx="687">
                  <c:v>589.71428571428498</c:v>
                </c:pt>
                <c:pt idx="688">
                  <c:v>590.57142857142799</c:v>
                </c:pt>
                <c:pt idx="689">
                  <c:v>591.42857142857099</c:v>
                </c:pt>
                <c:pt idx="690">
                  <c:v>592.28571428571399</c:v>
                </c:pt>
                <c:pt idx="691">
                  <c:v>593.142857142857</c:v>
                </c:pt>
                <c:pt idx="692">
                  <c:v>594</c:v>
                </c:pt>
                <c:pt idx="693">
                  <c:v>594.85714285714198</c:v>
                </c:pt>
                <c:pt idx="694">
                  <c:v>595.71428571428498</c:v>
                </c:pt>
                <c:pt idx="695">
                  <c:v>596.57142857142799</c:v>
                </c:pt>
                <c:pt idx="696">
                  <c:v>597.42857142857099</c:v>
                </c:pt>
                <c:pt idx="697">
                  <c:v>598.28571428571399</c:v>
                </c:pt>
                <c:pt idx="698">
                  <c:v>599.142857142857</c:v>
                </c:pt>
                <c:pt idx="699">
                  <c:v>600</c:v>
                </c:pt>
                <c:pt idx="700">
                  <c:v>600.85714285714198</c:v>
                </c:pt>
                <c:pt idx="701">
                  <c:v>601.71428571428498</c:v>
                </c:pt>
                <c:pt idx="702">
                  <c:v>602.57142857142799</c:v>
                </c:pt>
                <c:pt idx="703">
                  <c:v>603.42857142857099</c:v>
                </c:pt>
                <c:pt idx="704">
                  <c:v>604.28571428571399</c:v>
                </c:pt>
                <c:pt idx="705">
                  <c:v>605.142857142857</c:v>
                </c:pt>
                <c:pt idx="706">
                  <c:v>606</c:v>
                </c:pt>
                <c:pt idx="707">
                  <c:v>606.85714285714198</c:v>
                </c:pt>
                <c:pt idx="708">
                  <c:v>607.71428571428498</c:v>
                </c:pt>
                <c:pt idx="709">
                  <c:v>608.57142857142799</c:v>
                </c:pt>
                <c:pt idx="710">
                  <c:v>609.42857142857099</c:v>
                </c:pt>
                <c:pt idx="711">
                  <c:v>610.28571428571399</c:v>
                </c:pt>
                <c:pt idx="712">
                  <c:v>611.142857142857</c:v>
                </c:pt>
                <c:pt idx="713">
                  <c:v>612</c:v>
                </c:pt>
                <c:pt idx="714">
                  <c:v>612.85714285714198</c:v>
                </c:pt>
                <c:pt idx="715">
                  <c:v>613.71428571428498</c:v>
                </c:pt>
                <c:pt idx="716">
                  <c:v>614.57142857142799</c:v>
                </c:pt>
                <c:pt idx="717">
                  <c:v>615.42857142857099</c:v>
                </c:pt>
                <c:pt idx="718">
                  <c:v>616.28571428571399</c:v>
                </c:pt>
                <c:pt idx="719">
                  <c:v>617.142857142857</c:v>
                </c:pt>
                <c:pt idx="720">
                  <c:v>618</c:v>
                </c:pt>
                <c:pt idx="721">
                  <c:v>618.85714285714198</c:v>
                </c:pt>
                <c:pt idx="722">
                  <c:v>619.71428571428498</c:v>
                </c:pt>
                <c:pt idx="723">
                  <c:v>620.57142857142799</c:v>
                </c:pt>
                <c:pt idx="724">
                  <c:v>621.42857142857099</c:v>
                </c:pt>
                <c:pt idx="725">
                  <c:v>622.28571428571399</c:v>
                </c:pt>
                <c:pt idx="726">
                  <c:v>623.142857142857</c:v>
                </c:pt>
                <c:pt idx="727">
                  <c:v>624</c:v>
                </c:pt>
                <c:pt idx="728">
                  <c:v>624.85714285714198</c:v>
                </c:pt>
                <c:pt idx="729">
                  <c:v>625.71428571428498</c:v>
                </c:pt>
                <c:pt idx="730">
                  <c:v>626.57142857142799</c:v>
                </c:pt>
                <c:pt idx="731">
                  <c:v>627.42857142857099</c:v>
                </c:pt>
                <c:pt idx="732">
                  <c:v>628.28571428571399</c:v>
                </c:pt>
                <c:pt idx="733">
                  <c:v>629.142857142857</c:v>
                </c:pt>
                <c:pt idx="734">
                  <c:v>630</c:v>
                </c:pt>
                <c:pt idx="735">
                  <c:v>630.85714285714198</c:v>
                </c:pt>
                <c:pt idx="736">
                  <c:v>631.71428571428498</c:v>
                </c:pt>
                <c:pt idx="737">
                  <c:v>632.57142857142799</c:v>
                </c:pt>
                <c:pt idx="738">
                  <c:v>633.42857142857099</c:v>
                </c:pt>
                <c:pt idx="739">
                  <c:v>634.28571428571399</c:v>
                </c:pt>
                <c:pt idx="740">
                  <c:v>635.142857142857</c:v>
                </c:pt>
                <c:pt idx="741">
                  <c:v>636</c:v>
                </c:pt>
                <c:pt idx="742">
                  <c:v>636.85714285714198</c:v>
                </c:pt>
                <c:pt idx="743">
                  <c:v>637.71428571428498</c:v>
                </c:pt>
                <c:pt idx="744">
                  <c:v>638.57142857142799</c:v>
                </c:pt>
                <c:pt idx="745">
                  <c:v>639.42857142857099</c:v>
                </c:pt>
                <c:pt idx="746">
                  <c:v>640.28571428571399</c:v>
                </c:pt>
                <c:pt idx="747">
                  <c:v>641.142857142857</c:v>
                </c:pt>
                <c:pt idx="748">
                  <c:v>642</c:v>
                </c:pt>
                <c:pt idx="749">
                  <c:v>642.85714285714198</c:v>
                </c:pt>
                <c:pt idx="750">
                  <c:v>643.71428571428498</c:v>
                </c:pt>
                <c:pt idx="751">
                  <c:v>644.57142857142799</c:v>
                </c:pt>
                <c:pt idx="752">
                  <c:v>645.42857142857099</c:v>
                </c:pt>
                <c:pt idx="753">
                  <c:v>646.28571428571399</c:v>
                </c:pt>
                <c:pt idx="754">
                  <c:v>647.142857142857</c:v>
                </c:pt>
                <c:pt idx="755">
                  <c:v>648</c:v>
                </c:pt>
                <c:pt idx="756">
                  <c:v>648.85714285714198</c:v>
                </c:pt>
                <c:pt idx="757">
                  <c:v>649.71428571428498</c:v>
                </c:pt>
                <c:pt idx="758">
                  <c:v>650.57142857142799</c:v>
                </c:pt>
                <c:pt idx="759">
                  <c:v>651.42857142857099</c:v>
                </c:pt>
                <c:pt idx="760">
                  <c:v>652.28571428571399</c:v>
                </c:pt>
                <c:pt idx="761">
                  <c:v>653.142857142857</c:v>
                </c:pt>
                <c:pt idx="762">
                  <c:v>654</c:v>
                </c:pt>
                <c:pt idx="763">
                  <c:v>654.85714285714198</c:v>
                </c:pt>
                <c:pt idx="764">
                  <c:v>655.71428571428498</c:v>
                </c:pt>
                <c:pt idx="765">
                  <c:v>656.57142857142799</c:v>
                </c:pt>
                <c:pt idx="766">
                  <c:v>657.42857142857099</c:v>
                </c:pt>
                <c:pt idx="767">
                  <c:v>658.28571428571399</c:v>
                </c:pt>
                <c:pt idx="768">
                  <c:v>659.142857142857</c:v>
                </c:pt>
                <c:pt idx="769">
                  <c:v>660</c:v>
                </c:pt>
                <c:pt idx="770">
                  <c:v>660.85714285714198</c:v>
                </c:pt>
                <c:pt idx="771">
                  <c:v>661.71428571428498</c:v>
                </c:pt>
                <c:pt idx="772">
                  <c:v>662.57142857142799</c:v>
                </c:pt>
                <c:pt idx="773">
                  <c:v>663.42857142857099</c:v>
                </c:pt>
                <c:pt idx="774">
                  <c:v>664.28571428571399</c:v>
                </c:pt>
                <c:pt idx="775">
                  <c:v>665.142857142857</c:v>
                </c:pt>
                <c:pt idx="776">
                  <c:v>666</c:v>
                </c:pt>
                <c:pt idx="777">
                  <c:v>666.85714285714198</c:v>
                </c:pt>
                <c:pt idx="778">
                  <c:v>667.71428571428498</c:v>
                </c:pt>
                <c:pt idx="779">
                  <c:v>668.57142857142799</c:v>
                </c:pt>
                <c:pt idx="780">
                  <c:v>669.42857142857099</c:v>
                </c:pt>
                <c:pt idx="781">
                  <c:v>670.28571428571399</c:v>
                </c:pt>
                <c:pt idx="782">
                  <c:v>671.142857142857</c:v>
                </c:pt>
                <c:pt idx="783">
                  <c:v>672</c:v>
                </c:pt>
                <c:pt idx="784">
                  <c:v>672.85714285714198</c:v>
                </c:pt>
                <c:pt idx="785">
                  <c:v>673.71428571428498</c:v>
                </c:pt>
                <c:pt idx="786">
                  <c:v>674.57142857142799</c:v>
                </c:pt>
                <c:pt idx="787">
                  <c:v>675.42857142857099</c:v>
                </c:pt>
                <c:pt idx="788">
                  <c:v>676.28571428571399</c:v>
                </c:pt>
                <c:pt idx="789">
                  <c:v>677.142857142857</c:v>
                </c:pt>
                <c:pt idx="790">
                  <c:v>678</c:v>
                </c:pt>
                <c:pt idx="791">
                  <c:v>678.85714285714198</c:v>
                </c:pt>
                <c:pt idx="792">
                  <c:v>679.71428571428498</c:v>
                </c:pt>
                <c:pt idx="793">
                  <c:v>680.57142857142799</c:v>
                </c:pt>
                <c:pt idx="794">
                  <c:v>681.42857142857099</c:v>
                </c:pt>
                <c:pt idx="795">
                  <c:v>682.28571428571399</c:v>
                </c:pt>
                <c:pt idx="796">
                  <c:v>683.142857142857</c:v>
                </c:pt>
                <c:pt idx="797">
                  <c:v>684</c:v>
                </c:pt>
                <c:pt idx="798">
                  <c:v>684.85714285714198</c:v>
                </c:pt>
                <c:pt idx="799">
                  <c:v>685.71428571428498</c:v>
                </c:pt>
                <c:pt idx="800">
                  <c:v>686.57142857142799</c:v>
                </c:pt>
                <c:pt idx="801">
                  <c:v>687.42857142857099</c:v>
                </c:pt>
                <c:pt idx="802">
                  <c:v>688.28571428571399</c:v>
                </c:pt>
                <c:pt idx="803">
                  <c:v>689.142857142857</c:v>
                </c:pt>
                <c:pt idx="804">
                  <c:v>690</c:v>
                </c:pt>
                <c:pt idx="805">
                  <c:v>690.85714285714198</c:v>
                </c:pt>
                <c:pt idx="806">
                  <c:v>691.71428571428498</c:v>
                </c:pt>
                <c:pt idx="807">
                  <c:v>692.57142857142799</c:v>
                </c:pt>
                <c:pt idx="808">
                  <c:v>693.42857142857099</c:v>
                </c:pt>
                <c:pt idx="809">
                  <c:v>694.28571428571399</c:v>
                </c:pt>
                <c:pt idx="810">
                  <c:v>695.142857142857</c:v>
                </c:pt>
                <c:pt idx="811">
                  <c:v>696</c:v>
                </c:pt>
                <c:pt idx="812">
                  <c:v>696.85714285714198</c:v>
                </c:pt>
                <c:pt idx="813">
                  <c:v>697.71428571428498</c:v>
                </c:pt>
                <c:pt idx="814">
                  <c:v>698.57142857142799</c:v>
                </c:pt>
                <c:pt idx="815">
                  <c:v>699.42857142857099</c:v>
                </c:pt>
                <c:pt idx="816">
                  <c:v>700.28571428571399</c:v>
                </c:pt>
                <c:pt idx="817">
                  <c:v>701.142857142857</c:v>
                </c:pt>
                <c:pt idx="818">
                  <c:v>702</c:v>
                </c:pt>
                <c:pt idx="819">
                  <c:v>702.85714285714198</c:v>
                </c:pt>
                <c:pt idx="820">
                  <c:v>703.71428571428498</c:v>
                </c:pt>
                <c:pt idx="821">
                  <c:v>704.57142857142799</c:v>
                </c:pt>
                <c:pt idx="822">
                  <c:v>705.42857142857099</c:v>
                </c:pt>
                <c:pt idx="823">
                  <c:v>706.28571428571399</c:v>
                </c:pt>
                <c:pt idx="824">
                  <c:v>707.142857142857</c:v>
                </c:pt>
                <c:pt idx="825">
                  <c:v>708</c:v>
                </c:pt>
                <c:pt idx="826">
                  <c:v>708.85714285714198</c:v>
                </c:pt>
                <c:pt idx="827">
                  <c:v>709.71428571428498</c:v>
                </c:pt>
                <c:pt idx="828">
                  <c:v>710.57142857142799</c:v>
                </c:pt>
                <c:pt idx="829">
                  <c:v>711.42857142857099</c:v>
                </c:pt>
                <c:pt idx="830">
                  <c:v>712.28571428571399</c:v>
                </c:pt>
                <c:pt idx="831">
                  <c:v>713.142857142857</c:v>
                </c:pt>
                <c:pt idx="832">
                  <c:v>714</c:v>
                </c:pt>
                <c:pt idx="833">
                  <c:v>714.85714285714198</c:v>
                </c:pt>
                <c:pt idx="834">
                  <c:v>715.71428571428498</c:v>
                </c:pt>
                <c:pt idx="835">
                  <c:v>716.57142857142799</c:v>
                </c:pt>
                <c:pt idx="836">
                  <c:v>717.42857142857099</c:v>
                </c:pt>
                <c:pt idx="837">
                  <c:v>718.28571428571399</c:v>
                </c:pt>
                <c:pt idx="838">
                  <c:v>719.142857142857</c:v>
                </c:pt>
                <c:pt idx="839">
                  <c:v>720</c:v>
                </c:pt>
                <c:pt idx="840">
                  <c:v>720.85714285714198</c:v>
                </c:pt>
                <c:pt idx="841">
                  <c:v>721.71428571428498</c:v>
                </c:pt>
                <c:pt idx="842">
                  <c:v>722.57142857142799</c:v>
                </c:pt>
                <c:pt idx="843">
                  <c:v>723.42857142857099</c:v>
                </c:pt>
                <c:pt idx="844">
                  <c:v>724.28571428571399</c:v>
                </c:pt>
                <c:pt idx="845">
                  <c:v>725.142857142857</c:v>
                </c:pt>
                <c:pt idx="846">
                  <c:v>726</c:v>
                </c:pt>
                <c:pt idx="847">
                  <c:v>726.85714285714198</c:v>
                </c:pt>
                <c:pt idx="848">
                  <c:v>727.71428571428498</c:v>
                </c:pt>
                <c:pt idx="849">
                  <c:v>728.57142857142799</c:v>
                </c:pt>
                <c:pt idx="850">
                  <c:v>729.42857142857099</c:v>
                </c:pt>
                <c:pt idx="851">
                  <c:v>730.28571428571399</c:v>
                </c:pt>
                <c:pt idx="852">
                  <c:v>731.142857142857</c:v>
                </c:pt>
                <c:pt idx="853">
                  <c:v>732</c:v>
                </c:pt>
                <c:pt idx="854">
                  <c:v>732.85714285714198</c:v>
                </c:pt>
                <c:pt idx="855">
                  <c:v>733.71428571428498</c:v>
                </c:pt>
                <c:pt idx="856">
                  <c:v>734.57142857142799</c:v>
                </c:pt>
                <c:pt idx="857">
                  <c:v>735.42857142857099</c:v>
                </c:pt>
                <c:pt idx="858">
                  <c:v>736.28571428571399</c:v>
                </c:pt>
                <c:pt idx="859">
                  <c:v>737.142857142857</c:v>
                </c:pt>
                <c:pt idx="860">
                  <c:v>738</c:v>
                </c:pt>
                <c:pt idx="861">
                  <c:v>738.85714285714198</c:v>
                </c:pt>
                <c:pt idx="862">
                  <c:v>739.71428571428498</c:v>
                </c:pt>
                <c:pt idx="863">
                  <c:v>740.57142857142799</c:v>
                </c:pt>
                <c:pt idx="864">
                  <c:v>741.42857142857099</c:v>
                </c:pt>
                <c:pt idx="865">
                  <c:v>742.28571428571399</c:v>
                </c:pt>
                <c:pt idx="866">
                  <c:v>743.142857142857</c:v>
                </c:pt>
                <c:pt idx="867">
                  <c:v>744</c:v>
                </c:pt>
                <c:pt idx="868">
                  <c:v>744.85714285714198</c:v>
                </c:pt>
                <c:pt idx="869">
                  <c:v>745.71428571428498</c:v>
                </c:pt>
                <c:pt idx="870">
                  <c:v>746.57142857142799</c:v>
                </c:pt>
                <c:pt idx="871">
                  <c:v>747.42857142857099</c:v>
                </c:pt>
                <c:pt idx="872">
                  <c:v>748.28571428571399</c:v>
                </c:pt>
                <c:pt idx="873">
                  <c:v>749.142857142857</c:v>
                </c:pt>
                <c:pt idx="874">
                  <c:v>750</c:v>
                </c:pt>
                <c:pt idx="875">
                  <c:v>750.85714285714198</c:v>
                </c:pt>
                <c:pt idx="876">
                  <c:v>751.71428571428498</c:v>
                </c:pt>
                <c:pt idx="877">
                  <c:v>752.57142857142799</c:v>
                </c:pt>
                <c:pt idx="878">
                  <c:v>753.42857142857099</c:v>
                </c:pt>
                <c:pt idx="879">
                  <c:v>754.28571428571399</c:v>
                </c:pt>
                <c:pt idx="880">
                  <c:v>755.142857142857</c:v>
                </c:pt>
                <c:pt idx="881">
                  <c:v>756</c:v>
                </c:pt>
                <c:pt idx="882">
                  <c:v>756.85714285714198</c:v>
                </c:pt>
                <c:pt idx="883">
                  <c:v>757.71428571428498</c:v>
                </c:pt>
                <c:pt idx="884">
                  <c:v>758.57142857142799</c:v>
                </c:pt>
                <c:pt idx="885">
                  <c:v>759.42857142857099</c:v>
                </c:pt>
                <c:pt idx="886">
                  <c:v>760.28571428571399</c:v>
                </c:pt>
                <c:pt idx="887">
                  <c:v>761.142857142857</c:v>
                </c:pt>
                <c:pt idx="888">
                  <c:v>762</c:v>
                </c:pt>
                <c:pt idx="889">
                  <c:v>762.85714285714198</c:v>
                </c:pt>
                <c:pt idx="890">
                  <c:v>763.71428571428498</c:v>
                </c:pt>
                <c:pt idx="891">
                  <c:v>764.57142857142799</c:v>
                </c:pt>
                <c:pt idx="892">
                  <c:v>765.42857142857099</c:v>
                </c:pt>
                <c:pt idx="893">
                  <c:v>766.28571428571399</c:v>
                </c:pt>
                <c:pt idx="894">
                  <c:v>767.142857142857</c:v>
                </c:pt>
                <c:pt idx="895">
                  <c:v>768</c:v>
                </c:pt>
                <c:pt idx="896">
                  <c:v>768.85714285714198</c:v>
                </c:pt>
                <c:pt idx="897">
                  <c:v>769.71428571428498</c:v>
                </c:pt>
                <c:pt idx="898">
                  <c:v>770.57142857142799</c:v>
                </c:pt>
                <c:pt idx="899">
                  <c:v>771.42857142857099</c:v>
                </c:pt>
                <c:pt idx="900">
                  <c:v>772.28571428571399</c:v>
                </c:pt>
                <c:pt idx="901">
                  <c:v>773.142857142857</c:v>
                </c:pt>
                <c:pt idx="902">
                  <c:v>774</c:v>
                </c:pt>
                <c:pt idx="903">
                  <c:v>774.85714285714198</c:v>
                </c:pt>
                <c:pt idx="904">
                  <c:v>775.71428571428498</c:v>
                </c:pt>
                <c:pt idx="905">
                  <c:v>776.57142857142799</c:v>
                </c:pt>
                <c:pt idx="906">
                  <c:v>777.42857142857099</c:v>
                </c:pt>
                <c:pt idx="907">
                  <c:v>778.28571428571399</c:v>
                </c:pt>
                <c:pt idx="908">
                  <c:v>779.142857142857</c:v>
                </c:pt>
                <c:pt idx="909">
                  <c:v>780</c:v>
                </c:pt>
                <c:pt idx="910">
                  <c:v>780.85714285714198</c:v>
                </c:pt>
                <c:pt idx="911">
                  <c:v>781.71428571428498</c:v>
                </c:pt>
                <c:pt idx="912">
                  <c:v>782.57142857142799</c:v>
                </c:pt>
                <c:pt idx="913">
                  <c:v>783.42857142857099</c:v>
                </c:pt>
                <c:pt idx="914">
                  <c:v>784.28571428571399</c:v>
                </c:pt>
                <c:pt idx="915">
                  <c:v>785.142857142857</c:v>
                </c:pt>
                <c:pt idx="916">
                  <c:v>786</c:v>
                </c:pt>
                <c:pt idx="917">
                  <c:v>786.85714285714198</c:v>
                </c:pt>
                <c:pt idx="918">
                  <c:v>787.71428571428498</c:v>
                </c:pt>
                <c:pt idx="919">
                  <c:v>788.57142857142799</c:v>
                </c:pt>
                <c:pt idx="920">
                  <c:v>789.42857142857099</c:v>
                </c:pt>
                <c:pt idx="921">
                  <c:v>790.28571428571399</c:v>
                </c:pt>
                <c:pt idx="922">
                  <c:v>791.142857142857</c:v>
                </c:pt>
                <c:pt idx="923">
                  <c:v>792</c:v>
                </c:pt>
                <c:pt idx="924">
                  <c:v>792.85714285714198</c:v>
                </c:pt>
                <c:pt idx="925">
                  <c:v>793.71428571428498</c:v>
                </c:pt>
                <c:pt idx="926">
                  <c:v>794.57142857142799</c:v>
                </c:pt>
                <c:pt idx="927">
                  <c:v>795.42857142857099</c:v>
                </c:pt>
                <c:pt idx="928">
                  <c:v>796.28571428571399</c:v>
                </c:pt>
                <c:pt idx="929">
                  <c:v>797.142857142857</c:v>
                </c:pt>
                <c:pt idx="930">
                  <c:v>798</c:v>
                </c:pt>
                <c:pt idx="931">
                  <c:v>798.85714285714198</c:v>
                </c:pt>
                <c:pt idx="932">
                  <c:v>799.71428571428498</c:v>
                </c:pt>
                <c:pt idx="933">
                  <c:v>800.57142857142799</c:v>
                </c:pt>
                <c:pt idx="934">
                  <c:v>801.42857142857099</c:v>
                </c:pt>
                <c:pt idx="935">
                  <c:v>802.28571428571399</c:v>
                </c:pt>
                <c:pt idx="936">
                  <c:v>803.142857142857</c:v>
                </c:pt>
                <c:pt idx="937">
                  <c:v>804</c:v>
                </c:pt>
                <c:pt idx="938">
                  <c:v>804.85714285714198</c:v>
                </c:pt>
                <c:pt idx="939">
                  <c:v>805.71428571428498</c:v>
                </c:pt>
                <c:pt idx="940">
                  <c:v>806.57142857142799</c:v>
                </c:pt>
                <c:pt idx="941">
                  <c:v>807.42857142857099</c:v>
                </c:pt>
                <c:pt idx="942">
                  <c:v>808.28571428571399</c:v>
                </c:pt>
                <c:pt idx="943">
                  <c:v>809.142857142857</c:v>
                </c:pt>
                <c:pt idx="944">
                  <c:v>810</c:v>
                </c:pt>
                <c:pt idx="945">
                  <c:v>810.85714285714198</c:v>
                </c:pt>
                <c:pt idx="946">
                  <c:v>811.71428571428498</c:v>
                </c:pt>
                <c:pt idx="947">
                  <c:v>812.57142857142799</c:v>
                </c:pt>
                <c:pt idx="948">
                  <c:v>813.42857142857099</c:v>
                </c:pt>
                <c:pt idx="949">
                  <c:v>814.28571428571399</c:v>
                </c:pt>
                <c:pt idx="950">
                  <c:v>815.142857142857</c:v>
                </c:pt>
                <c:pt idx="951">
                  <c:v>816</c:v>
                </c:pt>
                <c:pt idx="952">
                  <c:v>816.85714285714198</c:v>
                </c:pt>
                <c:pt idx="953">
                  <c:v>817.71428571428498</c:v>
                </c:pt>
                <c:pt idx="954">
                  <c:v>818.57142857142799</c:v>
                </c:pt>
                <c:pt idx="955">
                  <c:v>819.42857142857099</c:v>
                </c:pt>
                <c:pt idx="956">
                  <c:v>820.28571428571399</c:v>
                </c:pt>
                <c:pt idx="957">
                  <c:v>821.142857142857</c:v>
                </c:pt>
                <c:pt idx="958">
                  <c:v>822</c:v>
                </c:pt>
                <c:pt idx="959">
                  <c:v>822.85714285714198</c:v>
                </c:pt>
                <c:pt idx="960">
                  <c:v>823.71428571428498</c:v>
                </c:pt>
                <c:pt idx="961">
                  <c:v>824.57142857142799</c:v>
                </c:pt>
                <c:pt idx="962">
                  <c:v>825.42857142857099</c:v>
                </c:pt>
                <c:pt idx="963">
                  <c:v>826.28571428571399</c:v>
                </c:pt>
                <c:pt idx="964">
                  <c:v>827.142857142857</c:v>
                </c:pt>
                <c:pt idx="965">
                  <c:v>828</c:v>
                </c:pt>
                <c:pt idx="966">
                  <c:v>828.85714285714198</c:v>
                </c:pt>
                <c:pt idx="967">
                  <c:v>829.71428571428498</c:v>
                </c:pt>
                <c:pt idx="968">
                  <c:v>830.57142857142799</c:v>
                </c:pt>
                <c:pt idx="969">
                  <c:v>831.42857142857099</c:v>
                </c:pt>
                <c:pt idx="970">
                  <c:v>832.28571428571399</c:v>
                </c:pt>
                <c:pt idx="971">
                  <c:v>833.142857142857</c:v>
                </c:pt>
                <c:pt idx="972">
                  <c:v>834</c:v>
                </c:pt>
                <c:pt idx="973">
                  <c:v>834.85714285714198</c:v>
                </c:pt>
                <c:pt idx="974">
                  <c:v>835.71428571428498</c:v>
                </c:pt>
                <c:pt idx="975">
                  <c:v>836.57142857142799</c:v>
                </c:pt>
                <c:pt idx="976">
                  <c:v>837.42857142857099</c:v>
                </c:pt>
                <c:pt idx="977">
                  <c:v>838.28571428571399</c:v>
                </c:pt>
                <c:pt idx="978">
                  <c:v>839.142857142857</c:v>
                </c:pt>
                <c:pt idx="979">
                  <c:v>840</c:v>
                </c:pt>
                <c:pt idx="980">
                  <c:v>840.85714285714198</c:v>
                </c:pt>
                <c:pt idx="981">
                  <c:v>841.71428571428498</c:v>
                </c:pt>
                <c:pt idx="982">
                  <c:v>842.57142857142799</c:v>
                </c:pt>
                <c:pt idx="983">
                  <c:v>843.42857142857099</c:v>
                </c:pt>
                <c:pt idx="984">
                  <c:v>844.28571428571399</c:v>
                </c:pt>
                <c:pt idx="985">
                  <c:v>845.142857142857</c:v>
                </c:pt>
                <c:pt idx="986">
                  <c:v>846</c:v>
                </c:pt>
                <c:pt idx="987">
                  <c:v>846.85714285714198</c:v>
                </c:pt>
                <c:pt idx="988">
                  <c:v>847.71428571428498</c:v>
                </c:pt>
                <c:pt idx="989">
                  <c:v>848.57142857142799</c:v>
                </c:pt>
                <c:pt idx="990">
                  <c:v>849.42857142857099</c:v>
                </c:pt>
                <c:pt idx="991">
                  <c:v>850.28571428571399</c:v>
                </c:pt>
                <c:pt idx="992">
                  <c:v>851.142857142857</c:v>
                </c:pt>
                <c:pt idx="993">
                  <c:v>852</c:v>
                </c:pt>
                <c:pt idx="994">
                  <c:v>852.85714285714198</c:v>
                </c:pt>
                <c:pt idx="995">
                  <c:v>853.71428571428498</c:v>
                </c:pt>
                <c:pt idx="996">
                  <c:v>854.57142857142799</c:v>
                </c:pt>
                <c:pt idx="997">
                  <c:v>855.42857142857099</c:v>
                </c:pt>
                <c:pt idx="998">
                  <c:v>856.28571428571399</c:v>
                </c:pt>
                <c:pt idx="999">
                  <c:v>857.142857142857</c:v>
                </c:pt>
                <c:pt idx="1000">
                  <c:v>858</c:v>
                </c:pt>
                <c:pt idx="1001">
                  <c:v>858.85714285714198</c:v>
                </c:pt>
                <c:pt idx="1002">
                  <c:v>859.71428571428498</c:v>
                </c:pt>
                <c:pt idx="1003">
                  <c:v>860.57142857142799</c:v>
                </c:pt>
                <c:pt idx="1004">
                  <c:v>861.42857142857099</c:v>
                </c:pt>
                <c:pt idx="1005">
                  <c:v>862.28571428571399</c:v>
                </c:pt>
                <c:pt idx="1006">
                  <c:v>863.142857142857</c:v>
                </c:pt>
                <c:pt idx="1007">
                  <c:v>864</c:v>
                </c:pt>
                <c:pt idx="1008">
                  <c:v>864.85714285714198</c:v>
                </c:pt>
                <c:pt idx="1009">
                  <c:v>865.71428571428498</c:v>
                </c:pt>
                <c:pt idx="1010">
                  <c:v>866.57142857142799</c:v>
                </c:pt>
                <c:pt idx="1011">
                  <c:v>867.42857142857099</c:v>
                </c:pt>
                <c:pt idx="1012">
                  <c:v>868.28571428571399</c:v>
                </c:pt>
                <c:pt idx="1013">
                  <c:v>869.142857142857</c:v>
                </c:pt>
                <c:pt idx="1014">
                  <c:v>870</c:v>
                </c:pt>
                <c:pt idx="1015">
                  <c:v>870.85714285714198</c:v>
                </c:pt>
                <c:pt idx="1016">
                  <c:v>871.71428571428498</c:v>
                </c:pt>
                <c:pt idx="1017">
                  <c:v>872.57142857142799</c:v>
                </c:pt>
                <c:pt idx="1018">
                  <c:v>873.42857142857099</c:v>
                </c:pt>
                <c:pt idx="1019">
                  <c:v>874.28571428571399</c:v>
                </c:pt>
                <c:pt idx="1020">
                  <c:v>875.142857142857</c:v>
                </c:pt>
                <c:pt idx="1021">
                  <c:v>876</c:v>
                </c:pt>
                <c:pt idx="1022">
                  <c:v>876.85714285714198</c:v>
                </c:pt>
                <c:pt idx="1023">
                  <c:v>877.71428571428498</c:v>
                </c:pt>
                <c:pt idx="1024">
                  <c:v>878.57142857142799</c:v>
                </c:pt>
                <c:pt idx="1025">
                  <c:v>879.42857142857099</c:v>
                </c:pt>
                <c:pt idx="1026">
                  <c:v>880.28571428571399</c:v>
                </c:pt>
                <c:pt idx="1027">
                  <c:v>881.142857142857</c:v>
                </c:pt>
                <c:pt idx="1028">
                  <c:v>882</c:v>
                </c:pt>
                <c:pt idx="1029">
                  <c:v>882.85714285714198</c:v>
                </c:pt>
                <c:pt idx="1030">
                  <c:v>883.71428571428498</c:v>
                </c:pt>
                <c:pt idx="1031">
                  <c:v>884.57142857142799</c:v>
                </c:pt>
                <c:pt idx="1032">
                  <c:v>885.42857142857099</c:v>
                </c:pt>
                <c:pt idx="1033">
                  <c:v>886.28571428571399</c:v>
                </c:pt>
                <c:pt idx="1034">
                  <c:v>887.142857142857</c:v>
                </c:pt>
                <c:pt idx="1035">
                  <c:v>888</c:v>
                </c:pt>
                <c:pt idx="1036">
                  <c:v>888.85714285714198</c:v>
                </c:pt>
                <c:pt idx="1037">
                  <c:v>889.71428571428498</c:v>
                </c:pt>
                <c:pt idx="1038">
                  <c:v>890.57142857142799</c:v>
                </c:pt>
                <c:pt idx="1039">
                  <c:v>891.42857142857099</c:v>
                </c:pt>
                <c:pt idx="1040">
                  <c:v>892.28571428571399</c:v>
                </c:pt>
                <c:pt idx="1041">
                  <c:v>893.142857142857</c:v>
                </c:pt>
                <c:pt idx="1042">
                  <c:v>894</c:v>
                </c:pt>
                <c:pt idx="1043">
                  <c:v>894.85714285714198</c:v>
                </c:pt>
                <c:pt idx="1044">
                  <c:v>895.71428571428498</c:v>
                </c:pt>
                <c:pt idx="1045">
                  <c:v>896.57142857142799</c:v>
                </c:pt>
                <c:pt idx="1046">
                  <c:v>897.42857142857099</c:v>
                </c:pt>
                <c:pt idx="1047">
                  <c:v>898.28571428571399</c:v>
                </c:pt>
                <c:pt idx="1048">
                  <c:v>899.142857142857</c:v>
                </c:pt>
                <c:pt idx="1049">
                  <c:v>900</c:v>
                </c:pt>
                <c:pt idx="1050">
                  <c:v>900.85714285714198</c:v>
                </c:pt>
                <c:pt idx="1051">
                  <c:v>901.71428571428498</c:v>
                </c:pt>
                <c:pt idx="1052">
                  <c:v>902.57142857142799</c:v>
                </c:pt>
                <c:pt idx="1053">
                  <c:v>903.42857142857099</c:v>
                </c:pt>
                <c:pt idx="1054">
                  <c:v>904.28571428571399</c:v>
                </c:pt>
                <c:pt idx="1055">
                  <c:v>905.142857142857</c:v>
                </c:pt>
                <c:pt idx="1056">
                  <c:v>906</c:v>
                </c:pt>
                <c:pt idx="1057">
                  <c:v>906.85714285714198</c:v>
                </c:pt>
                <c:pt idx="1058">
                  <c:v>907.71428571428498</c:v>
                </c:pt>
                <c:pt idx="1059">
                  <c:v>908.57142857142799</c:v>
                </c:pt>
                <c:pt idx="1060">
                  <c:v>909.42857142857099</c:v>
                </c:pt>
                <c:pt idx="1061">
                  <c:v>910.28571428571399</c:v>
                </c:pt>
                <c:pt idx="1062">
                  <c:v>911.142857142857</c:v>
                </c:pt>
                <c:pt idx="1063">
                  <c:v>912</c:v>
                </c:pt>
                <c:pt idx="1064">
                  <c:v>912.85714285714198</c:v>
                </c:pt>
                <c:pt idx="1065">
                  <c:v>913.71428571428498</c:v>
                </c:pt>
                <c:pt idx="1066">
                  <c:v>914.57142857142799</c:v>
                </c:pt>
                <c:pt idx="1067">
                  <c:v>915.42857142857099</c:v>
                </c:pt>
                <c:pt idx="1068">
                  <c:v>916.28571428571399</c:v>
                </c:pt>
                <c:pt idx="1069">
                  <c:v>917.142857142857</c:v>
                </c:pt>
                <c:pt idx="1070">
                  <c:v>918</c:v>
                </c:pt>
                <c:pt idx="1071">
                  <c:v>918.85714285714198</c:v>
                </c:pt>
                <c:pt idx="1072">
                  <c:v>919.71428571428498</c:v>
                </c:pt>
                <c:pt idx="1073">
                  <c:v>920.57142857142799</c:v>
                </c:pt>
                <c:pt idx="1074">
                  <c:v>921.42857142857099</c:v>
                </c:pt>
                <c:pt idx="1075">
                  <c:v>922.28571428571399</c:v>
                </c:pt>
                <c:pt idx="1076">
                  <c:v>923.142857142857</c:v>
                </c:pt>
                <c:pt idx="1077">
                  <c:v>924</c:v>
                </c:pt>
                <c:pt idx="1078">
                  <c:v>924.85714285714198</c:v>
                </c:pt>
                <c:pt idx="1079">
                  <c:v>925.71428571428498</c:v>
                </c:pt>
                <c:pt idx="1080">
                  <c:v>926.57142857142799</c:v>
                </c:pt>
                <c:pt idx="1081">
                  <c:v>927.42857142857099</c:v>
                </c:pt>
                <c:pt idx="1082">
                  <c:v>928.28571428571399</c:v>
                </c:pt>
                <c:pt idx="1083">
                  <c:v>929.142857142857</c:v>
                </c:pt>
                <c:pt idx="1084">
                  <c:v>930</c:v>
                </c:pt>
                <c:pt idx="1085">
                  <c:v>930.85714285714198</c:v>
                </c:pt>
                <c:pt idx="1086">
                  <c:v>931.71428571428498</c:v>
                </c:pt>
                <c:pt idx="1087">
                  <c:v>932.57142857142799</c:v>
                </c:pt>
                <c:pt idx="1088">
                  <c:v>933.42857142857099</c:v>
                </c:pt>
                <c:pt idx="1089">
                  <c:v>934.28571428571399</c:v>
                </c:pt>
                <c:pt idx="1090">
                  <c:v>935.142857142857</c:v>
                </c:pt>
                <c:pt idx="1091">
                  <c:v>936</c:v>
                </c:pt>
                <c:pt idx="1092">
                  <c:v>936.85714285714198</c:v>
                </c:pt>
                <c:pt idx="1093">
                  <c:v>937.71428571428498</c:v>
                </c:pt>
                <c:pt idx="1094">
                  <c:v>938.57142857142799</c:v>
                </c:pt>
                <c:pt idx="1095">
                  <c:v>939.42857142857099</c:v>
                </c:pt>
                <c:pt idx="1096">
                  <c:v>940.28571428571399</c:v>
                </c:pt>
                <c:pt idx="1097">
                  <c:v>941.142857142857</c:v>
                </c:pt>
                <c:pt idx="1098">
                  <c:v>942</c:v>
                </c:pt>
                <c:pt idx="1099">
                  <c:v>942.85714285714198</c:v>
                </c:pt>
                <c:pt idx="1100">
                  <c:v>943.71428571428498</c:v>
                </c:pt>
                <c:pt idx="1101">
                  <c:v>944.57142857142799</c:v>
                </c:pt>
                <c:pt idx="1102">
                  <c:v>945.42857142857099</c:v>
                </c:pt>
                <c:pt idx="1103">
                  <c:v>946.28571428571399</c:v>
                </c:pt>
                <c:pt idx="1104">
                  <c:v>947.142857142857</c:v>
                </c:pt>
                <c:pt idx="1105">
                  <c:v>948</c:v>
                </c:pt>
                <c:pt idx="1106">
                  <c:v>948.85714285714198</c:v>
                </c:pt>
                <c:pt idx="1107">
                  <c:v>949.71428571428498</c:v>
                </c:pt>
                <c:pt idx="1108">
                  <c:v>950.57142857142799</c:v>
                </c:pt>
                <c:pt idx="1109">
                  <c:v>951.42857142857099</c:v>
                </c:pt>
                <c:pt idx="1110">
                  <c:v>952.28571428571399</c:v>
                </c:pt>
                <c:pt idx="1111">
                  <c:v>953.142857142857</c:v>
                </c:pt>
                <c:pt idx="1112">
                  <c:v>954</c:v>
                </c:pt>
                <c:pt idx="1113">
                  <c:v>954.85714285714198</c:v>
                </c:pt>
                <c:pt idx="1114">
                  <c:v>955.71428571428498</c:v>
                </c:pt>
                <c:pt idx="1115">
                  <c:v>956.57142857142799</c:v>
                </c:pt>
                <c:pt idx="1116">
                  <c:v>957.42857142857099</c:v>
                </c:pt>
                <c:pt idx="1117">
                  <c:v>958.28571428571399</c:v>
                </c:pt>
                <c:pt idx="1118">
                  <c:v>959.142857142857</c:v>
                </c:pt>
                <c:pt idx="1119">
                  <c:v>960</c:v>
                </c:pt>
                <c:pt idx="1120">
                  <c:v>960.85714285714198</c:v>
                </c:pt>
                <c:pt idx="1121">
                  <c:v>961.71428571428498</c:v>
                </c:pt>
                <c:pt idx="1122">
                  <c:v>962.57142857142799</c:v>
                </c:pt>
                <c:pt idx="1123">
                  <c:v>963.42857142857099</c:v>
                </c:pt>
                <c:pt idx="1124">
                  <c:v>964.28571428571399</c:v>
                </c:pt>
                <c:pt idx="1125">
                  <c:v>965.142857142857</c:v>
                </c:pt>
                <c:pt idx="1126">
                  <c:v>966</c:v>
                </c:pt>
                <c:pt idx="1127">
                  <c:v>966.85714285714198</c:v>
                </c:pt>
                <c:pt idx="1128">
                  <c:v>967.71428571428498</c:v>
                </c:pt>
                <c:pt idx="1129">
                  <c:v>968.57142857142799</c:v>
                </c:pt>
                <c:pt idx="1130">
                  <c:v>969.42857142857099</c:v>
                </c:pt>
                <c:pt idx="1131">
                  <c:v>970.28571428571399</c:v>
                </c:pt>
                <c:pt idx="1132">
                  <c:v>971.142857142857</c:v>
                </c:pt>
                <c:pt idx="1133">
                  <c:v>972</c:v>
                </c:pt>
                <c:pt idx="1134">
                  <c:v>972.85714285714198</c:v>
                </c:pt>
                <c:pt idx="1135">
                  <c:v>973.71428571428498</c:v>
                </c:pt>
                <c:pt idx="1136">
                  <c:v>974.57142857142799</c:v>
                </c:pt>
                <c:pt idx="1137">
                  <c:v>975.42857142857099</c:v>
                </c:pt>
                <c:pt idx="1138">
                  <c:v>976.28571428571399</c:v>
                </c:pt>
                <c:pt idx="1139">
                  <c:v>977.142857142857</c:v>
                </c:pt>
                <c:pt idx="1140">
                  <c:v>978</c:v>
                </c:pt>
                <c:pt idx="1141">
                  <c:v>978.85714285714198</c:v>
                </c:pt>
                <c:pt idx="1142">
                  <c:v>979.71428571428498</c:v>
                </c:pt>
                <c:pt idx="1143">
                  <c:v>980.57142857142799</c:v>
                </c:pt>
                <c:pt idx="1144">
                  <c:v>981.42857142857099</c:v>
                </c:pt>
                <c:pt idx="1145">
                  <c:v>982.28571428571399</c:v>
                </c:pt>
                <c:pt idx="1146">
                  <c:v>983.142857142857</c:v>
                </c:pt>
                <c:pt idx="1147">
                  <c:v>984</c:v>
                </c:pt>
                <c:pt idx="1148">
                  <c:v>984.85714285714198</c:v>
                </c:pt>
                <c:pt idx="1149">
                  <c:v>985.71428571428498</c:v>
                </c:pt>
                <c:pt idx="1150">
                  <c:v>986.57142857142799</c:v>
                </c:pt>
                <c:pt idx="1151">
                  <c:v>987.42857142857099</c:v>
                </c:pt>
                <c:pt idx="1152">
                  <c:v>988.28571428571399</c:v>
                </c:pt>
                <c:pt idx="1153">
                  <c:v>989.142857142857</c:v>
                </c:pt>
                <c:pt idx="1154">
                  <c:v>990</c:v>
                </c:pt>
                <c:pt idx="1155">
                  <c:v>990.85714285714198</c:v>
                </c:pt>
                <c:pt idx="1156">
                  <c:v>991.71428571428498</c:v>
                </c:pt>
                <c:pt idx="1157">
                  <c:v>992.57142857142799</c:v>
                </c:pt>
                <c:pt idx="1158">
                  <c:v>993.42857142857099</c:v>
                </c:pt>
                <c:pt idx="1159">
                  <c:v>994.28571428571399</c:v>
                </c:pt>
                <c:pt idx="1160">
                  <c:v>995.142857142857</c:v>
                </c:pt>
                <c:pt idx="1161">
                  <c:v>996</c:v>
                </c:pt>
                <c:pt idx="1162">
                  <c:v>996.85714285714198</c:v>
                </c:pt>
                <c:pt idx="1163">
                  <c:v>997.71428571428498</c:v>
                </c:pt>
                <c:pt idx="1164">
                  <c:v>998.57142857142799</c:v>
                </c:pt>
                <c:pt idx="1165">
                  <c:v>999.42857142857099</c:v>
                </c:pt>
                <c:pt idx="1166">
                  <c:v>1000.28571428571</c:v>
                </c:pt>
                <c:pt idx="1167">
                  <c:v>1001.1428571428499</c:v>
                </c:pt>
                <c:pt idx="1168">
                  <c:v>1002</c:v>
                </c:pt>
                <c:pt idx="1169">
                  <c:v>1002.85714285714</c:v>
                </c:pt>
                <c:pt idx="1170">
                  <c:v>1003.71428571428</c:v>
                </c:pt>
                <c:pt idx="1171">
                  <c:v>1004.57142857142</c:v>
                </c:pt>
                <c:pt idx="1172">
                  <c:v>1005.42857142856</c:v>
                </c:pt>
                <c:pt idx="1173">
                  <c:v>1006.2857142857</c:v>
                </c:pt>
                <c:pt idx="1174">
                  <c:v>1007.1428571428399</c:v>
                </c:pt>
                <c:pt idx="1175">
                  <c:v>1007.99999999998</c:v>
                </c:pt>
                <c:pt idx="1176">
                  <c:v>1008.85714285712</c:v>
                </c:pt>
                <c:pt idx="1177">
                  <c:v>1009.71428571426</c:v>
                </c:pt>
                <c:pt idx="1178">
                  <c:v>1010.5714285714</c:v>
                </c:pt>
                <c:pt idx="1179">
                  <c:v>1011.42857142854</c:v>
                </c:pt>
                <c:pt idx="1180">
                  <c:v>1012.28571428568</c:v>
                </c:pt>
                <c:pt idx="1181">
                  <c:v>1013.14285714282</c:v>
                </c:pt>
                <c:pt idx="1182">
                  <c:v>1013.99999999996</c:v>
                </c:pt>
                <c:pt idx="1183">
                  <c:v>1014.8571428571</c:v>
                </c:pt>
                <c:pt idx="1184">
                  <c:v>1015.71428571424</c:v>
                </c:pt>
                <c:pt idx="1185">
                  <c:v>1016.57142857138</c:v>
                </c:pt>
                <c:pt idx="1186">
                  <c:v>1017.4285714285199</c:v>
                </c:pt>
                <c:pt idx="1187">
                  <c:v>1018.28571428566</c:v>
                </c:pt>
                <c:pt idx="1188">
                  <c:v>1019.1428571428</c:v>
                </c:pt>
                <c:pt idx="1189">
                  <c:v>1019.99999999994</c:v>
                </c:pt>
                <c:pt idx="1190">
                  <c:v>1020.85714285708</c:v>
                </c:pt>
                <c:pt idx="1191">
                  <c:v>1021.71428571422</c:v>
                </c:pt>
                <c:pt idx="1192">
                  <c:v>1022.57142857136</c:v>
                </c:pt>
                <c:pt idx="1193">
                  <c:v>1023.4285714285</c:v>
                </c:pt>
                <c:pt idx="1194">
                  <c:v>1024.2857142856401</c:v>
                </c:pt>
                <c:pt idx="1195">
                  <c:v>1025.14285714278</c:v>
                </c:pt>
                <c:pt idx="1196">
                  <c:v>1025.99999999992</c:v>
                </c:pt>
                <c:pt idx="1197">
                  <c:v>1026.8571428570599</c:v>
                </c:pt>
                <c:pt idx="1198">
                  <c:v>1027.7142857142001</c:v>
                </c:pt>
                <c:pt idx="1199">
                  <c:v>1028.57142857134</c:v>
                </c:pt>
                <c:pt idx="1200">
                  <c:v>1029.4285714284799</c:v>
                </c:pt>
                <c:pt idx="1201">
                  <c:v>1030.2857142856201</c:v>
                </c:pt>
                <c:pt idx="1202">
                  <c:v>1031.14285714276</c:v>
                </c:pt>
                <c:pt idx="1203">
                  <c:v>1031.9999999999</c:v>
                </c:pt>
                <c:pt idx="1204">
                  <c:v>1032.8571428570399</c:v>
                </c:pt>
                <c:pt idx="1205">
                  <c:v>1033.7142857141801</c:v>
                </c:pt>
                <c:pt idx="1206">
                  <c:v>1034.57142857132</c:v>
                </c:pt>
                <c:pt idx="1207">
                  <c:v>1035.4285714284599</c:v>
                </c:pt>
                <c:pt idx="1208">
                  <c:v>1036.2857142856001</c:v>
                </c:pt>
                <c:pt idx="1209">
                  <c:v>1037.14285714274</c:v>
                </c:pt>
                <c:pt idx="1210">
                  <c:v>1037.9999999998799</c:v>
                </c:pt>
                <c:pt idx="1211">
                  <c:v>1038.8571428570201</c:v>
                </c:pt>
                <c:pt idx="1212">
                  <c:v>1039.71428571416</c:v>
                </c:pt>
                <c:pt idx="1213">
                  <c:v>1040.5714285713</c:v>
                </c:pt>
                <c:pt idx="1214">
                  <c:v>1041.4285714284399</c:v>
                </c:pt>
                <c:pt idx="1215">
                  <c:v>1042.2857142855801</c:v>
                </c:pt>
                <c:pt idx="1216">
                  <c:v>1043.14285714272</c:v>
                </c:pt>
                <c:pt idx="1217">
                  <c:v>1043.9999999998599</c:v>
                </c:pt>
                <c:pt idx="1218">
                  <c:v>1044.8571428570001</c:v>
                </c:pt>
                <c:pt idx="1219">
                  <c:v>1045.71428571414</c:v>
                </c:pt>
                <c:pt idx="1220">
                  <c:v>1046.57142857128</c:v>
                </c:pt>
                <c:pt idx="1221">
                  <c:v>1047.4285714284199</c:v>
                </c:pt>
                <c:pt idx="1222">
                  <c:v>1048.2857142855601</c:v>
                </c:pt>
                <c:pt idx="1223">
                  <c:v>1049.1428571427</c:v>
                </c:pt>
                <c:pt idx="1224">
                  <c:v>1049.9999999998399</c:v>
                </c:pt>
                <c:pt idx="1225">
                  <c:v>1050.8571428569801</c:v>
                </c:pt>
                <c:pt idx="1226">
                  <c:v>1051.71428571412</c:v>
                </c:pt>
                <c:pt idx="1227">
                  <c:v>1052.57142857126</c:v>
                </c:pt>
                <c:pt idx="1228">
                  <c:v>1053.4285714283999</c:v>
                </c:pt>
                <c:pt idx="1229">
                  <c:v>1054.2857142855401</c:v>
                </c:pt>
                <c:pt idx="1230">
                  <c:v>1055.14285714268</c:v>
                </c:pt>
                <c:pt idx="1231">
                  <c:v>1055.9999999998199</c:v>
                </c:pt>
                <c:pt idx="1232">
                  <c:v>1056.8571428569601</c:v>
                </c:pt>
                <c:pt idx="1233">
                  <c:v>1057.7142857141</c:v>
                </c:pt>
                <c:pt idx="1234">
                  <c:v>1058.5714285712399</c:v>
                </c:pt>
                <c:pt idx="1235">
                  <c:v>1059.4285714283801</c:v>
                </c:pt>
                <c:pt idx="1236">
                  <c:v>1060.28571428552</c:v>
                </c:pt>
                <c:pt idx="1237">
                  <c:v>1061.14285714266</c:v>
                </c:pt>
                <c:pt idx="1238">
                  <c:v>1061.9999999997999</c:v>
                </c:pt>
                <c:pt idx="1239">
                  <c:v>1062.8571428569401</c:v>
                </c:pt>
                <c:pt idx="1240">
                  <c:v>1063.71428571408</c:v>
                </c:pt>
                <c:pt idx="1241">
                  <c:v>1064.5714285712199</c:v>
                </c:pt>
                <c:pt idx="1242">
                  <c:v>1065.4285714283601</c:v>
                </c:pt>
                <c:pt idx="1243">
                  <c:v>1066.2857142855</c:v>
                </c:pt>
                <c:pt idx="1244">
                  <c:v>1067.14285714264</c:v>
                </c:pt>
                <c:pt idx="1245">
                  <c:v>1067.9999999997799</c:v>
                </c:pt>
                <c:pt idx="1246">
                  <c:v>1068.8571428569201</c:v>
                </c:pt>
                <c:pt idx="1247">
                  <c:v>1069.71428571406</c:v>
                </c:pt>
                <c:pt idx="1248">
                  <c:v>1070.5714285711999</c:v>
                </c:pt>
                <c:pt idx="1249">
                  <c:v>1071.4285714283401</c:v>
                </c:pt>
                <c:pt idx="1250">
                  <c:v>1072.28571428548</c:v>
                </c:pt>
                <c:pt idx="1251">
                  <c:v>1073.14285714262</c:v>
                </c:pt>
                <c:pt idx="1252">
                  <c:v>1073.9999999997599</c:v>
                </c:pt>
                <c:pt idx="1253">
                  <c:v>1074.8571428569001</c:v>
                </c:pt>
                <c:pt idx="1254">
                  <c:v>1075.71428571404</c:v>
                </c:pt>
                <c:pt idx="1255">
                  <c:v>1076.5714285711799</c:v>
                </c:pt>
                <c:pt idx="1256">
                  <c:v>1077.4285714283201</c:v>
                </c:pt>
                <c:pt idx="1257">
                  <c:v>1078.28571428546</c:v>
                </c:pt>
                <c:pt idx="1258">
                  <c:v>1079.1428571426</c:v>
                </c:pt>
                <c:pt idx="1259">
                  <c:v>1079.9999999997401</c:v>
                </c:pt>
                <c:pt idx="1260">
                  <c:v>1080.85714285688</c:v>
                </c:pt>
                <c:pt idx="1261">
                  <c:v>1081.71428571402</c:v>
                </c:pt>
                <c:pt idx="1262">
                  <c:v>1082.5714285711599</c:v>
                </c:pt>
                <c:pt idx="1263">
                  <c:v>1083.4285714283001</c:v>
                </c:pt>
                <c:pt idx="1264">
                  <c:v>1084.28571428544</c:v>
                </c:pt>
                <c:pt idx="1265">
                  <c:v>1085.1428571425799</c:v>
                </c:pt>
                <c:pt idx="1266">
                  <c:v>1085.9999999997201</c:v>
                </c:pt>
                <c:pt idx="1267">
                  <c:v>1086.85714285686</c:v>
                </c:pt>
                <c:pt idx="1268">
                  <c:v>1087.714285714</c:v>
                </c:pt>
                <c:pt idx="1269">
                  <c:v>1088.5714285711399</c:v>
                </c:pt>
                <c:pt idx="1270">
                  <c:v>1089.4285714282801</c:v>
                </c:pt>
                <c:pt idx="1271">
                  <c:v>1090.28571428543</c:v>
                </c:pt>
                <c:pt idx="1272">
                  <c:v>1091.1428571425599</c:v>
                </c:pt>
                <c:pt idx="1273">
                  <c:v>1091.9999999997101</c:v>
                </c:pt>
                <c:pt idx="1274">
                  <c:v>1092.85714285685</c:v>
                </c:pt>
                <c:pt idx="1275">
                  <c:v>1093.71428571399</c:v>
                </c:pt>
                <c:pt idx="1276">
                  <c:v>1094.5714285711299</c:v>
                </c:pt>
                <c:pt idx="1277">
                  <c:v>1095.4285714282701</c:v>
                </c:pt>
                <c:pt idx="1278">
                  <c:v>1096.28571428541</c:v>
                </c:pt>
                <c:pt idx="1279">
                  <c:v>1097.1428571425499</c:v>
                </c:pt>
                <c:pt idx="1280">
                  <c:v>1097.9999999996901</c:v>
                </c:pt>
                <c:pt idx="1281">
                  <c:v>1098.85714285683</c:v>
                </c:pt>
                <c:pt idx="1282">
                  <c:v>1099.71428571397</c:v>
                </c:pt>
                <c:pt idx="1283">
                  <c:v>1100.5714285711099</c:v>
                </c:pt>
                <c:pt idx="1284">
                  <c:v>1101.4285714282501</c:v>
                </c:pt>
                <c:pt idx="1285">
                  <c:v>1102.28571428539</c:v>
                </c:pt>
                <c:pt idx="1286">
                  <c:v>1103.1428571425299</c:v>
                </c:pt>
                <c:pt idx="1287">
                  <c:v>1103.9999999996701</c:v>
                </c:pt>
                <c:pt idx="1288">
                  <c:v>1104.85714285681</c:v>
                </c:pt>
                <c:pt idx="1289">
                  <c:v>1105.7142857139499</c:v>
                </c:pt>
                <c:pt idx="1290">
                  <c:v>1106.5714285710901</c:v>
                </c:pt>
                <c:pt idx="1291">
                  <c:v>1107.42857142823</c:v>
                </c:pt>
                <c:pt idx="1292">
                  <c:v>1108.28571428537</c:v>
                </c:pt>
                <c:pt idx="1293">
                  <c:v>1109.1428571425099</c:v>
                </c:pt>
                <c:pt idx="1294">
                  <c:v>1109.9999999996501</c:v>
                </c:pt>
                <c:pt idx="1295">
                  <c:v>1110.85714285679</c:v>
                </c:pt>
                <c:pt idx="1296">
                  <c:v>1111.7142857139299</c:v>
                </c:pt>
                <c:pt idx="1297">
                  <c:v>1112.5714285710701</c:v>
                </c:pt>
                <c:pt idx="1298">
                  <c:v>1113.42857142821</c:v>
                </c:pt>
                <c:pt idx="1299">
                  <c:v>1114.28571428535</c:v>
                </c:pt>
                <c:pt idx="1300">
                  <c:v>1115.1428571424899</c:v>
                </c:pt>
                <c:pt idx="1301">
                  <c:v>1115.9999999996301</c:v>
                </c:pt>
                <c:pt idx="1302">
                  <c:v>1116.85714285677</c:v>
                </c:pt>
                <c:pt idx="1303">
                  <c:v>1117.7142857139099</c:v>
                </c:pt>
                <c:pt idx="1304">
                  <c:v>1118.5714285710501</c:v>
                </c:pt>
                <c:pt idx="1305">
                  <c:v>1119.42857142819</c:v>
                </c:pt>
                <c:pt idx="1306">
                  <c:v>1120.28571428533</c:v>
                </c:pt>
                <c:pt idx="1307">
                  <c:v>1121.1428571424699</c:v>
                </c:pt>
                <c:pt idx="1308">
                  <c:v>1121.9999999996101</c:v>
                </c:pt>
                <c:pt idx="1309">
                  <c:v>1122.85714285675</c:v>
                </c:pt>
                <c:pt idx="1310">
                  <c:v>1123.7142857138899</c:v>
                </c:pt>
                <c:pt idx="1311">
                  <c:v>1124.5714285710301</c:v>
                </c:pt>
                <c:pt idx="1312">
                  <c:v>1125.42857142817</c:v>
                </c:pt>
                <c:pt idx="1313">
                  <c:v>1126.28571428531</c:v>
                </c:pt>
                <c:pt idx="1314">
                  <c:v>1127.1428571424501</c:v>
                </c:pt>
                <c:pt idx="1315">
                  <c:v>1127.99999999959</c:v>
                </c:pt>
                <c:pt idx="1316">
                  <c:v>1128.85714285673</c:v>
                </c:pt>
                <c:pt idx="1317">
                  <c:v>1129.7142857138699</c:v>
                </c:pt>
                <c:pt idx="1318">
                  <c:v>1130.5714285710101</c:v>
                </c:pt>
                <c:pt idx="1319">
                  <c:v>1131.42857142815</c:v>
                </c:pt>
                <c:pt idx="1320">
                  <c:v>1132.2857142852899</c:v>
                </c:pt>
                <c:pt idx="1321">
                  <c:v>1133.1428571424301</c:v>
                </c:pt>
                <c:pt idx="1322">
                  <c:v>1133.99999999957</c:v>
                </c:pt>
                <c:pt idx="1323">
                  <c:v>1134.85714285671</c:v>
                </c:pt>
                <c:pt idx="1324">
                  <c:v>1135.7142857138499</c:v>
                </c:pt>
                <c:pt idx="1325">
                  <c:v>1136.5714285709901</c:v>
                </c:pt>
                <c:pt idx="1326">
                  <c:v>1137.42857142813</c:v>
                </c:pt>
                <c:pt idx="1327">
                  <c:v>1138.2857142852699</c:v>
                </c:pt>
                <c:pt idx="1328">
                  <c:v>1139.1428571424101</c:v>
                </c:pt>
                <c:pt idx="1329">
                  <c:v>1139.99999999955</c:v>
                </c:pt>
                <c:pt idx="1330">
                  <c:v>1140.85714285669</c:v>
                </c:pt>
                <c:pt idx="1331">
                  <c:v>1141.7142857138299</c:v>
                </c:pt>
                <c:pt idx="1332">
                  <c:v>1142.5714285709701</c:v>
                </c:pt>
                <c:pt idx="1333">
                  <c:v>1143.42857142811</c:v>
                </c:pt>
                <c:pt idx="1334">
                  <c:v>1144.2857142852499</c:v>
                </c:pt>
                <c:pt idx="1335">
                  <c:v>1145.1428571423901</c:v>
                </c:pt>
                <c:pt idx="1336">
                  <c:v>1145.99999999953</c:v>
                </c:pt>
                <c:pt idx="1337">
                  <c:v>1146.85714285667</c:v>
                </c:pt>
                <c:pt idx="1338">
                  <c:v>1147.7142857138101</c:v>
                </c:pt>
                <c:pt idx="1339">
                  <c:v>1148.57142857095</c:v>
                </c:pt>
                <c:pt idx="1340">
                  <c:v>1149.42857142809</c:v>
                </c:pt>
                <c:pt idx="1341">
                  <c:v>1150.2857142852299</c:v>
                </c:pt>
                <c:pt idx="1342">
                  <c:v>1151.1428571423701</c:v>
                </c:pt>
                <c:pt idx="1343">
                  <c:v>1151.99999999951</c:v>
                </c:pt>
                <c:pt idx="1344">
                  <c:v>1152.8571428566499</c:v>
                </c:pt>
                <c:pt idx="1345">
                  <c:v>1153.7142857137901</c:v>
                </c:pt>
                <c:pt idx="1346">
                  <c:v>1154.57142857093</c:v>
                </c:pt>
                <c:pt idx="1347">
                  <c:v>1155.42857142807</c:v>
                </c:pt>
                <c:pt idx="1348">
                  <c:v>1156.2857142852099</c:v>
                </c:pt>
                <c:pt idx="1349">
                  <c:v>1157.1428571423501</c:v>
                </c:pt>
                <c:pt idx="1350">
                  <c:v>1157.99999999949</c:v>
                </c:pt>
                <c:pt idx="1351">
                  <c:v>1158.8571428566299</c:v>
                </c:pt>
                <c:pt idx="1352">
                  <c:v>1159.7142857137701</c:v>
                </c:pt>
                <c:pt idx="1353">
                  <c:v>1160.57142857091</c:v>
                </c:pt>
                <c:pt idx="1354">
                  <c:v>1161.42857142805</c:v>
                </c:pt>
                <c:pt idx="1355">
                  <c:v>1162.2857142851899</c:v>
                </c:pt>
                <c:pt idx="1356">
                  <c:v>1163.1428571423301</c:v>
                </c:pt>
                <c:pt idx="1357">
                  <c:v>1163.99999999947</c:v>
                </c:pt>
                <c:pt idx="1358">
                  <c:v>1164.8571428566099</c:v>
                </c:pt>
                <c:pt idx="1359">
                  <c:v>1165.7142857137501</c:v>
                </c:pt>
                <c:pt idx="1360">
                  <c:v>1166.57142857089</c:v>
                </c:pt>
                <c:pt idx="1361">
                  <c:v>1167.42857142803</c:v>
                </c:pt>
                <c:pt idx="1362">
                  <c:v>1168.2857142851699</c:v>
                </c:pt>
                <c:pt idx="1363">
                  <c:v>1169.14285714231</c:v>
                </c:pt>
                <c:pt idx="1364">
                  <c:v>1169.99999999945</c:v>
                </c:pt>
                <c:pt idx="1365">
                  <c:v>1170.8571428565899</c:v>
                </c:pt>
                <c:pt idx="1366">
                  <c:v>1171.7142857137301</c:v>
                </c:pt>
                <c:pt idx="1367">
                  <c:v>1172.57142857087</c:v>
                </c:pt>
                <c:pt idx="1368">
                  <c:v>1173.4285714280099</c:v>
                </c:pt>
                <c:pt idx="1369">
                  <c:v>1174.2857142851501</c:v>
                </c:pt>
                <c:pt idx="1370">
                  <c:v>1175.14285714229</c:v>
                </c:pt>
                <c:pt idx="1371">
                  <c:v>1175.99999999943</c:v>
                </c:pt>
                <c:pt idx="1372">
                  <c:v>1176.8571428565699</c:v>
                </c:pt>
                <c:pt idx="1373">
                  <c:v>1177.7142857137101</c:v>
                </c:pt>
                <c:pt idx="1374">
                  <c:v>1178.57142857085</c:v>
                </c:pt>
                <c:pt idx="1375">
                  <c:v>1179.4285714279899</c:v>
                </c:pt>
                <c:pt idx="1376">
                  <c:v>1180.2857142851301</c:v>
                </c:pt>
                <c:pt idx="1377">
                  <c:v>1181.14285714227</c:v>
                </c:pt>
                <c:pt idx="1378">
                  <c:v>1181.99999999941</c:v>
                </c:pt>
                <c:pt idx="1379">
                  <c:v>1182.8571428565499</c:v>
                </c:pt>
                <c:pt idx="1380">
                  <c:v>1183.7142857136901</c:v>
                </c:pt>
                <c:pt idx="1381">
                  <c:v>1184.57142857083</c:v>
                </c:pt>
                <c:pt idx="1382">
                  <c:v>1185.4285714279699</c:v>
                </c:pt>
                <c:pt idx="1383">
                  <c:v>1186.2857142851101</c:v>
                </c:pt>
                <c:pt idx="1384">
                  <c:v>1187.14285714225</c:v>
                </c:pt>
                <c:pt idx="1385">
                  <c:v>1187.99999999939</c:v>
                </c:pt>
                <c:pt idx="1386">
                  <c:v>1188.8571428565299</c:v>
                </c:pt>
                <c:pt idx="1387">
                  <c:v>1189.7142857136701</c:v>
                </c:pt>
                <c:pt idx="1388">
                  <c:v>1190.57142857081</c:v>
                </c:pt>
                <c:pt idx="1389">
                  <c:v>1191.4285714279499</c:v>
                </c:pt>
                <c:pt idx="1390">
                  <c:v>1192.2857142850901</c:v>
                </c:pt>
                <c:pt idx="1391">
                  <c:v>1193.14285714223</c:v>
                </c:pt>
                <c:pt idx="1392">
                  <c:v>1193.9999999993699</c:v>
                </c:pt>
                <c:pt idx="1393">
                  <c:v>1194.8571428565101</c:v>
                </c:pt>
                <c:pt idx="1394">
                  <c:v>1195.71428571365</c:v>
                </c:pt>
                <c:pt idx="1395">
                  <c:v>1196.57142857079</c:v>
                </c:pt>
                <c:pt idx="1396">
                  <c:v>1197.4285714279299</c:v>
                </c:pt>
                <c:pt idx="1397">
                  <c:v>1198.2857142850701</c:v>
                </c:pt>
                <c:pt idx="1398">
                  <c:v>1199.14285714221</c:v>
                </c:pt>
                <c:pt idx="1399">
                  <c:v>1199.9999999993499</c:v>
                </c:pt>
                <c:pt idx="1400">
                  <c:v>1200.8571428564901</c:v>
                </c:pt>
                <c:pt idx="1401">
                  <c:v>1201.71428571363</c:v>
                </c:pt>
                <c:pt idx="1402">
                  <c:v>1202.57142857077</c:v>
                </c:pt>
                <c:pt idx="1403">
                  <c:v>1203.4285714279099</c:v>
                </c:pt>
                <c:pt idx="1404">
                  <c:v>1204.2857142850501</c:v>
                </c:pt>
                <c:pt idx="1405">
                  <c:v>1205.14285714219</c:v>
                </c:pt>
                <c:pt idx="1406">
                  <c:v>1205.9999999993299</c:v>
                </c:pt>
                <c:pt idx="1407">
                  <c:v>1206.8571428564701</c:v>
                </c:pt>
                <c:pt idx="1408">
                  <c:v>1207.71428571361</c:v>
                </c:pt>
                <c:pt idx="1409">
                  <c:v>1208.57142857075</c:v>
                </c:pt>
                <c:pt idx="1410">
                  <c:v>1209.4285714278899</c:v>
                </c:pt>
                <c:pt idx="1411">
                  <c:v>1210.2857142850301</c:v>
                </c:pt>
                <c:pt idx="1412">
                  <c:v>1211.14285714217</c:v>
                </c:pt>
                <c:pt idx="1413">
                  <c:v>1211.9999999993099</c:v>
                </c:pt>
                <c:pt idx="1414">
                  <c:v>1212.8571428564501</c:v>
                </c:pt>
                <c:pt idx="1415">
                  <c:v>1213.71428571359</c:v>
                </c:pt>
                <c:pt idx="1416">
                  <c:v>1214.5714285707299</c:v>
                </c:pt>
                <c:pt idx="1417">
                  <c:v>1215.4285714278701</c:v>
                </c:pt>
                <c:pt idx="1418">
                  <c:v>1216.28571428501</c:v>
                </c:pt>
                <c:pt idx="1419">
                  <c:v>1217.14285714215</c:v>
                </c:pt>
                <c:pt idx="1420">
                  <c:v>1217.9999999992899</c:v>
                </c:pt>
                <c:pt idx="1421">
                  <c:v>1218.8571428564301</c:v>
                </c:pt>
                <c:pt idx="1422">
                  <c:v>1219.71428571357</c:v>
                </c:pt>
                <c:pt idx="1423">
                  <c:v>1220.5714285707099</c:v>
                </c:pt>
                <c:pt idx="1424">
                  <c:v>1221.4285714278501</c:v>
                </c:pt>
                <c:pt idx="1425">
                  <c:v>1222.28571428499</c:v>
                </c:pt>
                <c:pt idx="1426">
                  <c:v>1223.14285714213</c:v>
                </c:pt>
                <c:pt idx="1427">
                  <c:v>1223.9999999992699</c:v>
                </c:pt>
                <c:pt idx="1428">
                  <c:v>1224.8571428564101</c:v>
                </c:pt>
                <c:pt idx="1429">
                  <c:v>1225.71428571355</c:v>
                </c:pt>
                <c:pt idx="1430">
                  <c:v>1226.5714285706899</c:v>
                </c:pt>
                <c:pt idx="1431">
                  <c:v>1227.4285714278301</c:v>
                </c:pt>
                <c:pt idx="1432">
                  <c:v>1228.28571428497</c:v>
                </c:pt>
                <c:pt idx="1433">
                  <c:v>1229.14285714211</c:v>
                </c:pt>
                <c:pt idx="1434">
                  <c:v>1229.9999999992499</c:v>
                </c:pt>
                <c:pt idx="1435">
                  <c:v>1230.8571428563901</c:v>
                </c:pt>
                <c:pt idx="1436">
                  <c:v>1231.71428571353</c:v>
                </c:pt>
                <c:pt idx="1437">
                  <c:v>1232.5714285706699</c:v>
                </c:pt>
                <c:pt idx="1438">
                  <c:v>1233.4285714278101</c:v>
                </c:pt>
                <c:pt idx="1439">
                  <c:v>1234.28571428495</c:v>
                </c:pt>
                <c:pt idx="1440">
                  <c:v>1235.14285714209</c:v>
                </c:pt>
                <c:pt idx="1441">
                  <c:v>1235.9999999992301</c:v>
                </c:pt>
                <c:pt idx="1442">
                  <c:v>1236.85714285637</c:v>
                </c:pt>
                <c:pt idx="1443">
                  <c:v>1237.71428571351</c:v>
                </c:pt>
                <c:pt idx="1444">
                  <c:v>1238.5714285706499</c:v>
                </c:pt>
                <c:pt idx="1445">
                  <c:v>1239.4285714277901</c:v>
                </c:pt>
                <c:pt idx="1446">
                  <c:v>1240.28571428493</c:v>
                </c:pt>
                <c:pt idx="1447">
                  <c:v>1241.1428571420699</c:v>
                </c:pt>
                <c:pt idx="1448">
                  <c:v>1241.9999999992101</c:v>
                </c:pt>
                <c:pt idx="1449">
                  <c:v>1242.85714285635</c:v>
                </c:pt>
                <c:pt idx="1450">
                  <c:v>1243.71428571349</c:v>
                </c:pt>
                <c:pt idx="1451">
                  <c:v>1244.5714285706299</c:v>
                </c:pt>
                <c:pt idx="1452">
                  <c:v>1245.4285714277701</c:v>
                </c:pt>
                <c:pt idx="1453">
                  <c:v>1246.28571428491</c:v>
                </c:pt>
                <c:pt idx="1454">
                  <c:v>1247.1428571420499</c:v>
                </c:pt>
                <c:pt idx="1455">
                  <c:v>1247.9999999991901</c:v>
                </c:pt>
                <c:pt idx="1456">
                  <c:v>1248.85714285633</c:v>
                </c:pt>
                <c:pt idx="1457">
                  <c:v>1249.71428571347</c:v>
                </c:pt>
                <c:pt idx="1458">
                  <c:v>1250.5714285706099</c:v>
                </c:pt>
                <c:pt idx="1459">
                  <c:v>1251.4285714277501</c:v>
                </c:pt>
                <c:pt idx="1460">
                  <c:v>1252.28571428489</c:v>
                </c:pt>
                <c:pt idx="1461">
                  <c:v>1253.1428571420299</c:v>
                </c:pt>
                <c:pt idx="1462">
                  <c:v>1253.9999999991701</c:v>
                </c:pt>
                <c:pt idx="1463">
                  <c:v>1254.85714285631</c:v>
                </c:pt>
                <c:pt idx="1464">
                  <c:v>1255.71428571345</c:v>
                </c:pt>
                <c:pt idx="1465">
                  <c:v>1256.5714285705899</c:v>
                </c:pt>
                <c:pt idx="1466">
                  <c:v>1257.42857142773</c:v>
                </c:pt>
                <c:pt idx="1467">
                  <c:v>1258.28571428487</c:v>
                </c:pt>
                <c:pt idx="1468">
                  <c:v>1259.1428571420099</c:v>
                </c:pt>
                <c:pt idx="1469">
                  <c:v>1259.9999999991501</c:v>
                </c:pt>
                <c:pt idx="1470">
                  <c:v>1260.85714285629</c:v>
                </c:pt>
                <c:pt idx="1471">
                  <c:v>1261.7142857134299</c:v>
                </c:pt>
                <c:pt idx="1472">
                  <c:v>1262.5714285705701</c:v>
                </c:pt>
                <c:pt idx="1473">
                  <c:v>1263.42857142771</c:v>
                </c:pt>
                <c:pt idx="1474">
                  <c:v>1264.28571428485</c:v>
                </c:pt>
                <c:pt idx="1475">
                  <c:v>1265.1428571419999</c:v>
                </c:pt>
                <c:pt idx="1476">
                  <c:v>1265.9999999991401</c:v>
                </c:pt>
                <c:pt idx="1477">
                  <c:v>1266.85714285628</c:v>
                </c:pt>
                <c:pt idx="1478">
                  <c:v>1267.7142857134099</c:v>
                </c:pt>
                <c:pt idx="1479">
                  <c:v>1268.5714285705501</c:v>
                </c:pt>
                <c:pt idx="1480">
                  <c:v>1269.4285714277</c:v>
                </c:pt>
                <c:pt idx="1481">
                  <c:v>1270.28571428483</c:v>
                </c:pt>
                <c:pt idx="1482">
                  <c:v>1271.1428571419799</c:v>
                </c:pt>
                <c:pt idx="1483">
                  <c:v>1271.9999999991201</c:v>
                </c:pt>
                <c:pt idx="1484">
                  <c:v>1272.85714285625</c:v>
                </c:pt>
                <c:pt idx="1485">
                  <c:v>1273.7142857133899</c:v>
                </c:pt>
                <c:pt idx="1486">
                  <c:v>1274.7142857133899</c:v>
                </c:pt>
                <c:pt idx="1487">
                  <c:v>1275.7142857133899</c:v>
                </c:pt>
                <c:pt idx="1488">
                  <c:v>1276.7142857133899</c:v>
                </c:pt>
                <c:pt idx="1489">
                  <c:v>1277.7142857133899</c:v>
                </c:pt>
                <c:pt idx="1490">
                  <c:v>1278.7142857133899</c:v>
                </c:pt>
                <c:pt idx="1491">
                  <c:v>1279.7142857133899</c:v>
                </c:pt>
                <c:pt idx="1492">
                  <c:v>1280.7142857133899</c:v>
                </c:pt>
                <c:pt idx="1493">
                  <c:v>1281.7142857133899</c:v>
                </c:pt>
                <c:pt idx="1494">
                  <c:v>1282.7142857133899</c:v>
                </c:pt>
                <c:pt idx="1495">
                  <c:v>1283.7142857133899</c:v>
                </c:pt>
                <c:pt idx="1496">
                  <c:v>1284.7142857133899</c:v>
                </c:pt>
                <c:pt idx="1497">
                  <c:v>1285.7142857133899</c:v>
                </c:pt>
                <c:pt idx="1498">
                  <c:v>1286.7142857133899</c:v>
                </c:pt>
                <c:pt idx="1499">
                  <c:v>1287.7142857133899</c:v>
                </c:pt>
                <c:pt idx="1500">
                  <c:v>1288.7142857133899</c:v>
                </c:pt>
                <c:pt idx="1501">
                  <c:v>1289.7142857133899</c:v>
                </c:pt>
                <c:pt idx="1502">
                  <c:v>1290.7142857133899</c:v>
                </c:pt>
                <c:pt idx="1503">
                  <c:v>1291.7142857133899</c:v>
                </c:pt>
                <c:pt idx="1504">
                  <c:v>1292.7142857133899</c:v>
                </c:pt>
                <c:pt idx="1505">
                  <c:v>1293.7142857133899</c:v>
                </c:pt>
                <c:pt idx="1506">
                  <c:v>1294.7142857133899</c:v>
                </c:pt>
                <c:pt idx="1507">
                  <c:v>1295.7142857133899</c:v>
                </c:pt>
                <c:pt idx="1508">
                  <c:v>1296.7142857133899</c:v>
                </c:pt>
                <c:pt idx="1509">
                  <c:v>1297.7142857133899</c:v>
                </c:pt>
                <c:pt idx="1510">
                  <c:v>1298.7142857133899</c:v>
                </c:pt>
                <c:pt idx="1511">
                  <c:v>1299.7142857133899</c:v>
                </c:pt>
                <c:pt idx="1512">
                  <c:v>1300.7142857133899</c:v>
                </c:pt>
                <c:pt idx="1513">
                  <c:v>1301.7142857133899</c:v>
                </c:pt>
                <c:pt idx="1514">
                  <c:v>1302.7142857133899</c:v>
                </c:pt>
                <c:pt idx="1515">
                  <c:v>1303.7142857133899</c:v>
                </c:pt>
                <c:pt idx="1516">
                  <c:v>1304.7142857133899</c:v>
                </c:pt>
                <c:pt idx="1517">
                  <c:v>1305.7142857133899</c:v>
                </c:pt>
                <c:pt idx="1518">
                  <c:v>1306.7142857133899</c:v>
                </c:pt>
                <c:pt idx="1519">
                  <c:v>1307.7142857133899</c:v>
                </c:pt>
                <c:pt idx="1520">
                  <c:v>1308.7142857133899</c:v>
                </c:pt>
                <c:pt idx="1521">
                  <c:v>1309.7142857133899</c:v>
                </c:pt>
                <c:pt idx="1522">
                  <c:v>1310.7142857133899</c:v>
                </c:pt>
                <c:pt idx="1523">
                  <c:v>1311.7142857133899</c:v>
                </c:pt>
                <c:pt idx="1524">
                  <c:v>1312.7142857133899</c:v>
                </c:pt>
                <c:pt idx="1525">
                  <c:v>1313.7142857133899</c:v>
                </c:pt>
                <c:pt idx="1526">
                  <c:v>1314.7142857133899</c:v>
                </c:pt>
                <c:pt idx="1527">
                  <c:v>1315.7142857133899</c:v>
                </c:pt>
                <c:pt idx="1528">
                  <c:v>1316.7142857133899</c:v>
                </c:pt>
                <c:pt idx="1529">
                  <c:v>1317.7142857133899</c:v>
                </c:pt>
                <c:pt idx="1530">
                  <c:v>1318.7142857133899</c:v>
                </c:pt>
                <c:pt idx="1531">
                  <c:v>1319.7142857133899</c:v>
                </c:pt>
                <c:pt idx="1532">
                  <c:v>1320.7142857133899</c:v>
                </c:pt>
                <c:pt idx="1533">
                  <c:v>1321.7142857133899</c:v>
                </c:pt>
                <c:pt idx="1534">
                  <c:v>1322.7142857133899</c:v>
                </c:pt>
                <c:pt idx="1535">
                  <c:v>1323.7142857133899</c:v>
                </c:pt>
                <c:pt idx="1536">
                  <c:v>1324.7142857133899</c:v>
                </c:pt>
                <c:pt idx="1537">
                  <c:v>1325.7142857133899</c:v>
                </c:pt>
                <c:pt idx="1538">
                  <c:v>1326.7142857133899</c:v>
                </c:pt>
                <c:pt idx="1539">
                  <c:v>1327.7142857133899</c:v>
                </c:pt>
                <c:pt idx="1540">
                  <c:v>1328.7142857133899</c:v>
                </c:pt>
                <c:pt idx="1541">
                  <c:v>1329.7142857133899</c:v>
                </c:pt>
                <c:pt idx="1542">
                  <c:v>1330.7142857133899</c:v>
                </c:pt>
                <c:pt idx="1543">
                  <c:v>1331.7142857133899</c:v>
                </c:pt>
                <c:pt idx="1544">
                  <c:v>1332.7142857133899</c:v>
                </c:pt>
                <c:pt idx="1545">
                  <c:v>1333.7142857133899</c:v>
                </c:pt>
                <c:pt idx="1546">
                  <c:v>1334.7142857133899</c:v>
                </c:pt>
                <c:pt idx="1547">
                  <c:v>1335.7142857133899</c:v>
                </c:pt>
                <c:pt idx="1548">
                  <c:v>1336.7142857133899</c:v>
                </c:pt>
                <c:pt idx="1549">
                  <c:v>1337.7142857133899</c:v>
                </c:pt>
                <c:pt idx="1550">
                  <c:v>1338.7142857133899</c:v>
                </c:pt>
                <c:pt idx="1551">
                  <c:v>1339.7142857133899</c:v>
                </c:pt>
                <c:pt idx="1552">
                  <c:v>1340.7142857133899</c:v>
                </c:pt>
                <c:pt idx="1553">
                  <c:v>1341.7142857133899</c:v>
                </c:pt>
                <c:pt idx="1554">
                  <c:v>1342.7142857133899</c:v>
                </c:pt>
                <c:pt idx="1555">
                  <c:v>1343.7142857133899</c:v>
                </c:pt>
                <c:pt idx="1556">
                  <c:v>1344.7142857133899</c:v>
                </c:pt>
                <c:pt idx="1557">
                  <c:v>1345.7142857133899</c:v>
                </c:pt>
                <c:pt idx="1558">
                  <c:v>1346.7142857133899</c:v>
                </c:pt>
                <c:pt idx="1559">
                  <c:v>1347.7142857133899</c:v>
                </c:pt>
                <c:pt idx="1560">
                  <c:v>1348.7142857133899</c:v>
                </c:pt>
                <c:pt idx="1561">
                  <c:v>1349.7142857133899</c:v>
                </c:pt>
                <c:pt idx="1562">
                  <c:v>1350.7142857133899</c:v>
                </c:pt>
                <c:pt idx="1563">
                  <c:v>1351.7142857133899</c:v>
                </c:pt>
                <c:pt idx="1564">
                  <c:v>1352.7142857133899</c:v>
                </c:pt>
                <c:pt idx="1565">
                  <c:v>1353.7142857133899</c:v>
                </c:pt>
                <c:pt idx="1566">
                  <c:v>1354.7142857133899</c:v>
                </c:pt>
                <c:pt idx="1567">
                  <c:v>1355.7142857133899</c:v>
                </c:pt>
                <c:pt idx="1568">
                  <c:v>1356.7142857133899</c:v>
                </c:pt>
                <c:pt idx="1569">
                  <c:v>1357.7142857133899</c:v>
                </c:pt>
                <c:pt idx="1570">
                  <c:v>1358.7142857133899</c:v>
                </c:pt>
                <c:pt idx="1571">
                  <c:v>1359.7142857133899</c:v>
                </c:pt>
                <c:pt idx="1572">
                  <c:v>1360.7142857133899</c:v>
                </c:pt>
                <c:pt idx="1573">
                  <c:v>1361.7142857133899</c:v>
                </c:pt>
                <c:pt idx="1574">
                  <c:v>1362.7142857133899</c:v>
                </c:pt>
                <c:pt idx="1575">
                  <c:v>1363.7142857133899</c:v>
                </c:pt>
                <c:pt idx="1576">
                  <c:v>1364.7142857133899</c:v>
                </c:pt>
                <c:pt idx="1577">
                  <c:v>1365.7142857133899</c:v>
                </c:pt>
                <c:pt idx="1578">
                  <c:v>1366.7142857133899</c:v>
                </c:pt>
                <c:pt idx="1579">
                  <c:v>1367.7142857133899</c:v>
                </c:pt>
                <c:pt idx="1580">
                  <c:v>1368.7142857133899</c:v>
                </c:pt>
                <c:pt idx="1581">
                  <c:v>1369.7142857133899</c:v>
                </c:pt>
                <c:pt idx="1582">
                  <c:v>1370.7142857133899</c:v>
                </c:pt>
                <c:pt idx="1583">
                  <c:v>1371.7142857133899</c:v>
                </c:pt>
                <c:pt idx="1584">
                  <c:v>1372.7142857133899</c:v>
                </c:pt>
                <c:pt idx="1585">
                  <c:v>1373.7142857133899</c:v>
                </c:pt>
                <c:pt idx="1586">
                  <c:v>1374.7142857133899</c:v>
                </c:pt>
                <c:pt idx="1587">
                  <c:v>1375.7142857133899</c:v>
                </c:pt>
                <c:pt idx="1588">
                  <c:v>1376.7142857133899</c:v>
                </c:pt>
                <c:pt idx="1589">
                  <c:v>1377.7142857133899</c:v>
                </c:pt>
                <c:pt idx="1590">
                  <c:v>1378.7142857133899</c:v>
                </c:pt>
                <c:pt idx="1591">
                  <c:v>1379.7142857133899</c:v>
                </c:pt>
                <c:pt idx="1592">
                  <c:v>1380.7142857133899</c:v>
                </c:pt>
                <c:pt idx="1593">
                  <c:v>1381.7142857133899</c:v>
                </c:pt>
                <c:pt idx="1594">
                  <c:v>1382.7142857133899</c:v>
                </c:pt>
                <c:pt idx="1595">
                  <c:v>1383.7142857133899</c:v>
                </c:pt>
                <c:pt idx="1596">
                  <c:v>1384.7142857133899</c:v>
                </c:pt>
                <c:pt idx="1597">
                  <c:v>1385.7142857133899</c:v>
                </c:pt>
                <c:pt idx="1598">
                  <c:v>1386.7142857133899</c:v>
                </c:pt>
                <c:pt idx="1599">
                  <c:v>1387.7142857133899</c:v>
                </c:pt>
                <c:pt idx="1600">
                  <c:v>1388.7142857133899</c:v>
                </c:pt>
                <c:pt idx="1601">
                  <c:v>1389.7142857133899</c:v>
                </c:pt>
                <c:pt idx="1602">
                  <c:v>1390.7142857133899</c:v>
                </c:pt>
                <c:pt idx="1603">
                  <c:v>1391.7142857133899</c:v>
                </c:pt>
                <c:pt idx="1604">
                  <c:v>1392.7142857133899</c:v>
                </c:pt>
                <c:pt idx="1605">
                  <c:v>1393.7142857133899</c:v>
                </c:pt>
                <c:pt idx="1606">
                  <c:v>1394.7142857133899</c:v>
                </c:pt>
                <c:pt idx="1607">
                  <c:v>1395.7142857133899</c:v>
                </c:pt>
                <c:pt idx="1608">
                  <c:v>1396.7142857133899</c:v>
                </c:pt>
                <c:pt idx="1609">
                  <c:v>1397.7142857133899</c:v>
                </c:pt>
                <c:pt idx="1610">
                  <c:v>1398.7142857133899</c:v>
                </c:pt>
                <c:pt idx="1611">
                  <c:v>1399.7142857133899</c:v>
                </c:pt>
                <c:pt idx="1612">
                  <c:v>1400.7142857133899</c:v>
                </c:pt>
                <c:pt idx="1613">
                  <c:v>1401.7142857133899</c:v>
                </c:pt>
                <c:pt idx="1614">
                  <c:v>1402.7142857133899</c:v>
                </c:pt>
                <c:pt idx="1615">
                  <c:v>1403.7142857133899</c:v>
                </c:pt>
                <c:pt idx="1616">
                  <c:v>1404.7142857133899</c:v>
                </c:pt>
                <c:pt idx="1617">
                  <c:v>1405.7142857133899</c:v>
                </c:pt>
                <c:pt idx="1618">
                  <c:v>1406.7142857133899</c:v>
                </c:pt>
                <c:pt idx="1619">
                  <c:v>1407.7142857133899</c:v>
                </c:pt>
                <c:pt idx="1620">
                  <c:v>1408.7142857133899</c:v>
                </c:pt>
                <c:pt idx="1621">
                  <c:v>1409.7142857133899</c:v>
                </c:pt>
                <c:pt idx="1622">
                  <c:v>1410.7142857133899</c:v>
                </c:pt>
              </c:numCache>
            </c:numRef>
          </c:xVal>
          <c:yVal>
            <c:numRef>
              <c:f>[Data_resuME_3Modèles_final.xlsx]DynamRot_4DDLAM!$D$2:$D$2500</c:f>
              <c:numCache>
                <c:formatCode>0.00</c:formatCode>
                <c:ptCount val="2499"/>
                <c:pt idx="0">
                  <c:v>103.670662359365</c:v>
                </c:pt>
                <c:pt idx="1">
                  <c:v>100.384363590579</c:v>
                </c:pt>
                <c:pt idx="2">
                  <c:v>100.461221520866</c:v>
                </c:pt>
                <c:pt idx="3">
                  <c:v>100.040379556402</c:v>
                </c:pt>
                <c:pt idx="4">
                  <c:v>99.961962583861904</c:v>
                </c:pt>
                <c:pt idx="5">
                  <c:v>100.031909138941</c:v>
                </c:pt>
                <c:pt idx="6">
                  <c:v>100.17866192691601</c:v>
                </c:pt>
                <c:pt idx="7">
                  <c:v>100.39439618238499</c:v>
                </c:pt>
                <c:pt idx="8">
                  <c:v>100.627888361534</c:v>
                </c:pt>
                <c:pt idx="9">
                  <c:v>100.84714735336</c:v>
                </c:pt>
                <c:pt idx="10">
                  <c:v>101.006633983296</c:v>
                </c:pt>
                <c:pt idx="11">
                  <c:v>101.101071308342</c:v>
                </c:pt>
                <c:pt idx="12">
                  <c:v>101.141133624354</c:v>
                </c:pt>
                <c:pt idx="13">
                  <c:v>101.156924591871</c:v>
                </c:pt>
                <c:pt idx="14">
                  <c:v>101.128968583496</c:v>
                </c:pt>
                <c:pt idx="15">
                  <c:v>101.08789875511199</c:v>
                </c:pt>
                <c:pt idx="16">
                  <c:v>101.043896987747</c:v>
                </c:pt>
                <c:pt idx="17">
                  <c:v>101.00457495626</c:v>
                </c:pt>
                <c:pt idx="18">
                  <c:v>100.973239985405</c:v>
                </c:pt>
                <c:pt idx="19">
                  <c:v>100.934706516652</c:v>
                </c:pt>
                <c:pt idx="20">
                  <c:v>100.88938565190701</c:v>
                </c:pt>
                <c:pt idx="21">
                  <c:v>100.830688267216</c:v>
                </c:pt>
                <c:pt idx="22">
                  <c:v>100.781915282181</c:v>
                </c:pt>
                <c:pt idx="23">
                  <c:v>100.73400101635001</c:v>
                </c:pt>
                <c:pt idx="24">
                  <c:v>100.674667363517</c:v>
                </c:pt>
                <c:pt idx="25">
                  <c:v>100.603381864418</c:v>
                </c:pt>
                <c:pt idx="26">
                  <c:v>100.52388296920699</c:v>
                </c:pt>
                <c:pt idx="27">
                  <c:v>100.44192855287</c:v>
                </c:pt>
                <c:pt idx="28">
                  <c:v>100.35935416824699</c:v>
                </c:pt>
                <c:pt idx="29">
                  <c:v>100.278078156182</c:v>
                </c:pt>
                <c:pt idx="30">
                  <c:v>100.19385585703399</c:v>
                </c:pt>
                <c:pt idx="31">
                  <c:v>100.10037677821001</c:v>
                </c:pt>
                <c:pt idx="32">
                  <c:v>100.000562304437</c:v>
                </c:pt>
                <c:pt idx="33">
                  <c:v>99.906528257456699</c:v>
                </c:pt>
                <c:pt idx="34">
                  <c:v>99.822633126521694</c:v>
                </c:pt>
                <c:pt idx="35">
                  <c:v>99.741057377020397</c:v>
                </c:pt>
                <c:pt idx="36">
                  <c:v>99.659701995785596</c:v>
                </c:pt>
                <c:pt idx="37">
                  <c:v>99.654031110556303</c:v>
                </c:pt>
                <c:pt idx="38">
                  <c:v>99.543208390802704</c:v>
                </c:pt>
                <c:pt idx="39">
                  <c:v>99.495660399059602</c:v>
                </c:pt>
                <c:pt idx="40">
                  <c:v>99.417811893266801</c:v>
                </c:pt>
                <c:pt idx="41">
                  <c:v>99.363835181058803</c:v>
                </c:pt>
                <c:pt idx="42">
                  <c:v>99.298690540686906</c:v>
                </c:pt>
                <c:pt idx="43">
                  <c:v>99.243070450132095</c:v>
                </c:pt>
                <c:pt idx="44">
                  <c:v>99.188278596812793</c:v>
                </c:pt>
                <c:pt idx="45">
                  <c:v>99.131056299627005</c:v>
                </c:pt>
                <c:pt idx="46">
                  <c:v>99.074836504202096</c:v>
                </c:pt>
                <c:pt idx="47">
                  <c:v>99.012848335564897</c:v>
                </c:pt>
                <c:pt idx="48">
                  <c:v>98.952296641421</c:v>
                </c:pt>
                <c:pt idx="49">
                  <c:v>98.890458365308305</c:v>
                </c:pt>
                <c:pt idx="50">
                  <c:v>98.830511619702904</c:v>
                </c:pt>
                <c:pt idx="51">
                  <c:v>98.767428885769604</c:v>
                </c:pt>
                <c:pt idx="52">
                  <c:v>98.700531597035194</c:v>
                </c:pt>
                <c:pt idx="53">
                  <c:v>98.628241851253094</c:v>
                </c:pt>
                <c:pt idx="54">
                  <c:v>98.558516090408204</c:v>
                </c:pt>
                <c:pt idx="55">
                  <c:v>98.488583143678596</c:v>
                </c:pt>
                <c:pt idx="56">
                  <c:v>98.423151233453396</c:v>
                </c:pt>
                <c:pt idx="57">
                  <c:v>98.356065541852701</c:v>
                </c:pt>
                <c:pt idx="58">
                  <c:v>98.293589241050697</c:v>
                </c:pt>
                <c:pt idx="59">
                  <c:v>98.224277919440894</c:v>
                </c:pt>
                <c:pt idx="60">
                  <c:v>98.159570531719595</c:v>
                </c:pt>
                <c:pt idx="61">
                  <c:v>98.096561310408703</c:v>
                </c:pt>
                <c:pt idx="62">
                  <c:v>98.037406772997301</c:v>
                </c:pt>
                <c:pt idx="63">
                  <c:v>97.979125923040101</c:v>
                </c:pt>
                <c:pt idx="64">
                  <c:v>97.922214070133904</c:v>
                </c:pt>
                <c:pt idx="65">
                  <c:v>97.867628670131694</c:v>
                </c:pt>
                <c:pt idx="66">
                  <c:v>97.816633547037995</c:v>
                </c:pt>
                <c:pt idx="67">
                  <c:v>97.769123385450797</c:v>
                </c:pt>
                <c:pt idx="68">
                  <c:v>97.723180909321698</c:v>
                </c:pt>
                <c:pt idx="69">
                  <c:v>97.679267586534806</c:v>
                </c:pt>
                <c:pt idx="70">
                  <c:v>97.637165159659702</c:v>
                </c:pt>
                <c:pt idx="71">
                  <c:v>97.598417868220295</c:v>
                </c:pt>
                <c:pt idx="72">
                  <c:v>97.562639845217703</c:v>
                </c:pt>
                <c:pt idx="73">
                  <c:v>97.525302809612199</c:v>
                </c:pt>
                <c:pt idx="74">
                  <c:v>97.487051284857898</c:v>
                </c:pt>
                <c:pt idx="75">
                  <c:v>97.449726728402695</c:v>
                </c:pt>
                <c:pt idx="76">
                  <c:v>97.4112059696198</c:v>
                </c:pt>
                <c:pt idx="77">
                  <c:v>97.374335256970596</c:v>
                </c:pt>
                <c:pt idx="78">
                  <c:v>97.337290749178507</c:v>
                </c:pt>
                <c:pt idx="79">
                  <c:v>97.300738768567896</c:v>
                </c:pt>
                <c:pt idx="80">
                  <c:v>97.261856895286201</c:v>
                </c:pt>
                <c:pt idx="81">
                  <c:v>97.220211017723003</c:v>
                </c:pt>
                <c:pt idx="82">
                  <c:v>97.179714067475103</c:v>
                </c:pt>
                <c:pt idx="83">
                  <c:v>97.138094597928998</c:v>
                </c:pt>
                <c:pt idx="84">
                  <c:v>97.102099265550606</c:v>
                </c:pt>
                <c:pt idx="85">
                  <c:v>97.064249604078398</c:v>
                </c:pt>
                <c:pt idx="86">
                  <c:v>97.028674073619996</c:v>
                </c:pt>
                <c:pt idx="87">
                  <c:v>96.991613194047602</c:v>
                </c:pt>
                <c:pt idx="88">
                  <c:v>96.954683209780001</c:v>
                </c:pt>
                <c:pt idx="89">
                  <c:v>96.919553136808801</c:v>
                </c:pt>
                <c:pt idx="90">
                  <c:v>96.886906442987794</c:v>
                </c:pt>
                <c:pt idx="91">
                  <c:v>96.855503279577803</c:v>
                </c:pt>
                <c:pt idx="92">
                  <c:v>96.825102778888805</c:v>
                </c:pt>
                <c:pt idx="93">
                  <c:v>96.796114017759905</c:v>
                </c:pt>
                <c:pt idx="94">
                  <c:v>96.767226168384994</c:v>
                </c:pt>
                <c:pt idx="95">
                  <c:v>96.740311627571501</c:v>
                </c:pt>
                <c:pt idx="96">
                  <c:v>96.712528098960703</c:v>
                </c:pt>
                <c:pt idx="97">
                  <c:v>96.684676960137594</c:v>
                </c:pt>
                <c:pt idx="98">
                  <c:v>96.658214259510999</c:v>
                </c:pt>
                <c:pt idx="99">
                  <c:v>96.630127678218201</c:v>
                </c:pt>
                <c:pt idx="100">
                  <c:v>96.601796661672495</c:v>
                </c:pt>
                <c:pt idx="101">
                  <c:v>96.574945183530204</c:v>
                </c:pt>
                <c:pt idx="102">
                  <c:v>96.547117297360899</c:v>
                </c:pt>
                <c:pt idx="103">
                  <c:v>96.520299616680305</c:v>
                </c:pt>
                <c:pt idx="104">
                  <c:v>96.491820692696905</c:v>
                </c:pt>
                <c:pt idx="105">
                  <c:v>96.464004824094403</c:v>
                </c:pt>
                <c:pt idx="106">
                  <c:v>96.4393181944274</c:v>
                </c:pt>
                <c:pt idx="107">
                  <c:v>96.415038001012604</c:v>
                </c:pt>
                <c:pt idx="108">
                  <c:v>96.389135647964594</c:v>
                </c:pt>
                <c:pt idx="109">
                  <c:v>96.364641480146801</c:v>
                </c:pt>
                <c:pt idx="110">
                  <c:v>96.340054233317503</c:v>
                </c:pt>
                <c:pt idx="111">
                  <c:v>96.321537451878996</c:v>
                </c:pt>
                <c:pt idx="112">
                  <c:v>96.298071549402295</c:v>
                </c:pt>
                <c:pt idx="113">
                  <c:v>96.274968118369998</c:v>
                </c:pt>
                <c:pt idx="114">
                  <c:v>96.2536713200886</c:v>
                </c:pt>
                <c:pt idx="115">
                  <c:v>96.238098596158395</c:v>
                </c:pt>
                <c:pt idx="116">
                  <c:v>96.217146438165301</c:v>
                </c:pt>
                <c:pt idx="117">
                  <c:v>96.197154862352704</c:v>
                </c:pt>
                <c:pt idx="118">
                  <c:v>96.175912722299003</c:v>
                </c:pt>
                <c:pt idx="119">
                  <c:v>96.155172239416103</c:v>
                </c:pt>
                <c:pt idx="120">
                  <c:v>96.1344301068155</c:v>
                </c:pt>
                <c:pt idx="121">
                  <c:v>96.114370299074196</c:v>
                </c:pt>
                <c:pt idx="122">
                  <c:v>96.093958938839606</c:v>
                </c:pt>
                <c:pt idx="123">
                  <c:v>96.074417492728003</c:v>
                </c:pt>
                <c:pt idx="124">
                  <c:v>96.055145698655394</c:v>
                </c:pt>
                <c:pt idx="125">
                  <c:v>96.036274448922796</c:v>
                </c:pt>
                <c:pt idx="126">
                  <c:v>96.018286171297305</c:v>
                </c:pt>
                <c:pt idx="127">
                  <c:v>96.003728225429299</c:v>
                </c:pt>
                <c:pt idx="128">
                  <c:v>95.985408797078506</c:v>
                </c:pt>
                <c:pt idx="129">
                  <c:v>95.968210035097897</c:v>
                </c:pt>
                <c:pt idx="130">
                  <c:v>95.954718474196</c:v>
                </c:pt>
                <c:pt idx="131">
                  <c:v>95.937398849922999</c:v>
                </c:pt>
                <c:pt idx="132">
                  <c:v>95.921595927721</c:v>
                </c:pt>
                <c:pt idx="133">
                  <c:v>95.906620577671802</c:v>
                </c:pt>
                <c:pt idx="134">
                  <c:v>95.892159031085498</c:v>
                </c:pt>
                <c:pt idx="135">
                  <c:v>95.878072345461007</c:v>
                </c:pt>
                <c:pt idx="136">
                  <c:v>95.864934122793798</c:v>
                </c:pt>
                <c:pt idx="137">
                  <c:v>95.852753230509805</c:v>
                </c:pt>
                <c:pt idx="138">
                  <c:v>95.841153500470099</c:v>
                </c:pt>
                <c:pt idx="139">
                  <c:v>95.829865279803101</c:v>
                </c:pt>
                <c:pt idx="140">
                  <c:v>95.819189969969401</c:v>
                </c:pt>
                <c:pt idx="141">
                  <c:v>95.809247441735195</c:v>
                </c:pt>
                <c:pt idx="142">
                  <c:v>95.798778902082503</c:v>
                </c:pt>
                <c:pt idx="143">
                  <c:v>95.788873146721002</c:v>
                </c:pt>
                <c:pt idx="144">
                  <c:v>95.778735417688097</c:v>
                </c:pt>
                <c:pt idx="145">
                  <c:v>95.769914881838105</c:v>
                </c:pt>
                <c:pt idx="146">
                  <c:v>95.762714195138599</c:v>
                </c:pt>
                <c:pt idx="147">
                  <c:v>95.752629688870599</c:v>
                </c:pt>
                <c:pt idx="148">
                  <c:v>95.741940775907807</c:v>
                </c:pt>
                <c:pt idx="149">
                  <c:v>95.731155413507096</c:v>
                </c:pt>
                <c:pt idx="150">
                  <c:v>95.719923731499705</c:v>
                </c:pt>
                <c:pt idx="151">
                  <c:v>95.709297841224895</c:v>
                </c:pt>
                <c:pt idx="152">
                  <c:v>95.698146770298493</c:v>
                </c:pt>
                <c:pt idx="153">
                  <c:v>95.686022077475698</c:v>
                </c:pt>
                <c:pt idx="154">
                  <c:v>95.6743734130756</c:v>
                </c:pt>
                <c:pt idx="155">
                  <c:v>95.663970024372603</c:v>
                </c:pt>
                <c:pt idx="156">
                  <c:v>95.651593041642698</c:v>
                </c:pt>
                <c:pt idx="157">
                  <c:v>95.640013887825404</c:v>
                </c:pt>
                <c:pt idx="158">
                  <c:v>95.628509527536906</c:v>
                </c:pt>
                <c:pt idx="159">
                  <c:v>95.618140670799306</c:v>
                </c:pt>
                <c:pt idx="160">
                  <c:v>95.6068539543258</c:v>
                </c:pt>
                <c:pt idx="161">
                  <c:v>95.595001892304794</c:v>
                </c:pt>
                <c:pt idx="162">
                  <c:v>95.582722184801</c:v>
                </c:pt>
                <c:pt idx="163">
                  <c:v>95.570699440121501</c:v>
                </c:pt>
                <c:pt idx="164">
                  <c:v>95.559174366709598</c:v>
                </c:pt>
                <c:pt idx="165">
                  <c:v>95.547800850557195</c:v>
                </c:pt>
                <c:pt idx="166">
                  <c:v>95.536583415032496</c:v>
                </c:pt>
                <c:pt idx="167">
                  <c:v>95.525188094815604</c:v>
                </c:pt>
                <c:pt idx="168">
                  <c:v>95.514165280852694</c:v>
                </c:pt>
                <c:pt idx="169">
                  <c:v>95.506434720186505</c:v>
                </c:pt>
                <c:pt idx="170">
                  <c:v>95.495120345322604</c:v>
                </c:pt>
                <c:pt idx="171">
                  <c:v>95.484075270176504</c:v>
                </c:pt>
                <c:pt idx="172">
                  <c:v>95.474224511588105</c:v>
                </c:pt>
                <c:pt idx="173">
                  <c:v>95.461307416411003</c:v>
                </c:pt>
                <c:pt idx="174">
                  <c:v>95.451855349982793</c:v>
                </c:pt>
                <c:pt idx="175">
                  <c:v>95.441791799102504</c:v>
                </c:pt>
                <c:pt idx="176">
                  <c:v>95.431924715490595</c:v>
                </c:pt>
                <c:pt idx="177">
                  <c:v>95.422366076720806</c:v>
                </c:pt>
                <c:pt idx="178">
                  <c:v>95.412923265067107</c:v>
                </c:pt>
                <c:pt idx="179">
                  <c:v>95.403478561611905</c:v>
                </c:pt>
                <c:pt idx="180">
                  <c:v>95.394175347507996</c:v>
                </c:pt>
                <c:pt idx="181">
                  <c:v>95.384778547448505</c:v>
                </c:pt>
                <c:pt idx="182">
                  <c:v>95.374506732707403</c:v>
                </c:pt>
                <c:pt idx="183">
                  <c:v>95.365546094154695</c:v>
                </c:pt>
                <c:pt idx="184">
                  <c:v>95.355834862639497</c:v>
                </c:pt>
                <c:pt idx="185">
                  <c:v>95.346123822937599</c:v>
                </c:pt>
                <c:pt idx="186">
                  <c:v>95.337048941033103</c:v>
                </c:pt>
                <c:pt idx="187">
                  <c:v>95.328137361348794</c:v>
                </c:pt>
                <c:pt idx="188">
                  <c:v>95.320009115228103</c:v>
                </c:pt>
                <c:pt idx="189">
                  <c:v>95.310736780483296</c:v>
                </c:pt>
                <c:pt idx="190">
                  <c:v>95.301945370684194</c:v>
                </c:pt>
                <c:pt idx="191">
                  <c:v>95.293169635195</c:v>
                </c:pt>
                <c:pt idx="192">
                  <c:v>95.284618898871003</c:v>
                </c:pt>
                <c:pt idx="193">
                  <c:v>95.277055544811006</c:v>
                </c:pt>
                <c:pt idx="194">
                  <c:v>95.268181418444897</c:v>
                </c:pt>
                <c:pt idx="195">
                  <c:v>95.260233796291303</c:v>
                </c:pt>
                <c:pt idx="196">
                  <c:v>95.252030898302806</c:v>
                </c:pt>
                <c:pt idx="197">
                  <c:v>95.239300230537197</c:v>
                </c:pt>
                <c:pt idx="198">
                  <c:v>95.233182513493901</c:v>
                </c:pt>
                <c:pt idx="199">
                  <c:v>95.225548832055594</c:v>
                </c:pt>
                <c:pt idx="200">
                  <c:v>95.217987433128002</c:v>
                </c:pt>
                <c:pt idx="201">
                  <c:v>95.211007075684805</c:v>
                </c:pt>
                <c:pt idx="202">
                  <c:v>95.203617212558896</c:v>
                </c:pt>
                <c:pt idx="203">
                  <c:v>95.196902550957304</c:v>
                </c:pt>
                <c:pt idx="204">
                  <c:v>95.190030408218703</c:v>
                </c:pt>
                <c:pt idx="205">
                  <c:v>95.183407726263496</c:v>
                </c:pt>
                <c:pt idx="206">
                  <c:v>95.176858925566293</c:v>
                </c:pt>
                <c:pt idx="207">
                  <c:v>95.170463962361595</c:v>
                </c:pt>
                <c:pt idx="208">
                  <c:v>95.164199517666901</c:v>
                </c:pt>
                <c:pt idx="209">
                  <c:v>95.158507387033097</c:v>
                </c:pt>
                <c:pt idx="210">
                  <c:v>95.152035545973604</c:v>
                </c:pt>
                <c:pt idx="211">
                  <c:v>95.146174931521998</c:v>
                </c:pt>
                <c:pt idx="212">
                  <c:v>95.140727216979201</c:v>
                </c:pt>
                <c:pt idx="213">
                  <c:v>95.135391429989497</c:v>
                </c:pt>
                <c:pt idx="214">
                  <c:v>95.130397983816806</c:v>
                </c:pt>
                <c:pt idx="215">
                  <c:v>95.125479440491205</c:v>
                </c:pt>
                <c:pt idx="216">
                  <c:v>95.120628621596595</c:v>
                </c:pt>
                <c:pt idx="217">
                  <c:v>95.1158825805758</c:v>
                </c:pt>
                <c:pt idx="218">
                  <c:v>95.1143088010936</c:v>
                </c:pt>
                <c:pt idx="219">
                  <c:v>95.109153438722004</c:v>
                </c:pt>
                <c:pt idx="220">
                  <c:v>95.104221326545499</c:v>
                </c:pt>
                <c:pt idx="221">
                  <c:v>95.099352123346705</c:v>
                </c:pt>
                <c:pt idx="222">
                  <c:v>95.095431445763495</c:v>
                </c:pt>
                <c:pt idx="223">
                  <c:v>95.091651263087797</c:v>
                </c:pt>
                <c:pt idx="224">
                  <c:v>95.087552637917995</c:v>
                </c:pt>
                <c:pt idx="225">
                  <c:v>95.084081964714699</c:v>
                </c:pt>
                <c:pt idx="226">
                  <c:v>95.080200692988299</c:v>
                </c:pt>
                <c:pt idx="227">
                  <c:v>95.077695284291593</c:v>
                </c:pt>
                <c:pt idx="228">
                  <c:v>95.074260501832697</c:v>
                </c:pt>
                <c:pt idx="229">
                  <c:v>95.071110897827893</c:v>
                </c:pt>
                <c:pt idx="230">
                  <c:v>95.0674946404624</c:v>
                </c:pt>
                <c:pt idx="231">
                  <c:v>95.063878576712398</c:v>
                </c:pt>
                <c:pt idx="232">
                  <c:v>95.060431193259902</c:v>
                </c:pt>
                <c:pt idx="233">
                  <c:v>95.056868602084506</c:v>
                </c:pt>
                <c:pt idx="234">
                  <c:v>95.053357459160594</c:v>
                </c:pt>
                <c:pt idx="235">
                  <c:v>95.049452075874896</c:v>
                </c:pt>
                <c:pt idx="236">
                  <c:v>95.046220942545602</c:v>
                </c:pt>
                <c:pt idx="237">
                  <c:v>95.042601057041196</c:v>
                </c:pt>
                <c:pt idx="238">
                  <c:v>95.039061032767805</c:v>
                </c:pt>
                <c:pt idx="239">
                  <c:v>95.035649471285296</c:v>
                </c:pt>
                <c:pt idx="240">
                  <c:v>95.0321014425935</c:v>
                </c:pt>
                <c:pt idx="241">
                  <c:v>95.0286072382697</c:v>
                </c:pt>
                <c:pt idx="242">
                  <c:v>95.025151252162601</c:v>
                </c:pt>
                <c:pt idx="243">
                  <c:v>95.021526543238707</c:v>
                </c:pt>
                <c:pt idx="244">
                  <c:v>95.018005739725893</c:v>
                </c:pt>
                <c:pt idx="245">
                  <c:v>95.014408591056295</c:v>
                </c:pt>
                <c:pt idx="246">
                  <c:v>95.011117910774004</c:v>
                </c:pt>
                <c:pt idx="247">
                  <c:v>95.007557723554399</c:v>
                </c:pt>
                <c:pt idx="248">
                  <c:v>95.004209911319194</c:v>
                </c:pt>
                <c:pt idx="249">
                  <c:v>95.000677828195506</c:v>
                </c:pt>
                <c:pt idx="250">
                  <c:v>94.996830221227299</c:v>
                </c:pt>
                <c:pt idx="251">
                  <c:v>94.992248306379295</c:v>
                </c:pt>
                <c:pt idx="252">
                  <c:v>94.988699100271901</c:v>
                </c:pt>
                <c:pt idx="253">
                  <c:v>94.984972251183294</c:v>
                </c:pt>
                <c:pt idx="254">
                  <c:v>94.981335157330307</c:v>
                </c:pt>
                <c:pt idx="255">
                  <c:v>94.978315380498699</c:v>
                </c:pt>
                <c:pt idx="256">
                  <c:v>94.974532759201594</c:v>
                </c:pt>
                <c:pt idx="257">
                  <c:v>94.971030543215306</c:v>
                </c:pt>
                <c:pt idx="258">
                  <c:v>94.967364621106199</c:v>
                </c:pt>
                <c:pt idx="259">
                  <c:v>94.963691508387697</c:v>
                </c:pt>
                <c:pt idx="260">
                  <c:v>94.960097841998106</c:v>
                </c:pt>
                <c:pt idx="261">
                  <c:v>94.9564829232541</c:v>
                </c:pt>
                <c:pt idx="262">
                  <c:v>94.952886319001095</c:v>
                </c:pt>
                <c:pt idx="263">
                  <c:v>94.949212453411704</c:v>
                </c:pt>
                <c:pt idx="264">
                  <c:v>94.945533308913099</c:v>
                </c:pt>
                <c:pt idx="265">
                  <c:v>94.941966244327304</c:v>
                </c:pt>
                <c:pt idx="266">
                  <c:v>94.938288069288603</c:v>
                </c:pt>
                <c:pt idx="267">
                  <c:v>94.934777201633494</c:v>
                </c:pt>
                <c:pt idx="268">
                  <c:v>94.931097523534504</c:v>
                </c:pt>
                <c:pt idx="269">
                  <c:v>94.927576817299993</c:v>
                </c:pt>
                <c:pt idx="270">
                  <c:v>94.923978888289994</c:v>
                </c:pt>
                <c:pt idx="271">
                  <c:v>94.920168355543197</c:v>
                </c:pt>
                <c:pt idx="272">
                  <c:v>94.916195009103404</c:v>
                </c:pt>
                <c:pt idx="273">
                  <c:v>94.912704324161794</c:v>
                </c:pt>
                <c:pt idx="274">
                  <c:v>94.908758427554801</c:v>
                </c:pt>
                <c:pt idx="275">
                  <c:v>94.905025112100304</c:v>
                </c:pt>
                <c:pt idx="276">
                  <c:v>94.901588256406995</c:v>
                </c:pt>
                <c:pt idx="277">
                  <c:v>94.898066544207296</c:v>
                </c:pt>
                <c:pt idx="278">
                  <c:v>94.896093441813093</c:v>
                </c:pt>
                <c:pt idx="279">
                  <c:v>94.892233978996799</c:v>
                </c:pt>
                <c:pt idx="280">
                  <c:v>94.888708591916597</c:v>
                </c:pt>
                <c:pt idx="281">
                  <c:v>94.885218130698107</c:v>
                </c:pt>
                <c:pt idx="282">
                  <c:v>94.881707621070305</c:v>
                </c:pt>
                <c:pt idx="283">
                  <c:v>94.878408342306798</c:v>
                </c:pt>
                <c:pt idx="284">
                  <c:v>94.874836332124005</c:v>
                </c:pt>
                <c:pt idx="285">
                  <c:v>94.871544766182197</c:v>
                </c:pt>
                <c:pt idx="286">
                  <c:v>94.868252210009899</c:v>
                </c:pt>
                <c:pt idx="287">
                  <c:v>94.864965644843906</c:v>
                </c:pt>
                <c:pt idx="288">
                  <c:v>94.861726039406904</c:v>
                </c:pt>
                <c:pt idx="289">
                  <c:v>94.858533856020301</c:v>
                </c:pt>
                <c:pt idx="290">
                  <c:v>94.8552627556179</c:v>
                </c:pt>
                <c:pt idx="291">
                  <c:v>94.852123428308701</c:v>
                </c:pt>
                <c:pt idx="292">
                  <c:v>94.849185674487899</c:v>
                </c:pt>
                <c:pt idx="293">
                  <c:v>94.846116311739706</c:v>
                </c:pt>
                <c:pt idx="294">
                  <c:v>94.842928918601004</c:v>
                </c:pt>
                <c:pt idx="295">
                  <c:v>94.840220980273102</c:v>
                </c:pt>
                <c:pt idx="296">
                  <c:v>94.837106801139797</c:v>
                </c:pt>
                <c:pt idx="297">
                  <c:v>94.834122216106095</c:v>
                </c:pt>
                <c:pt idx="298">
                  <c:v>94.831076505831405</c:v>
                </c:pt>
                <c:pt idx="299">
                  <c:v>94.828076023789095</c:v>
                </c:pt>
                <c:pt idx="300">
                  <c:v>94.825130791603897</c:v>
                </c:pt>
                <c:pt idx="301">
                  <c:v>94.822011120008796</c:v>
                </c:pt>
                <c:pt idx="302">
                  <c:v>94.819232876074096</c:v>
                </c:pt>
                <c:pt idx="303">
                  <c:v>94.816289935013501</c:v>
                </c:pt>
                <c:pt idx="304">
                  <c:v>94.813510046517194</c:v>
                </c:pt>
                <c:pt idx="305">
                  <c:v>94.810697683502795</c:v>
                </c:pt>
                <c:pt idx="306">
                  <c:v>94.807990823789893</c:v>
                </c:pt>
                <c:pt idx="307">
                  <c:v>94.805108347058706</c:v>
                </c:pt>
                <c:pt idx="308">
                  <c:v>94.802473477576797</c:v>
                </c:pt>
                <c:pt idx="309">
                  <c:v>94.799829400775906</c:v>
                </c:pt>
                <c:pt idx="310">
                  <c:v>94.797233031967195</c:v>
                </c:pt>
                <c:pt idx="311">
                  <c:v>94.794592980524698</c:v>
                </c:pt>
                <c:pt idx="312">
                  <c:v>94.791925475490601</c:v>
                </c:pt>
                <c:pt idx="313">
                  <c:v>94.789458385593207</c:v>
                </c:pt>
                <c:pt idx="314">
                  <c:v>94.783054413593007</c:v>
                </c:pt>
                <c:pt idx="315">
                  <c:v>94.7854944856727</c:v>
                </c:pt>
                <c:pt idx="316">
                  <c:v>94.7822095180057</c:v>
                </c:pt>
                <c:pt idx="317">
                  <c:v>94.779346197636002</c:v>
                </c:pt>
                <c:pt idx="318">
                  <c:v>94.7772094302114</c:v>
                </c:pt>
                <c:pt idx="319">
                  <c:v>94.774698658698298</c:v>
                </c:pt>
                <c:pt idx="320">
                  <c:v>94.772375303800501</c:v>
                </c:pt>
                <c:pt idx="321">
                  <c:v>94.770073816782102</c:v>
                </c:pt>
                <c:pt idx="322">
                  <c:v>94.763951127940302</c:v>
                </c:pt>
                <c:pt idx="323">
                  <c:v>94.762758012400894</c:v>
                </c:pt>
                <c:pt idx="324">
                  <c:v>94.760694756582893</c:v>
                </c:pt>
                <c:pt idx="325">
                  <c:v>94.762528579038005</c:v>
                </c:pt>
                <c:pt idx="326">
                  <c:v>94.7554797334451</c:v>
                </c:pt>
                <c:pt idx="327">
                  <c:v>94.758088205649003</c:v>
                </c:pt>
                <c:pt idx="328">
                  <c:v>94.755455120769398</c:v>
                </c:pt>
                <c:pt idx="329">
                  <c:v>94.752751708691406</c:v>
                </c:pt>
                <c:pt idx="330">
                  <c:v>94.750966901441203</c:v>
                </c:pt>
                <c:pt idx="331">
                  <c:v>94.744648647462597</c:v>
                </c:pt>
                <c:pt idx="332">
                  <c:v>94.743645352820295</c:v>
                </c:pt>
                <c:pt idx="333">
                  <c:v>94.741905306508002</c:v>
                </c:pt>
                <c:pt idx="334">
                  <c:v>94.743910724718404</c:v>
                </c:pt>
                <c:pt idx="335">
                  <c:v>94.737376783186804</c:v>
                </c:pt>
                <c:pt idx="336">
                  <c:v>94.735892077067803</c:v>
                </c:pt>
                <c:pt idx="337">
                  <c:v>94.734399958503602</c:v>
                </c:pt>
                <c:pt idx="338">
                  <c:v>94.7322609335408</c:v>
                </c:pt>
                <c:pt idx="339">
                  <c:v>94.730543415067999</c:v>
                </c:pt>
                <c:pt idx="340">
                  <c:v>94.728517773738901</c:v>
                </c:pt>
                <c:pt idx="341">
                  <c:v>94.726733804405796</c:v>
                </c:pt>
                <c:pt idx="342">
                  <c:v>94.724868647295494</c:v>
                </c:pt>
                <c:pt idx="343">
                  <c:v>94.723014873779306</c:v>
                </c:pt>
                <c:pt idx="344">
                  <c:v>94.721225101467596</c:v>
                </c:pt>
                <c:pt idx="345">
                  <c:v>94.7193879070892</c:v>
                </c:pt>
                <c:pt idx="346">
                  <c:v>94.717597066311498</c:v>
                </c:pt>
                <c:pt idx="347">
                  <c:v>94.715807790556696</c:v>
                </c:pt>
                <c:pt idx="348">
                  <c:v>94.714050345455902</c:v>
                </c:pt>
                <c:pt idx="349">
                  <c:v>94.7121838792674</c:v>
                </c:pt>
                <c:pt idx="350">
                  <c:v>94.710669003093201</c:v>
                </c:pt>
                <c:pt idx="351">
                  <c:v>94.7089968072098</c:v>
                </c:pt>
                <c:pt idx="352">
                  <c:v>94.707211938889003</c:v>
                </c:pt>
                <c:pt idx="353">
                  <c:v>94.705524745438694</c:v>
                </c:pt>
                <c:pt idx="354">
                  <c:v>94.7038037492065</c:v>
                </c:pt>
                <c:pt idx="355">
                  <c:v>94.702088050770001</c:v>
                </c:pt>
                <c:pt idx="356">
                  <c:v>94.700335214053595</c:v>
                </c:pt>
                <c:pt idx="357">
                  <c:v>94.698644197712497</c:v>
                </c:pt>
                <c:pt idx="358">
                  <c:v>94.696926572783198</c:v>
                </c:pt>
                <c:pt idx="359">
                  <c:v>94.695263915074506</c:v>
                </c:pt>
                <c:pt idx="360">
                  <c:v>94.693588330442495</c:v>
                </c:pt>
                <c:pt idx="361">
                  <c:v>94.691898214029905</c:v>
                </c:pt>
                <c:pt idx="362">
                  <c:v>94.690227098880101</c:v>
                </c:pt>
                <c:pt idx="363">
                  <c:v>94.688549289277006</c:v>
                </c:pt>
                <c:pt idx="364">
                  <c:v>94.686915138142595</c:v>
                </c:pt>
                <c:pt idx="365">
                  <c:v>94.685255406557602</c:v>
                </c:pt>
                <c:pt idx="366">
                  <c:v>94.683630546542403</c:v>
                </c:pt>
                <c:pt idx="367">
                  <c:v>94.682037893917993</c:v>
                </c:pt>
                <c:pt idx="368">
                  <c:v>94.680428034937506</c:v>
                </c:pt>
                <c:pt idx="369">
                  <c:v>94.678843269470207</c:v>
                </c:pt>
                <c:pt idx="370">
                  <c:v>94.677241204957198</c:v>
                </c:pt>
                <c:pt idx="371">
                  <c:v>94.675670849209894</c:v>
                </c:pt>
                <c:pt idx="372">
                  <c:v>94.674140256151802</c:v>
                </c:pt>
                <c:pt idx="373">
                  <c:v>94.672347598895598</c:v>
                </c:pt>
                <c:pt idx="374">
                  <c:v>94.670438486312506</c:v>
                </c:pt>
                <c:pt idx="375">
                  <c:v>94.668834348881802</c:v>
                </c:pt>
                <c:pt idx="376">
                  <c:v>94.667391689884099</c:v>
                </c:pt>
                <c:pt idx="377">
                  <c:v>94.665945159440497</c:v>
                </c:pt>
                <c:pt idx="378">
                  <c:v>94.664421985053195</c:v>
                </c:pt>
                <c:pt idx="379">
                  <c:v>94.662899030999299</c:v>
                </c:pt>
                <c:pt idx="380">
                  <c:v>94.661396024002201</c:v>
                </c:pt>
                <c:pt idx="381">
                  <c:v>94.659892040703895</c:v>
                </c:pt>
                <c:pt idx="382">
                  <c:v>94.658404569141098</c:v>
                </c:pt>
                <c:pt idx="383">
                  <c:v>94.656903742785502</c:v>
                </c:pt>
                <c:pt idx="384">
                  <c:v>94.655444926997106</c:v>
                </c:pt>
                <c:pt idx="385">
                  <c:v>94.654003616827396</c:v>
                </c:pt>
                <c:pt idx="386">
                  <c:v>94.652555994723897</c:v>
                </c:pt>
                <c:pt idx="387">
                  <c:v>94.651136262704298</c:v>
                </c:pt>
                <c:pt idx="388">
                  <c:v>94.649694431382699</c:v>
                </c:pt>
                <c:pt idx="389">
                  <c:v>94.648287352105697</c:v>
                </c:pt>
                <c:pt idx="390">
                  <c:v>94.646868332380194</c:v>
                </c:pt>
                <c:pt idx="391">
                  <c:v>94.645430956035</c:v>
                </c:pt>
                <c:pt idx="392">
                  <c:v>94.644059013763098</c:v>
                </c:pt>
                <c:pt idx="393">
                  <c:v>94.642581648745406</c:v>
                </c:pt>
                <c:pt idx="394">
                  <c:v>94.641235699558706</c:v>
                </c:pt>
                <c:pt idx="395">
                  <c:v>94.639898500457605</c:v>
                </c:pt>
                <c:pt idx="396">
                  <c:v>94.638548969083999</c:v>
                </c:pt>
                <c:pt idx="397">
                  <c:v>94.637244434276894</c:v>
                </c:pt>
                <c:pt idx="398">
                  <c:v>94.635929503042902</c:v>
                </c:pt>
                <c:pt idx="399">
                  <c:v>94.634637562924297</c:v>
                </c:pt>
                <c:pt idx="400">
                  <c:v>94.633380830135707</c:v>
                </c:pt>
                <c:pt idx="401">
                  <c:v>94.632149078705595</c:v>
                </c:pt>
                <c:pt idx="402">
                  <c:v>94.630915480881001</c:v>
                </c:pt>
                <c:pt idx="403">
                  <c:v>94.629733564584399</c:v>
                </c:pt>
                <c:pt idx="404">
                  <c:v>94.628495433621396</c:v>
                </c:pt>
                <c:pt idx="405">
                  <c:v>94.627321220660093</c:v>
                </c:pt>
                <c:pt idx="406">
                  <c:v>94.626103981882494</c:v>
                </c:pt>
                <c:pt idx="407">
                  <c:v>94.624934355861598</c:v>
                </c:pt>
                <c:pt idx="408">
                  <c:v>94.623768486977397</c:v>
                </c:pt>
                <c:pt idx="409">
                  <c:v>94.622612157560994</c:v>
                </c:pt>
                <c:pt idx="410">
                  <c:v>94.621460153097203</c:v>
                </c:pt>
                <c:pt idx="411">
                  <c:v>94.620326610742794</c:v>
                </c:pt>
                <c:pt idx="412">
                  <c:v>94.619214940582395</c:v>
                </c:pt>
                <c:pt idx="413">
                  <c:v>94.618084039369293</c:v>
                </c:pt>
                <c:pt idx="414">
                  <c:v>94.617015476616203</c:v>
                </c:pt>
                <c:pt idx="415">
                  <c:v>94.615916815555593</c:v>
                </c:pt>
                <c:pt idx="416">
                  <c:v>94.614852332063705</c:v>
                </c:pt>
                <c:pt idx="417">
                  <c:v>94.613780181612597</c:v>
                </c:pt>
                <c:pt idx="418">
                  <c:v>94.612723886842304</c:v>
                </c:pt>
                <c:pt idx="419">
                  <c:v>94.611695124127806</c:v>
                </c:pt>
                <c:pt idx="420">
                  <c:v>94.610674025099897</c:v>
                </c:pt>
                <c:pt idx="421">
                  <c:v>94.609665140397396</c:v>
                </c:pt>
                <c:pt idx="422">
                  <c:v>94.608637654743703</c:v>
                </c:pt>
                <c:pt idx="423">
                  <c:v>94.607567273909396</c:v>
                </c:pt>
                <c:pt idx="424">
                  <c:v>94.606582238852198</c:v>
                </c:pt>
                <c:pt idx="425">
                  <c:v>94.605658931889707</c:v>
                </c:pt>
                <c:pt idx="426">
                  <c:v>94.604738141457602</c:v>
                </c:pt>
                <c:pt idx="427">
                  <c:v>94.603819947852898</c:v>
                </c:pt>
                <c:pt idx="428">
                  <c:v>94.602890546643394</c:v>
                </c:pt>
                <c:pt idx="429">
                  <c:v>94.6019818375905</c:v>
                </c:pt>
                <c:pt idx="430">
                  <c:v>94.601075059925094</c:v>
                </c:pt>
                <c:pt idx="431">
                  <c:v>94.600172604959795</c:v>
                </c:pt>
                <c:pt idx="432">
                  <c:v>94.599284515149094</c:v>
                </c:pt>
                <c:pt idx="433">
                  <c:v>94.598394882142898</c:v>
                </c:pt>
                <c:pt idx="434">
                  <c:v>94.5975114434966</c:v>
                </c:pt>
                <c:pt idx="435">
                  <c:v>94.596656976863301</c:v>
                </c:pt>
                <c:pt idx="436">
                  <c:v>94.595785632154104</c:v>
                </c:pt>
                <c:pt idx="437">
                  <c:v>94.594922400340906</c:v>
                </c:pt>
                <c:pt idx="438">
                  <c:v>94.594056668539906</c:v>
                </c:pt>
                <c:pt idx="439">
                  <c:v>94.593212350755806</c:v>
                </c:pt>
                <c:pt idx="440">
                  <c:v>94.592379011189493</c:v>
                </c:pt>
                <c:pt idx="441">
                  <c:v>94.591421944126694</c:v>
                </c:pt>
                <c:pt idx="442">
                  <c:v>94.590670042493301</c:v>
                </c:pt>
                <c:pt idx="443">
                  <c:v>94.589811248439602</c:v>
                </c:pt>
                <c:pt idx="444">
                  <c:v>94.5890432909476</c:v>
                </c:pt>
                <c:pt idx="445">
                  <c:v>94.587780078900096</c:v>
                </c:pt>
                <c:pt idx="446">
                  <c:v>94.586753965276301</c:v>
                </c:pt>
                <c:pt idx="447">
                  <c:v>94.586066089894899</c:v>
                </c:pt>
                <c:pt idx="448">
                  <c:v>94.5852412510514</c:v>
                </c:pt>
                <c:pt idx="449">
                  <c:v>94.584382675889699</c:v>
                </c:pt>
                <c:pt idx="450">
                  <c:v>94.583567254586995</c:v>
                </c:pt>
                <c:pt idx="451">
                  <c:v>94.582692867023496</c:v>
                </c:pt>
                <c:pt idx="452">
                  <c:v>94.581909849225795</c:v>
                </c:pt>
                <c:pt idx="453">
                  <c:v>94.581094448259705</c:v>
                </c:pt>
                <c:pt idx="454">
                  <c:v>94.5803378085226</c:v>
                </c:pt>
                <c:pt idx="455">
                  <c:v>94.579449962970202</c:v>
                </c:pt>
                <c:pt idx="456">
                  <c:v>94.578751872340504</c:v>
                </c:pt>
                <c:pt idx="457">
                  <c:v>94.578081387694098</c:v>
                </c:pt>
                <c:pt idx="458">
                  <c:v>94.577325601306896</c:v>
                </c:pt>
                <c:pt idx="459">
                  <c:v>94.576508779766996</c:v>
                </c:pt>
                <c:pt idx="460">
                  <c:v>94.575838599488193</c:v>
                </c:pt>
                <c:pt idx="461">
                  <c:v>94.575183978477696</c:v>
                </c:pt>
                <c:pt idx="462">
                  <c:v>94.574474561011002</c:v>
                </c:pt>
                <c:pt idx="463">
                  <c:v>94.573917316136701</c:v>
                </c:pt>
                <c:pt idx="464">
                  <c:v>94.573058155874705</c:v>
                </c:pt>
                <c:pt idx="465">
                  <c:v>94.572491199164602</c:v>
                </c:pt>
                <c:pt idx="466">
                  <c:v>94.572028243820796</c:v>
                </c:pt>
                <c:pt idx="467">
                  <c:v>94.570958018138995</c:v>
                </c:pt>
                <c:pt idx="468">
                  <c:v>94.570643918277298</c:v>
                </c:pt>
                <c:pt idx="469">
                  <c:v>94.569602682950404</c:v>
                </c:pt>
                <c:pt idx="470">
                  <c:v>94.569297744196305</c:v>
                </c:pt>
                <c:pt idx="471">
                  <c:v>94.568500243855894</c:v>
                </c:pt>
                <c:pt idx="472">
                  <c:v>94.567865203067498</c:v>
                </c:pt>
                <c:pt idx="473">
                  <c:v>94.567211416320703</c:v>
                </c:pt>
                <c:pt idx="474">
                  <c:v>94.566586397561395</c:v>
                </c:pt>
                <c:pt idx="475">
                  <c:v>94.565947026481098</c:v>
                </c:pt>
                <c:pt idx="476">
                  <c:v>94.565352976933994</c:v>
                </c:pt>
                <c:pt idx="477">
                  <c:v>94.564739222639702</c:v>
                </c:pt>
                <c:pt idx="478">
                  <c:v>94.564116979368904</c:v>
                </c:pt>
                <c:pt idx="479">
                  <c:v>94.563530752728795</c:v>
                </c:pt>
                <c:pt idx="480">
                  <c:v>94.562953315663904</c:v>
                </c:pt>
                <c:pt idx="481">
                  <c:v>94.562338044949499</c:v>
                </c:pt>
                <c:pt idx="482">
                  <c:v>94.561752173534103</c:v>
                </c:pt>
                <c:pt idx="483">
                  <c:v>94.561188500500094</c:v>
                </c:pt>
                <c:pt idx="484">
                  <c:v>94.560602881112501</c:v>
                </c:pt>
                <c:pt idx="485">
                  <c:v>94.560027854145702</c:v>
                </c:pt>
                <c:pt idx="486">
                  <c:v>94.559469826933096</c:v>
                </c:pt>
                <c:pt idx="487">
                  <c:v>94.558932500762296</c:v>
                </c:pt>
                <c:pt idx="488">
                  <c:v>94.558363945142105</c:v>
                </c:pt>
                <c:pt idx="489">
                  <c:v>94.5578480048665</c:v>
                </c:pt>
                <c:pt idx="490">
                  <c:v>94.557300019965595</c:v>
                </c:pt>
                <c:pt idx="491">
                  <c:v>94.556761675662997</c:v>
                </c:pt>
                <c:pt idx="492">
                  <c:v>94.556243403798007</c:v>
                </c:pt>
                <c:pt idx="493">
                  <c:v>94.555736688389601</c:v>
                </c:pt>
                <c:pt idx="494">
                  <c:v>94.555197371310797</c:v>
                </c:pt>
                <c:pt idx="495">
                  <c:v>94.554708783771403</c:v>
                </c:pt>
                <c:pt idx="496">
                  <c:v>94.554180630683206</c:v>
                </c:pt>
                <c:pt idx="497">
                  <c:v>94.553695538731901</c:v>
                </c:pt>
                <c:pt idx="498">
                  <c:v>94.553217283397998</c:v>
                </c:pt>
                <c:pt idx="499">
                  <c:v>94.552698870656897</c:v>
                </c:pt>
                <c:pt idx="500">
                  <c:v>94.552230470652106</c:v>
                </c:pt>
                <c:pt idx="501">
                  <c:v>94.551751861772999</c:v>
                </c:pt>
                <c:pt idx="502">
                  <c:v>94.551266527919395</c:v>
                </c:pt>
                <c:pt idx="503">
                  <c:v>94.550809984788998</c:v>
                </c:pt>
                <c:pt idx="504">
                  <c:v>94.550321872750004</c:v>
                </c:pt>
                <c:pt idx="505">
                  <c:v>94.549895166200798</c:v>
                </c:pt>
                <c:pt idx="506">
                  <c:v>94.549408838830004</c:v>
                </c:pt>
                <c:pt idx="507">
                  <c:v>94.548955685722603</c:v>
                </c:pt>
                <c:pt idx="508">
                  <c:v>94.548532702458402</c:v>
                </c:pt>
                <c:pt idx="509">
                  <c:v>94.548057315362996</c:v>
                </c:pt>
                <c:pt idx="510">
                  <c:v>94.547611596914706</c:v>
                </c:pt>
                <c:pt idx="511">
                  <c:v>94.547169342326896</c:v>
                </c:pt>
                <c:pt idx="512">
                  <c:v>94.546760915462897</c:v>
                </c:pt>
                <c:pt idx="513">
                  <c:v>94.546320663773002</c:v>
                </c:pt>
                <c:pt idx="514">
                  <c:v>94.545880412727897</c:v>
                </c:pt>
                <c:pt idx="515">
                  <c:v>94.545480102652903</c:v>
                </c:pt>
                <c:pt idx="516">
                  <c:v>94.545025642890494</c:v>
                </c:pt>
                <c:pt idx="517">
                  <c:v>94.544616506971593</c:v>
                </c:pt>
                <c:pt idx="518">
                  <c:v>94.544202636178298</c:v>
                </c:pt>
                <c:pt idx="519">
                  <c:v>94.543789864631094</c:v>
                </c:pt>
                <c:pt idx="520">
                  <c:v>94.5433750243226</c:v>
                </c:pt>
                <c:pt idx="521">
                  <c:v>94.542971382481497</c:v>
                </c:pt>
                <c:pt idx="522">
                  <c:v>94.542555980840405</c:v>
                </c:pt>
                <c:pt idx="523">
                  <c:v>94.542163588411199</c:v>
                </c:pt>
                <c:pt idx="524">
                  <c:v>94.541746399764307</c:v>
                </c:pt>
                <c:pt idx="525">
                  <c:v>94.541356990568701</c:v>
                </c:pt>
                <c:pt idx="526">
                  <c:v>94.540961616066198</c:v>
                </c:pt>
                <c:pt idx="527">
                  <c:v>94.540566772646201</c:v>
                </c:pt>
                <c:pt idx="528">
                  <c:v>94.540178064856704</c:v>
                </c:pt>
                <c:pt idx="529">
                  <c:v>94.539787068306396</c:v>
                </c:pt>
                <c:pt idx="530">
                  <c:v>94.539409484745306</c:v>
                </c:pt>
                <c:pt idx="531">
                  <c:v>94.539039276250904</c:v>
                </c:pt>
                <c:pt idx="532">
                  <c:v>94.538646536309997</c:v>
                </c:pt>
                <c:pt idx="533">
                  <c:v>94.538257923441193</c:v>
                </c:pt>
                <c:pt idx="534">
                  <c:v>94.537905682796094</c:v>
                </c:pt>
                <c:pt idx="535">
                  <c:v>94.537770168768006</c:v>
                </c:pt>
                <c:pt idx="536">
                  <c:v>94.537519209416203</c:v>
                </c:pt>
                <c:pt idx="537">
                  <c:v>94.537140716732793</c:v>
                </c:pt>
                <c:pt idx="538">
                  <c:v>94.536776301862204</c:v>
                </c:pt>
                <c:pt idx="539">
                  <c:v>94.536439263033401</c:v>
                </c:pt>
                <c:pt idx="540">
                  <c:v>94.5360830116106</c:v>
                </c:pt>
                <c:pt idx="541">
                  <c:v>94.535761389637599</c:v>
                </c:pt>
                <c:pt idx="542">
                  <c:v>94.535433235072105</c:v>
                </c:pt>
                <c:pt idx="543">
                  <c:v>94.535083486023197</c:v>
                </c:pt>
                <c:pt idx="544">
                  <c:v>94.534757971294397</c:v>
                </c:pt>
                <c:pt idx="545">
                  <c:v>94.534409730416002</c:v>
                </c:pt>
                <c:pt idx="546">
                  <c:v>94.534101264677801</c:v>
                </c:pt>
                <c:pt idx="547">
                  <c:v>94.533771693980398</c:v>
                </c:pt>
                <c:pt idx="548">
                  <c:v>94.533429537392493</c:v>
                </c:pt>
                <c:pt idx="549">
                  <c:v>94.533111358932203</c:v>
                </c:pt>
                <c:pt idx="550">
                  <c:v>94.5328109018091</c:v>
                </c:pt>
                <c:pt idx="551">
                  <c:v>94.532463482971806</c:v>
                </c:pt>
                <c:pt idx="552">
                  <c:v>94.532163227017904</c:v>
                </c:pt>
                <c:pt idx="553">
                  <c:v>94.530208225805197</c:v>
                </c:pt>
                <c:pt idx="554">
                  <c:v>94.529886172477106</c:v>
                </c:pt>
                <c:pt idx="555">
                  <c:v>94.529868120772505</c:v>
                </c:pt>
                <c:pt idx="556">
                  <c:v>94.529513899303296</c:v>
                </c:pt>
                <c:pt idx="557">
                  <c:v>94.529242720060196</c:v>
                </c:pt>
                <c:pt idx="558">
                  <c:v>94.528960142261596</c:v>
                </c:pt>
                <c:pt idx="559">
                  <c:v>94.528639664033904</c:v>
                </c:pt>
                <c:pt idx="560">
                  <c:v>94.528392999636594</c:v>
                </c:pt>
                <c:pt idx="561">
                  <c:v>94.526877908918607</c:v>
                </c:pt>
                <c:pt idx="562">
                  <c:v>94.526716712203296</c:v>
                </c:pt>
                <c:pt idx="563">
                  <c:v>94.526837968748495</c:v>
                </c:pt>
                <c:pt idx="564">
                  <c:v>94.526460340160298</c:v>
                </c:pt>
                <c:pt idx="565">
                  <c:v>94.526303341163498</c:v>
                </c:pt>
                <c:pt idx="566">
                  <c:v>94.526033097757093</c:v>
                </c:pt>
                <c:pt idx="567">
                  <c:v>94.525810284435096</c:v>
                </c:pt>
                <c:pt idx="568">
                  <c:v>94.525554987388304</c:v>
                </c:pt>
                <c:pt idx="569">
                  <c:v>94.522311788891599</c:v>
                </c:pt>
                <c:pt idx="570">
                  <c:v>94.522373456676107</c:v>
                </c:pt>
                <c:pt idx="571">
                  <c:v>94.522521744886603</c:v>
                </c:pt>
                <c:pt idx="572">
                  <c:v>94.522196576662495</c:v>
                </c:pt>
                <c:pt idx="573">
                  <c:v>94.522034797693493</c:v>
                </c:pt>
                <c:pt idx="574">
                  <c:v>94.521796586628597</c:v>
                </c:pt>
                <c:pt idx="575">
                  <c:v>94.521484821082595</c:v>
                </c:pt>
                <c:pt idx="576">
                  <c:v>94.521297228355607</c:v>
                </c:pt>
                <c:pt idx="577">
                  <c:v>94.521072715607403</c:v>
                </c:pt>
                <c:pt idx="578">
                  <c:v>94.520854365321298</c:v>
                </c:pt>
                <c:pt idx="579">
                  <c:v>94.5206354575175</c:v>
                </c:pt>
                <c:pt idx="580">
                  <c:v>94.520411745941203</c:v>
                </c:pt>
                <c:pt idx="581">
                  <c:v>94.520173035603506</c:v>
                </c:pt>
                <c:pt idx="582">
                  <c:v>94.5199570685906</c:v>
                </c:pt>
                <c:pt idx="583">
                  <c:v>94.519746185178093</c:v>
                </c:pt>
                <c:pt idx="584">
                  <c:v>94.519496635100595</c:v>
                </c:pt>
                <c:pt idx="585">
                  <c:v>94.519304176765402</c:v>
                </c:pt>
                <c:pt idx="586">
                  <c:v>94.519049883274704</c:v>
                </c:pt>
                <c:pt idx="587">
                  <c:v>94.518828194348302</c:v>
                </c:pt>
                <c:pt idx="588">
                  <c:v>94.518596081260696</c:v>
                </c:pt>
                <c:pt idx="589">
                  <c:v>94.518397804442699</c:v>
                </c:pt>
                <c:pt idx="590">
                  <c:v>94.5181648495508</c:v>
                </c:pt>
                <c:pt idx="591">
                  <c:v>94.517898540517507</c:v>
                </c:pt>
                <c:pt idx="592">
                  <c:v>94.517688921972805</c:v>
                </c:pt>
                <c:pt idx="593">
                  <c:v>94.517463876164697</c:v>
                </c:pt>
                <c:pt idx="594">
                  <c:v>94.517252800064199</c:v>
                </c:pt>
                <c:pt idx="595">
                  <c:v>94.517028970046297</c:v>
                </c:pt>
                <c:pt idx="596">
                  <c:v>94.516831820878906</c:v>
                </c:pt>
                <c:pt idx="597">
                  <c:v>94.516600922061798</c:v>
                </c:pt>
                <c:pt idx="598">
                  <c:v>94.516394055024094</c:v>
                </c:pt>
                <c:pt idx="599">
                  <c:v>94.516180231261998</c:v>
                </c:pt>
                <c:pt idx="600">
                  <c:v>94.515946325422206</c:v>
                </c:pt>
                <c:pt idx="601">
                  <c:v>94.515733757164298</c:v>
                </c:pt>
                <c:pt idx="602">
                  <c:v>94.515540176197106</c:v>
                </c:pt>
                <c:pt idx="603">
                  <c:v>94.515313318716096</c:v>
                </c:pt>
                <c:pt idx="604">
                  <c:v>94.515108673870003</c:v>
                </c:pt>
                <c:pt idx="605">
                  <c:v>94.5149021290147</c:v>
                </c:pt>
                <c:pt idx="606">
                  <c:v>94.514707089437906</c:v>
                </c:pt>
                <c:pt idx="607">
                  <c:v>94.514481630553902</c:v>
                </c:pt>
                <c:pt idx="608">
                  <c:v>94.514283879265705</c:v>
                </c:pt>
                <c:pt idx="609">
                  <c:v>94.514079411698305</c:v>
                </c:pt>
                <c:pt idx="610">
                  <c:v>94.513873696686204</c:v>
                </c:pt>
                <c:pt idx="611">
                  <c:v>94.513688412502702</c:v>
                </c:pt>
                <c:pt idx="612">
                  <c:v>94.513461658711407</c:v>
                </c:pt>
                <c:pt idx="613">
                  <c:v>94.513269630104105</c:v>
                </c:pt>
                <c:pt idx="614">
                  <c:v>94.513071271150196</c:v>
                </c:pt>
                <c:pt idx="615">
                  <c:v>94.512863211299106</c:v>
                </c:pt>
                <c:pt idx="616">
                  <c:v>94.5126639809707</c:v>
                </c:pt>
                <c:pt idx="617">
                  <c:v>94.512469899835693</c:v>
                </c:pt>
                <c:pt idx="618">
                  <c:v>94.512271386666299</c:v>
                </c:pt>
                <c:pt idx="619">
                  <c:v>94.512084832119299</c:v>
                </c:pt>
                <c:pt idx="620">
                  <c:v>94.511884339263304</c:v>
                </c:pt>
                <c:pt idx="621">
                  <c:v>94.511698073075195</c:v>
                </c:pt>
                <c:pt idx="622">
                  <c:v>94.511492098213196</c:v>
                </c:pt>
                <c:pt idx="623">
                  <c:v>94.511317700676599</c:v>
                </c:pt>
                <c:pt idx="624">
                  <c:v>94.5111138634105</c:v>
                </c:pt>
                <c:pt idx="625">
                  <c:v>94.510919287814303</c:v>
                </c:pt>
                <c:pt idx="626">
                  <c:v>94.510751056936101</c:v>
                </c:pt>
                <c:pt idx="627">
                  <c:v>94.510536632471997</c:v>
                </c:pt>
                <c:pt idx="628">
                  <c:v>94.510346456914604</c:v>
                </c:pt>
                <c:pt idx="629">
                  <c:v>94.510171257127098</c:v>
                </c:pt>
                <c:pt idx="630">
                  <c:v>94.509988521464606</c:v>
                </c:pt>
                <c:pt idx="631">
                  <c:v>94.509807211244706</c:v>
                </c:pt>
                <c:pt idx="632">
                  <c:v>94.5096217821566</c:v>
                </c:pt>
                <c:pt idx="633">
                  <c:v>94.509440306748303</c:v>
                </c:pt>
                <c:pt idx="634">
                  <c:v>94.509240237915094</c:v>
                </c:pt>
                <c:pt idx="635">
                  <c:v>94.509061482327994</c:v>
                </c:pt>
                <c:pt idx="636">
                  <c:v>94.508912464039199</c:v>
                </c:pt>
                <c:pt idx="637">
                  <c:v>94.508702318878704</c:v>
                </c:pt>
                <c:pt idx="638">
                  <c:v>94.508528322065402</c:v>
                </c:pt>
                <c:pt idx="639">
                  <c:v>94.508358673047496</c:v>
                </c:pt>
                <c:pt idx="640">
                  <c:v>94.508176463604698</c:v>
                </c:pt>
                <c:pt idx="641">
                  <c:v>94.508017489653994</c:v>
                </c:pt>
                <c:pt idx="642">
                  <c:v>94.507821012269602</c:v>
                </c:pt>
                <c:pt idx="643">
                  <c:v>94.507680416197502</c:v>
                </c:pt>
                <c:pt idx="644">
                  <c:v>94.507472540549401</c:v>
                </c:pt>
                <c:pt idx="645">
                  <c:v>94.507307161231793</c:v>
                </c:pt>
                <c:pt idx="646">
                  <c:v>94.507153720397895</c:v>
                </c:pt>
                <c:pt idx="647">
                  <c:v>94.506982656077199</c:v>
                </c:pt>
                <c:pt idx="648">
                  <c:v>94.506793957907405</c:v>
                </c:pt>
                <c:pt idx="649">
                  <c:v>94.506646581705496</c:v>
                </c:pt>
                <c:pt idx="650">
                  <c:v>94.506461162216198</c:v>
                </c:pt>
                <c:pt idx="651">
                  <c:v>94.506323454679205</c:v>
                </c:pt>
                <c:pt idx="652">
                  <c:v>94.506137890166002</c:v>
                </c:pt>
                <c:pt idx="653">
                  <c:v>94.505964969635698</c:v>
                </c:pt>
                <c:pt idx="654">
                  <c:v>94.505788254166205</c:v>
                </c:pt>
                <c:pt idx="655">
                  <c:v>94.505648748805399</c:v>
                </c:pt>
                <c:pt idx="656">
                  <c:v>94.505461097337999</c:v>
                </c:pt>
                <c:pt idx="657">
                  <c:v>94.505319526508899</c:v>
                </c:pt>
                <c:pt idx="658">
                  <c:v>94.505164645033602</c:v>
                </c:pt>
                <c:pt idx="659">
                  <c:v>94.5049738333676</c:v>
                </c:pt>
                <c:pt idx="660">
                  <c:v>94.504820340767196</c:v>
                </c:pt>
                <c:pt idx="661">
                  <c:v>94.504667126497196</c:v>
                </c:pt>
                <c:pt idx="662">
                  <c:v>94.504507118565101</c:v>
                </c:pt>
                <c:pt idx="663">
                  <c:v>94.504365510109494</c:v>
                </c:pt>
                <c:pt idx="664">
                  <c:v>94.504187980058603</c:v>
                </c:pt>
                <c:pt idx="665">
                  <c:v>94.504053656848498</c:v>
                </c:pt>
                <c:pt idx="666">
                  <c:v>94.503901720474502</c:v>
                </c:pt>
                <c:pt idx="667">
                  <c:v>94.503734028597904</c:v>
                </c:pt>
                <c:pt idx="668">
                  <c:v>94.503577742212798</c:v>
                </c:pt>
                <c:pt idx="669">
                  <c:v>94.503453929463504</c:v>
                </c:pt>
                <c:pt idx="670">
                  <c:v>94.503279269651102</c:v>
                </c:pt>
                <c:pt idx="671">
                  <c:v>94.503139463500105</c:v>
                </c:pt>
                <c:pt idx="672">
                  <c:v>94.502997800908503</c:v>
                </c:pt>
                <c:pt idx="673">
                  <c:v>94.502851828691604</c:v>
                </c:pt>
                <c:pt idx="674">
                  <c:v>94.502690927618602</c:v>
                </c:pt>
                <c:pt idx="675">
                  <c:v>94.502554625670797</c:v>
                </c:pt>
                <c:pt idx="676">
                  <c:v>94.502405590793302</c:v>
                </c:pt>
                <c:pt idx="677">
                  <c:v>94.502255336930503</c:v>
                </c:pt>
                <c:pt idx="678">
                  <c:v>94.502133415507004</c:v>
                </c:pt>
                <c:pt idx="679">
                  <c:v>94.501987436922605</c:v>
                </c:pt>
                <c:pt idx="680">
                  <c:v>94.501842532032498</c:v>
                </c:pt>
                <c:pt idx="681">
                  <c:v>94.501695945015101</c:v>
                </c:pt>
                <c:pt idx="682">
                  <c:v>94.5015646347413</c:v>
                </c:pt>
                <c:pt idx="683">
                  <c:v>94.501424212599503</c:v>
                </c:pt>
                <c:pt idx="684">
                  <c:v>94.501288120571701</c:v>
                </c:pt>
                <c:pt idx="685">
                  <c:v>94.5011368798814</c:v>
                </c:pt>
                <c:pt idx="686">
                  <c:v>94.501012389449897</c:v>
                </c:pt>
                <c:pt idx="687">
                  <c:v>94.500858132972894</c:v>
                </c:pt>
                <c:pt idx="688">
                  <c:v>94.500727116043507</c:v>
                </c:pt>
                <c:pt idx="689">
                  <c:v>94.500590516349206</c:v>
                </c:pt>
                <c:pt idx="690">
                  <c:v>94.500464393768397</c:v>
                </c:pt>
                <c:pt idx="691">
                  <c:v>94.500322716960795</c:v>
                </c:pt>
                <c:pt idx="692">
                  <c:v>94.500186798124602</c:v>
                </c:pt>
                <c:pt idx="693">
                  <c:v>94.500058584656102</c:v>
                </c:pt>
                <c:pt idx="694">
                  <c:v>94.499921595546198</c:v>
                </c:pt>
                <c:pt idx="695">
                  <c:v>94.499809102972705</c:v>
                </c:pt>
                <c:pt idx="696">
                  <c:v>94.499650631274804</c:v>
                </c:pt>
                <c:pt idx="697">
                  <c:v>94.499548242403506</c:v>
                </c:pt>
                <c:pt idx="698">
                  <c:v>94.499402299240202</c:v>
                </c:pt>
                <c:pt idx="699">
                  <c:v>94.499284948405602</c:v>
                </c:pt>
                <c:pt idx="700">
                  <c:v>94.499136013890805</c:v>
                </c:pt>
                <c:pt idx="701">
                  <c:v>94.499023695948196</c:v>
                </c:pt>
                <c:pt idx="702">
                  <c:v>94.498905698948505</c:v>
                </c:pt>
                <c:pt idx="703">
                  <c:v>94.498765938712395</c:v>
                </c:pt>
                <c:pt idx="704">
                  <c:v>94.498630539533295</c:v>
                </c:pt>
                <c:pt idx="705">
                  <c:v>94.498503706759095</c:v>
                </c:pt>
                <c:pt idx="706">
                  <c:v>94.498384146031398</c:v>
                </c:pt>
                <c:pt idx="707">
                  <c:v>94.498258407913497</c:v>
                </c:pt>
                <c:pt idx="708">
                  <c:v>94.498137443176205</c:v>
                </c:pt>
                <c:pt idx="709">
                  <c:v>94.498005312971898</c:v>
                </c:pt>
                <c:pt idx="710">
                  <c:v>94.497897406916394</c:v>
                </c:pt>
                <c:pt idx="711">
                  <c:v>94.497765075198899</c:v>
                </c:pt>
                <c:pt idx="712">
                  <c:v>94.497641654251296</c:v>
                </c:pt>
                <c:pt idx="713">
                  <c:v>94.497542705103399</c:v>
                </c:pt>
                <c:pt idx="714">
                  <c:v>94.497409557060607</c:v>
                </c:pt>
                <c:pt idx="715">
                  <c:v>94.497303873432799</c:v>
                </c:pt>
                <c:pt idx="716">
                  <c:v>94.497177602780496</c:v>
                </c:pt>
                <c:pt idx="717">
                  <c:v>94.497041822679293</c:v>
                </c:pt>
                <c:pt idx="718">
                  <c:v>94.496942117181703</c:v>
                </c:pt>
                <c:pt idx="719">
                  <c:v>94.496821925840493</c:v>
                </c:pt>
                <c:pt idx="720">
                  <c:v>94.496693405658405</c:v>
                </c:pt>
                <c:pt idx="721">
                  <c:v>94.496587220923701</c:v>
                </c:pt>
                <c:pt idx="722">
                  <c:v>94.496470014206594</c:v>
                </c:pt>
                <c:pt idx="723">
                  <c:v>94.496351376464801</c:v>
                </c:pt>
                <c:pt idx="724">
                  <c:v>94.496254264489906</c:v>
                </c:pt>
                <c:pt idx="725">
                  <c:v>94.496117361751999</c:v>
                </c:pt>
                <c:pt idx="726">
                  <c:v>94.496007523298502</c:v>
                </c:pt>
                <c:pt idx="727">
                  <c:v>94.495889612398599</c:v>
                </c:pt>
                <c:pt idx="728">
                  <c:v>94.495778142718706</c:v>
                </c:pt>
                <c:pt idx="729">
                  <c:v>94.495681837592798</c:v>
                </c:pt>
                <c:pt idx="730">
                  <c:v>94.4955618548275</c:v>
                </c:pt>
                <c:pt idx="731">
                  <c:v>94.495434338095606</c:v>
                </c:pt>
                <c:pt idx="732">
                  <c:v>94.495345323916496</c:v>
                </c:pt>
                <c:pt idx="733">
                  <c:v>94.495205203768606</c:v>
                </c:pt>
                <c:pt idx="734">
                  <c:v>94.495124898188905</c:v>
                </c:pt>
                <c:pt idx="735">
                  <c:v>94.4949903488899</c:v>
                </c:pt>
                <c:pt idx="736">
                  <c:v>94.494893639153503</c:v>
                </c:pt>
                <c:pt idx="737">
                  <c:v>94.494769308132305</c:v>
                </c:pt>
                <c:pt idx="738">
                  <c:v>94.494692788091896</c:v>
                </c:pt>
                <c:pt idx="739">
                  <c:v>94.494550954229993</c:v>
                </c:pt>
                <c:pt idx="740">
                  <c:v>94.494450819118995</c:v>
                </c:pt>
                <c:pt idx="741">
                  <c:v>94.494359501625595</c:v>
                </c:pt>
                <c:pt idx="742">
                  <c:v>94.494261012088202</c:v>
                </c:pt>
                <c:pt idx="743">
                  <c:v>94.494141013794106</c:v>
                </c:pt>
                <c:pt idx="744">
                  <c:v>94.494037721110104</c:v>
                </c:pt>
                <c:pt idx="745">
                  <c:v>94.493921872238502</c:v>
                </c:pt>
                <c:pt idx="746">
                  <c:v>94.493834252026303</c:v>
                </c:pt>
                <c:pt idx="747">
                  <c:v>94.493706370580497</c:v>
                </c:pt>
                <c:pt idx="748">
                  <c:v>94.493633296636304</c:v>
                </c:pt>
                <c:pt idx="749">
                  <c:v>94.493494797193904</c:v>
                </c:pt>
                <c:pt idx="750">
                  <c:v>94.493401786455294</c:v>
                </c:pt>
                <c:pt idx="751">
                  <c:v>94.493307220032094</c:v>
                </c:pt>
                <c:pt idx="752">
                  <c:v>94.493182441435593</c:v>
                </c:pt>
                <c:pt idx="753">
                  <c:v>94.493086857778493</c:v>
                </c:pt>
                <c:pt idx="754">
                  <c:v>94.492966467926706</c:v>
                </c:pt>
                <c:pt idx="755">
                  <c:v>94.492887486961706</c:v>
                </c:pt>
                <c:pt idx="756">
                  <c:v>94.4927820705785</c:v>
                </c:pt>
                <c:pt idx="757">
                  <c:v>94.492670113855397</c:v>
                </c:pt>
                <c:pt idx="758">
                  <c:v>94.492578509342096</c:v>
                </c:pt>
                <c:pt idx="759">
                  <c:v>94.492476320546501</c:v>
                </c:pt>
                <c:pt idx="760">
                  <c:v>94.492365295870599</c:v>
                </c:pt>
                <c:pt idx="761">
                  <c:v>94.492277077909506</c:v>
                </c:pt>
                <c:pt idx="762">
                  <c:v>94.492196623396296</c:v>
                </c:pt>
                <c:pt idx="763">
                  <c:v>94.492077721706394</c:v>
                </c:pt>
                <c:pt idx="764">
                  <c:v>94.491975926884606</c:v>
                </c:pt>
                <c:pt idx="765">
                  <c:v>94.491897786908595</c:v>
                </c:pt>
                <c:pt idx="766">
                  <c:v>94.4918005700614</c:v>
                </c:pt>
                <c:pt idx="767">
                  <c:v>94.491679148159307</c:v>
                </c:pt>
                <c:pt idx="768">
                  <c:v>94.491594368374294</c:v>
                </c:pt>
                <c:pt idx="769">
                  <c:v>94.491516253697299</c:v>
                </c:pt>
                <c:pt idx="770">
                  <c:v>94.491400954447201</c:v>
                </c:pt>
                <c:pt idx="771">
                  <c:v>94.491307753960896</c:v>
                </c:pt>
                <c:pt idx="772">
                  <c:v>94.491211532533697</c:v>
                </c:pt>
                <c:pt idx="773">
                  <c:v>94.491112988248304</c:v>
                </c:pt>
                <c:pt idx="774">
                  <c:v>94.491026030649905</c:v>
                </c:pt>
                <c:pt idx="775">
                  <c:v>94.490932117177493</c:v>
                </c:pt>
                <c:pt idx="776">
                  <c:v>94.490844063021797</c:v>
                </c:pt>
                <c:pt idx="777">
                  <c:v>94.490754887013495</c:v>
                </c:pt>
                <c:pt idx="778">
                  <c:v>94.490683773281702</c:v>
                </c:pt>
                <c:pt idx="779">
                  <c:v>94.490576024009201</c:v>
                </c:pt>
                <c:pt idx="780">
                  <c:v>94.490493009090599</c:v>
                </c:pt>
                <c:pt idx="781">
                  <c:v>94.490386555556299</c:v>
                </c:pt>
                <c:pt idx="782">
                  <c:v>94.490288204230396</c:v>
                </c:pt>
                <c:pt idx="783">
                  <c:v>94.490207609194002</c:v>
                </c:pt>
                <c:pt idx="784">
                  <c:v>94.490113271979595</c:v>
                </c:pt>
                <c:pt idx="785">
                  <c:v>94.490031567301003</c:v>
                </c:pt>
                <c:pt idx="786">
                  <c:v>94.489937626661003</c:v>
                </c:pt>
                <c:pt idx="787">
                  <c:v>94.489850857312405</c:v>
                </c:pt>
                <c:pt idx="788">
                  <c:v>94.489789092875696</c:v>
                </c:pt>
                <c:pt idx="789">
                  <c:v>94.489668918330807</c:v>
                </c:pt>
                <c:pt idx="790">
                  <c:v>94.489608898754398</c:v>
                </c:pt>
                <c:pt idx="791">
                  <c:v>94.4895032047949</c:v>
                </c:pt>
                <c:pt idx="792">
                  <c:v>94.489417327325299</c:v>
                </c:pt>
                <c:pt idx="793">
                  <c:v>94.489340431619198</c:v>
                </c:pt>
                <c:pt idx="794">
                  <c:v>94.4892530868606</c:v>
                </c:pt>
                <c:pt idx="795">
                  <c:v>94.489169642659704</c:v>
                </c:pt>
                <c:pt idx="796">
                  <c:v>94.489094591536599</c:v>
                </c:pt>
                <c:pt idx="797">
                  <c:v>94.489004508061001</c:v>
                </c:pt>
                <c:pt idx="798">
                  <c:v>94.488929831242899</c:v>
                </c:pt>
                <c:pt idx="799">
                  <c:v>94.488834506245198</c:v>
                </c:pt>
                <c:pt idx="800">
                  <c:v>94.488769369697295</c:v>
                </c:pt>
                <c:pt idx="801">
                  <c:v>94.488694644073405</c:v>
                </c:pt>
                <c:pt idx="802">
                  <c:v>94.488589996715802</c:v>
                </c:pt>
                <c:pt idx="803">
                  <c:v>94.488515367643501</c:v>
                </c:pt>
                <c:pt idx="804">
                  <c:v>94.488455356956806</c:v>
                </c:pt>
                <c:pt idx="805">
                  <c:v>94.488363490362403</c:v>
                </c:pt>
                <c:pt idx="806">
                  <c:v>94.488284163171798</c:v>
                </c:pt>
                <c:pt idx="807">
                  <c:v>94.488205160410402</c:v>
                </c:pt>
                <c:pt idx="808">
                  <c:v>94.488114083484504</c:v>
                </c:pt>
                <c:pt idx="809">
                  <c:v>94.488039230395202</c:v>
                </c:pt>
                <c:pt idx="810">
                  <c:v>94.487962969810994</c:v>
                </c:pt>
                <c:pt idx="811">
                  <c:v>94.487887582513395</c:v>
                </c:pt>
                <c:pt idx="812">
                  <c:v>94.487813341088099</c:v>
                </c:pt>
                <c:pt idx="813">
                  <c:v>94.487735114038401</c:v>
                </c:pt>
                <c:pt idx="814">
                  <c:v>94.487668936082898</c:v>
                </c:pt>
                <c:pt idx="815">
                  <c:v>94.487600922152396</c:v>
                </c:pt>
                <c:pt idx="816">
                  <c:v>94.487502477224794</c:v>
                </c:pt>
                <c:pt idx="817">
                  <c:v>94.487431694466906</c:v>
                </c:pt>
                <c:pt idx="818">
                  <c:v>94.487356857422697</c:v>
                </c:pt>
                <c:pt idx="819">
                  <c:v>94.487291530044899</c:v>
                </c:pt>
                <c:pt idx="820">
                  <c:v>94.487199435231503</c:v>
                </c:pt>
                <c:pt idx="821">
                  <c:v>94.487131822408799</c:v>
                </c:pt>
                <c:pt idx="822">
                  <c:v>94.487059677976305</c:v>
                </c:pt>
                <c:pt idx="823">
                  <c:v>94.486980010359702</c:v>
                </c:pt>
                <c:pt idx="824">
                  <c:v>94.486901760669497</c:v>
                </c:pt>
                <c:pt idx="825">
                  <c:v>94.486842197599401</c:v>
                </c:pt>
                <c:pt idx="826">
                  <c:v>94.486775486678496</c:v>
                </c:pt>
                <c:pt idx="827">
                  <c:v>94.486686105446296</c:v>
                </c:pt>
                <c:pt idx="828">
                  <c:v>94.486619870561398</c:v>
                </c:pt>
                <c:pt idx="829">
                  <c:v>94.486559616427002</c:v>
                </c:pt>
                <c:pt idx="830">
                  <c:v>94.486462620192299</c:v>
                </c:pt>
                <c:pt idx="831">
                  <c:v>94.486398993007299</c:v>
                </c:pt>
                <c:pt idx="832">
                  <c:v>94.486327697988202</c:v>
                </c:pt>
                <c:pt idx="833">
                  <c:v>94.486272887860807</c:v>
                </c:pt>
                <c:pt idx="834">
                  <c:v>94.486180679847607</c:v>
                </c:pt>
                <c:pt idx="835">
                  <c:v>94.486122087549901</c:v>
                </c:pt>
                <c:pt idx="836">
                  <c:v>94.486059515431506</c:v>
                </c:pt>
                <c:pt idx="837">
                  <c:v>94.485992938193903</c:v>
                </c:pt>
                <c:pt idx="838">
                  <c:v>94.485927545497702</c:v>
                </c:pt>
                <c:pt idx="839">
                  <c:v>94.485835640561305</c:v>
                </c:pt>
                <c:pt idx="840">
                  <c:v>94.484296772127607</c:v>
                </c:pt>
                <c:pt idx="841">
                  <c:v>94.484267277167305</c:v>
                </c:pt>
                <c:pt idx="842">
                  <c:v>94.484532234539301</c:v>
                </c:pt>
                <c:pt idx="843">
                  <c:v>94.484415228069594</c:v>
                </c:pt>
                <c:pt idx="844">
                  <c:v>94.484408596606002</c:v>
                </c:pt>
                <c:pt idx="845">
                  <c:v>94.484360650701603</c:v>
                </c:pt>
                <c:pt idx="846">
                  <c:v>94.4843019715656</c:v>
                </c:pt>
                <c:pt idx="847">
                  <c:v>94.484267414277099</c:v>
                </c:pt>
                <c:pt idx="848">
                  <c:v>94.4841977204008</c:v>
                </c:pt>
                <c:pt idx="849">
                  <c:v>94.484163821620697</c:v>
                </c:pt>
                <c:pt idx="850">
                  <c:v>94.484113395551105</c:v>
                </c:pt>
                <c:pt idx="851">
                  <c:v>94.484040237411506</c:v>
                </c:pt>
                <c:pt idx="852">
                  <c:v>94.484006036719606</c:v>
                </c:pt>
                <c:pt idx="853">
                  <c:v>94.483934565635593</c:v>
                </c:pt>
                <c:pt idx="854">
                  <c:v>94.483896702651705</c:v>
                </c:pt>
                <c:pt idx="855">
                  <c:v>94.483839073991007</c:v>
                </c:pt>
                <c:pt idx="856">
                  <c:v>94.483785483967907</c:v>
                </c:pt>
                <c:pt idx="857">
                  <c:v>94.483736512020499</c:v>
                </c:pt>
                <c:pt idx="858">
                  <c:v>94.483674135084001</c:v>
                </c:pt>
                <c:pt idx="859">
                  <c:v>94.483607019084303</c:v>
                </c:pt>
                <c:pt idx="860">
                  <c:v>94.4835538465599</c:v>
                </c:pt>
                <c:pt idx="861">
                  <c:v>94.483501522147094</c:v>
                </c:pt>
                <c:pt idx="862">
                  <c:v>94.483484046594896</c:v>
                </c:pt>
                <c:pt idx="863">
                  <c:v>94.483415676592898</c:v>
                </c:pt>
                <c:pt idx="864">
                  <c:v>94.483342052377296</c:v>
                </c:pt>
                <c:pt idx="865">
                  <c:v>94.483308840940893</c:v>
                </c:pt>
                <c:pt idx="866">
                  <c:v>94.483246646362204</c:v>
                </c:pt>
                <c:pt idx="867">
                  <c:v>94.483181028239798</c:v>
                </c:pt>
                <c:pt idx="868">
                  <c:v>94.483151273611398</c:v>
                </c:pt>
                <c:pt idx="869">
                  <c:v>94.4830839593929</c:v>
                </c:pt>
                <c:pt idx="870">
                  <c:v>94.483022157183001</c:v>
                </c:pt>
                <c:pt idx="871">
                  <c:v>94.482988012008093</c:v>
                </c:pt>
                <c:pt idx="872">
                  <c:v>94.482918566146097</c:v>
                </c:pt>
                <c:pt idx="873">
                  <c:v>94.482859094114403</c:v>
                </c:pt>
                <c:pt idx="874">
                  <c:v>94.482803414749</c:v>
                </c:pt>
                <c:pt idx="875">
                  <c:v>94.482755065837097</c:v>
                </c:pt>
                <c:pt idx="876">
                  <c:v>94.482678448900003</c:v>
                </c:pt>
                <c:pt idx="877">
                  <c:v>94.482657091701896</c:v>
                </c:pt>
                <c:pt idx="878">
                  <c:v>94.482589289370395</c:v>
                </c:pt>
                <c:pt idx="879">
                  <c:v>94.482521884290705</c:v>
                </c:pt>
                <c:pt idx="880">
                  <c:v>94.482459052545195</c:v>
                </c:pt>
                <c:pt idx="881">
                  <c:v>94.482420742868797</c:v>
                </c:pt>
                <c:pt idx="882">
                  <c:v>94.482353663923405</c:v>
                </c:pt>
                <c:pt idx="883">
                  <c:v>94.482304651975298</c:v>
                </c:pt>
                <c:pt idx="884">
                  <c:v>94.482255980987802</c:v>
                </c:pt>
                <c:pt idx="885">
                  <c:v>94.482197810365506</c:v>
                </c:pt>
                <c:pt idx="886">
                  <c:v>94.482153033487094</c:v>
                </c:pt>
                <c:pt idx="887">
                  <c:v>94.4820893185111</c:v>
                </c:pt>
                <c:pt idx="888">
                  <c:v>94.482038742191506</c:v>
                </c:pt>
                <c:pt idx="889">
                  <c:v>94.481989497246602</c:v>
                </c:pt>
                <c:pt idx="890">
                  <c:v>94.481949400668199</c:v>
                </c:pt>
                <c:pt idx="891">
                  <c:v>94.481877037989193</c:v>
                </c:pt>
                <c:pt idx="892">
                  <c:v>94.481833949804596</c:v>
                </c:pt>
                <c:pt idx="893">
                  <c:v>94.481802327986301</c:v>
                </c:pt>
                <c:pt idx="894">
                  <c:v>94.481728540710705</c:v>
                </c:pt>
                <c:pt idx="895">
                  <c:v>94.481677588415195</c:v>
                </c:pt>
                <c:pt idx="896">
                  <c:v>94.481637323863197</c:v>
                </c:pt>
                <c:pt idx="897">
                  <c:v>94.481594842389697</c:v>
                </c:pt>
                <c:pt idx="898">
                  <c:v>94.481519539881106</c:v>
                </c:pt>
                <c:pt idx="899">
                  <c:v>94.481464740358703</c:v>
                </c:pt>
                <c:pt idx="900">
                  <c:v>94.481434637488704</c:v>
                </c:pt>
                <c:pt idx="901">
                  <c:v>94.481361108512104</c:v>
                </c:pt>
                <c:pt idx="902">
                  <c:v>94.481316687845805</c:v>
                </c:pt>
                <c:pt idx="903">
                  <c:v>94.4812783330093</c:v>
                </c:pt>
                <c:pt idx="904">
                  <c:v>94.481245022303398</c:v>
                </c:pt>
                <c:pt idx="905">
                  <c:v>94.481173652260296</c:v>
                </c:pt>
                <c:pt idx="906">
                  <c:v>94.481115091780794</c:v>
                </c:pt>
                <c:pt idx="907">
                  <c:v>94.481081402166595</c:v>
                </c:pt>
                <c:pt idx="908">
                  <c:v>94.481028131365207</c:v>
                </c:pt>
                <c:pt idx="909">
                  <c:v>94.480963682160905</c:v>
                </c:pt>
                <c:pt idx="910">
                  <c:v>94.4809250193601</c:v>
                </c:pt>
                <c:pt idx="911">
                  <c:v>94.480850950012993</c:v>
                </c:pt>
                <c:pt idx="912">
                  <c:v>94.480497583541904</c:v>
                </c:pt>
                <c:pt idx="913">
                  <c:v>94.480588226167399</c:v>
                </c:pt>
                <c:pt idx="914">
                  <c:v>94.480507592664395</c:v>
                </c:pt>
                <c:pt idx="915">
                  <c:v>94.480492935700696</c:v>
                </c:pt>
                <c:pt idx="916">
                  <c:v>94.480465600338505</c:v>
                </c:pt>
                <c:pt idx="917">
                  <c:v>94.480450608320695</c:v>
                </c:pt>
                <c:pt idx="918">
                  <c:v>94.480395194017007</c:v>
                </c:pt>
                <c:pt idx="919">
                  <c:v>94.480343338690503</c:v>
                </c:pt>
                <c:pt idx="920">
                  <c:v>94.480326264124699</c:v>
                </c:pt>
                <c:pt idx="921">
                  <c:v>94.480285355054505</c:v>
                </c:pt>
                <c:pt idx="922">
                  <c:v>94.480242402320201</c:v>
                </c:pt>
                <c:pt idx="923">
                  <c:v>94.480211022618903</c:v>
                </c:pt>
                <c:pt idx="924">
                  <c:v>94.480157977512803</c:v>
                </c:pt>
                <c:pt idx="925">
                  <c:v>94.480137347367602</c:v>
                </c:pt>
                <c:pt idx="926">
                  <c:v>94.480081499024806</c:v>
                </c:pt>
                <c:pt idx="927">
                  <c:v>94.480053874708801</c:v>
                </c:pt>
                <c:pt idx="928">
                  <c:v>94.479988005633203</c:v>
                </c:pt>
                <c:pt idx="929">
                  <c:v>94.479970476108605</c:v>
                </c:pt>
                <c:pt idx="930">
                  <c:v>94.479932560232299</c:v>
                </c:pt>
                <c:pt idx="931">
                  <c:v>94.479865685594305</c:v>
                </c:pt>
                <c:pt idx="932">
                  <c:v>94.479830690861903</c:v>
                </c:pt>
                <c:pt idx="933">
                  <c:v>94.479792693144503</c:v>
                </c:pt>
                <c:pt idx="934">
                  <c:v>94.479780112003795</c:v>
                </c:pt>
                <c:pt idx="935">
                  <c:v>94.479720258662297</c:v>
                </c:pt>
                <c:pt idx="936">
                  <c:v>94.479659692232005</c:v>
                </c:pt>
                <c:pt idx="937">
                  <c:v>94.479627936073697</c:v>
                </c:pt>
                <c:pt idx="938">
                  <c:v>94.479599282897397</c:v>
                </c:pt>
                <c:pt idx="939">
                  <c:v>94.479552491422297</c:v>
                </c:pt>
                <c:pt idx="940">
                  <c:v>94.479518359641801</c:v>
                </c:pt>
                <c:pt idx="941">
                  <c:v>94.4794793396957</c:v>
                </c:pt>
                <c:pt idx="942">
                  <c:v>94.479432883274697</c:v>
                </c:pt>
                <c:pt idx="943">
                  <c:v>94.479376593634797</c:v>
                </c:pt>
                <c:pt idx="944">
                  <c:v>94.479349650779</c:v>
                </c:pt>
                <c:pt idx="945">
                  <c:v>94.479321420091097</c:v>
                </c:pt>
                <c:pt idx="946">
                  <c:v>94.479253166832805</c:v>
                </c:pt>
                <c:pt idx="947">
                  <c:v>94.479221402299302</c:v>
                </c:pt>
                <c:pt idx="948">
                  <c:v>94.479184199648998</c:v>
                </c:pt>
                <c:pt idx="949">
                  <c:v>94.479140218427801</c:v>
                </c:pt>
                <c:pt idx="950">
                  <c:v>94.479123490708602</c:v>
                </c:pt>
                <c:pt idx="951">
                  <c:v>94.479064767780798</c:v>
                </c:pt>
                <c:pt idx="952">
                  <c:v>94.479022620168195</c:v>
                </c:pt>
                <c:pt idx="953">
                  <c:v>94.479006216567996</c:v>
                </c:pt>
                <c:pt idx="954">
                  <c:v>94.478951467784697</c:v>
                </c:pt>
                <c:pt idx="955">
                  <c:v>94.478902260402506</c:v>
                </c:pt>
                <c:pt idx="956">
                  <c:v>94.478873742126098</c:v>
                </c:pt>
                <c:pt idx="957">
                  <c:v>94.478843089527501</c:v>
                </c:pt>
                <c:pt idx="958">
                  <c:v>94.478785158425893</c:v>
                </c:pt>
                <c:pt idx="959">
                  <c:v>94.478759550536196</c:v>
                </c:pt>
                <c:pt idx="960">
                  <c:v>94.478726023371195</c:v>
                </c:pt>
                <c:pt idx="961">
                  <c:v>94.478664874224094</c:v>
                </c:pt>
                <c:pt idx="962">
                  <c:v>94.478637209795707</c:v>
                </c:pt>
                <c:pt idx="963">
                  <c:v>94.478590032714393</c:v>
                </c:pt>
                <c:pt idx="964">
                  <c:v>94.478560722528002</c:v>
                </c:pt>
                <c:pt idx="965">
                  <c:v>94.478534033941401</c:v>
                </c:pt>
                <c:pt idx="966">
                  <c:v>94.478478488115698</c:v>
                </c:pt>
                <c:pt idx="967">
                  <c:v>94.478458490990505</c:v>
                </c:pt>
                <c:pt idx="968">
                  <c:v>94.478420611905904</c:v>
                </c:pt>
                <c:pt idx="969">
                  <c:v>94.478364277940003</c:v>
                </c:pt>
                <c:pt idx="970">
                  <c:v>94.478331393256497</c:v>
                </c:pt>
                <c:pt idx="971">
                  <c:v>94.478294952658601</c:v>
                </c:pt>
                <c:pt idx="972">
                  <c:v>94.4782727284164</c:v>
                </c:pt>
                <c:pt idx="973">
                  <c:v>94.478232327327106</c:v>
                </c:pt>
                <c:pt idx="974">
                  <c:v>94.478175991116302</c:v>
                </c:pt>
                <c:pt idx="975">
                  <c:v>94.478151106618398</c:v>
                </c:pt>
                <c:pt idx="976">
                  <c:v>94.478112896199207</c:v>
                </c:pt>
                <c:pt idx="977">
                  <c:v>94.478072612093001</c:v>
                </c:pt>
                <c:pt idx="978">
                  <c:v>94.478047360159906</c:v>
                </c:pt>
                <c:pt idx="979">
                  <c:v>94.478010935358995</c:v>
                </c:pt>
                <c:pt idx="980">
                  <c:v>94.477960017273304</c:v>
                </c:pt>
                <c:pt idx="981">
                  <c:v>94.477921614951001</c:v>
                </c:pt>
                <c:pt idx="982">
                  <c:v>94.477896628455298</c:v>
                </c:pt>
                <c:pt idx="983">
                  <c:v>94.477862335754693</c:v>
                </c:pt>
                <c:pt idx="984">
                  <c:v>94.477816094379094</c:v>
                </c:pt>
                <c:pt idx="985">
                  <c:v>94.477798186416393</c:v>
                </c:pt>
                <c:pt idx="986">
                  <c:v>94.477752837380507</c:v>
                </c:pt>
                <c:pt idx="987">
                  <c:v>94.477708046041997</c:v>
                </c:pt>
                <c:pt idx="988">
                  <c:v>94.477684680739401</c:v>
                </c:pt>
                <c:pt idx="989">
                  <c:v>94.477666636913895</c:v>
                </c:pt>
                <c:pt idx="990">
                  <c:v>94.477626527279597</c:v>
                </c:pt>
                <c:pt idx="991">
                  <c:v>94.477584948349701</c:v>
                </c:pt>
                <c:pt idx="992">
                  <c:v>94.477536132417896</c:v>
                </c:pt>
                <c:pt idx="993">
                  <c:v>94.477500160895403</c:v>
                </c:pt>
                <c:pt idx="994">
                  <c:v>94.477481505988493</c:v>
                </c:pt>
                <c:pt idx="995">
                  <c:v>94.477429923889801</c:v>
                </c:pt>
                <c:pt idx="996">
                  <c:v>94.477404461804099</c:v>
                </c:pt>
                <c:pt idx="997">
                  <c:v>94.477373155854195</c:v>
                </c:pt>
                <c:pt idx="998">
                  <c:v>94.477335898556902</c:v>
                </c:pt>
                <c:pt idx="999">
                  <c:v>94.477307869394195</c:v>
                </c:pt>
                <c:pt idx="1000">
                  <c:v>94.477281597017395</c:v>
                </c:pt>
                <c:pt idx="1001">
                  <c:v>94.477232210923702</c:v>
                </c:pt>
                <c:pt idx="1002">
                  <c:v>94.477205559772003</c:v>
                </c:pt>
                <c:pt idx="1003">
                  <c:v>94.477175051807507</c:v>
                </c:pt>
                <c:pt idx="1004">
                  <c:v>94.477154714104898</c:v>
                </c:pt>
                <c:pt idx="1005">
                  <c:v>94.477101676515503</c:v>
                </c:pt>
                <c:pt idx="1006">
                  <c:v>94.477086850400397</c:v>
                </c:pt>
                <c:pt idx="1007">
                  <c:v>94.477039779234602</c:v>
                </c:pt>
                <c:pt idx="1008">
                  <c:v>94.477013708542202</c:v>
                </c:pt>
                <c:pt idx="1009">
                  <c:v>94.476979370328195</c:v>
                </c:pt>
                <c:pt idx="1010">
                  <c:v>94.476962762196493</c:v>
                </c:pt>
                <c:pt idx="1011">
                  <c:v>94.476916343087197</c:v>
                </c:pt>
                <c:pt idx="1012">
                  <c:v>94.476887801223697</c:v>
                </c:pt>
                <c:pt idx="1013">
                  <c:v>94.476852814676505</c:v>
                </c:pt>
                <c:pt idx="1014">
                  <c:v>94.476808549701403</c:v>
                </c:pt>
                <c:pt idx="1015">
                  <c:v>94.476795155412901</c:v>
                </c:pt>
                <c:pt idx="1016">
                  <c:v>94.476755907137104</c:v>
                </c:pt>
                <c:pt idx="1017">
                  <c:v>94.476732027758203</c:v>
                </c:pt>
                <c:pt idx="1018">
                  <c:v>94.476703091687199</c:v>
                </c:pt>
                <c:pt idx="1019">
                  <c:v>94.476676002624203</c:v>
                </c:pt>
                <c:pt idx="1020">
                  <c:v>94.476624046935001</c:v>
                </c:pt>
                <c:pt idx="1021">
                  <c:v>94.476603138638495</c:v>
                </c:pt>
                <c:pt idx="1022">
                  <c:v>94.476563381181506</c:v>
                </c:pt>
                <c:pt idx="1023">
                  <c:v>94.476542813117703</c:v>
                </c:pt>
                <c:pt idx="1024">
                  <c:v>94.476516798093101</c:v>
                </c:pt>
                <c:pt idx="1025">
                  <c:v>94.4764861131695</c:v>
                </c:pt>
                <c:pt idx="1026">
                  <c:v>94.476450508433501</c:v>
                </c:pt>
                <c:pt idx="1027">
                  <c:v>94.476421997737205</c:v>
                </c:pt>
                <c:pt idx="1028">
                  <c:v>94.476408002865995</c:v>
                </c:pt>
                <c:pt idx="1029">
                  <c:v>94.476367757617695</c:v>
                </c:pt>
                <c:pt idx="1030">
                  <c:v>94.4763596455022</c:v>
                </c:pt>
                <c:pt idx="1031">
                  <c:v>94.476292686325806</c:v>
                </c:pt>
                <c:pt idx="1032">
                  <c:v>94.476272843231399</c:v>
                </c:pt>
                <c:pt idx="1033">
                  <c:v>94.476251435447395</c:v>
                </c:pt>
                <c:pt idx="1034">
                  <c:v>94.476233247163094</c:v>
                </c:pt>
                <c:pt idx="1035">
                  <c:v>94.476203483359001</c:v>
                </c:pt>
                <c:pt idx="1036">
                  <c:v>94.4761776713286</c:v>
                </c:pt>
                <c:pt idx="1037">
                  <c:v>94.476122846066104</c:v>
                </c:pt>
                <c:pt idx="1038">
                  <c:v>94.476110680492795</c:v>
                </c:pt>
                <c:pt idx="1039">
                  <c:v>94.476073055242296</c:v>
                </c:pt>
                <c:pt idx="1040">
                  <c:v>94.476056990684</c:v>
                </c:pt>
                <c:pt idx="1041">
                  <c:v>94.476027841444306</c:v>
                </c:pt>
                <c:pt idx="1042">
                  <c:v>94.475998514810101</c:v>
                </c:pt>
                <c:pt idx="1043">
                  <c:v>94.475971492147593</c:v>
                </c:pt>
                <c:pt idx="1044">
                  <c:v>94.475945549781997</c:v>
                </c:pt>
                <c:pt idx="1045">
                  <c:v>94.475901280813602</c:v>
                </c:pt>
                <c:pt idx="1046">
                  <c:v>94.475875553748395</c:v>
                </c:pt>
                <c:pt idx="1047">
                  <c:v>94.475848798233201</c:v>
                </c:pt>
                <c:pt idx="1048">
                  <c:v>94.475848768978494</c:v>
                </c:pt>
                <c:pt idx="1049">
                  <c:v>94.475792619834195</c:v>
                </c:pt>
                <c:pt idx="1050">
                  <c:v>94.475771616312599</c:v>
                </c:pt>
                <c:pt idx="1051">
                  <c:v>94.475753723838196</c:v>
                </c:pt>
                <c:pt idx="1052">
                  <c:v>94.475717270418997</c:v>
                </c:pt>
                <c:pt idx="1053">
                  <c:v>94.475692025987001</c:v>
                </c:pt>
                <c:pt idx="1054">
                  <c:v>94.475662669628306</c:v>
                </c:pt>
                <c:pt idx="1055">
                  <c:v>94.475640400320003</c:v>
                </c:pt>
                <c:pt idx="1056">
                  <c:v>94.475612596909102</c:v>
                </c:pt>
                <c:pt idx="1057">
                  <c:v>94.475596254566398</c:v>
                </c:pt>
                <c:pt idx="1058">
                  <c:v>94.4755709779011</c:v>
                </c:pt>
                <c:pt idx="1059">
                  <c:v>94.475536206737303</c:v>
                </c:pt>
                <c:pt idx="1060">
                  <c:v>94.475507534969793</c:v>
                </c:pt>
                <c:pt idx="1061">
                  <c:v>94.475491541911097</c:v>
                </c:pt>
                <c:pt idx="1062">
                  <c:v>94.475460355957594</c:v>
                </c:pt>
                <c:pt idx="1063">
                  <c:v>94.475454684499397</c:v>
                </c:pt>
                <c:pt idx="1064">
                  <c:v>94.475401254977996</c:v>
                </c:pt>
                <c:pt idx="1065">
                  <c:v>94.475384731154904</c:v>
                </c:pt>
                <c:pt idx="1066">
                  <c:v>94.475364848003395</c:v>
                </c:pt>
                <c:pt idx="1067">
                  <c:v>94.475325140025802</c:v>
                </c:pt>
                <c:pt idx="1068">
                  <c:v>94.475309308016307</c:v>
                </c:pt>
                <c:pt idx="1069">
                  <c:v>94.475278181476796</c:v>
                </c:pt>
                <c:pt idx="1070">
                  <c:v>94.475253936547503</c:v>
                </c:pt>
                <c:pt idx="1071">
                  <c:v>94.475231844493905</c:v>
                </c:pt>
                <c:pt idx="1072">
                  <c:v>94.475217031555204</c:v>
                </c:pt>
                <c:pt idx="1073">
                  <c:v>94.475203114491194</c:v>
                </c:pt>
                <c:pt idx="1074">
                  <c:v>94.4751538423575</c:v>
                </c:pt>
                <c:pt idx="1075">
                  <c:v>94.4751509332296</c:v>
                </c:pt>
                <c:pt idx="1076">
                  <c:v>94.475102570780507</c:v>
                </c:pt>
                <c:pt idx="1077">
                  <c:v>94.475092935993601</c:v>
                </c:pt>
                <c:pt idx="1078">
                  <c:v>94.475060121666203</c:v>
                </c:pt>
                <c:pt idx="1079">
                  <c:v>94.475055261807697</c:v>
                </c:pt>
                <c:pt idx="1080">
                  <c:v>94.475033880209395</c:v>
                </c:pt>
                <c:pt idx="1081">
                  <c:v>94.474981530890105</c:v>
                </c:pt>
                <c:pt idx="1082">
                  <c:v>94.474966579959798</c:v>
                </c:pt>
                <c:pt idx="1083">
                  <c:v>94.474952787084007</c:v>
                </c:pt>
                <c:pt idx="1084">
                  <c:v>94.474916520097295</c:v>
                </c:pt>
                <c:pt idx="1085">
                  <c:v>94.474901539473706</c:v>
                </c:pt>
                <c:pt idx="1086">
                  <c:v>94.474878319062995</c:v>
                </c:pt>
                <c:pt idx="1087">
                  <c:v>94.474863542858699</c:v>
                </c:pt>
                <c:pt idx="1088">
                  <c:v>94.474814344283999</c:v>
                </c:pt>
                <c:pt idx="1089">
                  <c:v>94.474806737220007</c:v>
                </c:pt>
                <c:pt idx="1090">
                  <c:v>94.474803969425807</c:v>
                </c:pt>
                <c:pt idx="1091">
                  <c:v>94.4747600729428</c:v>
                </c:pt>
                <c:pt idx="1092">
                  <c:v>94.474736755009403</c:v>
                </c:pt>
                <c:pt idx="1093">
                  <c:v>94.474713003343496</c:v>
                </c:pt>
                <c:pt idx="1094">
                  <c:v>94.474696253134198</c:v>
                </c:pt>
                <c:pt idx="1095">
                  <c:v>94.474671039952995</c:v>
                </c:pt>
                <c:pt idx="1096">
                  <c:v>94.474646357556495</c:v>
                </c:pt>
                <c:pt idx="1097">
                  <c:v>94.474621248518801</c:v>
                </c:pt>
                <c:pt idx="1098">
                  <c:v>94.474603457356693</c:v>
                </c:pt>
                <c:pt idx="1099">
                  <c:v>94.474590158866505</c:v>
                </c:pt>
                <c:pt idx="1100">
                  <c:v>94.474568633876601</c:v>
                </c:pt>
                <c:pt idx="1101">
                  <c:v>94.474539536308498</c:v>
                </c:pt>
                <c:pt idx="1102">
                  <c:v>94.474531258395899</c:v>
                </c:pt>
                <c:pt idx="1103">
                  <c:v>94.474494833560101</c:v>
                </c:pt>
                <c:pt idx="1104">
                  <c:v>94.474496498368893</c:v>
                </c:pt>
                <c:pt idx="1105">
                  <c:v>94.474454053612007</c:v>
                </c:pt>
                <c:pt idx="1106">
                  <c:v>94.474464347643803</c:v>
                </c:pt>
                <c:pt idx="1107">
                  <c:v>94.474401695569497</c:v>
                </c:pt>
                <c:pt idx="1108">
                  <c:v>94.4743884898662</c:v>
                </c:pt>
                <c:pt idx="1109">
                  <c:v>94.474366337995605</c:v>
                </c:pt>
                <c:pt idx="1110">
                  <c:v>94.474355925393596</c:v>
                </c:pt>
                <c:pt idx="1111">
                  <c:v>94.474326788768707</c:v>
                </c:pt>
                <c:pt idx="1112">
                  <c:v>94.474326178231294</c:v>
                </c:pt>
                <c:pt idx="1113">
                  <c:v>94.474310572805194</c:v>
                </c:pt>
                <c:pt idx="1114">
                  <c:v>94.474278726665304</c:v>
                </c:pt>
                <c:pt idx="1115">
                  <c:v>94.474249492821997</c:v>
                </c:pt>
                <c:pt idx="1116">
                  <c:v>94.474231122238393</c:v>
                </c:pt>
                <c:pt idx="1117">
                  <c:v>94.474206665067001</c:v>
                </c:pt>
                <c:pt idx="1118">
                  <c:v>94.4741946161014</c:v>
                </c:pt>
                <c:pt idx="1119">
                  <c:v>94.474172476459799</c:v>
                </c:pt>
                <c:pt idx="1120">
                  <c:v>94.4741438034401</c:v>
                </c:pt>
                <c:pt idx="1121">
                  <c:v>94.474138592588801</c:v>
                </c:pt>
                <c:pt idx="1122">
                  <c:v>94.474130327415807</c:v>
                </c:pt>
                <c:pt idx="1123">
                  <c:v>94.474092712760793</c:v>
                </c:pt>
                <c:pt idx="1124">
                  <c:v>94.474078070687398</c:v>
                </c:pt>
                <c:pt idx="1125">
                  <c:v>94.474048698367596</c:v>
                </c:pt>
                <c:pt idx="1126">
                  <c:v>94.474028491341599</c:v>
                </c:pt>
                <c:pt idx="1127">
                  <c:v>94.474008127345499</c:v>
                </c:pt>
                <c:pt idx="1128">
                  <c:v>94.474006197505304</c:v>
                </c:pt>
                <c:pt idx="1129">
                  <c:v>94.473968011618794</c:v>
                </c:pt>
                <c:pt idx="1130">
                  <c:v>94.473959989383204</c:v>
                </c:pt>
                <c:pt idx="1131">
                  <c:v>94.473939341155798</c:v>
                </c:pt>
                <c:pt idx="1132">
                  <c:v>94.473926548228704</c:v>
                </c:pt>
                <c:pt idx="1133">
                  <c:v>94.473905412602804</c:v>
                </c:pt>
                <c:pt idx="1134">
                  <c:v>94.473874021569401</c:v>
                </c:pt>
                <c:pt idx="1135">
                  <c:v>94.473862066924198</c:v>
                </c:pt>
                <c:pt idx="1136">
                  <c:v>94.473849114841798</c:v>
                </c:pt>
                <c:pt idx="1137">
                  <c:v>94.473824602421701</c:v>
                </c:pt>
                <c:pt idx="1138">
                  <c:v>94.473804758951502</c:v>
                </c:pt>
                <c:pt idx="1139">
                  <c:v>94.473786563980994</c:v>
                </c:pt>
                <c:pt idx="1140">
                  <c:v>94.473796042882697</c:v>
                </c:pt>
                <c:pt idx="1141">
                  <c:v>94.473758552462996</c:v>
                </c:pt>
                <c:pt idx="1142">
                  <c:v>94.4737437300614</c:v>
                </c:pt>
                <c:pt idx="1143">
                  <c:v>94.473707282322195</c:v>
                </c:pt>
                <c:pt idx="1144">
                  <c:v>94.473697269576206</c:v>
                </c:pt>
                <c:pt idx="1145">
                  <c:v>94.473679674779007</c:v>
                </c:pt>
                <c:pt idx="1146">
                  <c:v>94.473677046419894</c:v>
                </c:pt>
                <c:pt idx="1147">
                  <c:v>94.4736339893376</c:v>
                </c:pt>
                <c:pt idx="1148">
                  <c:v>94.473618653432396</c:v>
                </c:pt>
                <c:pt idx="1149">
                  <c:v>94.473614320917093</c:v>
                </c:pt>
                <c:pt idx="1150">
                  <c:v>94.473603550234998</c:v>
                </c:pt>
                <c:pt idx="1151">
                  <c:v>94.473585069491406</c:v>
                </c:pt>
                <c:pt idx="1152">
                  <c:v>94.473551865043106</c:v>
                </c:pt>
                <c:pt idx="1153">
                  <c:v>94.473546855375801</c:v>
                </c:pt>
                <c:pt idx="1154">
                  <c:v>94.473532590123796</c:v>
                </c:pt>
                <c:pt idx="1155">
                  <c:v>94.473501907048004</c:v>
                </c:pt>
                <c:pt idx="1156">
                  <c:v>94.473485648723695</c:v>
                </c:pt>
                <c:pt idx="1157">
                  <c:v>94.473487829577294</c:v>
                </c:pt>
                <c:pt idx="1158">
                  <c:v>94.473469162318196</c:v>
                </c:pt>
                <c:pt idx="1159">
                  <c:v>94.473449542733107</c:v>
                </c:pt>
                <c:pt idx="1160">
                  <c:v>94.473417937087206</c:v>
                </c:pt>
                <c:pt idx="1161">
                  <c:v>94.473427817480101</c:v>
                </c:pt>
                <c:pt idx="1162">
                  <c:v>94.473392883927204</c:v>
                </c:pt>
                <c:pt idx="1163">
                  <c:v>94.473378515342105</c:v>
                </c:pt>
                <c:pt idx="1164">
                  <c:v>94.473348371987697</c:v>
                </c:pt>
                <c:pt idx="1165">
                  <c:v>94.473338396082994</c:v>
                </c:pt>
                <c:pt idx="1166">
                  <c:v>94.473318555808206</c:v>
                </c:pt>
                <c:pt idx="1167">
                  <c:v>94.473315285416305</c:v>
                </c:pt>
                <c:pt idx="1168">
                  <c:v>94.473294407870696</c:v>
                </c:pt>
                <c:pt idx="1169">
                  <c:v>94.473265099151305</c:v>
                </c:pt>
                <c:pt idx="1170">
                  <c:v>94.473267117295705</c:v>
                </c:pt>
                <c:pt idx="1171">
                  <c:v>94.470244297258546</c:v>
                </c:pt>
                <c:pt idx="1172">
                  <c:v>94.470212740753425</c:v>
                </c:pt>
                <c:pt idx="1173">
                  <c:v>94.470181211139248</c:v>
                </c:pt>
                <c:pt idx="1174">
                  <c:v>94.470149708370215</c:v>
                </c:pt>
                <c:pt idx="1175">
                  <c:v>94.470118232400637</c:v>
                </c:pt>
                <c:pt idx="1176">
                  <c:v>94.470086783184982</c:v>
                </c:pt>
                <c:pt idx="1177">
                  <c:v>94.470055360677776</c:v>
                </c:pt>
                <c:pt idx="1178">
                  <c:v>94.470023964833729</c:v>
                </c:pt>
                <c:pt idx="1179">
                  <c:v>94.469992595607593</c:v>
                </c:pt>
                <c:pt idx="1180">
                  <c:v>94.469961252954306</c:v>
                </c:pt>
                <c:pt idx="1181">
                  <c:v>94.469929936828862</c:v>
                </c:pt>
                <c:pt idx="1182">
                  <c:v>94.469898647186412</c:v>
                </c:pt>
                <c:pt idx="1183">
                  <c:v>94.469867383982177</c:v>
                </c:pt>
                <c:pt idx="1184">
                  <c:v>94.469836147171549</c:v>
                </c:pt>
                <c:pt idx="1185">
                  <c:v>94.469804936709977</c:v>
                </c:pt>
                <c:pt idx="1186">
                  <c:v>94.469773752553053</c:v>
                </c:pt>
                <c:pt idx="1187">
                  <c:v>94.469742594656481</c:v>
                </c:pt>
                <c:pt idx="1188">
                  <c:v>94.469711462976051</c:v>
                </c:pt>
                <c:pt idx="1189">
                  <c:v>94.469680357467709</c:v>
                </c:pt>
                <c:pt idx="1190">
                  <c:v>94.469649278087459</c:v>
                </c:pt>
                <c:pt idx="1191">
                  <c:v>94.469618224791475</c:v>
                </c:pt>
                <c:pt idx="1192">
                  <c:v>94.469587197535986</c:v>
                </c:pt>
                <c:pt idx="1193">
                  <c:v>94.469556196277367</c:v>
                </c:pt>
                <c:pt idx="1194">
                  <c:v>94.469525220972088</c:v>
                </c:pt>
                <c:pt idx="1195">
                  <c:v>94.469494271576721</c:v>
                </c:pt>
                <c:pt idx="1196">
                  <c:v>94.469463348047967</c:v>
                </c:pt>
                <c:pt idx="1197">
                  <c:v>94.469432450342623</c:v>
                </c:pt>
                <c:pt idx="1198">
                  <c:v>94.469401578417589</c:v>
                </c:pt>
                <c:pt idx="1199">
                  <c:v>94.469370732229891</c:v>
                </c:pt>
                <c:pt idx="1200">
                  <c:v>94.469339911736654</c:v>
                </c:pt>
                <c:pt idx="1201">
                  <c:v>94.46930911689509</c:v>
                </c:pt>
                <c:pt idx="1202">
                  <c:v>94.469278347662552</c:v>
                </c:pt>
                <c:pt idx="1203">
                  <c:v>94.469247603996465</c:v>
                </c:pt>
                <c:pt idx="1204">
                  <c:v>94.469216885854394</c:v>
                </c:pt>
                <c:pt idx="1205">
                  <c:v>94.469186193193991</c:v>
                </c:pt>
                <c:pt idx="1206">
                  <c:v>94.469155525973008</c:v>
                </c:pt>
                <c:pt idx="1207">
                  <c:v>94.469124884149309</c:v>
                </c:pt>
                <c:pt idx="1208">
                  <c:v>94.469094267680859</c:v>
                </c:pt>
                <c:pt idx="1209">
                  <c:v>94.469063676525749</c:v>
                </c:pt>
                <c:pt idx="1210">
                  <c:v>94.469033110642144</c:v>
                </c:pt>
                <c:pt idx="1211">
                  <c:v>94.469002569988334</c:v>
                </c:pt>
                <c:pt idx="1212">
                  <c:v>94.468972054522681</c:v>
                </c:pt>
                <c:pt idx="1213">
                  <c:v>94.468941564203689</c:v>
                </c:pt>
                <c:pt idx="1214">
                  <c:v>94.468911098989949</c:v>
                </c:pt>
                <c:pt idx="1215">
                  <c:v>94.468880658840149</c:v>
                </c:pt>
                <c:pt idx="1216">
                  <c:v>94.468850243713078</c:v>
                </c:pt>
                <c:pt idx="1217">
                  <c:v>94.468819853567624</c:v>
                </c:pt>
                <c:pt idx="1218">
                  <c:v>94.468789488362802</c:v>
                </c:pt>
                <c:pt idx="1219">
                  <c:v>94.4687591480577</c:v>
                </c:pt>
                <c:pt idx="1220">
                  <c:v>94.468728832611518</c:v>
                </c:pt>
                <c:pt idx="1221">
                  <c:v>94.468698541983542</c:v>
                </c:pt>
                <c:pt idx="1222">
                  <c:v>94.468668276133187</c:v>
                </c:pt>
                <c:pt idx="1223">
                  <c:v>94.468638035019936</c:v>
                </c:pt>
                <c:pt idx="1224">
                  <c:v>94.468607818603402</c:v>
                </c:pt>
                <c:pt idx="1225">
                  <c:v>94.468577626843256</c:v>
                </c:pt>
                <c:pt idx="1226">
                  <c:v>94.468547459699309</c:v>
                </c:pt>
                <c:pt idx="1227">
                  <c:v>94.468517317131457</c:v>
                </c:pt>
                <c:pt idx="1228">
                  <c:v>94.46848719909967</c:v>
                </c:pt>
                <c:pt idx="1229">
                  <c:v>94.468457105564056</c:v>
                </c:pt>
                <c:pt idx="1230">
                  <c:v>94.468427036484783</c:v>
                </c:pt>
                <c:pt idx="1231">
                  <c:v>94.468396991822161</c:v>
                </c:pt>
                <c:pt idx="1232">
                  <c:v>94.46836697153654</c:v>
                </c:pt>
                <c:pt idx="1233">
                  <c:v>94.4683369755884</c:v>
                </c:pt>
                <c:pt idx="1234">
                  <c:v>94.468307003938321</c:v>
                </c:pt>
                <c:pt idx="1235">
                  <c:v>94.468277056546967</c:v>
                </c:pt>
                <c:pt idx="1236">
                  <c:v>94.468247133375087</c:v>
                </c:pt>
                <c:pt idx="1237">
                  <c:v>94.468217234383573</c:v>
                </c:pt>
                <c:pt idx="1238">
                  <c:v>94.468187359533331</c:v>
                </c:pt>
                <c:pt idx="1239">
                  <c:v>94.468157508785453</c:v>
                </c:pt>
                <c:pt idx="1240">
                  <c:v>94.468127682101041</c:v>
                </c:pt>
                <c:pt idx="1241">
                  <c:v>94.468097879441359</c:v>
                </c:pt>
                <c:pt idx="1242">
                  <c:v>94.468068100767724</c:v>
                </c:pt>
                <c:pt idx="1243">
                  <c:v>94.468038346041553</c:v>
                </c:pt>
                <c:pt idx="1244">
                  <c:v>94.468008615224363</c:v>
                </c:pt>
                <c:pt idx="1245">
                  <c:v>94.467978908277757</c:v>
                </c:pt>
                <c:pt idx="1246">
                  <c:v>94.467949225163451</c:v>
                </c:pt>
                <c:pt idx="1247">
                  <c:v>94.467919565843232</c:v>
                </c:pt>
                <c:pt idx="1248">
                  <c:v>94.467889930278972</c:v>
                </c:pt>
                <c:pt idx="1249">
                  <c:v>94.467860318432656</c:v>
                </c:pt>
                <c:pt idx="1250">
                  <c:v>94.467830730266343</c:v>
                </c:pt>
                <c:pt idx="1251">
                  <c:v>94.467801165742188</c:v>
                </c:pt>
                <c:pt idx="1252">
                  <c:v>94.467771624822461</c:v>
                </c:pt>
                <c:pt idx="1253">
                  <c:v>94.467742107469476</c:v>
                </c:pt>
                <c:pt idx="1254">
                  <c:v>94.467712613645674</c:v>
                </c:pt>
                <c:pt idx="1255">
                  <c:v>94.467683143313579</c:v>
                </c:pt>
                <c:pt idx="1256">
                  <c:v>94.467653696435775</c:v>
                </c:pt>
                <c:pt idx="1257">
                  <c:v>94.467624272974987</c:v>
                </c:pt>
                <c:pt idx="1258">
                  <c:v>94.467594872893969</c:v>
                </c:pt>
                <c:pt idx="1259">
                  <c:v>94.467565496155629</c:v>
                </c:pt>
                <c:pt idx="1260">
                  <c:v>94.467536142722921</c:v>
                </c:pt>
                <c:pt idx="1261">
                  <c:v>94.467506812558881</c:v>
                </c:pt>
                <c:pt idx="1262">
                  <c:v>94.467477505626647</c:v>
                </c:pt>
                <c:pt idx="1263">
                  <c:v>94.46744822188947</c:v>
                </c:pt>
                <c:pt idx="1264">
                  <c:v>94.467418961310642</c:v>
                </c:pt>
                <c:pt idx="1265">
                  <c:v>94.467389723853572</c:v>
                </c:pt>
                <c:pt idx="1266">
                  <c:v>94.467360509481736</c:v>
                </c:pt>
                <c:pt idx="1267">
                  <c:v>94.467331318158728</c:v>
                </c:pt>
                <c:pt idx="1268">
                  <c:v>94.46730214984818</c:v>
                </c:pt>
                <c:pt idx="1269">
                  <c:v>94.467273004513871</c:v>
                </c:pt>
                <c:pt idx="1270">
                  <c:v>94.467243882119604</c:v>
                </c:pt>
                <c:pt idx="1271">
                  <c:v>94.467214782629313</c:v>
                </c:pt>
                <c:pt idx="1272">
                  <c:v>94.467185706006987</c:v>
                </c:pt>
                <c:pt idx="1273">
                  <c:v>94.46715665221673</c:v>
                </c:pt>
                <c:pt idx="1274">
                  <c:v>94.467127621222687</c:v>
                </c:pt>
                <c:pt idx="1275">
                  <c:v>94.467098612989147</c:v>
                </c:pt>
                <c:pt idx="1276">
                  <c:v>94.467069627480413</c:v>
                </c:pt>
                <c:pt idx="1277">
                  <c:v>94.467040664660928</c:v>
                </c:pt>
                <c:pt idx="1278">
                  <c:v>94.467011724495194</c:v>
                </c:pt>
                <c:pt idx="1279">
                  <c:v>94.466982806947811</c:v>
                </c:pt>
                <c:pt idx="1280">
                  <c:v>94.466953911983438</c:v>
                </c:pt>
                <c:pt idx="1281">
                  <c:v>94.466925039566831</c:v>
                </c:pt>
                <c:pt idx="1282">
                  <c:v>94.466896189662833</c:v>
                </c:pt>
                <c:pt idx="1283">
                  <c:v>94.466867362236371</c:v>
                </c:pt>
                <c:pt idx="1284">
                  <c:v>94.46683855725243</c:v>
                </c:pt>
                <c:pt idx="1285">
                  <c:v>94.466809774676108</c:v>
                </c:pt>
                <c:pt idx="1286">
                  <c:v>94.466781014472559</c:v>
                </c:pt>
                <c:pt idx="1287">
                  <c:v>94.466752276607039</c:v>
                </c:pt>
                <c:pt idx="1288">
                  <c:v>94.466723561044873</c:v>
                </c:pt>
                <c:pt idx="1289">
                  <c:v>94.466694867751457</c:v>
                </c:pt>
                <c:pt idx="1290">
                  <c:v>94.466666196692287</c:v>
                </c:pt>
                <c:pt idx="1291">
                  <c:v>94.466637547832946</c:v>
                </c:pt>
                <c:pt idx="1292">
                  <c:v>94.466608921139056</c:v>
                </c:pt>
                <c:pt idx="1293">
                  <c:v>94.466580316576369</c:v>
                </c:pt>
                <c:pt idx="1294">
                  <c:v>94.466551734110681</c:v>
                </c:pt>
                <c:pt idx="1295">
                  <c:v>94.46652317370787</c:v>
                </c:pt>
                <c:pt idx="1296">
                  <c:v>94.466494635333916</c:v>
                </c:pt>
                <c:pt idx="1297">
                  <c:v>94.466466118954855</c:v>
                </c:pt>
                <c:pt idx="1298">
                  <c:v>94.466437624536809</c:v>
                </c:pt>
                <c:pt idx="1299">
                  <c:v>94.466409152045983</c:v>
                </c:pt>
                <c:pt idx="1300">
                  <c:v>94.466380701448657</c:v>
                </c:pt>
                <c:pt idx="1301">
                  <c:v>94.466352272711191</c:v>
                </c:pt>
                <c:pt idx="1302">
                  <c:v>94.466323865800007</c:v>
                </c:pt>
                <c:pt idx="1303">
                  <c:v>94.466295480681623</c:v>
                </c:pt>
                <c:pt idx="1304">
                  <c:v>94.466267117322616</c:v>
                </c:pt>
                <c:pt idx="1305">
                  <c:v>94.466238775689675</c:v>
                </c:pt>
                <c:pt idx="1306">
                  <c:v>94.466210455749518</c:v>
                </c:pt>
                <c:pt idx="1307">
                  <c:v>94.466182157468992</c:v>
                </c:pt>
                <c:pt idx="1308">
                  <c:v>94.466153880814957</c:v>
                </c:pt>
                <c:pt idx="1309">
                  <c:v>94.466125625754401</c:v>
                </c:pt>
                <c:pt idx="1310">
                  <c:v>94.466097392254369</c:v>
                </c:pt>
                <c:pt idx="1311">
                  <c:v>94.466069180281977</c:v>
                </c:pt>
                <c:pt idx="1312">
                  <c:v>94.466040989804412</c:v>
                </c:pt>
                <c:pt idx="1313">
                  <c:v>94.466012820788976</c:v>
                </c:pt>
                <c:pt idx="1314">
                  <c:v>94.465984673202982</c:v>
                </c:pt>
                <c:pt idx="1315">
                  <c:v>94.46595654701386</c:v>
                </c:pt>
                <c:pt idx="1316">
                  <c:v>94.465928442189124</c:v>
                </c:pt>
                <c:pt idx="1317">
                  <c:v>94.465900358696317</c:v>
                </c:pt>
                <c:pt idx="1318">
                  <c:v>94.465872296503079</c:v>
                </c:pt>
                <c:pt idx="1319">
                  <c:v>94.465844255577153</c:v>
                </c:pt>
                <c:pt idx="1320">
                  <c:v>94.465816235886294</c:v>
                </c:pt>
                <c:pt idx="1321">
                  <c:v>94.465788237398385</c:v>
                </c:pt>
                <c:pt idx="1322">
                  <c:v>94.465760260081368</c:v>
                </c:pt>
                <c:pt idx="1323">
                  <c:v>94.465732303903238</c:v>
                </c:pt>
                <c:pt idx="1324">
                  <c:v>94.465704368832064</c:v>
                </c:pt>
                <c:pt idx="1325">
                  <c:v>94.465676454836029</c:v>
                </c:pt>
                <c:pt idx="1326">
                  <c:v>94.465648561883327</c:v>
                </c:pt>
                <c:pt idx="1327">
                  <c:v>94.46562068994227</c:v>
                </c:pt>
                <c:pt idx="1328">
                  <c:v>94.465592838981237</c:v>
                </c:pt>
                <c:pt idx="1329">
                  <c:v>94.465565008968639</c:v>
                </c:pt>
                <c:pt idx="1330">
                  <c:v>94.465537199872998</c:v>
                </c:pt>
                <c:pt idx="1331">
                  <c:v>94.465509411662907</c:v>
                </c:pt>
                <c:pt idx="1332">
                  <c:v>94.465481644307005</c:v>
                </c:pt>
                <c:pt idx="1333">
                  <c:v>94.465453897774026</c:v>
                </c:pt>
                <c:pt idx="1334">
                  <c:v>94.46542617203275</c:v>
                </c:pt>
                <c:pt idx="1335">
                  <c:v>94.465398467052054</c:v>
                </c:pt>
                <c:pt idx="1336">
                  <c:v>94.465370782800846</c:v>
                </c:pt>
                <c:pt idx="1337">
                  <c:v>94.465343119248161</c:v>
                </c:pt>
                <c:pt idx="1338">
                  <c:v>94.465315476363045</c:v>
                </c:pt>
                <c:pt idx="1339">
                  <c:v>94.465287854114663</c:v>
                </c:pt>
                <c:pt idx="1340">
                  <c:v>94.465260252472206</c:v>
                </c:pt>
                <c:pt idx="1341">
                  <c:v>94.465232671404948</c:v>
                </c:pt>
                <c:pt idx="1342">
                  <c:v>94.465205110882266</c:v>
                </c:pt>
                <c:pt idx="1343">
                  <c:v>94.46517757087355</c:v>
                </c:pt>
                <c:pt idx="1344">
                  <c:v>94.465150051348289</c:v>
                </c:pt>
                <c:pt idx="1345">
                  <c:v>94.465122552276057</c:v>
                </c:pt>
                <c:pt idx="1346">
                  <c:v>94.465095073626443</c:v>
                </c:pt>
                <c:pt idx="1347">
                  <c:v>94.465067615369151</c:v>
                </c:pt>
                <c:pt idx="1348">
                  <c:v>94.465040177473938</c:v>
                </c:pt>
                <c:pt idx="1349">
                  <c:v>94.465012759910621</c:v>
                </c:pt>
                <c:pt idx="1350">
                  <c:v>94.464985362649102</c:v>
                </c:pt>
                <c:pt idx="1351">
                  <c:v>94.464957985659311</c:v>
                </c:pt>
                <c:pt idx="1352">
                  <c:v>94.464930628911304</c:v>
                </c:pt>
                <c:pt idx="1353">
                  <c:v>94.464903292375155</c:v>
                </c:pt>
                <c:pt idx="1354">
                  <c:v>94.46487597602102</c:v>
                </c:pt>
                <c:pt idx="1355">
                  <c:v>94.464848679819113</c:v>
                </c:pt>
                <c:pt idx="1356">
                  <c:v>94.464821403739734</c:v>
                </c:pt>
                <c:pt idx="1357">
                  <c:v>94.464794147753238</c:v>
                </c:pt>
                <c:pt idx="1358">
                  <c:v>94.464766911830026</c:v>
                </c:pt>
                <c:pt idx="1359">
                  <c:v>94.464739695940608</c:v>
                </c:pt>
                <c:pt idx="1360">
                  <c:v>94.464712500055526</c:v>
                </c:pt>
                <c:pt idx="1361">
                  <c:v>94.464685324145378</c:v>
                </c:pt>
                <c:pt idx="1362">
                  <c:v>94.464658168180847</c:v>
                </c:pt>
                <c:pt idx="1363">
                  <c:v>94.464631032132701</c:v>
                </c:pt>
                <c:pt idx="1364">
                  <c:v>94.464603915971722</c:v>
                </c:pt>
                <c:pt idx="1365">
                  <c:v>94.464576819668792</c:v>
                </c:pt>
                <c:pt idx="1366">
                  <c:v>94.464549743194837</c:v>
                </c:pt>
                <c:pt idx="1367">
                  <c:v>94.46452268652088</c:v>
                </c:pt>
                <c:pt idx="1368">
                  <c:v>94.464495649617959</c:v>
                </c:pt>
                <c:pt idx="1369">
                  <c:v>94.464468632457212</c:v>
                </c:pt>
                <c:pt idx="1370">
                  <c:v>94.46444163500982</c:v>
                </c:pt>
                <c:pt idx="1371">
                  <c:v>94.464414657247048</c:v>
                </c:pt>
                <c:pt idx="1372">
                  <c:v>94.464387699140204</c:v>
                </c:pt>
                <c:pt idx="1373">
                  <c:v>94.464360760660682</c:v>
                </c:pt>
                <c:pt idx="1374">
                  <c:v>94.464333841779904</c:v>
                </c:pt>
                <c:pt idx="1375">
                  <c:v>94.464306942469378</c:v>
                </c:pt>
                <c:pt idx="1376">
                  <c:v>94.464280062700666</c:v>
                </c:pt>
                <c:pt idx="1377">
                  <c:v>94.464253202445406</c:v>
                </c:pt>
                <c:pt idx="1378">
                  <c:v>94.464226361675273</c:v>
                </c:pt>
                <c:pt idx="1379">
                  <c:v>94.464199540362031</c:v>
                </c:pt>
                <c:pt idx="1380">
                  <c:v>94.464172738477487</c:v>
                </c:pt>
                <c:pt idx="1381">
                  <c:v>94.464145955993502</c:v>
                </c:pt>
                <c:pt idx="1382">
                  <c:v>94.464119192882023</c:v>
                </c:pt>
                <c:pt idx="1383">
                  <c:v>94.464092449115057</c:v>
                </c:pt>
                <c:pt idx="1384">
                  <c:v>94.464065724664636</c:v>
                </c:pt>
                <c:pt idx="1385">
                  <c:v>94.464039019502877</c:v>
                </c:pt>
                <c:pt idx="1386">
                  <c:v>94.464012333601971</c:v>
                </c:pt>
                <c:pt idx="1387">
                  <c:v>94.463985666934164</c:v>
                </c:pt>
                <c:pt idx="1388">
                  <c:v>94.463959019471716</c:v>
                </c:pt>
                <c:pt idx="1389">
                  <c:v>94.463932391187015</c:v>
                </c:pt>
                <c:pt idx="1390">
                  <c:v>94.463905782052464</c:v>
                </c:pt>
                <c:pt idx="1391">
                  <c:v>94.463879192040537</c:v>
                </c:pt>
                <c:pt idx="1392">
                  <c:v>94.463852621123777</c:v>
                </c:pt>
                <c:pt idx="1393">
                  <c:v>94.463826069274774</c:v>
                </c:pt>
                <c:pt idx="1394">
                  <c:v>94.463799536466169</c:v>
                </c:pt>
                <c:pt idx="1395">
                  <c:v>94.463773022670708</c:v>
                </c:pt>
                <c:pt idx="1396">
                  <c:v>94.463746527861119</c:v>
                </c:pt>
                <c:pt idx="1397">
                  <c:v>94.46372005201026</c:v>
                </c:pt>
                <c:pt idx="1398">
                  <c:v>94.463693595091001</c:v>
                </c:pt>
                <c:pt idx="1399">
                  <c:v>94.463667157076301</c:v>
                </c:pt>
                <c:pt idx="1400">
                  <c:v>94.463640737939158</c:v>
                </c:pt>
                <c:pt idx="1401">
                  <c:v>94.463614337652629</c:v>
                </c:pt>
                <c:pt idx="1402">
                  <c:v>94.463587956189841</c:v>
                </c:pt>
                <c:pt idx="1403">
                  <c:v>94.463561593523949</c:v>
                </c:pt>
                <c:pt idx="1404">
                  <c:v>94.463535249628222</c:v>
                </c:pt>
                <c:pt idx="1405">
                  <c:v>94.463508924475917</c:v>
                </c:pt>
                <c:pt idx="1406">
                  <c:v>94.463482618040402</c:v>
                </c:pt>
                <c:pt idx="1407">
                  <c:v>94.46345633029506</c:v>
                </c:pt>
                <c:pt idx="1408">
                  <c:v>94.463430061213373</c:v>
                </c:pt>
                <c:pt idx="1409">
                  <c:v>94.463403810768853</c:v>
                </c:pt>
                <c:pt idx="1410">
                  <c:v>94.463377578935081</c:v>
                </c:pt>
                <c:pt idx="1411">
                  <c:v>94.463351365685654</c:v>
                </c:pt>
                <c:pt idx="1412">
                  <c:v>94.463325170994295</c:v>
                </c:pt>
                <c:pt idx="1413">
                  <c:v>94.463298994834744</c:v>
                </c:pt>
                <c:pt idx="1414">
                  <c:v>94.463272837180767</c:v>
                </c:pt>
                <c:pt idx="1415">
                  <c:v>94.463246698006245</c:v>
                </c:pt>
                <c:pt idx="1416">
                  <c:v>94.463220577285071</c:v>
                </c:pt>
                <c:pt idx="1417">
                  <c:v>94.463194474991226</c:v>
                </c:pt>
                <c:pt idx="1418">
                  <c:v>94.463168391098705</c:v>
                </c:pt>
                <c:pt idx="1419">
                  <c:v>94.4631423255816</c:v>
                </c:pt>
                <c:pt idx="1420">
                  <c:v>94.463116278414034</c:v>
                </c:pt>
                <c:pt idx="1421">
                  <c:v>94.463090249570186</c:v>
                </c:pt>
                <c:pt idx="1422">
                  <c:v>94.463064239024305</c:v>
                </c:pt>
                <c:pt idx="1423">
                  <c:v>94.463038246750671</c:v>
                </c:pt>
                <c:pt idx="1424">
                  <c:v>94.463012272723631</c:v>
                </c:pt>
                <c:pt idx="1425">
                  <c:v>94.462986316917579</c:v>
                </c:pt>
                <c:pt idx="1426">
                  <c:v>94.462960379306992</c:v>
                </c:pt>
                <c:pt idx="1427">
                  <c:v>94.462934459866347</c:v>
                </c:pt>
                <c:pt idx="1428">
                  <c:v>94.46290855857022</c:v>
                </c:pt>
                <c:pt idx="1429">
                  <c:v>94.462882675393232</c:v>
                </c:pt>
                <c:pt idx="1430">
                  <c:v>94.462856810310043</c:v>
                </c:pt>
                <c:pt idx="1431">
                  <c:v>94.462830963295374</c:v>
                </c:pt>
                <c:pt idx="1432">
                  <c:v>94.462805134323986</c:v>
                </c:pt>
                <c:pt idx="1433">
                  <c:v>94.462779323370725</c:v>
                </c:pt>
                <c:pt idx="1434">
                  <c:v>94.462753530410467</c:v>
                </c:pt>
                <c:pt idx="1435">
                  <c:v>94.462727755418129</c:v>
                </c:pt>
                <c:pt idx="1436">
                  <c:v>94.462701998368701</c:v>
                </c:pt>
                <c:pt idx="1437">
                  <c:v>94.462676259237227</c:v>
                </c:pt>
                <c:pt idx="1438">
                  <c:v>94.462650537998798</c:v>
                </c:pt>
                <c:pt idx="1439">
                  <c:v>94.462624834628542</c:v>
                </c:pt>
                <c:pt idx="1440">
                  <c:v>94.462599149101649</c:v>
                </c:pt>
                <c:pt idx="1441">
                  <c:v>94.462573481393363</c:v>
                </c:pt>
                <c:pt idx="1442">
                  <c:v>94.462547831479</c:v>
                </c:pt>
                <c:pt idx="1443">
                  <c:v>94.462522199333876</c:v>
                </c:pt>
                <c:pt idx="1444">
                  <c:v>94.462496584933405</c:v>
                </c:pt>
                <c:pt idx="1445">
                  <c:v>94.462470988253045</c:v>
                </c:pt>
                <c:pt idx="1446">
                  <c:v>94.46244540926827</c:v>
                </c:pt>
                <c:pt idx="1447">
                  <c:v>94.462419847954635</c:v>
                </c:pt>
                <c:pt idx="1448">
                  <c:v>94.46239430428777</c:v>
                </c:pt>
                <c:pt idx="1449">
                  <c:v>94.462368778243288</c:v>
                </c:pt>
                <c:pt idx="1450">
                  <c:v>94.462343269796918</c:v>
                </c:pt>
                <c:pt idx="1451">
                  <c:v>94.462317778924401</c:v>
                </c:pt>
                <c:pt idx="1452">
                  <c:v>94.462292305601537</c:v>
                </c:pt>
                <c:pt idx="1453">
                  <c:v>94.46226684980418</c:v>
                </c:pt>
                <c:pt idx="1454">
                  <c:v>94.462241411508231</c:v>
                </c:pt>
                <c:pt idx="1455">
                  <c:v>94.462215990689643</c:v>
                </c:pt>
                <c:pt idx="1456">
                  <c:v>94.462190587324415</c:v>
                </c:pt>
                <c:pt idx="1457">
                  <c:v>94.462165201388586</c:v>
                </c:pt>
                <c:pt idx="1458">
                  <c:v>94.462139832858284</c:v>
                </c:pt>
                <c:pt idx="1459">
                  <c:v>94.462114481709648</c:v>
                </c:pt>
                <c:pt idx="1460">
                  <c:v>94.46208914791886</c:v>
                </c:pt>
                <c:pt idx="1461">
                  <c:v>94.462063831462174</c:v>
                </c:pt>
                <c:pt idx="1462">
                  <c:v>94.462038532315887</c:v>
                </c:pt>
                <c:pt idx="1463">
                  <c:v>94.462013250456351</c:v>
                </c:pt>
                <c:pt idx="1464">
                  <c:v>94.461987985859935</c:v>
                </c:pt>
                <c:pt idx="1465">
                  <c:v>94.461962738503104</c:v>
                </c:pt>
                <c:pt idx="1466">
                  <c:v>94.46193750836234</c:v>
                </c:pt>
                <c:pt idx="1467">
                  <c:v>94.46191229541418</c:v>
                </c:pt>
                <c:pt idx="1468">
                  <c:v>94.461887099635206</c:v>
                </c:pt>
                <c:pt idx="1469">
                  <c:v>94.46186192100204</c:v>
                </c:pt>
                <c:pt idx="1470">
                  <c:v>94.461836759491376</c:v>
                </c:pt>
                <c:pt idx="1471">
                  <c:v>94.461811615079952</c:v>
                </c:pt>
                <c:pt idx="1472">
                  <c:v>94.461786487744519</c:v>
                </c:pt>
                <c:pt idx="1473">
                  <c:v>94.461761377461912</c:v>
                </c:pt>
                <c:pt idx="1474">
                  <c:v>94.461736284208996</c:v>
                </c:pt>
                <c:pt idx="1475">
                  <c:v>94.461711207962693</c:v>
                </c:pt>
                <c:pt idx="1476">
                  <c:v>94.461686148699968</c:v>
                </c:pt>
                <c:pt idx="1477">
                  <c:v>94.461661106397827</c:v>
                </c:pt>
                <c:pt idx="1478">
                  <c:v>94.461636081033333</c:v>
                </c:pt>
                <c:pt idx="1479">
                  <c:v>94.46161107258358</c:v>
                </c:pt>
                <c:pt idx="1480">
                  <c:v>94.461586081025729</c:v>
                </c:pt>
                <c:pt idx="1481">
                  <c:v>94.461561106336958</c:v>
                </c:pt>
                <c:pt idx="1482">
                  <c:v>94.461536148494531</c:v>
                </c:pt>
                <c:pt idx="1483">
                  <c:v>94.461511207475723</c:v>
                </c:pt>
                <c:pt idx="1484">
                  <c:v>94.461486283257869</c:v>
                </c:pt>
                <c:pt idx="1485">
                  <c:v>94.461461375818359</c:v>
                </c:pt>
                <c:pt idx="1486">
                  <c:v>94.461432338314765</c:v>
                </c:pt>
                <c:pt idx="1487">
                  <c:v>94.461403323581862</c:v>
                </c:pt>
                <c:pt idx="1488">
                  <c:v>94.461374331583954</c:v>
                </c:pt>
                <c:pt idx="1489">
                  <c:v>94.461345362285456</c:v>
                </c:pt>
                <c:pt idx="1490">
                  <c:v>94.461316415650842</c:v>
                </c:pt>
                <c:pt idx="1491">
                  <c:v>94.461287491644683</c:v>
                </c:pt>
                <c:pt idx="1492">
                  <c:v>94.461258590231623</c:v>
                </c:pt>
                <c:pt idx="1493">
                  <c:v>94.46122971137639</c:v>
                </c:pt>
                <c:pt idx="1494">
                  <c:v>94.461200855043799</c:v>
                </c:pt>
                <c:pt idx="1495">
                  <c:v>94.461172021198763</c:v>
                </c:pt>
                <c:pt idx="1496">
                  <c:v>94.461143209806238</c:v>
                </c:pt>
                <c:pt idx="1497">
                  <c:v>94.461114420831294</c:v>
                </c:pt>
                <c:pt idx="1498">
                  <c:v>94.461085654239071</c:v>
                </c:pt>
                <c:pt idx="1499">
                  <c:v>94.461056909994795</c:v>
                </c:pt>
                <c:pt idx="1500">
                  <c:v>94.461028188063779</c:v>
                </c:pt>
                <c:pt idx="1501">
                  <c:v>94.460999488411389</c:v>
                </c:pt>
                <c:pt idx="1502">
                  <c:v>94.460970811003094</c:v>
                </c:pt>
                <c:pt idx="1503">
                  <c:v>94.460942155804446</c:v>
                </c:pt>
                <c:pt idx="1504">
                  <c:v>94.460913522781084</c:v>
                </c:pt>
                <c:pt idx="1505">
                  <c:v>94.460884911898688</c:v>
                </c:pt>
                <c:pt idx="1506">
                  <c:v>94.460856323123039</c:v>
                </c:pt>
                <c:pt idx="1507">
                  <c:v>94.460827756420031</c:v>
                </c:pt>
                <c:pt idx="1508">
                  <c:v>94.460799211755585</c:v>
                </c:pt>
                <c:pt idx="1509">
                  <c:v>94.460770689095725</c:v>
                </c:pt>
                <c:pt idx="1510">
                  <c:v>94.460742188406556</c:v>
                </c:pt>
                <c:pt idx="1511">
                  <c:v>94.460713709654257</c:v>
                </c:pt>
                <c:pt idx="1512">
                  <c:v>94.460685252805092</c:v>
                </c:pt>
                <c:pt idx="1513">
                  <c:v>94.460656817825367</c:v>
                </c:pt>
                <c:pt idx="1514">
                  <c:v>94.460628404681529</c:v>
                </c:pt>
                <c:pt idx="1515">
                  <c:v>94.460600013340041</c:v>
                </c:pt>
                <c:pt idx="1516">
                  <c:v>94.46057164376748</c:v>
                </c:pt>
                <c:pt idx="1517">
                  <c:v>94.460543295930492</c:v>
                </c:pt>
                <c:pt idx="1518">
                  <c:v>94.460514969795781</c:v>
                </c:pt>
                <c:pt idx="1519">
                  <c:v>94.460486665330166</c:v>
                </c:pt>
                <c:pt idx="1520">
                  <c:v>94.460458382500505</c:v>
                </c:pt>
                <c:pt idx="1521">
                  <c:v>94.46043012127376</c:v>
                </c:pt>
                <c:pt idx="1522">
                  <c:v>94.460401881616932</c:v>
                </c:pt>
                <c:pt idx="1523">
                  <c:v>94.460373663497137</c:v>
                </c:pt>
                <c:pt idx="1524">
                  <c:v>94.460345466881535</c:v>
                </c:pt>
                <c:pt idx="1525">
                  <c:v>94.460317291737397</c:v>
                </c:pt>
                <c:pt idx="1526">
                  <c:v>94.460289138032039</c:v>
                </c:pt>
                <c:pt idx="1527">
                  <c:v>94.460261005732846</c:v>
                </c:pt>
                <c:pt idx="1528">
                  <c:v>94.460232894807305</c:v>
                </c:pt>
                <c:pt idx="1529">
                  <c:v>94.460204805222958</c:v>
                </c:pt>
                <c:pt idx="1530">
                  <c:v>94.460176736947432</c:v>
                </c:pt>
                <c:pt idx="1531">
                  <c:v>94.460148689948426</c:v>
                </c:pt>
                <c:pt idx="1532">
                  <c:v>94.460120664193681</c:v>
                </c:pt>
                <c:pt idx="1533">
                  <c:v>94.460092659651067</c:v>
                </c:pt>
                <c:pt idx="1534">
                  <c:v>94.460064676288496</c:v>
                </c:pt>
                <c:pt idx="1535">
                  <c:v>94.460036714073937</c:v>
                </c:pt>
                <c:pt idx="1536">
                  <c:v>94.460008772975456</c:v>
                </c:pt>
                <c:pt idx="1537">
                  <c:v>94.459980852961195</c:v>
                </c:pt>
                <c:pt idx="1538">
                  <c:v>94.459952953999363</c:v>
                </c:pt>
                <c:pt idx="1539">
                  <c:v>94.459925076058212</c:v>
                </c:pt>
                <c:pt idx="1540">
                  <c:v>94.459897219106097</c:v>
                </c:pt>
                <c:pt idx="1541">
                  <c:v>94.459869383111453</c:v>
                </c:pt>
                <c:pt idx="1542">
                  <c:v>94.459841568042748</c:v>
                </c:pt>
                <c:pt idx="1543">
                  <c:v>94.459813773868561</c:v>
                </c:pt>
                <c:pt idx="1544">
                  <c:v>94.459786000557514</c:v>
                </c:pt>
                <c:pt idx="1545">
                  <c:v>94.459758248078316</c:v>
                </c:pt>
                <c:pt idx="1546">
                  <c:v>94.459730516399731</c:v>
                </c:pt>
                <c:pt idx="1547">
                  <c:v>94.459702805490608</c:v>
                </c:pt>
                <c:pt idx="1548">
                  <c:v>94.459675115319868</c:v>
                </c:pt>
                <c:pt idx="1549">
                  <c:v>94.459647445856476</c:v>
                </c:pt>
                <c:pt idx="1550">
                  <c:v>94.459619797069493</c:v>
                </c:pt>
                <c:pt idx="1551">
                  <c:v>94.45959216892804</c:v>
                </c:pt>
                <c:pt idx="1552">
                  <c:v>94.459564561401308</c:v>
                </c:pt>
                <c:pt idx="1553">
                  <c:v>94.459536974458558</c:v>
                </c:pt>
                <c:pt idx="1554">
                  <c:v>94.459509408069124</c:v>
                </c:pt>
                <c:pt idx="1555">
                  <c:v>94.459481862202381</c:v>
                </c:pt>
                <c:pt idx="1556">
                  <c:v>94.459454336827818</c:v>
                </c:pt>
                <c:pt idx="1557">
                  <c:v>94.459426831914968</c:v>
                </c:pt>
                <c:pt idx="1558">
                  <c:v>94.459399347433418</c:v>
                </c:pt>
                <c:pt idx="1559">
                  <c:v>94.45937188335283</c:v>
                </c:pt>
                <c:pt idx="1560">
                  <c:v>94.459344439642962</c:v>
                </c:pt>
                <c:pt idx="1561">
                  <c:v>94.459317016273616</c:v>
                </c:pt>
                <c:pt idx="1562">
                  <c:v>94.459289613214651</c:v>
                </c:pt>
                <c:pt idx="1563">
                  <c:v>94.459262230435996</c:v>
                </c:pt>
                <c:pt idx="1564">
                  <c:v>94.459234867907682</c:v>
                </c:pt>
                <c:pt idx="1565">
                  <c:v>94.459207525599766</c:v>
                </c:pt>
                <c:pt idx="1566">
                  <c:v>94.459180203482376</c:v>
                </c:pt>
                <c:pt idx="1567">
                  <c:v>94.459152901525727</c:v>
                </c:pt>
                <c:pt idx="1568">
                  <c:v>94.459125619700075</c:v>
                </c:pt>
                <c:pt idx="1569">
                  <c:v>94.459098357975776</c:v>
                </c:pt>
                <c:pt idx="1570">
                  <c:v>94.459071116323216</c:v>
                </c:pt>
                <c:pt idx="1571">
                  <c:v>94.459043894712877</c:v>
                </c:pt>
                <c:pt idx="1572">
                  <c:v>94.459016693115259</c:v>
                </c:pt>
                <c:pt idx="1573">
                  <c:v>94.458989511500974</c:v>
                </c:pt>
                <c:pt idx="1574">
                  <c:v>94.458962349840704</c:v>
                </c:pt>
                <c:pt idx="1575">
                  <c:v>94.458935208105132</c:v>
                </c:pt>
                <c:pt idx="1576">
                  <c:v>94.458908086265083</c:v>
                </c:pt>
                <c:pt idx="1577">
                  <c:v>94.458880984291383</c:v>
                </c:pt>
                <c:pt idx="1578">
                  <c:v>94.458853902154971</c:v>
                </c:pt>
                <c:pt idx="1579">
                  <c:v>94.458826839826827</c:v>
                </c:pt>
                <c:pt idx="1580">
                  <c:v>94.45879979727799</c:v>
                </c:pt>
                <c:pt idx="1581">
                  <c:v>94.458772774479556</c:v>
                </c:pt>
                <c:pt idx="1582">
                  <c:v>94.458745771402718</c:v>
                </c:pt>
                <c:pt idx="1583">
                  <c:v>94.4587187880187</c:v>
                </c:pt>
                <c:pt idx="1584">
                  <c:v>94.458691824298811</c:v>
                </c:pt>
                <c:pt idx="1585">
                  <c:v>94.4586648802144</c:v>
                </c:pt>
                <c:pt idx="1586">
                  <c:v>94.45863795573689</c:v>
                </c:pt>
                <c:pt idx="1587">
                  <c:v>94.45861105083776</c:v>
                </c:pt>
                <c:pt idx="1588">
                  <c:v>94.458584165488574</c:v>
                </c:pt>
                <c:pt idx="1589">
                  <c:v>94.458557299660924</c:v>
                </c:pt>
                <c:pt idx="1590">
                  <c:v>94.458530453326503</c:v>
                </c:pt>
                <c:pt idx="1591">
                  <c:v>94.458503626457031</c:v>
                </c:pt>
                <c:pt idx="1592">
                  <c:v>94.458476819024298</c:v>
                </c:pt>
                <c:pt idx="1593">
                  <c:v>94.458450031000169</c:v>
                </c:pt>
                <c:pt idx="1594">
                  <c:v>94.458423262356547</c:v>
                </c:pt>
                <c:pt idx="1595">
                  <c:v>94.458396513065438</c:v>
                </c:pt>
                <c:pt idx="1596">
                  <c:v>94.458369783098846</c:v>
                </c:pt>
                <c:pt idx="1597">
                  <c:v>94.458343072428889</c:v>
                </c:pt>
                <c:pt idx="1598">
                  <c:v>94.458316381027714</c:v>
                </c:pt>
                <c:pt idx="1599">
                  <c:v>94.458289708867554</c:v>
                </c:pt>
                <c:pt idx="1600">
                  <c:v>94.458263055920696</c:v>
                </c:pt>
                <c:pt idx="1601">
                  <c:v>94.458236422159445</c:v>
                </c:pt>
                <c:pt idx="1602">
                  <c:v>94.45820980755623</c:v>
                </c:pt>
                <c:pt idx="1603">
                  <c:v>94.458183212083512</c:v>
                </c:pt>
                <c:pt idx="1604">
                  <c:v>94.458156635713792</c:v>
                </c:pt>
                <c:pt idx="1605">
                  <c:v>94.458130078419643</c:v>
                </c:pt>
                <c:pt idx="1606">
                  <c:v>94.458103540173724</c:v>
                </c:pt>
                <c:pt idx="1607">
                  <c:v>94.458077020948707</c:v>
                </c:pt>
                <c:pt idx="1608">
                  <c:v>94.458050520717364</c:v>
                </c:pt>
                <c:pt idx="1609">
                  <c:v>94.458024039452496</c:v>
                </c:pt>
                <c:pt idx="1610">
                  <c:v>94.457997577126974</c:v>
                </c:pt>
                <c:pt idx="1611">
                  <c:v>94.457971133713727</c:v>
                </c:pt>
                <c:pt idx="1612">
                  <c:v>94.457944709185739</c:v>
                </c:pt>
                <c:pt idx="1613">
                  <c:v>94.457918303516067</c:v>
                </c:pt>
                <c:pt idx="1614">
                  <c:v>94.457891916677809</c:v>
                </c:pt>
                <c:pt idx="1615">
                  <c:v>94.457865548644108</c:v>
                </c:pt>
                <c:pt idx="1616">
                  <c:v>94.457839199388204</c:v>
                </c:pt>
                <c:pt idx="1617">
                  <c:v>94.457812868883352</c:v>
                </c:pt>
                <c:pt idx="1618">
                  <c:v>94.457786557102906</c:v>
                </c:pt>
                <c:pt idx="1619">
                  <c:v>94.457760264020223</c:v>
                </c:pt>
                <c:pt idx="1620">
                  <c:v>94.457733989608769</c:v>
                </c:pt>
                <c:pt idx="1621">
                  <c:v>94.457707733842042</c:v>
                </c:pt>
                <c:pt idx="1622">
                  <c:v>94.45768149669361</c:v>
                </c:pt>
              </c:numCache>
            </c:numRef>
          </c:yVal>
          <c:smooth val="0"/>
        </c:ser>
        <c:ser>
          <c:idx val="1"/>
          <c:order val="1"/>
          <c:tx>
            <c:v> nddl MC</c:v>
          </c:tx>
          <c:spPr>
            <a:ln w="38100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[Data_resuME_3Modèles_final.xlsx]DynamRot_AM!$A$2:$A$2500</c:f>
              <c:numCache>
                <c:formatCode>General</c:formatCode>
                <c:ptCount val="2499"/>
                <c:pt idx="0">
                  <c:v>0</c:v>
                </c:pt>
                <c:pt idx="1">
                  <c:v>0.9</c:v>
                </c:pt>
                <c:pt idx="2">
                  <c:v>1.7</c:v>
                </c:pt>
                <c:pt idx="3">
                  <c:v>2.6</c:v>
                </c:pt>
                <c:pt idx="4">
                  <c:v>3.4</c:v>
                </c:pt>
                <c:pt idx="5">
                  <c:v>4.3</c:v>
                </c:pt>
                <c:pt idx="6">
                  <c:v>5.0999999999999996</c:v>
                </c:pt>
                <c:pt idx="7">
                  <c:v>6</c:v>
                </c:pt>
                <c:pt idx="8">
                  <c:v>6.9</c:v>
                </c:pt>
                <c:pt idx="9">
                  <c:v>7.7</c:v>
                </c:pt>
                <c:pt idx="10">
                  <c:v>8.6</c:v>
                </c:pt>
                <c:pt idx="11">
                  <c:v>9.4</c:v>
                </c:pt>
                <c:pt idx="12">
                  <c:v>10.3</c:v>
                </c:pt>
                <c:pt idx="13">
                  <c:v>11.1</c:v>
                </c:pt>
                <c:pt idx="14">
                  <c:v>12</c:v>
                </c:pt>
                <c:pt idx="15">
                  <c:v>12.9</c:v>
                </c:pt>
                <c:pt idx="16">
                  <c:v>13.7</c:v>
                </c:pt>
                <c:pt idx="17">
                  <c:v>14.6</c:v>
                </c:pt>
                <c:pt idx="18">
                  <c:v>15.4</c:v>
                </c:pt>
                <c:pt idx="19">
                  <c:v>16.3</c:v>
                </c:pt>
                <c:pt idx="20">
                  <c:v>17.100000000000001</c:v>
                </c:pt>
                <c:pt idx="21">
                  <c:v>18</c:v>
                </c:pt>
                <c:pt idx="22">
                  <c:v>18.899999999999999</c:v>
                </c:pt>
                <c:pt idx="23">
                  <c:v>19.7</c:v>
                </c:pt>
                <c:pt idx="24">
                  <c:v>20.6</c:v>
                </c:pt>
                <c:pt idx="25">
                  <c:v>21.4</c:v>
                </c:pt>
                <c:pt idx="26">
                  <c:v>22.3</c:v>
                </c:pt>
                <c:pt idx="27">
                  <c:v>23.1</c:v>
                </c:pt>
                <c:pt idx="28">
                  <c:v>24</c:v>
                </c:pt>
                <c:pt idx="29">
                  <c:v>24.9</c:v>
                </c:pt>
                <c:pt idx="30">
                  <c:v>25.7</c:v>
                </c:pt>
                <c:pt idx="31">
                  <c:v>26.6</c:v>
                </c:pt>
                <c:pt idx="32">
                  <c:v>27.4</c:v>
                </c:pt>
                <c:pt idx="33">
                  <c:v>28.3</c:v>
                </c:pt>
                <c:pt idx="34">
                  <c:v>29.1</c:v>
                </c:pt>
                <c:pt idx="35">
                  <c:v>30</c:v>
                </c:pt>
                <c:pt idx="36">
                  <c:v>30.9</c:v>
                </c:pt>
                <c:pt idx="37">
                  <c:v>31.7</c:v>
                </c:pt>
                <c:pt idx="38">
                  <c:v>32.6</c:v>
                </c:pt>
                <c:pt idx="39">
                  <c:v>33.4</c:v>
                </c:pt>
                <c:pt idx="40">
                  <c:v>34.299999999999997</c:v>
                </c:pt>
                <c:pt idx="41">
                  <c:v>35.1</c:v>
                </c:pt>
                <c:pt idx="42">
                  <c:v>36</c:v>
                </c:pt>
                <c:pt idx="43">
                  <c:v>36.9</c:v>
                </c:pt>
                <c:pt idx="44">
                  <c:v>37.700000000000003</c:v>
                </c:pt>
                <c:pt idx="45">
                  <c:v>38.6</c:v>
                </c:pt>
                <c:pt idx="46">
                  <c:v>39.4</c:v>
                </c:pt>
                <c:pt idx="47">
                  <c:v>40.299999999999997</c:v>
                </c:pt>
                <c:pt idx="48">
                  <c:v>41.1</c:v>
                </c:pt>
                <c:pt idx="49">
                  <c:v>42</c:v>
                </c:pt>
                <c:pt idx="50">
                  <c:v>42.9</c:v>
                </c:pt>
                <c:pt idx="51">
                  <c:v>43.7</c:v>
                </c:pt>
                <c:pt idx="52">
                  <c:v>44.6</c:v>
                </c:pt>
                <c:pt idx="53">
                  <c:v>45.4</c:v>
                </c:pt>
                <c:pt idx="54">
                  <c:v>46.3</c:v>
                </c:pt>
                <c:pt idx="55">
                  <c:v>47.1</c:v>
                </c:pt>
                <c:pt idx="56">
                  <c:v>48</c:v>
                </c:pt>
                <c:pt idx="57">
                  <c:v>48.9</c:v>
                </c:pt>
                <c:pt idx="58">
                  <c:v>49.7</c:v>
                </c:pt>
                <c:pt idx="59">
                  <c:v>50.6</c:v>
                </c:pt>
                <c:pt idx="60">
                  <c:v>51.4</c:v>
                </c:pt>
                <c:pt idx="61">
                  <c:v>52.3</c:v>
                </c:pt>
                <c:pt idx="62">
                  <c:v>53.1</c:v>
                </c:pt>
                <c:pt idx="63">
                  <c:v>54</c:v>
                </c:pt>
                <c:pt idx="64">
                  <c:v>54.9</c:v>
                </c:pt>
                <c:pt idx="65">
                  <c:v>55.7</c:v>
                </c:pt>
                <c:pt idx="66">
                  <c:v>56.6</c:v>
                </c:pt>
                <c:pt idx="67">
                  <c:v>57.4</c:v>
                </c:pt>
                <c:pt idx="68">
                  <c:v>58.3</c:v>
                </c:pt>
                <c:pt idx="69">
                  <c:v>59.1</c:v>
                </c:pt>
                <c:pt idx="70">
                  <c:v>60</c:v>
                </c:pt>
                <c:pt idx="71">
                  <c:v>60.9</c:v>
                </c:pt>
                <c:pt idx="72">
                  <c:v>61.7</c:v>
                </c:pt>
                <c:pt idx="73">
                  <c:v>62.6</c:v>
                </c:pt>
                <c:pt idx="74">
                  <c:v>63.4</c:v>
                </c:pt>
                <c:pt idx="75">
                  <c:v>64.3</c:v>
                </c:pt>
                <c:pt idx="76">
                  <c:v>65.099999999999994</c:v>
                </c:pt>
                <c:pt idx="77">
                  <c:v>66</c:v>
                </c:pt>
                <c:pt idx="78">
                  <c:v>66.900000000000006</c:v>
                </c:pt>
                <c:pt idx="79">
                  <c:v>67.7</c:v>
                </c:pt>
                <c:pt idx="80">
                  <c:v>68.599999999999994</c:v>
                </c:pt>
                <c:pt idx="81">
                  <c:v>69.400000000000006</c:v>
                </c:pt>
                <c:pt idx="82">
                  <c:v>70.3</c:v>
                </c:pt>
                <c:pt idx="83">
                  <c:v>71.099999999999994</c:v>
                </c:pt>
                <c:pt idx="84">
                  <c:v>72</c:v>
                </c:pt>
                <c:pt idx="85">
                  <c:v>72.900000000000006</c:v>
                </c:pt>
                <c:pt idx="86">
                  <c:v>73.7</c:v>
                </c:pt>
                <c:pt idx="87">
                  <c:v>74.599999999999994</c:v>
                </c:pt>
                <c:pt idx="88">
                  <c:v>75.400000000000006</c:v>
                </c:pt>
                <c:pt idx="89">
                  <c:v>76.3</c:v>
                </c:pt>
                <c:pt idx="90">
                  <c:v>77.099999999999994</c:v>
                </c:pt>
                <c:pt idx="91">
                  <c:v>78</c:v>
                </c:pt>
                <c:pt idx="92">
                  <c:v>78.900000000000006</c:v>
                </c:pt>
                <c:pt idx="93">
                  <c:v>79.7</c:v>
                </c:pt>
                <c:pt idx="94">
                  <c:v>80.599999999999994</c:v>
                </c:pt>
                <c:pt idx="95">
                  <c:v>81.400000000000006</c:v>
                </c:pt>
                <c:pt idx="96">
                  <c:v>82.3</c:v>
                </c:pt>
                <c:pt idx="97">
                  <c:v>83.1</c:v>
                </c:pt>
                <c:pt idx="98">
                  <c:v>84</c:v>
                </c:pt>
                <c:pt idx="99">
                  <c:v>84.9</c:v>
                </c:pt>
                <c:pt idx="100">
                  <c:v>85.7</c:v>
                </c:pt>
                <c:pt idx="101">
                  <c:v>86.6</c:v>
                </c:pt>
                <c:pt idx="102">
                  <c:v>87.4</c:v>
                </c:pt>
                <c:pt idx="103">
                  <c:v>88.3</c:v>
                </c:pt>
                <c:pt idx="104">
                  <c:v>89.1</c:v>
                </c:pt>
                <c:pt idx="105">
                  <c:v>90</c:v>
                </c:pt>
                <c:pt idx="106">
                  <c:v>90.9</c:v>
                </c:pt>
                <c:pt idx="107">
                  <c:v>91.7</c:v>
                </c:pt>
                <c:pt idx="108">
                  <c:v>92.6</c:v>
                </c:pt>
                <c:pt idx="109">
                  <c:v>93.4</c:v>
                </c:pt>
                <c:pt idx="110">
                  <c:v>94.3</c:v>
                </c:pt>
                <c:pt idx="111">
                  <c:v>95.1</c:v>
                </c:pt>
                <c:pt idx="112">
                  <c:v>96</c:v>
                </c:pt>
                <c:pt idx="113">
                  <c:v>96.9</c:v>
                </c:pt>
                <c:pt idx="114">
                  <c:v>97.7</c:v>
                </c:pt>
                <c:pt idx="115">
                  <c:v>98.6</c:v>
                </c:pt>
                <c:pt idx="116">
                  <c:v>99.4</c:v>
                </c:pt>
                <c:pt idx="117">
                  <c:v>100.3</c:v>
                </c:pt>
                <c:pt idx="118">
                  <c:v>101.1</c:v>
                </c:pt>
                <c:pt idx="119">
                  <c:v>102</c:v>
                </c:pt>
                <c:pt idx="120">
                  <c:v>102.9</c:v>
                </c:pt>
                <c:pt idx="121">
                  <c:v>103.7</c:v>
                </c:pt>
                <c:pt idx="122">
                  <c:v>104.6</c:v>
                </c:pt>
                <c:pt idx="123">
                  <c:v>105.4</c:v>
                </c:pt>
                <c:pt idx="124">
                  <c:v>106.3</c:v>
                </c:pt>
                <c:pt idx="125">
                  <c:v>107.1</c:v>
                </c:pt>
                <c:pt idx="126">
                  <c:v>108</c:v>
                </c:pt>
                <c:pt idx="127">
                  <c:v>108.9</c:v>
                </c:pt>
                <c:pt idx="128">
                  <c:v>109.7</c:v>
                </c:pt>
                <c:pt idx="129">
                  <c:v>110.6</c:v>
                </c:pt>
                <c:pt idx="130">
                  <c:v>111.4</c:v>
                </c:pt>
                <c:pt idx="131">
                  <c:v>112.3</c:v>
                </c:pt>
                <c:pt idx="132">
                  <c:v>113.1</c:v>
                </c:pt>
                <c:pt idx="133">
                  <c:v>114</c:v>
                </c:pt>
                <c:pt idx="134">
                  <c:v>114.9</c:v>
                </c:pt>
                <c:pt idx="135">
                  <c:v>115.7</c:v>
                </c:pt>
                <c:pt idx="136">
                  <c:v>116.6</c:v>
                </c:pt>
                <c:pt idx="137">
                  <c:v>117.4</c:v>
                </c:pt>
                <c:pt idx="138">
                  <c:v>118.3</c:v>
                </c:pt>
                <c:pt idx="139">
                  <c:v>119.1</c:v>
                </c:pt>
                <c:pt idx="140">
                  <c:v>120</c:v>
                </c:pt>
                <c:pt idx="141">
                  <c:v>120.9</c:v>
                </c:pt>
                <c:pt idx="142">
                  <c:v>121.7</c:v>
                </c:pt>
                <c:pt idx="143">
                  <c:v>122.6</c:v>
                </c:pt>
                <c:pt idx="144">
                  <c:v>123.4</c:v>
                </c:pt>
                <c:pt idx="145">
                  <c:v>124.3</c:v>
                </c:pt>
                <c:pt idx="146">
                  <c:v>125.1</c:v>
                </c:pt>
                <c:pt idx="147">
                  <c:v>126</c:v>
                </c:pt>
                <c:pt idx="148">
                  <c:v>126.9</c:v>
                </c:pt>
                <c:pt idx="149">
                  <c:v>127.7</c:v>
                </c:pt>
                <c:pt idx="150">
                  <c:v>128.6</c:v>
                </c:pt>
                <c:pt idx="151">
                  <c:v>129.4</c:v>
                </c:pt>
                <c:pt idx="152">
                  <c:v>130.30000000000001</c:v>
                </c:pt>
                <c:pt idx="153">
                  <c:v>131.1</c:v>
                </c:pt>
                <c:pt idx="154">
                  <c:v>132</c:v>
                </c:pt>
                <c:pt idx="155">
                  <c:v>132.9</c:v>
                </c:pt>
                <c:pt idx="156">
                  <c:v>133.69999999999999</c:v>
                </c:pt>
                <c:pt idx="157">
                  <c:v>134.6</c:v>
                </c:pt>
                <c:pt idx="158">
                  <c:v>135.4</c:v>
                </c:pt>
                <c:pt idx="159">
                  <c:v>136.30000000000001</c:v>
                </c:pt>
                <c:pt idx="160">
                  <c:v>137.1</c:v>
                </c:pt>
                <c:pt idx="161">
                  <c:v>138</c:v>
                </c:pt>
                <c:pt idx="162">
                  <c:v>138.9</c:v>
                </c:pt>
                <c:pt idx="163">
                  <c:v>139.69999999999999</c:v>
                </c:pt>
                <c:pt idx="164">
                  <c:v>140.6</c:v>
                </c:pt>
                <c:pt idx="165">
                  <c:v>141.4</c:v>
                </c:pt>
                <c:pt idx="166">
                  <c:v>142.30000000000001</c:v>
                </c:pt>
                <c:pt idx="167">
                  <c:v>143.1</c:v>
                </c:pt>
                <c:pt idx="168">
                  <c:v>144</c:v>
                </c:pt>
                <c:pt idx="169">
                  <c:v>144.9</c:v>
                </c:pt>
                <c:pt idx="170">
                  <c:v>145.69999999999999</c:v>
                </c:pt>
                <c:pt idx="171">
                  <c:v>146.6</c:v>
                </c:pt>
                <c:pt idx="172">
                  <c:v>147.4</c:v>
                </c:pt>
                <c:pt idx="173">
                  <c:v>148.30000000000001</c:v>
                </c:pt>
                <c:pt idx="174">
                  <c:v>149.1</c:v>
                </c:pt>
                <c:pt idx="175">
                  <c:v>150</c:v>
                </c:pt>
                <c:pt idx="176">
                  <c:v>150.9</c:v>
                </c:pt>
                <c:pt idx="177">
                  <c:v>151.69999999999999</c:v>
                </c:pt>
                <c:pt idx="178">
                  <c:v>152.6</c:v>
                </c:pt>
                <c:pt idx="179">
                  <c:v>153.4</c:v>
                </c:pt>
                <c:pt idx="180">
                  <c:v>154.30000000000001</c:v>
                </c:pt>
                <c:pt idx="181">
                  <c:v>155.1</c:v>
                </c:pt>
                <c:pt idx="182">
                  <c:v>156</c:v>
                </c:pt>
                <c:pt idx="183">
                  <c:v>156.9</c:v>
                </c:pt>
                <c:pt idx="184">
                  <c:v>157.69999999999999</c:v>
                </c:pt>
                <c:pt idx="185">
                  <c:v>158.6</c:v>
                </c:pt>
                <c:pt idx="186">
                  <c:v>159.4</c:v>
                </c:pt>
                <c:pt idx="187">
                  <c:v>160.30000000000001</c:v>
                </c:pt>
                <c:pt idx="188">
                  <c:v>161.1</c:v>
                </c:pt>
                <c:pt idx="189">
                  <c:v>162</c:v>
                </c:pt>
                <c:pt idx="190">
                  <c:v>162.9</c:v>
                </c:pt>
                <c:pt idx="191">
                  <c:v>163.69999999999999</c:v>
                </c:pt>
                <c:pt idx="192">
                  <c:v>164.6</c:v>
                </c:pt>
                <c:pt idx="193">
                  <c:v>165.4</c:v>
                </c:pt>
                <c:pt idx="194">
                  <c:v>166.3</c:v>
                </c:pt>
                <c:pt idx="195">
                  <c:v>167.1</c:v>
                </c:pt>
                <c:pt idx="196">
                  <c:v>168</c:v>
                </c:pt>
                <c:pt idx="197">
                  <c:v>168.9</c:v>
                </c:pt>
                <c:pt idx="198">
                  <c:v>169.7</c:v>
                </c:pt>
                <c:pt idx="199">
                  <c:v>170.6</c:v>
                </c:pt>
                <c:pt idx="200">
                  <c:v>171.4</c:v>
                </c:pt>
                <c:pt idx="201">
                  <c:v>172.3</c:v>
                </c:pt>
                <c:pt idx="202">
                  <c:v>173.1</c:v>
                </c:pt>
                <c:pt idx="203">
                  <c:v>174</c:v>
                </c:pt>
                <c:pt idx="204">
                  <c:v>174.9</c:v>
                </c:pt>
                <c:pt idx="205">
                  <c:v>175.7</c:v>
                </c:pt>
                <c:pt idx="206">
                  <c:v>176.6</c:v>
                </c:pt>
                <c:pt idx="207">
                  <c:v>177.4</c:v>
                </c:pt>
                <c:pt idx="208">
                  <c:v>178.3</c:v>
                </c:pt>
                <c:pt idx="209">
                  <c:v>179.1</c:v>
                </c:pt>
                <c:pt idx="210">
                  <c:v>180</c:v>
                </c:pt>
                <c:pt idx="211">
                  <c:v>180.9</c:v>
                </c:pt>
                <c:pt idx="212">
                  <c:v>181.7</c:v>
                </c:pt>
                <c:pt idx="213">
                  <c:v>182.6</c:v>
                </c:pt>
                <c:pt idx="214">
                  <c:v>183.4</c:v>
                </c:pt>
                <c:pt idx="215">
                  <c:v>184.3</c:v>
                </c:pt>
                <c:pt idx="216">
                  <c:v>185.1</c:v>
                </c:pt>
                <c:pt idx="217">
                  <c:v>186</c:v>
                </c:pt>
                <c:pt idx="218">
                  <c:v>186.9</c:v>
                </c:pt>
                <c:pt idx="219">
                  <c:v>187.7</c:v>
                </c:pt>
                <c:pt idx="220">
                  <c:v>188.6</c:v>
                </c:pt>
                <c:pt idx="221">
                  <c:v>189.4</c:v>
                </c:pt>
                <c:pt idx="222">
                  <c:v>190.3</c:v>
                </c:pt>
                <c:pt idx="223">
                  <c:v>191.1</c:v>
                </c:pt>
                <c:pt idx="224">
                  <c:v>192</c:v>
                </c:pt>
                <c:pt idx="225">
                  <c:v>192.9</c:v>
                </c:pt>
                <c:pt idx="226">
                  <c:v>193.7</c:v>
                </c:pt>
                <c:pt idx="227">
                  <c:v>194.6</c:v>
                </c:pt>
                <c:pt idx="228">
                  <c:v>195.4</c:v>
                </c:pt>
                <c:pt idx="229">
                  <c:v>196.3</c:v>
                </c:pt>
                <c:pt idx="230">
                  <c:v>197.1</c:v>
                </c:pt>
                <c:pt idx="231">
                  <c:v>198</c:v>
                </c:pt>
                <c:pt idx="232">
                  <c:v>198.9</c:v>
                </c:pt>
                <c:pt idx="233">
                  <c:v>199.7</c:v>
                </c:pt>
                <c:pt idx="234">
                  <c:v>200.6</c:v>
                </c:pt>
                <c:pt idx="235">
                  <c:v>201.4</c:v>
                </c:pt>
                <c:pt idx="236">
                  <c:v>202.3</c:v>
                </c:pt>
                <c:pt idx="237">
                  <c:v>203.1</c:v>
                </c:pt>
                <c:pt idx="238">
                  <c:v>204</c:v>
                </c:pt>
                <c:pt idx="239">
                  <c:v>204.9</c:v>
                </c:pt>
                <c:pt idx="240">
                  <c:v>205.7</c:v>
                </c:pt>
                <c:pt idx="241">
                  <c:v>206.6</c:v>
                </c:pt>
                <c:pt idx="242">
                  <c:v>207.4</c:v>
                </c:pt>
                <c:pt idx="243">
                  <c:v>208.3</c:v>
                </c:pt>
                <c:pt idx="244">
                  <c:v>209.1</c:v>
                </c:pt>
                <c:pt idx="245">
                  <c:v>210</c:v>
                </c:pt>
                <c:pt idx="246">
                  <c:v>210.9</c:v>
                </c:pt>
                <c:pt idx="247">
                  <c:v>211.7</c:v>
                </c:pt>
                <c:pt idx="248">
                  <c:v>212.6</c:v>
                </c:pt>
                <c:pt idx="249">
                  <c:v>213.4</c:v>
                </c:pt>
                <c:pt idx="250">
                  <c:v>214.3</c:v>
                </c:pt>
                <c:pt idx="251">
                  <c:v>215.1</c:v>
                </c:pt>
                <c:pt idx="252">
                  <c:v>216</c:v>
                </c:pt>
                <c:pt idx="253">
                  <c:v>216.9</c:v>
                </c:pt>
                <c:pt idx="254">
                  <c:v>217.7</c:v>
                </c:pt>
                <c:pt idx="255">
                  <c:v>218.6</c:v>
                </c:pt>
                <c:pt idx="256">
                  <c:v>219.4</c:v>
                </c:pt>
                <c:pt idx="257">
                  <c:v>220.3</c:v>
                </c:pt>
                <c:pt idx="258">
                  <c:v>221.1</c:v>
                </c:pt>
                <c:pt idx="259">
                  <c:v>222</c:v>
                </c:pt>
                <c:pt idx="260">
                  <c:v>222.9</c:v>
                </c:pt>
                <c:pt idx="261">
                  <c:v>223.7</c:v>
                </c:pt>
                <c:pt idx="262">
                  <c:v>224.6</c:v>
                </c:pt>
                <c:pt idx="263">
                  <c:v>225.4</c:v>
                </c:pt>
                <c:pt idx="264">
                  <c:v>226.3</c:v>
                </c:pt>
                <c:pt idx="265">
                  <c:v>227.1</c:v>
                </c:pt>
                <c:pt idx="266">
                  <c:v>228</c:v>
                </c:pt>
                <c:pt idx="267">
                  <c:v>228.9</c:v>
                </c:pt>
                <c:pt idx="268">
                  <c:v>229.7</c:v>
                </c:pt>
                <c:pt idx="269">
                  <c:v>230.6</c:v>
                </c:pt>
                <c:pt idx="270">
                  <c:v>231.4</c:v>
                </c:pt>
                <c:pt idx="271">
                  <c:v>232.3</c:v>
                </c:pt>
                <c:pt idx="272">
                  <c:v>233.1</c:v>
                </c:pt>
                <c:pt idx="273">
                  <c:v>234</c:v>
                </c:pt>
                <c:pt idx="274">
                  <c:v>234.9</c:v>
                </c:pt>
                <c:pt idx="275">
                  <c:v>235.7</c:v>
                </c:pt>
                <c:pt idx="276">
                  <c:v>236.6</c:v>
                </c:pt>
                <c:pt idx="277">
                  <c:v>237.4</c:v>
                </c:pt>
                <c:pt idx="278">
                  <c:v>238.3</c:v>
                </c:pt>
                <c:pt idx="279">
                  <c:v>239.1</c:v>
                </c:pt>
                <c:pt idx="280">
                  <c:v>240</c:v>
                </c:pt>
                <c:pt idx="281">
                  <c:v>240.9</c:v>
                </c:pt>
                <c:pt idx="282">
                  <c:v>241.7</c:v>
                </c:pt>
                <c:pt idx="283">
                  <c:v>242.6</c:v>
                </c:pt>
                <c:pt idx="284">
                  <c:v>243.4</c:v>
                </c:pt>
                <c:pt idx="285">
                  <c:v>244.3</c:v>
                </c:pt>
                <c:pt idx="286">
                  <c:v>245.1</c:v>
                </c:pt>
                <c:pt idx="287">
                  <c:v>246</c:v>
                </c:pt>
                <c:pt idx="288">
                  <c:v>246.9</c:v>
                </c:pt>
                <c:pt idx="289">
                  <c:v>247.7</c:v>
                </c:pt>
                <c:pt idx="290">
                  <c:v>248.6</c:v>
                </c:pt>
                <c:pt idx="291">
                  <c:v>249.4</c:v>
                </c:pt>
                <c:pt idx="292">
                  <c:v>250.3</c:v>
                </c:pt>
                <c:pt idx="293">
                  <c:v>251.1</c:v>
                </c:pt>
                <c:pt idx="294">
                  <c:v>252</c:v>
                </c:pt>
                <c:pt idx="295">
                  <c:v>252.9</c:v>
                </c:pt>
                <c:pt idx="296">
                  <c:v>253.7</c:v>
                </c:pt>
                <c:pt idx="297">
                  <c:v>254.6</c:v>
                </c:pt>
                <c:pt idx="298">
                  <c:v>255.4</c:v>
                </c:pt>
                <c:pt idx="299">
                  <c:v>256.3</c:v>
                </c:pt>
                <c:pt idx="300">
                  <c:v>257.10000000000002</c:v>
                </c:pt>
                <c:pt idx="301">
                  <c:v>258</c:v>
                </c:pt>
                <c:pt idx="302">
                  <c:v>258.89999999999998</c:v>
                </c:pt>
                <c:pt idx="303">
                  <c:v>259.7</c:v>
                </c:pt>
                <c:pt idx="304">
                  <c:v>260.60000000000002</c:v>
                </c:pt>
                <c:pt idx="305">
                  <c:v>261.39999999999998</c:v>
                </c:pt>
                <c:pt idx="306">
                  <c:v>262.3</c:v>
                </c:pt>
                <c:pt idx="307">
                  <c:v>263.10000000000002</c:v>
                </c:pt>
                <c:pt idx="308">
                  <c:v>264</c:v>
                </c:pt>
                <c:pt idx="309">
                  <c:v>264.89999999999998</c:v>
                </c:pt>
                <c:pt idx="310">
                  <c:v>265.7</c:v>
                </c:pt>
                <c:pt idx="311">
                  <c:v>266.60000000000002</c:v>
                </c:pt>
                <c:pt idx="312">
                  <c:v>267.39999999999998</c:v>
                </c:pt>
                <c:pt idx="313">
                  <c:v>268.3</c:v>
                </c:pt>
                <c:pt idx="314">
                  <c:v>269.10000000000002</c:v>
                </c:pt>
                <c:pt idx="315">
                  <c:v>270</c:v>
                </c:pt>
                <c:pt idx="316">
                  <c:v>270.89999999999998</c:v>
                </c:pt>
                <c:pt idx="317">
                  <c:v>271.7</c:v>
                </c:pt>
                <c:pt idx="318">
                  <c:v>272.60000000000002</c:v>
                </c:pt>
                <c:pt idx="319">
                  <c:v>273.39999999999998</c:v>
                </c:pt>
                <c:pt idx="320">
                  <c:v>274.3</c:v>
                </c:pt>
                <c:pt idx="321">
                  <c:v>275.10000000000002</c:v>
                </c:pt>
                <c:pt idx="322">
                  <c:v>276</c:v>
                </c:pt>
                <c:pt idx="323">
                  <c:v>276.89999999999998</c:v>
                </c:pt>
                <c:pt idx="324">
                  <c:v>277.7</c:v>
                </c:pt>
                <c:pt idx="325">
                  <c:v>278.60000000000002</c:v>
                </c:pt>
                <c:pt idx="326">
                  <c:v>279.39999999999998</c:v>
                </c:pt>
                <c:pt idx="327">
                  <c:v>280.3</c:v>
                </c:pt>
                <c:pt idx="328">
                  <c:v>281.10000000000002</c:v>
                </c:pt>
                <c:pt idx="329">
                  <c:v>282</c:v>
                </c:pt>
                <c:pt idx="330">
                  <c:v>282.89999999999998</c:v>
                </c:pt>
                <c:pt idx="331">
                  <c:v>283.7</c:v>
                </c:pt>
                <c:pt idx="332">
                  <c:v>284.60000000000002</c:v>
                </c:pt>
                <c:pt idx="333">
                  <c:v>285.39999999999998</c:v>
                </c:pt>
                <c:pt idx="334">
                  <c:v>286.3</c:v>
                </c:pt>
                <c:pt idx="335">
                  <c:v>287.10000000000002</c:v>
                </c:pt>
                <c:pt idx="336">
                  <c:v>288</c:v>
                </c:pt>
                <c:pt idx="337">
                  <c:v>288.89999999999998</c:v>
                </c:pt>
                <c:pt idx="338">
                  <c:v>289.7</c:v>
                </c:pt>
                <c:pt idx="339">
                  <c:v>290.60000000000002</c:v>
                </c:pt>
                <c:pt idx="340">
                  <c:v>291.39999999999998</c:v>
                </c:pt>
                <c:pt idx="341">
                  <c:v>292.3</c:v>
                </c:pt>
                <c:pt idx="342">
                  <c:v>293.10000000000002</c:v>
                </c:pt>
                <c:pt idx="343">
                  <c:v>294</c:v>
                </c:pt>
                <c:pt idx="344">
                  <c:v>294.89999999999998</c:v>
                </c:pt>
                <c:pt idx="345">
                  <c:v>295.7</c:v>
                </c:pt>
                <c:pt idx="346">
                  <c:v>296.60000000000002</c:v>
                </c:pt>
                <c:pt idx="347">
                  <c:v>297.39999999999998</c:v>
                </c:pt>
                <c:pt idx="348">
                  <c:v>298.3</c:v>
                </c:pt>
                <c:pt idx="349">
                  <c:v>299.10000000000002</c:v>
                </c:pt>
                <c:pt idx="350">
                  <c:v>300</c:v>
                </c:pt>
                <c:pt idx="351">
                  <c:v>300.89999999999998</c:v>
                </c:pt>
                <c:pt idx="352">
                  <c:v>301.7</c:v>
                </c:pt>
                <c:pt idx="353">
                  <c:v>302.60000000000002</c:v>
                </c:pt>
                <c:pt idx="354">
                  <c:v>303.39999999999998</c:v>
                </c:pt>
                <c:pt idx="355">
                  <c:v>304.3</c:v>
                </c:pt>
                <c:pt idx="356">
                  <c:v>305.10000000000002</c:v>
                </c:pt>
                <c:pt idx="357">
                  <c:v>306</c:v>
                </c:pt>
                <c:pt idx="358">
                  <c:v>306.89999999999998</c:v>
                </c:pt>
                <c:pt idx="359">
                  <c:v>307.7</c:v>
                </c:pt>
                <c:pt idx="360">
                  <c:v>308.60000000000002</c:v>
                </c:pt>
                <c:pt idx="361">
                  <c:v>309.39999999999998</c:v>
                </c:pt>
                <c:pt idx="362">
                  <c:v>310.3</c:v>
                </c:pt>
                <c:pt idx="363">
                  <c:v>311.10000000000002</c:v>
                </c:pt>
                <c:pt idx="364">
                  <c:v>312</c:v>
                </c:pt>
                <c:pt idx="365">
                  <c:v>312.89999999999998</c:v>
                </c:pt>
                <c:pt idx="366">
                  <c:v>313.7</c:v>
                </c:pt>
                <c:pt idx="367">
                  <c:v>314.60000000000002</c:v>
                </c:pt>
                <c:pt idx="368">
                  <c:v>315.39999999999998</c:v>
                </c:pt>
                <c:pt idx="369">
                  <c:v>316.3</c:v>
                </c:pt>
                <c:pt idx="370">
                  <c:v>317.10000000000002</c:v>
                </c:pt>
                <c:pt idx="371">
                  <c:v>318</c:v>
                </c:pt>
                <c:pt idx="372">
                  <c:v>318.89999999999998</c:v>
                </c:pt>
                <c:pt idx="373">
                  <c:v>319.7</c:v>
                </c:pt>
                <c:pt idx="374">
                  <c:v>320.60000000000002</c:v>
                </c:pt>
                <c:pt idx="375">
                  <c:v>321.39999999999998</c:v>
                </c:pt>
                <c:pt idx="376">
                  <c:v>322.3</c:v>
                </c:pt>
                <c:pt idx="377">
                  <c:v>323.10000000000002</c:v>
                </c:pt>
                <c:pt idx="378">
                  <c:v>324</c:v>
                </c:pt>
                <c:pt idx="379">
                  <c:v>324.89999999999998</c:v>
                </c:pt>
                <c:pt idx="380">
                  <c:v>325.7</c:v>
                </c:pt>
                <c:pt idx="381">
                  <c:v>326.60000000000002</c:v>
                </c:pt>
                <c:pt idx="382">
                  <c:v>327.39999999999998</c:v>
                </c:pt>
                <c:pt idx="383">
                  <c:v>328.3</c:v>
                </c:pt>
                <c:pt idx="384">
                  <c:v>329.1</c:v>
                </c:pt>
                <c:pt idx="385">
                  <c:v>330</c:v>
                </c:pt>
                <c:pt idx="386">
                  <c:v>330.9</c:v>
                </c:pt>
                <c:pt idx="387">
                  <c:v>331.7</c:v>
                </c:pt>
                <c:pt idx="388">
                  <c:v>332.6</c:v>
                </c:pt>
                <c:pt idx="389">
                  <c:v>333.4</c:v>
                </c:pt>
                <c:pt idx="390">
                  <c:v>334.3</c:v>
                </c:pt>
                <c:pt idx="391">
                  <c:v>335.1</c:v>
                </c:pt>
                <c:pt idx="392">
                  <c:v>336</c:v>
                </c:pt>
                <c:pt idx="393">
                  <c:v>336.9</c:v>
                </c:pt>
                <c:pt idx="394">
                  <c:v>337.7</c:v>
                </c:pt>
                <c:pt idx="395">
                  <c:v>338.6</c:v>
                </c:pt>
                <c:pt idx="396">
                  <c:v>339.4</c:v>
                </c:pt>
                <c:pt idx="397">
                  <c:v>340.3</c:v>
                </c:pt>
                <c:pt idx="398">
                  <c:v>341.1</c:v>
                </c:pt>
                <c:pt idx="399">
                  <c:v>342</c:v>
                </c:pt>
                <c:pt idx="400">
                  <c:v>342.9</c:v>
                </c:pt>
                <c:pt idx="401">
                  <c:v>343.7</c:v>
                </c:pt>
                <c:pt idx="402">
                  <c:v>344.6</c:v>
                </c:pt>
                <c:pt idx="403">
                  <c:v>345.4</c:v>
                </c:pt>
                <c:pt idx="404">
                  <c:v>346.3</c:v>
                </c:pt>
                <c:pt idx="405">
                  <c:v>347.1</c:v>
                </c:pt>
                <c:pt idx="406">
                  <c:v>348</c:v>
                </c:pt>
                <c:pt idx="407">
                  <c:v>348.9</c:v>
                </c:pt>
                <c:pt idx="408">
                  <c:v>349.7</c:v>
                </c:pt>
                <c:pt idx="409">
                  <c:v>350.6</c:v>
                </c:pt>
                <c:pt idx="410">
                  <c:v>351.4</c:v>
                </c:pt>
                <c:pt idx="411">
                  <c:v>352.3</c:v>
                </c:pt>
                <c:pt idx="412">
                  <c:v>353.1</c:v>
                </c:pt>
                <c:pt idx="413">
                  <c:v>354</c:v>
                </c:pt>
                <c:pt idx="414">
                  <c:v>354.9</c:v>
                </c:pt>
                <c:pt idx="415">
                  <c:v>355.7</c:v>
                </c:pt>
                <c:pt idx="416">
                  <c:v>356.6</c:v>
                </c:pt>
                <c:pt idx="417">
                  <c:v>357.4</c:v>
                </c:pt>
                <c:pt idx="418">
                  <c:v>358.3</c:v>
                </c:pt>
                <c:pt idx="419">
                  <c:v>359.1</c:v>
                </c:pt>
                <c:pt idx="420">
                  <c:v>360</c:v>
                </c:pt>
                <c:pt idx="421">
                  <c:v>360.9</c:v>
                </c:pt>
                <c:pt idx="422">
                  <c:v>361.7</c:v>
                </c:pt>
                <c:pt idx="423">
                  <c:v>362.6</c:v>
                </c:pt>
                <c:pt idx="424">
                  <c:v>363.4</c:v>
                </c:pt>
                <c:pt idx="425">
                  <c:v>364.3</c:v>
                </c:pt>
                <c:pt idx="426">
                  <c:v>365.1</c:v>
                </c:pt>
                <c:pt idx="427">
                  <c:v>366</c:v>
                </c:pt>
                <c:pt idx="428">
                  <c:v>366.9</c:v>
                </c:pt>
                <c:pt idx="429">
                  <c:v>367.7</c:v>
                </c:pt>
                <c:pt idx="430">
                  <c:v>368.6</c:v>
                </c:pt>
                <c:pt idx="431">
                  <c:v>369.4</c:v>
                </c:pt>
                <c:pt idx="432">
                  <c:v>370.3</c:v>
                </c:pt>
                <c:pt idx="433">
                  <c:v>371.1</c:v>
                </c:pt>
                <c:pt idx="434">
                  <c:v>372</c:v>
                </c:pt>
                <c:pt idx="435">
                  <c:v>372.9</c:v>
                </c:pt>
                <c:pt idx="436">
                  <c:v>373.7</c:v>
                </c:pt>
                <c:pt idx="437">
                  <c:v>374.6</c:v>
                </c:pt>
                <c:pt idx="438">
                  <c:v>375.4</c:v>
                </c:pt>
                <c:pt idx="439">
                  <c:v>376.3</c:v>
                </c:pt>
                <c:pt idx="440">
                  <c:v>377.1</c:v>
                </c:pt>
                <c:pt idx="441">
                  <c:v>378</c:v>
                </c:pt>
                <c:pt idx="442">
                  <c:v>378.9</c:v>
                </c:pt>
                <c:pt idx="443">
                  <c:v>379.7</c:v>
                </c:pt>
                <c:pt idx="444">
                  <c:v>380.6</c:v>
                </c:pt>
                <c:pt idx="445">
                  <c:v>381.4</c:v>
                </c:pt>
                <c:pt idx="446">
                  <c:v>382.3</c:v>
                </c:pt>
                <c:pt idx="447">
                  <c:v>383.1</c:v>
                </c:pt>
                <c:pt idx="448">
                  <c:v>384</c:v>
                </c:pt>
                <c:pt idx="449">
                  <c:v>384.9</c:v>
                </c:pt>
                <c:pt idx="450">
                  <c:v>385.7</c:v>
                </c:pt>
                <c:pt idx="451">
                  <c:v>386.6</c:v>
                </c:pt>
                <c:pt idx="452">
                  <c:v>387.4</c:v>
                </c:pt>
                <c:pt idx="453">
                  <c:v>388.3</c:v>
                </c:pt>
                <c:pt idx="454">
                  <c:v>389.1</c:v>
                </c:pt>
                <c:pt idx="455">
                  <c:v>390</c:v>
                </c:pt>
                <c:pt idx="456">
                  <c:v>390.9</c:v>
                </c:pt>
                <c:pt idx="457">
                  <c:v>391.7</c:v>
                </c:pt>
                <c:pt idx="458">
                  <c:v>392.6</c:v>
                </c:pt>
                <c:pt idx="459">
                  <c:v>393.4</c:v>
                </c:pt>
                <c:pt idx="460">
                  <c:v>394.3</c:v>
                </c:pt>
                <c:pt idx="461">
                  <c:v>395.1</c:v>
                </c:pt>
                <c:pt idx="462">
                  <c:v>396</c:v>
                </c:pt>
                <c:pt idx="463">
                  <c:v>396.9</c:v>
                </c:pt>
                <c:pt idx="464">
                  <c:v>397.7</c:v>
                </c:pt>
                <c:pt idx="465">
                  <c:v>398.6</c:v>
                </c:pt>
                <c:pt idx="466">
                  <c:v>399.4</c:v>
                </c:pt>
                <c:pt idx="467">
                  <c:v>400.3</c:v>
                </c:pt>
                <c:pt idx="468">
                  <c:v>401.1</c:v>
                </c:pt>
                <c:pt idx="469">
                  <c:v>402</c:v>
                </c:pt>
                <c:pt idx="470">
                  <c:v>402.9</c:v>
                </c:pt>
                <c:pt idx="471">
                  <c:v>403.7</c:v>
                </c:pt>
                <c:pt idx="472">
                  <c:v>404.6</c:v>
                </c:pt>
                <c:pt idx="473">
                  <c:v>405.4</c:v>
                </c:pt>
                <c:pt idx="474">
                  <c:v>406.3</c:v>
                </c:pt>
                <c:pt idx="475">
                  <c:v>407.1</c:v>
                </c:pt>
                <c:pt idx="476">
                  <c:v>408</c:v>
                </c:pt>
                <c:pt idx="477">
                  <c:v>408.9</c:v>
                </c:pt>
                <c:pt idx="478">
                  <c:v>409.7</c:v>
                </c:pt>
                <c:pt idx="479">
                  <c:v>410.6</c:v>
                </c:pt>
                <c:pt idx="480">
                  <c:v>411.4</c:v>
                </c:pt>
                <c:pt idx="481">
                  <c:v>412.3</c:v>
                </c:pt>
                <c:pt idx="482">
                  <c:v>413.1</c:v>
                </c:pt>
                <c:pt idx="483">
                  <c:v>414</c:v>
                </c:pt>
                <c:pt idx="484">
                  <c:v>414.9</c:v>
                </c:pt>
                <c:pt idx="485">
                  <c:v>415.7</c:v>
                </c:pt>
                <c:pt idx="486">
                  <c:v>416.6</c:v>
                </c:pt>
                <c:pt idx="487">
                  <c:v>417.4</c:v>
                </c:pt>
                <c:pt idx="488">
                  <c:v>418.3</c:v>
                </c:pt>
                <c:pt idx="489">
                  <c:v>419.1</c:v>
                </c:pt>
                <c:pt idx="490">
                  <c:v>420</c:v>
                </c:pt>
                <c:pt idx="491">
                  <c:v>420.9</c:v>
                </c:pt>
                <c:pt idx="492">
                  <c:v>421.7</c:v>
                </c:pt>
                <c:pt idx="493">
                  <c:v>422.6</c:v>
                </c:pt>
                <c:pt idx="494">
                  <c:v>423.4</c:v>
                </c:pt>
                <c:pt idx="495">
                  <c:v>424.3</c:v>
                </c:pt>
                <c:pt idx="496">
                  <c:v>425.1</c:v>
                </c:pt>
                <c:pt idx="497">
                  <c:v>426</c:v>
                </c:pt>
                <c:pt idx="498">
                  <c:v>426.9</c:v>
                </c:pt>
                <c:pt idx="499">
                  <c:v>427.7</c:v>
                </c:pt>
                <c:pt idx="500">
                  <c:v>428.6</c:v>
                </c:pt>
                <c:pt idx="501">
                  <c:v>429.4</c:v>
                </c:pt>
                <c:pt idx="502">
                  <c:v>430.3</c:v>
                </c:pt>
                <c:pt idx="503">
                  <c:v>431.1</c:v>
                </c:pt>
                <c:pt idx="504">
                  <c:v>432</c:v>
                </c:pt>
                <c:pt idx="505">
                  <c:v>432.9</c:v>
                </c:pt>
                <c:pt idx="506">
                  <c:v>433.7</c:v>
                </c:pt>
                <c:pt idx="507">
                  <c:v>434.6</c:v>
                </c:pt>
                <c:pt idx="508">
                  <c:v>435.4</c:v>
                </c:pt>
                <c:pt idx="509">
                  <c:v>436.3</c:v>
                </c:pt>
                <c:pt idx="510">
                  <c:v>437.1</c:v>
                </c:pt>
                <c:pt idx="511">
                  <c:v>438</c:v>
                </c:pt>
                <c:pt idx="512">
                  <c:v>438.9</c:v>
                </c:pt>
                <c:pt idx="513">
                  <c:v>439.7</c:v>
                </c:pt>
                <c:pt idx="514">
                  <c:v>440.6</c:v>
                </c:pt>
                <c:pt idx="515">
                  <c:v>441.4</c:v>
                </c:pt>
                <c:pt idx="516">
                  <c:v>442.3</c:v>
                </c:pt>
                <c:pt idx="517">
                  <c:v>443.1</c:v>
                </c:pt>
                <c:pt idx="518">
                  <c:v>444</c:v>
                </c:pt>
                <c:pt idx="519">
                  <c:v>444.9</c:v>
                </c:pt>
                <c:pt idx="520">
                  <c:v>445.7</c:v>
                </c:pt>
                <c:pt idx="521">
                  <c:v>446.6</c:v>
                </c:pt>
                <c:pt idx="522">
                  <c:v>447.4</c:v>
                </c:pt>
                <c:pt idx="523">
                  <c:v>448.3</c:v>
                </c:pt>
                <c:pt idx="524">
                  <c:v>449.1</c:v>
                </c:pt>
                <c:pt idx="525">
                  <c:v>450</c:v>
                </c:pt>
                <c:pt idx="526">
                  <c:v>450.9</c:v>
                </c:pt>
                <c:pt idx="527">
                  <c:v>451.7</c:v>
                </c:pt>
                <c:pt idx="528">
                  <c:v>452.6</c:v>
                </c:pt>
                <c:pt idx="529">
                  <c:v>453.4</c:v>
                </c:pt>
                <c:pt idx="530">
                  <c:v>454.3</c:v>
                </c:pt>
                <c:pt idx="531">
                  <c:v>455.1</c:v>
                </c:pt>
                <c:pt idx="532">
                  <c:v>456</c:v>
                </c:pt>
                <c:pt idx="533">
                  <c:v>456.9</c:v>
                </c:pt>
                <c:pt idx="534">
                  <c:v>457.7</c:v>
                </c:pt>
                <c:pt idx="535">
                  <c:v>458.6</c:v>
                </c:pt>
                <c:pt idx="536">
                  <c:v>459.4</c:v>
                </c:pt>
                <c:pt idx="537">
                  <c:v>460.3</c:v>
                </c:pt>
                <c:pt idx="538">
                  <c:v>461.1</c:v>
                </c:pt>
                <c:pt idx="539">
                  <c:v>462</c:v>
                </c:pt>
                <c:pt idx="540">
                  <c:v>462.9</c:v>
                </c:pt>
                <c:pt idx="541">
                  <c:v>463.7</c:v>
                </c:pt>
                <c:pt idx="542">
                  <c:v>464.6</c:v>
                </c:pt>
                <c:pt idx="543">
                  <c:v>465.4</c:v>
                </c:pt>
                <c:pt idx="544">
                  <c:v>466.3</c:v>
                </c:pt>
                <c:pt idx="545">
                  <c:v>467.1</c:v>
                </c:pt>
                <c:pt idx="546">
                  <c:v>468</c:v>
                </c:pt>
                <c:pt idx="547">
                  <c:v>468.9</c:v>
                </c:pt>
                <c:pt idx="548">
                  <c:v>469.7</c:v>
                </c:pt>
                <c:pt idx="549">
                  <c:v>470.6</c:v>
                </c:pt>
                <c:pt idx="550">
                  <c:v>471.4</c:v>
                </c:pt>
                <c:pt idx="551">
                  <c:v>472.3</c:v>
                </c:pt>
                <c:pt idx="552">
                  <c:v>473.1</c:v>
                </c:pt>
                <c:pt idx="553">
                  <c:v>474</c:v>
                </c:pt>
                <c:pt idx="554">
                  <c:v>474.9</c:v>
                </c:pt>
                <c:pt idx="555">
                  <c:v>475.7</c:v>
                </c:pt>
                <c:pt idx="556">
                  <c:v>476.6</c:v>
                </c:pt>
                <c:pt idx="557">
                  <c:v>477.4</c:v>
                </c:pt>
                <c:pt idx="558">
                  <c:v>478.3</c:v>
                </c:pt>
                <c:pt idx="559">
                  <c:v>479.1</c:v>
                </c:pt>
                <c:pt idx="560">
                  <c:v>480</c:v>
                </c:pt>
                <c:pt idx="561">
                  <c:v>480.9</c:v>
                </c:pt>
                <c:pt idx="562">
                  <c:v>481.7</c:v>
                </c:pt>
                <c:pt idx="563">
                  <c:v>482.6</c:v>
                </c:pt>
                <c:pt idx="564">
                  <c:v>483.4</c:v>
                </c:pt>
                <c:pt idx="565">
                  <c:v>484.3</c:v>
                </c:pt>
                <c:pt idx="566">
                  <c:v>485.1</c:v>
                </c:pt>
                <c:pt idx="567">
                  <c:v>486</c:v>
                </c:pt>
                <c:pt idx="568">
                  <c:v>486.9</c:v>
                </c:pt>
                <c:pt idx="569">
                  <c:v>487.7</c:v>
                </c:pt>
                <c:pt idx="570">
                  <c:v>488.6</c:v>
                </c:pt>
                <c:pt idx="571">
                  <c:v>489.4</c:v>
                </c:pt>
                <c:pt idx="572">
                  <c:v>490.3</c:v>
                </c:pt>
                <c:pt idx="573">
                  <c:v>491.1</c:v>
                </c:pt>
                <c:pt idx="574">
                  <c:v>492</c:v>
                </c:pt>
                <c:pt idx="575">
                  <c:v>492.9</c:v>
                </c:pt>
                <c:pt idx="576">
                  <c:v>493.7</c:v>
                </c:pt>
                <c:pt idx="577">
                  <c:v>494.6</c:v>
                </c:pt>
                <c:pt idx="578">
                  <c:v>495.4</c:v>
                </c:pt>
                <c:pt idx="579">
                  <c:v>496.3</c:v>
                </c:pt>
                <c:pt idx="580">
                  <c:v>497.1</c:v>
                </c:pt>
                <c:pt idx="581">
                  <c:v>498</c:v>
                </c:pt>
                <c:pt idx="582">
                  <c:v>498.9</c:v>
                </c:pt>
                <c:pt idx="583">
                  <c:v>499.7</c:v>
                </c:pt>
                <c:pt idx="584">
                  <c:v>500.6</c:v>
                </c:pt>
                <c:pt idx="585">
                  <c:v>501.4</c:v>
                </c:pt>
                <c:pt idx="586">
                  <c:v>502.3</c:v>
                </c:pt>
                <c:pt idx="587">
                  <c:v>503.1</c:v>
                </c:pt>
                <c:pt idx="588">
                  <c:v>504</c:v>
                </c:pt>
                <c:pt idx="589">
                  <c:v>504.9</c:v>
                </c:pt>
                <c:pt idx="590">
                  <c:v>505.7</c:v>
                </c:pt>
                <c:pt idx="591">
                  <c:v>506.6</c:v>
                </c:pt>
                <c:pt idx="592">
                  <c:v>507.4</c:v>
                </c:pt>
                <c:pt idx="593">
                  <c:v>508.3</c:v>
                </c:pt>
                <c:pt idx="594">
                  <c:v>509.1</c:v>
                </c:pt>
                <c:pt idx="595">
                  <c:v>510</c:v>
                </c:pt>
                <c:pt idx="596">
                  <c:v>510.9</c:v>
                </c:pt>
                <c:pt idx="597">
                  <c:v>511.7</c:v>
                </c:pt>
                <c:pt idx="598">
                  <c:v>512.6</c:v>
                </c:pt>
                <c:pt idx="599">
                  <c:v>513.4</c:v>
                </c:pt>
                <c:pt idx="600">
                  <c:v>514.29999999999995</c:v>
                </c:pt>
                <c:pt idx="601">
                  <c:v>515.1</c:v>
                </c:pt>
                <c:pt idx="602">
                  <c:v>516</c:v>
                </c:pt>
                <c:pt idx="603">
                  <c:v>516.9</c:v>
                </c:pt>
                <c:pt idx="604">
                  <c:v>517.70000000000005</c:v>
                </c:pt>
                <c:pt idx="605">
                  <c:v>518.6</c:v>
                </c:pt>
                <c:pt idx="606">
                  <c:v>519.4</c:v>
                </c:pt>
                <c:pt idx="607">
                  <c:v>520.29999999999995</c:v>
                </c:pt>
                <c:pt idx="608">
                  <c:v>521.1</c:v>
                </c:pt>
                <c:pt idx="609">
                  <c:v>522</c:v>
                </c:pt>
                <c:pt idx="610">
                  <c:v>522.9</c:v>
                </c:pt>
                <c:pt idx="611">
                  <c:v>523.70000000000005</c:v>
                </c:pt>
                <c:pt idx="612">
                  <c:v>524.6</c:v>
                </c:pt>
                <c:pt idx="613">
                  <c:v>525.4</c:v>
                </c:pt>
                <c:pt idx="614">
                  <c:v>526.29999999999995</c:v>
                </c:pt>
                <c:pt idx="615">
                  <c:v>527.1</c:v>
                </c:pt>
                <c:pt idx="616">
                  <c:v>528</c:v>
                </c:pt>
                <c:pt idx="617">
                  <c:v>528.9</c:v>
                </c:pt>
                <c:pt idx="618">
                  <c:v>529.70000000000005</c:v>
                </c:pt>
                <c:pt idx="619">
                  <c:v>530.6</c:v>
                </c:pt>
                <c:pt idx="620">
                  <c:v>531.4</c:v>
                </c:pt>
                <c:pt idx="621">
                  <c:v>532.29999999999995</c:v>
                </c:pt>
                <c:pt idx="622">
                  <c:v>533.1</c:v>
                </c:pt>
                <c:pt idx="623">
                  <c:v>534</c:v>
                </c:pt>
                <c:pt idx="624">
                  <c:v>534.9</c:v>
                </c:pt>
                <c:pt idx="625">
                  <c:v>535.70000000000005</c:v>
                </c:pt>
                <c:pt idx="626">
                  <c:v>536.6</c:v>
                </c:pt>
                <c:pt idx="627">
                  <c:v>537.4</c:v>
                </c:pt>
                <c:pt idx="628">
                  <c:v>538.29999999999995</c:v>
                </c:pt>
                <c:pt idx="629">
                  <c:v>539.1</c:v>
                </c:pt>
                <c:pt idx="630">
                  <c:v>540</c:v>
                </c:pt>
                <c:pt idx="631">
                  <c:v>540.9</c:v>
                </c:pt>
                <c:pt idx="632">
                  <c:v>541.70000000000005</c:v>
                </c:pt>
                <c:pt idx="633">
                  <c:v>542.6</c:v>
                </c:pt>
                <c:pt idx="634">
                  <c:v>543.4</c:v>
                </c:pt>
                <c:pt idx="635">
                  <c:v>544.29999999999995</c:v>
                </c:pt>
                <c:pt idx="636">
                  <c:v>545.1</c:v>
                </c:pt>
                <c:pt idx="637">
                  <c:v>546</c:v>
                </c:pt>
                <c:pt idx="638">
                  <c:v>546.9</c:v>
                </c:pt>
                <c:pt idx="639">
                  <c:v>547.70000000000005</c:v>
                </c:pt>
                <c:pt idx="640">
                  <c:v>548.6</c:v>
                </c:pt>
                <c:pt idx="641">
                  <c:v>549.4</c:v>
                </c:pt>
                <c:pt idx="642">
                  <c:v>550.29999999999995</c:v>
                </c:pt>
                <c:pt idx="643">
                  <c:v>551.1</c:v>
                </c:pt>
                <c:pt idx="644">
                  <c:v>552</c:v>
                </c:pt>
                <c:pt idx="645">
                  <c:v>552.9</c:v>
                </c:pt>
                <c:pt idx="646">
                  <c:v>553.70000000000005</c:v>
                </c:pt>
                <c:pt idx="647">
                  <c:v>554.6</c:v>
                </c:pt>
                <c:pt idx="648">
                  <c:v>555.4</c:v>
                </c:pt>
                <c:pt idx="649">
                  <c:v>556.29999999999995</c:v>
                </c:pt>
                <c:pt idx="650">
                  <c:v>557.1</c:v>
                </c:pt>
                <c:pt idx="651">
                  <c:v>558</c:v>
                </c:pt>
                <c:pt idx="652">
                  <c:v>558.9</c:v>
                </c:pt>
                <c:pt idx="653">
                  <c:v>559.70000000000005</c:v>
                </c:pt>
                <c:pt idx="654">
                  <c:v>560.6</c:v>
                </c:pt>
                <c:pt idx="655">
                  <c:v>561.4</c:v>
                </c:pt>
                <c:pt idx="656">
                  <c:v>562.29999999999995</c:v>
                </c:pt>
                <c:pt idx="657">
                  <c:v>563.1</c:v>
                </c:pt>
                <c:pt idx="658">
                  <c:v>564</c:v>
                </c:pt>
                <c:pt idx="659">
                  <c:v>564.9</c:v>
                </c:pt>
                <c:pt idx="660">
                  <c:v>565.70000000000005</c:v>
                </c:pt>
                <c:pt idx="661">
                  <c:v>566.6</c:v>
                </c:pt>
                <c:pt idx="662">
                  <c:v>567.4</c:v>
                </c:pt>
                <c:pt idx="663">
                  <c:v>568.29999999999995</c:v>
                </c:pt>
                <c:pt idx="664">
                  <c:v>569.1</c:v>
                </c:pt>
                <c:pt idx="665">
                  <c:v>570</c:v>
                </c:pt>
                <c:pt idx="666">
                  <c:v>570.9</c:v>
                </c:pt>
                <c:pt idx="667">
                  <c:v>571.70000000000005</c:v>
                </c:pt>
                <c:pt idx="668">
                  <c:v>572.6</c:v>
                </c:pt>
                <c:pt idx="669">
                  <c:v>573.4</c:v>
                </c:pt>
                <c:pt idx="670">
                  <c:v>574.29999999999995</c:v>
                </c:pt>
                <c:pt idx="671">
                  <c:v>575.1</c:v>
                </c:pt>
                <c:pt idx="672">
                  <c:v>576</c:v>
                </c:pt>
                <c:pt idx="673">
                  <c:v>576.9</c:v>
                </c:pt>
                <c:pt idx="674">
                  <c:v>577.70000000000005</c:v>
                </c:pt>
                <c:pt idx="675">
                  <c:v>578.6</c:v>
                </c:pt>
                <c:pt idx="676">
                  <c:v>579.4</c:v>
                </c:pt>
                <c:pt idx="677">
                  <c:v>580.29999999999995</c:v>
                </c:pt>
                <c:pt idx="678">
                  <c:v>581.1</c:v>
                </c:pt>
                <c:pt idx="679">
                  <c:v>582</c:v>
                </c:pt>
                <c:pt idx="680">
                  <c:v>582.9</c:v>
                </c:pt>
                <c:pt idx="681">
                  <c:v>583.70000000000005</c:v>
                </c:pt>
                <c:pt idx="682">
                  <c:v>584.6</c:v>
                </c:pt>
                <c:pt idx="683">
                  <c:v>585.4</c:v>
                </c:pt>
                <c:pt idx="684">
                  <c:v>586.29999999999995</c:v>
                </c:pt>
                <c:pt idx="685">
                  <c:v>587.1</c:v>
                </c:pt>
                <c:pt idx="686">
                  <c:v>588</c:v>
                </c:pt>
                <c:pt idx="687">
                  <c:v>588.9</c:v>
                </c:pt>
                <c:pt idx="688">
                  <c:v>589.70000000000005</c:v>
                </c:pt>
                <c:pt idx="689">
                  <c:v>590.6</c:v>
                </c:pt>
                <c:pt idx="690">
                  <c:v>591.4</c:v>
                </c:pt>
                <c:pt idx="691">
                  <c:v>592.29999999999995</c:v>
                </c:pt>
                <c:pt idx="692">
                  <c:v>593.1</c:v>
                </c:pt>
                <c:pt idx="693">
                  <c:v>594</c:v>
                </c:pt>
                <c:pt idx="694">
                  <c:v>594.9</c:v>
                </c:pt>
                <c:pt idx="695">
                  <c:v>595.70000000000005</c:v>
                </c:pt>
                <c:pt idx="696">
                  <c:v>596.6</c:v>
                </c:pt>
                <c:pt idx="697">
                  <c:v>597.4</c:v>
                </c:pt>
                <c:pt idx="698">
                  <c:v>598.29999999999995</c:v>
                </c:pt>
                <c:pt idx="699">
                  <c:v>599.1</c:v>
                </c:pt>
                <c:pt idx="700">
                  <c:v>600</c:v>
                </c:pt>
                <c:pt idx="701">
                  <c:v>600.9</c:v>
                </c:pt>
                <c:pt idx="702">
                  <c:v>601.70000000000005</c:v>
                </c:pt>
                <c:pt idx="703">
                  <c:v>602.6</c:v>
                </c:pt>
                <c:pt idx="704">
                  <c:v>603.4</c:v>
                </c:pt>
                <c:pt idx="705">
                  <c:v>604.29999999999995</c:v>
                </c:pt>
                <c:pt idx="706">
                  <c:v>605.1</c:v>
                </c:pt>
                <c:pt idx="707">
                  <c:v>606</c:v>
                </c:pt>
                <c:pt idx="708">
                  <c:v>606.9</c:v>
                </c:pt>
                <c:pt idx="709">
                  <c:v>607.70000000000005</c:v>
                </c:pt>
                <c:pt idx="710">
                  <c:v>608.6</c:v>
                </c:pt>
                <c:pt idx="711">
                  <c:v>609.4</c:v>
                </c:pt>
                <c:pt idx="712">
                  <c:v>610.29999999999995</c:v>
                </c:pt>
                <c:pt idx="713">
                  <c:v>611.1</c:v>
                </c:pt>
                <c:pt idx="714">
                  <c:v>612</c:v>
                </c:pt>
                <c:pt idx="715">
                  <c:v>612.9</c:v>
                </c:pt>
                <c:pt idx="716">
                  <c:v>613.70000000000005</c:v>
                </c:pt>
                <c:pt idx="717">
                  <c:v>614.6</c:v>
                </c:pt>
                <c:pt idx="718">
                  <c:v>615.4</c:v>
                </c:pt>
                <c:pt idx="719">
                  <c:v>616.29999999999995</c:v>
                </c:pt>
                <c:pt idx="720">
                  <c:v>617.1</c:v>
                </c:pt>
                <c:pt idx="721">
                  <c:v>618</c:v>
                </c:pt>
                <c:pt idx="722">
                  <c:v>618.9</c:v>
                </c:pt>
                <c:pt idx="723">
                  <c:v>619.70000000000005</c:v>
                </c:pt>
                <c:pt idx="724">
                  <c:v>620.6</c:v>
                </c:pt>
                <c:pt idx="725">
                  <c:v>621.4</c:v>
                </c:pt>
                <c:pt idx="726">
                  <c:v>622.29999999999995</c:v>
                </c:pt>
                <c:pt idx="727">
                  <c:v>623.1</c:v>
                </c:pt>
                <c:pt idx="728">
                  <c:v>624</c:v>
                </c:pt>
                <c:pt idx="729">
                  <c:v>624.9</c:v>
                </c:pt>
                <c:pt idx="730">
                  <c:v>625.70000000000005</c:v>
                </c:pt>
                <c:pt idx="731">
                  <c:v>626.6</c:v>
                </c:pt>
                <c:pt idx="732">
                  <c:v>627.4</c:v>
                </c:pt>
                <c:pt idx="733">
                  <c:v>628.29999999999995</c:v>
                </c:pt>
                <c:pt idx="734">
                  <c:v>629.1</c:v>
                </c:pt>
                <c:pt idx="735">
                  <c:v>630</c:v>
                </c:pt>
                <c:pt idx="736">
                  <c:v>630.9</c:v>
                </c:pt>
                <c:pt idx="737">
                  <c:v>631.70000000000005</c:v>
                </c:pt>
                <c:pt idx="738">
                  <c:v>632.6</c:v>
                </c:pt>
                <c:pt idx="739">
                  <c:v>633.4</c:v>
                </c:pt>
                <c:pt idx="740">
                  <c:v>634.29999999999995</c:v>
                </c:pt>
                <c:pt idx="741">
                  <c:v>635.1</c:v>
                </c:pt>
                <c:pt idx="742">
                  <c:v>636</c:v>
                </c:pt>
                <c:pt idx="743">
                  <c:v>636.9</c:v>
                </c:pt>
                <c:pt idx="744">
                  <c:v>637.70000000000005</c:v>
                </c:pt>
                <c:pt idx="745">
                  <c:v>638.6</c:v>
                </c:pt>
                <c:pt idx="746">
                  <c:v>639.4</c:v>
                </c:pt>
                <c:pt idx="747">
                  <c:v>640.29999999999995</c:v>
                </c:pt>
                <c:pt idx="748">
                  <c:v>641.1</c:v>
                </c:pt>
                <c:pt idx="749">
                  <c:v>642</c:v>
                </c:pt>
                <c:pt idx="750">
                  <c:v>642.9</c:v>
                </c:pt>
                <c:pt idx="751">
                  <c:v>643.70000000000005</c:v>
                </c:pt>
                <c:pt idx="752">
                  <c:v>644.6</c:v>
                </c:pt>
                <c:pt idx="753">
                  <c:v>645.4</c:v>
                </c:pt>
                <c:pt idx="754">
                  <c:v>646.29999999999995</c:v>
                </c:pt>
                <c:pt idx="755">
                  <c:v>647.1</c:v>
                </c:pt>
                <c:pt idx="756">
                  <c:v>648</c:v>
                </c:pt>
                <c:pt idx="757">
                  <c:v>648.9</c:v>
                </c:pt>
                <c:pt idx="758">
                  <c:v>649.70000000000005</c:v>
                </c:pt>
                <c:pt idx="759">
                  <c:v>650.6</c:v>
                </c:pt>
                <c:pt idx="760">
                  <c:v>651.4</c:v>
                </c:pt>
                <c:pt idx="761">
                  <c:v>652.29999999999995</c:v>
                </c:pt>
                <c:pt idx="762">
                  <c:v>653.1</c:v>
                </c:pt>
                <c:pt idx="763">
                  <c:v>654</c:v>
                </c:pt>
                <c:pt idx="764">
                  <c:v>654.9</c:v>
                </c:pt>
                <c:pt idx="765">
                  <c:v>655.7</c:v>
                </c:pt>
                <c:pt idx="766">
                  <c:v>656.6</c:v>
                </c:pt>
                <c:pt idx="767">
                  <c:v>657.4</c:v>
                </c:pt>
                <c:pt idx="768">
                  <c:v>658.3</c:v>
                </c:pt>
                <c:pt idx="769">
                  <c:v>659.1</c:v>
                </c:pt>
                <c:pt idx="770">
                  <c:v>660</c:v>
                </c:pt>
                <c:pt idx="771">
                  <c:v>660.9</c:v>
                </c:pt>
                <c:pt idx="772">
                  <c:v>661.7</c:v>
                </c:pt>
                <c:pt idx="773">
                  <c:v>662.6</c:v>
                </c:pt>
                <c:pt idx="774">
                  <c:v>663.4</c:v>
                </c:pt>
                <c:pt idx="775">
                  <c:v>664.3</c:v>
                </c:pt>
                <c:pt idx="776">
                  <c:v>665.1</c:v>
                </c:pt>
                <c:pt idx="777">
                  <c:v>666</c:v>
                </c:pt>
                <c:pt idx="778">
                  <c:v>666.9</c:v>
                </c:pt>
                <c:pt idx="779">
                  <c:v>667.7</c:v>
                </c:pt>
                <c:pt idx="780">
                  <c:v>668.6</c:v>
                </c:pt>
                <c:pt idx="781">
                  <c:v>669.4</c:v>
                </c:pt>
                <c:pt idx="782">
                  <c:v>670.3</c:v>
                </c:pt>
                <c:pt idx="783">
                  <c:v>671.1</c:v>
                </c:pt>
                <c:pt idx="784">
                  <c:v>672</c:v>
                </c:pt>
                <c:pt idx="785">
                  <c:v>672.9</c:v>
                </c:pt>
                <c:pt idx="786">
                  <c:v>673.7</c:v>
                </c:pt>
                <c:pt idx="787">
                  <c:v>674.6</c:v>
                </c:pt>
                <c:pt idx="788">
                  <c:v>675.4</c:v>
                </c:pt>
                <c:pt idx="789">
                  <c:v>676.3</c:v>
                </c:pt>
                <c:pt idx="790">
                  <c:v>677.1</c:v>
                </c:pt>
                <c:pt idx="791">
                  <c:v>678</c:v>
                </c:pt>
                <c:pt idx="792">
                  <c:v>678.9</c:v>
                </c:pt>
                <c:pt idx="793">
                  <c:v>679.7</c:v>
                </c:pt>
                <c:pt idx="794">
                  <c:v>680.6</c:v>
                </c:pt>
                <c:pt idx="795">
                  <c:v>681.4</c:v>
                </c:pt>
                <c:pt idx="796">
                  <c:v>682.3</c:v>
                </c:pt>
                <c:pt idx="797">
                  <c:v>683.1</c:v>
                </c:pt>
                <c:pt idx="798">
                  <c:v>684</c:v>
                </c:pt>
                <c:pt idx="799">
                  <c:v>684.9</c:v>
                </c:pt>
                <c:pt idx="800">
                  <c:v>685.7</c:v>
                </c:pt>
                <c:pt idx="801">
                  <c:v>686.6</c:v>
                </c:pt>
                <c:pt idx="802">
                  <c:v>687.4</c:v>
                </c:pt>
                <c:pt idx="803">
                  <c:v>688.3</c:v>
                </c:pt>
                <c:pt idx="804">
                  <c:v>689.1</c:v>
                </c:pt>
                <c:pt idx="805">
                  <c:v>690</c:v>
                </c:pt>
                <c:pt idx="806">
                  <c:v>690.9</c:v>
                </c:pt>
                <c:pt idx="807">
                  <c:v>691.7</c:v>
                </c:pt>
                <c:pt idx="808">
                  <c:v>692.6</c:v>
                </c:pt>
                <c:pt idx="809">
                  <c:v>693.4</c:v>
                </c:pt>
                <c:pt idx="810">
                  <c:v>694.3</c:v>
                </c:pt>
                <c:pt idx="811">
                  <c:v>695.1</c:v>
                </c:pt>
                <c:pt idx="812">
                  <c:v>696</c:v>
                </c:pt>
                <c:pt idx="813">
                  <c:v>696.9</c:v>
                </c:pt>
                <c:pt idx="814">
                  <c:v>697.7</c:v>
                </c:pt>
                <c:pt idx="815">
                  <c:v>698.6</c:v>
                </c:pt>
                <c:pt idx="816">
                  <c:v>699.4</c:v>
                </c:pt>
                <c:pt idx="817">
                  <c:v>700.3</c:v>
                </c:pt>
                <c:pt idx="818">
                  <c:v>701.1</c:v>
                </c:pt>
                <c:pt idx="819">
                  <c:v>702</c:v>
                </c:pt>
                <c:pt idx="820">
                  <c:v>702.9</c:v>
                </c:pt>
                <c:pt idx="821">
                  <c:v>703.7</c:v>
                </c:pt>
                <c:pt idx="822">
                  <c:v>704.6</c:v>
                </c:pt>
                <c:pt idx="823">
                  <c:v>705.4</c:v>
                </c:pt>
                <c:pt idx="824">
                  <c:v>706.3</c:v>
                </c:pt>
                <c:pt idx="825">
                  <c:v>707.1</c:v>
                </c:pt>
                <c:pt idx="826">
                  <c:v>708</c:v>
                </c:pt>
                <c:pt idx="827">
                  <c:v>708.9</c:v>
                </c:pt>
                <c:pt idx="828">
                  <c:v>709.7</c:v>
                </c:pt>
                <c:pt idx="829">
                  <c:v>710.6</c:v>
                </c:pt>
                <c:pt idx="830">
                  <c:v>711.4</c:v>
                </c:pt>
                <c:pt idx="831">
                  <c:v>712.3</c:v>
                </c:pt>
                <c:pt idx="832">
                  <c:v>713.1</c:v>
                </c:pt>
                <c:pt idx="833">
                  <c:v>714</c:v>
                </c:pt>
                <c:pt idx="834">
                  <c:v>714.9</c:v>
                </c:pt>
                <c:pt idx="835">
                  <c:v>715.7</c:v>
                </c:pt>
                <c:pt idx="836">
                  <c:v>716.6</c:v>
                </c:pt>
                <c:pt idx="837">
                  <c:v>717.4</c:v>
                </c:pt>
                <c:pt idx="838">
                  <c:v>718.3</c:v>
                </c:pt>
                <c:pt idx="839">
                  <c:v>719.1</c:v>
                </c:pt>
                <c:pt idx="840">
                  <c:v>720</c:v>
                </c:pt>
                <c:pt idx="841">
                  <c:v>720.9</c:v>
                </c:pt>
                <c:pt idx="842">
                  <c:v>721.7</c:v>
                </c:pt>
                <c:pt idx="843">
                  <c:v>722.6</c:v>
                </c:pt>
                <c:pt idx="844">
                  <c:v>723.4</c:v>
                </c:pt>
                <c:pt idx="845">
                  <c:v>724.3</c:v>
                </c:pt>
                <c:pt idx="846">
                  <c:v>725.1</c:v>
                </c:pt>
                <c:pt idx="847">
                  <c:v>726</c:v>
                </c:pt>
                <c:pt idx="848">
                  <c:v>726.9</c:v>
                </c:pt>
                <c:pt idx="849">
                  <c:v>727.7</c:v>
                </c:pt>
                <c:pt idx="850">
                  <c:v>728.6</c:v>
                </c:pt>
                <c:pt idx="851">
                  <c:v>729.4</c:v>
                </c:pt>
                <c:pt idx="852">
                  <c:v>730.3</c:v>
                </c:pt>
                <c:pt idx="853">
                  <c:v>731.1</c:v>
                </c:pt>
                <c:pt idx="854">
                  <c:v>732</c:v>
                </c:pt>
                <c:pt idx="855">
                  <c:v>732.9</c:v>
                </c:pt>
                <c:pt idx="856">
                  <c:v>733.7</c:v>
                </c:pt>
                <c:pt idx="857">
                  <c:v>734.6</c:v>
                </c:pt>
                <c:pt idx="858">
                  <c:v>735.4</c:v>
                </c:pt>
                <c:pt idx="859">
                  <c:v>736.3</c:v>
                </c:pt>
                <c:pt idx="860">
                  <c:v>737.1</c:v>
                </c:pt>
                <c:pt idx="861">
                  <c:v>738</c:v>
                </c:pt>
                <c:pt idx="862">
                  <c:v>738.9</c:v>
                </c:pt>
                <c:pt idx="863">
                  <c:v>739.7</c:v>
                </c:pt>
                <c:pt idx="864">
                  <c:v>740.6</c:v>
                </c:pt>
                <c:pt idx="865">
                  <c:v>741.4</c:v>
                </c:pt>
                <c:pt idx="866">
                  <c:v>742.3</c:v>
                </c:pt>
                <c:pt idx="867">
                  <c:v>743.1</c:v>
                </c:pt>
                <c:pt idx="868">
                  <c:v>744</c:v>
                </c:pt>
                <c:pt idx="869">
                  <c:v>744.9</c:v>
                </c:pt>
                <c:pt idx="870">
                  <c:v>745.7</c:v>
                </c:pt>
                <c:pt idx="871">
                  <c:v>746.6</c:v>
                </c:pt>
                <c:pt idx="872">
                  <c:v>747.4</c:v>
                </c:pt>
                <c:pt idx="873">
                  <c:v>748.3</c:v>
                </c:pt>
                <c:pt idx="874">
                  <c:v>749.1</c:v>
                </c:pt>
                <c:pt idx="875">
                  <c:v>750</c:v>
                </c:pt>
                <c:pt idx="876">
                  <c:v>750.9</c:v>
                </c:pt>
                <c:pt idx="877">
                  <c:v>751.7</c:v>
                </c:pt>
                <c:pt idx="878">
                  <c:v>752.6</c:v>
                </c:pt>
                <c:pt idx="879">
                  <c:v>753.4</c:v>
                </c:pt>
                <c:pt idx="880">
                  <c:v>754.3</c:v>
                </c:pt>
                <c:pt idx="881">
                  <c:v>755.1</c:v>
                </c:pt>
                <c:pt idx="882">
                  <c:v>756</c:v>
                </c:pt>
                <c:pt idx="883">
                  <c:v>756.9</c:v>
                </c:pt>
                <c:pt idx="884">
                  <c:v>757.7</c:v>
                </c:pt>
                <c:pt idx="885">
                  <c:v>758.6</c:v>
                </c:pt>
                <c:pt idx="886">
                  <c:v>759.4</c:v>
                </c:pt>
                <c:pt idx="887">
                  <c:v>760.3</c:v>
                </c:pt>
                <c:pt idx="888">
                  <c:v>761.1</c:v>
                </c:pt>
                <c:pt idx="889">
                  <c:v>762</c:v>
                </c:pt>
                <c:pt idx="890">
                  <c:v>762.9</c:v>
                </c:pt>
                <c:pt idx="891">
                  <c:v>763.7</c:v>
                </c:pt>
                <c:pt idx="892">
                  <c:v>764.6</c:v>
                </c:pt>
                <c:pt idx="893">
                  <c:v>765.4</c:v>
                </c:pt>
                <c:pt idx="894">
                  <c:v>766.3</c:v>
                </c:pt>
                <c:pt idx="895">
                  <c:v>767.1</c:v>
                </c:pt>
                <c:pt idx="896">
                  <c:v>768</c:v>
                </c:pt>
                <c:pt idx="897">
                  <c:v>768.9</c:v>
                </c:pt>
                <c:pt idx="898">
                  <c:v>769.7</c:v>
                </c:pt>
                <c:pt idx="899">
                  <c:v>770.6</c:v>
                </c:pt>
                <c:pt idx="900">
                  <c:v>771.4</c:v>
                </c:pt>
                <c:pt idx="901">
                  <c:v>772.3</c:v>
                </c:pt>
                <c:pt idx="902">
                  <c:v>773.1</c:v>
                </c:pt>
                <c:pt idx="903">
                  <c:v>774</c:v>
                </c:pt>
                <c:pt idx="904">
                  <c:v>774.9</c:v>
                </c:pt>
                <c:pt idx="905">
                  <c:v>775.7</c:v>
                </c:pt>
                <c:pt idx="906">
                  <c:v>776.6</c:v>
                </c:pt>
                <c:pt idx="907">
                  <c:v>777.4</c:v>
                </c:pt>
                <c:pt idx="908">
                  <c:v>778.3</c:v>
                </c:pt>
                <c:pt idx="909">
                  <c:v>779.1</c:v>
                </c:pt>
                <c:pt idx="910">
                  <c:v>780</c:v>
                </c:pt>
                <c:pt idx="911">
                  <c:v>780.9</c:v>
                </c:pt>
                <c:pt idx="912">
                  <c:v>781.7</c:v>
                </c:pt>
                <c:pt idx="913">
                  <c:v>782.6</c:v>
                </c:pt>
                <c:pt idx="914">
                  <c:v>783.4</c:v>
                </c:pt>
                <c:pt idx="915">
                  <c:v>784.3</c:v>
                </c:pt>
                <c:pt idx="916">
                  <c:v>785.1</c:v>
                </c:pt>
                <c:pt idx="917">
                  <c:v>786</c:v>
                </c:pt>
                <c:pt idx="918">
                  <c:v>786.9</c:v>
                </c:pt>
                <c:pt idx="919">
                  <c:v>787.7</c:v>
                </c:pt>
                <c:pt idx="920">
                  <c:v>788.6</c:v>
                </c:pt>
                <c:pt idx="921">
                  <c:v>789.4</c:v>
                </c:pt>
                <c:pt idx="922">
                  <c:v>790.3</c:v>
                </c:pt>
                <c:pt idx="923">
                  <c:v>791.1</c:v>
                </c:pt>
                <c:pt idx="924">
                  <c:v>792</c:v>
                </c:pt>
                <c:pt idx="925">
                  <c:v>792.9</c:v>
                </c:pt>
                <c:pt idx="926">
                  <c:v>793.7</c:v>
                </c:pt>
                <c:pt idx="927">
                  <c:v>794.6</c:v>
                </c:pt>
                <c:pt idx="928">
                  <c:v>795.4</c:v>
                </c:pt>
                <c:pt idx="929">
                  <c:v>796.3</c:v>
                </c:pt>
                <c:pt idx="930">
                  <c:v>797.1</c:v>
                </c:pt>
                <c:pt idx="931">
                  <c:v>798</c:v>
                </c:pt>
                <c:pt idx="932">
                  <c:v>798.9</c:v>
                </c:pt>
                <c:pt idx="933">
                  <c:v>799.7</c:v>
                </c:pt>
                <c:pt idx="934">
                  <c:v>800.6</c:v>
                </c:pt>
                <c:pt idx="935">
                  <c:v>801.4</c:v>
                </c:pt>
                <c:pt idx="936">
                  <c:v>802.3</c:v>
                </c:pt>
                <c:pt idx="937">
                  <c:v>803.1</c:v>
                </c:pt>
                <c:pt idx="938">
                  <c:v>804</c:v>
                </c:pt>
                <c:pt idx="939">
                  <c:v>804.9</c:v>
                </c:pt>
                <c:pt idx="940">
                  <c:v>805.7</c:v>
                </c:pt>
                <c:pt idx="941">
                  <c:v>806.6</c:v>
                </c:pt>
                <c:pt idx="942">
                  <c:v>807.4</c:v>
                </c:pt>
                <c:pt idx="943">
                  <c:v>808.3</c:v>
                </c:pt>
                <c:pt idx="944">
                  <c:v>809.1</c:v>
                </c:pt>
                <c:pt idx="945">
                  <c:v>810</c:v>
                </c:pt>
                <c:pt idx="946">
                  <c:v>810.9</c:v>
                </c:pt>
                <c:pt idx="947">
                  <c:v>811.7</c:v>
                </c:pt>
                <c:pt idx="948">
                  <c:v>812.6</c:v>
                </c:pt>
                <c:pt idx="949">
                  <c:v>813.4</c:v>
                </c:pt>
                <c:pt idx="950">
                  <c:v>814.3</c:v>
                </c:pt>
                <c:pt idx="951">
                  <c:v>815.1</c:v>
                </c:pt>
                <c:pt idx="952">
                  <c:v>816</c:v>
                </c:pt>
                <c:pt idx="953">
                  <c:v>816.9</c:v>
                </c:pt>
                <c:pt idx="954">
                  <c:v>817.7</c:v>
                </c:pt>
                <c:pt idx="955">
                  <c:v>818.6</c:v>
                </c:pt>
                <c:pt idx="956">
                  <c:v>819.4</c:v>
                </c:pt>
                <c:pt idx="957">
                  <c:v>820.3</c:v>
                </c:pt>
                <c:pt idx="958">
                  <c:v>821.1</c:v>
                </c:pt>
                <c:pt idx="959">
                  <c:v>822</c:v>
                </c:pt>
                <c:pt idx="960">
                  <c:v>822.9</c:v>
                </c:pt>
                <c:pt idx="961">
                  <c:v>823.7</c:v>
                </c:pt>
                <c:pt idx="962">
                  <c:v>824.6</c:v>
                </c:pt>
                <c:pt idx="963">
                  <c:v>825.4</c:v>
                </c:pt>
                <c:pt idx="964">
                  <c:v>826.3</c:v>
                </c:pt>
                <c:pt idx="965">
                  <c:v>827.1</c:v>
                </c:pt>
                <c:pt idx="966">
                  <c:v>828</c:v>
                </c:pt>
                <c:pt idx="967">
                  <c:v>828.9</c:v>
                </c:pt>
                <c:pt idx="968">
                  <c:v>829.7</c:v>
                </c:pt>
                <c:pt idx="969">
                  <c:v>830.6</c:v>
                </c:pt>
                <c:pt idx="970">
                  <c:v>831.4</c:v>
                </c:pt>
                <c:pt idx="971">
                  <c:v>832.3</c:v>
                </c:pt>
                <c:pt idx="972">
                  <c:v>833.1</c:v>
                </c:pt>
                <c:pt idx="973">
                  <c:v>834</c:v>
                </c:pt>
                <c:pt idx="974">
                  <c:v>834.9</c:v>
                </c:pt>
                <c:pt idx="975">
                  <c:v>835.7</c:v>
                </c:pt>
                <c:pt idx="976">
                  <c:v>836.6</c:v>
                </c:pt>
                <c:pt idx="977">
                  <c:v>837.4</c:v>
                </c:pt>
                <c:pt idx="978">
                  <c:v>838.3</c:v>
                </c:pt>
                <c:pt idx="979">
                  <c:v>839.1</c:v>
                </c:pt>
                <c:pt idx="980">
                  <c:v>840</c:v>
                </c:pt>
                <c:pt idx="981">
                  <c:v>840.9</c:v>
                </c:pt>
                <c:pt idx="982">
                  <c:v>841.7</c:v>
                </c:pt>
                <c:pt idx="983">
                  <c:v>842.6</c:v>
                </c:pt>
                <c:pt idx="984">
                  <c:v>843.4</c:v>
                </c:pt>
                <c:pt idx="985">
                  <c:v>844.3</c:v>
                </c:pt>
                <c:pt idx="986">
                  <c:v>845.1</c:v>
                </c:pt>
                <c:pt idx="987">
                  <c:v>846</c:v>
                </c:pt>
                <c:pt idx="988">
                  <c:v>846.9</c:v>
                </c:pt>
                <c:pt idx="989">
                  <c:v>847.7</c:v>
                </c:pt>
                <c:pt idx="990">
                  <c:v>848.6</c:v>
                </c:pt>
                <c:pt idx="991">
                  <c:v>849.4</c:v>
                </c:pt>
                <c:pt idx="992">
                  <c:v>850.3</c:v>
                </c:pt>
                <c:pt idx="993">
                  <c:v>851.1</c:v>
                </c:pt>
                <c:pt idx="994">
                  <c:v>852</c:v>
                </c:pt>
                <c:pt idx="995">
                  <c:v>852.9</c:v>
                </c:pt>
                <c:pt idx="996">
                  <c:v>853.7</c:v>
                </c:pt>
                <c:pt idx="997">
                  <c:v>854.6</c:v>
                </c:pt>
                <c:pt idx="998">
                  <c:v>855.4</c:v>
                </c:pt>
                <c:pt idx="999">
                  <c:v>856.3</c:v>
                </c:pt>
                <c:pt idx="1000">
                  <c:v>857.1</c:v>
                </c:pt>
                <c:pt idx="1001">
                  <c:v>858</c:v>
                </c:pt>
                <c:pt idx="1002">
                  <c:v>858.9</c:v>
                </c:pt>
                <c:pt idx="1003">
                  <c:v>859.7</c:v>
                </c:pt>
                <c:pt idx="1004">
                  <c:v>860.6</c:v>
                </c:pt>
                <c:pt idx="1005">
                  <c:v>861.4</c:v>
                </c:pt>
                <c:pt idx="1006">
                  <c:v>862.3</c:v>
                </c:pt>
                <c:pt idx="1007">
                  <c:v>863.1</c:v>
                </c:pt>
                <c:pt idx="1008">
                  <c:v>864</c:v>
                </c:pt>
                <c:pt idx="1009">
                  <c:v>864.9</c:v>
                </c:pt>
                <c:pt idx="1010">
                  <c:v>865.7</c:v>
                </c:pt>
                <c:pt idx="1011">
                  <c:v>866.6</c:v>
                </c:pt>
                <c:pt idx="1012">
                  <c:v>867.4</c:v>
                </c:pt>
                <c:pt idx="1013">
                  <c:v>868.3</c:v>
                </c:pt>
                <c:pt idx="1014">
                  <c:v>869.1</c:v>
                </c:pt>
                <c:pt idx="1015">
                  <c:v>870</c:v>
                </c:pt>
                <c:pt idx="1016">
                  <c:v>870.9</c:v>
                </c:pt>
                <c:pt idx="1017">
                  <c:v>871.7</c:v>
                </c:pt>
                <c:pt idx="1018">
                  <c:v>872.6</c:v>
                </c:pt>
                <c:pt idx="1019">
                  <c:v>873.4</c:v>
                </c:pt>
                <c:pt idx="1020">
                  <c:v>874.3</c:v>
                </c:pt>
                <c:pt idx="1021">
                  <c:v>875.1</c:v>
                </c:pt>
                <c:pt idx="1022">
                  <c:v>876</c:v>
                </c:pt>
                <c:pt idx="1023">
                  <c:v>876.9</c:v>
                </c:pt>
                <c:pt idx="1024">
                  <c:v>877.7</c:v>
                </c:pt>
                <c:pt idx="1025">
                  <c:v>878.6</c:v>
                </c:pt>
                <c:pt idx="1026">
                  <c:v>879.4</c:v>
                </c:pt>
                <c:pt idx="1027">
                  <c:v>880.3</c:v>
                </c:pt>
                <c:pt idx="1028">
                  <c:v>881.1</c:v>
                </c:pt>
                <c:pt idx="1029">
                  <c:v>882</c:v>
                </c:pt>
                <c:pt idx="1030">
                  <c:v>882.9</c:v>
                </c:pt>
                <c:pt idx="1031">
                  <c:v>883.7</c:v>
                </c:pt>
                <c:pt idx="1032">
                  <c:v>884.6</c:v>
                </c:pt>
                <c:pt idx="1033">
                  <c:v>885.4</c:v>
                </c:pt>
                <c:pt idx="1034">
                  <c:v>886.3</c:v>
                </c:pt>
                <c:pt idx="1035">
                  <c:v>887.1</c:v>
                </c:pt>
                <c:pt idx="1036">
                  <c:v>888</c:v>
                </c:pt>
                <c:pt idx="1037">
                  <c:v>888.9</c:v>
                </c:pt>
                <c:pt idx="1038">
                  <c:v>889.7</c:v>
                </c:pt>
                <c:pt idx="1039">
                  <c:v>890.6</c:v>
                </c:pt>
                <c:pt idx="1040">
                  <c:v>891.4</c:v>
                </c:pt>
                <c:pt idx="1041">
                  <c:v>892.3</c:v>
                </c:pt>
                <c:pt idx="1042">
                  <c:v>893.1</c:v>
                </c:pt>
                <c:pt idx="1043">
                  <c:v>894</c:v>
                </c:pt>
                <c:pt idx="1044">
                  <c:v>894.9</c:v>
                </c:pt>
                <c:pt idx="1045">
                  <c:v>895.7</c:v>
                </c:pt>
                <c:pt idx="1046">
                  <c:v>896.6</c:v>
                </c:pt>
                <c:pt idx="1047">
                  <c:v>897.4</c:v>
                </c:pt>
                <c:pt idx="1048">
                  <c:v>898.3</c:v>
                </c:pt>
                <c:pt idx="1049">
                  <c:v>899.1</c:v>
                </c:pt>
                <c:pt idx="1050">
                  <c:v>900</c:v>
                </c:pt>
                <c:pt idx="1051">
                  <c:v>900.9</c:v>
                </c:pt>
                <c:pt idx="1052">
                  <c:v>901.7</c:v>
                </c:pt>
                <c:pt idx="1053">
                  <c:v>902.6</c:v>
                </c:pt>
                <c:pt idx="1054">
                  <c:v>903.4</c:v>
                </c:pt>
                <c:pt idx="1055">
                  <c:v>904.3</c:v>
                </c:pt>
                <c:pt idx="1056">
                  <c:v>905.1</c:v>
                </c:pt>
                <c:pt idx="1057">
                  <c:v>906</c:v>
                </c:pt>
                <c:pt idx="1058">
                  <c:v>906.9</c:v>
                </c:pt>
                <c:pt idx="1059">
                  <c:v>907.7</c:v>
                </c:pt>
                <c:pt idx="1060">
                  <c:v>908.6</c:v>
                </c:pt>
                <c:pt idx="1061">
                  <c:v>909.4</c:v>
                </c:pt>
                <c:pt idx="1062">
                  <c:v>910.3</c:v>
                </c:pt>
                <c:pt idx="1063">
                  <c:v>911.1</c:v>
                </c:pt>
                <c:pt idx="1064">
                  <c:v>912</c:v>
                </c:pt>
                <c:pt idx="1065">
                  <c:v>912.9</c:v>
                </c:pt>
                <c:pt idx="1066">
                  <c:v>913.7</c:v>
                </c:pt>
                <c:pt idx="1067">
                  <c:v>914.6</c:v>
                </c:pt>
                <c:pt idx="1068">
                  <c:v>915.4</c:v>
                </c:pt>
                <c:pt idx="1069">
                  <c:v>916.3</c:v>
                </c:pt>
                <c:pt idx="1070">
                  <c:v>917.1</c:v>
                </c:pt>
                <c:pt idx="1071">
                  <c:v>918</c:v>
                </c:pt>
                <c:pt idx="1072">
                  <c:v>918.9</c:v>
                </c:pt>
                <c:pt idx="1073">
                  <c:v>919.7</c:v>
                </c:pt>
                <c:pt idx="1074">
                  <c:v>920.6</c:v>
                </c:pt>
                <c:pt idx="1075">
                  <c:v>921.4</c:v>
                </c:pt>
                <c:pt idx="1076">
                  <c:v>922.3</c:v>
                </c:pt>
                <c:pt idx="1077">
                  <c:v>923.1</c:v>
                </c:pt>
                <c:pt idx="1078">
                  <c:v>924</c:v>
                </c:pt>
                <c:pt idx="1079">
                  <c:v>924.9</c:v>
                </c:pt>
                <c:pt idx="1080">
                  <c:v>925.7</c:v>
                </c:pt>
                <c:pt idx="1081">
                  <c:v>926.6</c:v>
                </c:pt>
                <c:pt idx="1082">
                  <c:v>927.4</c:v>
                </c:pt>
                <c:pt idx="1083">
                  <c:v>928.3</c:v>
                </c:pt>
                <c:pt idx="1084">
                  <c:v>929.1</c:v>
                </c:pt>
                <c:pt idx="1085">
                  <c:v>930</c:v>
                </c:pt>
                <c:pt idx="1086">
                  <c:v>930.9</c:v>
                </c:pt>
                <c:pt idx="1087">
                  <c:v>931.7</c:v>
                </c:pt>
                <c:pt idx="1088">
                  <c:v>932.6</c:v>
                </c:pt>
                <c:pt idx="1089">
                  <c:v>933.4</c:v>
                </c:pt>
                <c:pt idx="1090">
                  <c:v>934.3</c:v>
                </c:pt>
                <c:pt idx="1091">
                  <c:v>935.1</c:v>
                </c:pt>
                <c:pt idx="1092">
                  <c:v>936</c:v>
                </c:pt>
                <c:pt idx="1093">
                  <c:v>936.9</c:v>
                </c:pt>
                <c:pt idx="1094">
                  <c:v>937.7</c:v>
                </c:pt>
                <c:pt idx="1095">
                  <c:v>938.6</c:v>
                </c:pt>
                <c:pt idx="1096">
                  <c:v>939.4</c:v>
                </c:pt>
                <c:pt idx="1097">
                  <c:v>940.3</c:v>
                </c:pt>
                <c:pt idx="1098">
                  <c:v>941.1</c:v>
                </c:pt>
                <c:pt idx="1099">
                  <c:v>942</c:v>
                </c:pt>
                <c:pt idx="1100">
                  <c:v>942.9</c:v>
                </c:pt>
                <c:pt idx="1101">
                  <c:v>943.7</c:v>
                </c:pt>
                <c:pt idx="1102">
                  <c:v>944.6</c:v>
                </c:pt>
                <c:pt idx="1103">
                  <c:v>945.4</c:v>
                </c:pt>
                <c:pt idx="1104">
                  <c:v>946.3</c:v>
                </c:pt>
                <c:pt idx="1105">
                  <c:v>947.1</c:v>
                </c:pt>
                <c:pt idx="1106">
                  <c:v>948</c:v>
                </c:pt>
                <c:pt idx="1107">
                  <c:v>948.9</c:v>
                </c:pt>
                <c:pt idx="1108">
                  <c:v>949.7</c:v>
                </c:pt>
                <c:pt idx="1109">
                  <c:v>950.6</c:v>
                </c:pt>
                <c:pt idx="1110">
                  <c:v>951.4</c:v>
                </c:pt>
                <c:pt idx="1111">
                  <c:v>952.3</c:v>
                </c:pt>
                <c:pt idx="1112">
                  <c:v>953.1</c:v>
                </c:pt>
                <c:pt idx="1113">
                  <c:v>954</c:v>
                </c:pt>
                <c:pt idx="1114">
                  <c:v>954.9</c:v>
                </c:pt>
                <c:pt idx="1115">
                  <c:v>955.7</c:v>
                </c:pt>
                <c:pt idx="1116">
                  <c:v>956.6</c:v>
                </c:pt>
                <c:pt idx="1117">
                  <c:v>957.4</c:v>
                </c:pt>
                <c:pt idx="1118">
                  <c:v>958.3</c:v>
                </c:pt>
                <c:pt idx="1119">
                  <c:v>959.14341736694598</c:v>
                </c:pt>
                <c:pt idx="1120">
                  <c:v>960.00056745278698</c:v>
                </c:pt>
                <c:pt idx="1121">
                  <c:v>960.85771753862798</c:v>
                </c:pt>
                <c:pt idx="1122">
                  <c:v>961.71486762446898</c:v>
                </c:pt>
                <c:pt idx="1123">
                  <c:v>962.57201771030998</c:v>
                </c:pt>
                <c:pt idx="1124">
                  <c:v>963.42916779614995</c:v>
                </c:pt>
                <c:pt idx="1125">
                  <c:v>964.28631788199095</c:v>
                </c:pt>
                <c:pt idx="1126">
                  <c:v>965.14346796783195</c:v>
                </c:pt>
                <c:pt idx="1127">
                  <c:v>966.00061805367295</c:v>
                </c:pt>
                <c:pt idx="1128">
                  <c:v>966.85776813951304</c:v>
                </c:pt>
                <c:pt idx="1129">
                  <c:v>967.71491822535404</c:v>
                </c:pt>
                <c:pt idx="1130">
                  <c:v>968.57206831119504</c:v>
                </c:pt>
                <c:pt idx="1131">
                  <c:v>969.42921839703604</c:v>
                </c:pt>
                <c:pt idx="1132">
                  <c:v>970.28636848287704</c:v>
                </c:pt>
                <c:pt idx="1133">
                  <c:v>971.14351856871701</c:v>
                </c:pt>
                <c:pt idx="1134">
                  <c:v>972.00066865455801</c:v>
                </c:pt>
                <c:pt idx="1135">
                  <c:v>972.85781874039901</c:v>
                </c:pt>
                <c:pt idx="1136">
                  <c:v>973.71496882624001</c:v>
                </c:pt>
                <c:pt idx="1137">
                  <c:v>974.57211891208101</c:v>
                </c:pt>
                <c:pt idx="1138">
                  <c:v>975.42926899792099</c:v>
                </c:pt>
                <c:pt idx="1139">
                  <c:v>976.28641908376198</c:v>
                </c:pt>
                <c:pt idx="1140">
                  <c:v>977.14356916960298</c:v>
                </c:pt>
                <c:pt idx="1141">
                  <c:v>978.00071925544398</c:v>
                </c:pt>
                <c:pt idx="1142">
                  <c:v>978.85786934128396</c:v>
                </c:pt>
                <c:pt idx="1143">
                  <c:v>979.71501942712496</c:v>
                </c:pt>
                <c:pt idx="1144">
                  <c:v>980.57216951296596</c:v>
                </c:pt>
                <c:pt idx="1145">
                  <c:v>981.42931959880696</c:v>
                </c:pt>
                <c:pt idx="1146">
                  <c:v>982.28646968464795</c:v>
                </c:pt>
                <c:pt idx="1147">
                  <c:v>983.14361977048804</c:v>
                </c:pt>
                <c:pt idx="1148">
                  <c:v>984.00076985632904</c:v>
                </c:pt>
                <c:pt idx="1149">
                  <c:v>984.85791994217004</c:v>
                </c:pt>
                <c:pt idx="1150">
                  <c:v>985.71507002801104</c:v>
                </c:pt>
                <c:pt idx="1151">
                  <c:v>986.57222011385204</c:v>
                </c:pt>
                <c:pt idx="1152">
                  <c:v>987.42937019969202</c:v>
                </c:pt>
                <c:pt idx="1153">
                  <c:v>988.28652028553302</c:v>
                </c:pt>
                <c:pt idx="1154">
                  <c:v>989.14367037137401</c:v>
                </c:pt>
                <c:pt idx="1155">
                  <c:v>990.00082045721501</c:v>
                </c:pt>
                <c:pt idx="1156">
                  <c:v>990.85797054305601</c:v>
                </c:pt>
                <c:pt idx="1157">
                  <c:v>991.71512062889599</c:v>
                </c:pt>
                <c:pt idx="1158">
                  <c:v>992.57227071473699</c:v>
                </c:pt>
                <c:pt idx="1159">
                  <c:v>993.42942080057799</c:v>
                </c:pt>
                <c:pt idx="1160">
                  <c:v>994.28657088641899</c:v>
                </c:pt>
                <c:pt idx="1161">
                  <c:v>995.14372097225896</c:v>
                </c:pt>
                <c:pt idx="1162">
                  <c:v>996.00087105809996</c:v>
                </c:pt>
                <c:pt idx="1163">
                  <c:v>996.85802114394096</c:v>
                </c:pt>
                <c:pt idx="1164">
                  <c:v>997.71517122978196</c:v>
                </c:pt>
                <c:pt idx="1165">
                  <c:v>998.57232131562296</c:v>
                </c:pt>
                <c:pt idx="1166">
                  <c:v>999.42947140146305</c:v>
                </c:pt>
                <c:pt idx="1167">
                  <c:v>1000.2866214873</c:v>
                </c:pt>
                <c:pt idx="1168">
                  <c:v>1001.14377157315</c:v>
                </c:pt>
                <c:pt idx="1169">
                  <c:v>1002.00092165899</c:v>
                </c:pt>
                <c:pt idx="1170">
                  <c:v>1002.85807174483</c:v>
                </c:pt>
                <c:pt idx="1171">
                  <c:v>1003.71522183067</c:v>
                </c:pt>
                <c:pt idx="1172">
                  <c:v>1004.57237191651</c:v>
                </c:pt>
                <c:pt idx="1173">
                  <c:v>1005.42952200235</c:v>
                </c:pt>
                <c:pt idx="1174">
                  <c:v>1006.28667208819</c:v>
                </c:pt>
                <c:pt idx="1175">
                  <c:v>1007.14382217403</c:v>
                </c:pt>
                <c:pt idx="1176">
                  <c:v>1008.00097225987</c:v>
                </c:pt>
                <c:pt idx="1177">
                  <c:v>1008.8581223457099</c:v>
                </c:pt>
                <c:pt idx="1178">
                  <c:v>1009.71527243155</c:v>
                </c:pt>
                <c:pt idx="1179">
                  <c:v>1010.57242251739</c:v>
                </c:pt>
                <c:pt idx="1180">
                  <c:v>1011.42957260323</c:v>
                </c:pt>
                <c:pt idx="1181">
                  <c:v>1012.28672268908</c:v>
                </c:pt>
                <c:pt idx="1182">
                  <c:v>1013.1438727749201</c:v>
                </c:pt>
                <c:pt idx="1183">
                  <c:v>1014.00102286076</c:v>
                </c:pt>
                <c:pt idx="1184">
                  <c:v>1014.8581729466</c:v>
                </c:pt>
                <c:pt idx="1185">
                  <c:v>1015.71532303244</c:v>
                </c:pt>
                <c:pt idx="1186">
                  <c:v>1016.57247311828</c:v>
                </c:pt>
                <c:pt idx="1187">
                  <c:v>1017.42962320412</c:v>
                </c:pt>
                <c:pt idx="1188">
                  <c:v>1018.28677328996</c:v>
                </c:pt>
                <c:pt idx="1189">
                  <c:v>1019.1439233758</c:v>
                </c:pt>
                <c:pt idx="1190">
                  <c:v>1020.00107346164</c:v>
                </c:pt>
                <c:pt idx="1191">
                  <c:v>1020.85822354748</c:v>
                </c:pt>
                <c:pt idx="1192">
                  <c:v>1021.71537363332</c:v>
                </c:pt>
                <c:pt idx="1193">
                  <c:v>1022.57252371917</c:v>
                </c:pt>
                <c:pt idx="1194">
                  <c:v>1023.42967380501</c:v>
                </c:pt>
                <c:pt idx="1195">
                  <c:v>1024.28682389085</c:v>
                </c:pt>
                <c:pt idx="1196">
                  <c:v>1025.1439739766899</c:v>
                </c:pt>
                <c:pt idx="1197">
                  <c:v>1026.0011240625299</c:v>
                </c:pt>
                <c:pt idx="1198">
                  <c:v>1026.8582741483699</c:v>
                </c:pt>
                <c:pt idx="1199">
                  <c:v>1027.7154242342101</c:v>
                </c:pt>
                <c:pt idx="1200">
                  <c:v>1028.5725743200501</c:v>
                </c:pt>
                <c:pt idx="1201">
                  <c:v>1029.4297244058901</c:v>
                </c:pt>
                <c:pt idx="1202">
                  <c:v>1030.28687449173</c:v>
                </c:pt>
                <c:pt idx="1203">
                  <c:v>1031.14402457757</c:v>
                </c:pt>
                <c:pt idx="1204">
                  <c:v>1032.00117466341</c:v>
                </c:pt>
                <c:pt idx="1205">
                  <c:v>1032.85832474925</c:v>
                </c:pt>
                <c:pt idx="1206">
                  <c:v>1033.7154748350999</c:v>
                </c:pt>
                <c:pt idx="1207">
                  <c:v>1034.5726249209399</c:v>
                </c:pt>
                <c:pt idx="1208">
                  <c:v>1035.4297750067799</c:v>
                </c:pt>
                <c:pt idx="1209">
                  <c:v>1036.2869250926201</c:v>
                </c:pt>
                <c:pt idx="1210">
                  <c:v>1037.1440751784601</c:v>
                </c:pt>
                <c:pt idx="1211">
                  <c:v>1038.0012252643</c:v>
                </c:pt>
                <c:pt idx="1212">
                  <c:v>1038.85837535014</c:v>
                </c:pt>
                <c:pt idx="1213">
                  <c:v>1039.71552543598</c:v>
                </c:pt>
                <c:pt idx="1214">
                  <c:v>1040.57267552182</c:v>
                </c:pt>
                <c:pt idx="1215">
                  <c:v>1041.42982560766</c:v>
                </c:pt>
                <c:pt idx="1216">
                  <c:v>1042.2869756934999</c:v>
                </c:pt>
                <c:pt idx="1217">
                  <c:v>1043.1441257793399</c:v>
                </c:pt>
                <c:pt idx="1218">
                  <c:v>1044.0012758651801</c:v>
                </c:pt>
                <c:pt idx="1219">
                  <c:v>1044.8584259510301</c:v>
                </c:pt>
                <c:pt idx="1220">
                  <c:v>1045.7155760368701</c:v>
                </c:pt>
                <c:pt idx="1221">
                  <c:v>1046.57272612271</c:v>
                </c:pt>
                <c:pt idx="1222">
                  <c:v>1047.42987620855</c:v>
                </c:pt>
                <c:pt idx="1223">
                  <c:v>1048.28702629439</c:v>
                </c:pt>
                <c:pt idx="1224">
                  <c:v>1049.14417638023</c:v>
                </c:pt>
                <c:pt idx="1225">
                  <c:v>1050.0013264660699</c:v>
                </c:pt>
                <c:pt idx="1226">
                  <c:v>1050.8584765519099</c:v>
                </c:pt>
                <c:pt idx="1227">
                  <c:v>1051.7156266377499</c:v>
                </c:pt>
                <c:pt idx="1228">
                  <c:v>1052.5727767235901</c:v>
                </c:pt>
                <c:pt idx="1229">
                  <c:v>1053.4299268094301</c:v>
                </c:pt>
                <c:pt idx="1230">
                  <c:v>1054.28707689527</c:v>
                </c:pt>
                <c:pt idx="1231">
                  <c:v>1055.14422698112</c:v>
                </c:pt>
                <c:pt idx="1232">
                  <c:v>1056.00137706696</c:v>
                </c:pt>
                <c:pt idx="1233">
                  <c:v>1056.8585271528</c:v>
                </c:pt>
                <c:pt idx="1234">
                  <c:v>1057.71567723864</c:v>
                </c:pt>
                <c:pt idx="1235">
                  <c:v>1058.5728273244799</c:v>
                </c:pt>
                <c:pt idx="1236">
                  <c:v>1059.4299774103199</c:v>
                </c:pt>
                <c:pt idx="1237">
                  <c:v>1060.2871274961601</c:v>
                </c:pt>
                <c:pt idx="1238">
                  <c:v>1061.1442775820001</c:v>
                </c:pt>
                <c:pt idx="1239">
                  <c:v>1062.0014276678401</c:v>
                </c:pt>
                <c:pt idx="1240">
                  <c:v>1062.85857775368</c:v>
                </c:pt>
                <c:pt idx="1241">
                  <c:v>1063.71572783952</c:v>
                </c:pt>
                <c:pt idx="1242">
                  <c:v>1064.57287792536</c:v>
                </c:pt>
                <c:pt idx="1243">
                  <c:v>1065.4300280112</c:v>
                </c:pt>
                <c:pt idx="1244">
                  <c:v>1066.2871780970499</c:v>
                </c:pt>
                <c:pt idx="1245">
                  <c:v>1067.1443281828899</c:v>
                </c:pt>
                <c:pt idx="1246">
                  <c:v>1068.0014782687299</c:v>
                </c:pt>
                <c:pt idx="1247">
                  <c:v>1068.8586283545701</c:v>
                </c:pt>
                <c:pt idx="1248">
                  <c:v>1069.7157784404101</c:v>
                </c:pt>
                <c:pt idx="1249">
                  <c:v>1070.5729285262501</c:v>
                </c:pt>
                <c:pt idx="1250">
                  <c:v>1071.43007861209</c:v>
                </c:pt>
                <c:pt idx="1251">
                  <c:v>1072.28722869793</c:v>
                </c:pt>
                <c:pt idx="1252">
                  <c:v>1073.14437878377</c:v>
                </c:pt>
                <c:pt idx="1253">
                  <c:v>1074.00152886961</c:v>
                </c:pt>
                <c:pt idx="1254">
                  <c:v>1074.8586789554499</c:v>
                </c:pt>
                <c:pt idx="1255">
                  <c:v>1075.7158290412899</c:v>
                </c:pt>
                <c:pt idx="1256">
                  <c:v>1076.5729791271301</c:v>
                </c:pt>
                <c:pt idx="1257">
                  <c:v>1077.4301292129801</c:v>
                </c:pt>
                <c:pt idx="1258">
                  <c:v>1078.2872792988201</c:v>
                </c:pt>
                <c:pt idx="1259">
                  <c:v>1079.14442938466</c:v>
                </c:pt>
                <c:pt idx="1260">
                  <c:v>1080.0015794705</c:v>
                </c:pt>
                <c:pt idx="1261">
                  <c:v>1080.85872955634</c:v>
                </c:pt>
                <c:pt idx="1262">
                  <c:v>1081.71587964218</c:v>
                </c:pt>
                <c:pt idx="1263">
                  <c:v>1082.5730297280199</c:v>
                </c:pt>
                <c:pt idx="1264">
                  <c:v>1083.4301798138599</c:v>
                </c:pt>
                <c:pt idx="1265">
                  <c:v>1084.2873298996999</c:v>
                </c:pt>
                <c:pt idx="1266">
                  <c:v>1085.1444799855401</c:v>
                </c:pt>
                <c:pt idx="1267">
                  <c:v>1086.0016300713801</c:v>
                </c:pt>
                <c:pt idx="1268">
                  <c:v>1086.8587801572201</c:v>
                </c:pt>
                <c:pt idx="1269">
                  <c:v>1087.71593024307</c:v>
                </c:pt>
                <c:pt idx="1270">
                  <c:v>1088.57308032891</c:v>
                </c:pt>
                <c:pt idx="1271">
                  <c:v>1089.43023041475</c:v>
                </c:pt>
                <c:pt idx="1272">
                  <c:v>1090.28738050059</c:v>
                </c:pt>
                <c:pt idx="1273">
                  <c:v>1091.1445305864299</c:v>
                </c:pt>
                <c:pt idx="1274">
                  <c:v>1092.0016806722699</c:v>
                </c:pt>
                <c:pt idx="1275">
                  <c:v>1092.8588307581099</c:v>
                </c:pt>
                <c:pt idx="1276">
                  <c:v>1093.7159808439501</c:v>
                </c:pt>
                <c:pt idx="1277">
                  <c:v>1094.5731309297901</c:v>
                </c:pt>
                <c:pt idx="1278">
                  <c:v>1095.43028101563</c:v>
                </c:pt>
                <c:pt idx="1279">
                  <c:v>1096.28743110147</c:v>
                </c:pt>
                <c:pt idx="1280">
                  <c:v>1097.14458118731</c:v>
                </c:pt>
                <c:pt idx="1281">
                  <c:v>1098.00173127315</c:v>
                </c:pt>
                <c:pt idx="1282">
                  <c:v>1098.858881359</c:v>
                </c:pt>
                <c:pt idx="1283">
                  <c:v>1099.7160314448399</c:v>
                </c:pt>
                <c:pt idx="1284">
                  <c:v>1100.5731815306799</c:v>
                </c:pt>
                <c:pt idx="1285">
                  <c:v>1101.4303316165201</c:v>
                </c:pt>
                <c:pt idx="1286">
                  <c:v>1102.2874817023601</c:v>
                </c:pt>
                <c:pt idx="1287">
                  <c:v>1103.1446317882001</c:v>
                </c:pt>
                <c:pt idx="1288">
                  <c:v>1104.00178187404</c:v>
                </c:pt>
                <c:pt idx="1289">
                  <c:v>1104.85893195988</c:v>
                </c:pt>
                <c:pt idx="1290">
                  <c:v>1105.71608204572</c:v>
                </c:pt>
                <c:pt idx="1291">
                  <c:v>1106.57323213156</c:v>
                </c:pt>
                <c:pt idx="1292">
                  <c:v>1107.4303822173999</c:v>
                </c:pt>
                <c:pt idx="1293">
                  <c:v>1108.2875323032399</c:v>
                </c:pt>
                <c:pt idx="1294">
                  <c:v>1109.1446823890799</c:v>
                </c:pt>
                <c:pt idx="1295">
                  <c:v>1110.0018324749301</c:v>
                </c:pt>
                <c:pt idx="1296">
                  <c:v>1110.8589825607701</c:v>
                </c:pt>
                <c:pt idx="1297">
                  <c:v>1111.71613264661</c:v>
                </c:pt>
                <c:pt idx="1298">
                  <c:v>1112.57328273245</c:v>
                </c:pt>
                <c:pt idx="1299">
                  <c:v>1113.43043281829</c:v>
                </c:pt>
                <c:pt idx="1300">
                  <c:v>1114.28758290413</c:v>
                </c:pt>
                <c:pt idx="1301">
                  <c:v>1115.14473298997</c:v>
                </c:pt>
                <c:pt idx="1302">
                  <c:v>1116.0018830758099</c:v>
                </c:pt>
                <c:pt idx="1303">
                  <c:v>1116.8590331616499</c:v>
                </c:pt>
                <c:pt idx="1304">
                  <c:v>1117.7161832474901</c:v>
                </c:pt>
                <c:pt idx="1305">
                  <c:v>1118.5733333333301</c:v>
                </c:pt>
                <c:pt idx="1306">
                  <c:v>1119.4304834191701</c:v>
                </c:pt>
                <c:pt idx="1307">
                  <c:v>1120.28763350502</c:v>
                </c:pt>
                <c:pt idx="1308">
                  <c:v>1121.14478359086</c:v>
                </c:pt>
                <c:pt idx="1309">
                  <c:v>1122.0019336767</c:v>
                </c:pt>
                <c:pt idx="1310">
                  <c:v>1122.85908376254</c:v>
                </c:pt>
                <c:pt idx="1311">
                  <c:v>1123.7162338483799</c:v>
                </c:pt>
                <c:pt idx="1312">
                  <c:v>1124.5733839342199</c:v>
                </c:pt>
                <c:pt idx="1313">
                  <c:v>1125.4305340200599</c:v>
                </c:pt>
                <c:pt idx="1314">
                  <c:v>1126.2876841059001</c:v>
                </c:pt>
                <c:pt idx="1315">
                  <c:v>1127.1448341917401</c:v>
                </c:pt>
                <c:pt idx="1316">
                  <c:v>1128.00198427758</c:v>
                </c:pt>
                <c:pt idx="1317">
                  <c:v>1128.85913436342</c:v>
                </c:pt>
                <c:pt idx="1318">
                  <c:v>1129.71628444926</c:v>
                </c:pt>
                <c:pt idx="1319">
                  <c:v>1130.5734345351</c:v>
                </c:pt>
                <c:pt idx="1320">
                  <c:v>1131.43058462095</c:v>
                </c:pt>
                <c:pt idx="1321">
                  <c:v>1132.2877347067899</c:v>
                </c:pt>
                <c:pt idx="1322">
                  <c:v>1133.1448847926299</c:v>
                </c:pt>
                <c:pt idx="1323">
                  <c:v>1134.0020348784701</c:v>
                </c:pt>
                <c:pt idx="1324">
                  <c:v>1134.8591849643101</c:v>
                </c:pt>
                <c:pt idx="1325">
                  <c:v>1135.7163350501501</c:v>
                </c:pt>
                <c:pt idx="1326">
                  <c:v>1136.57348513599</c:v>
                </c:pt>
                <c:pt idx="1327">
                  <c:v>1137.43063522183</c:v>
                </c:pt>
                <c:pt idx="1328">
                  <c:v>1138.28778530767</c:v>
                </c:pt>
                <c:pt idx="1329">
                  <c:v>1139.14493539351</c:v>
                </c:pt>
                <c:pt idx="1330">
                  <c:v>1140.0020854793499</c:v>
                </c:pt>
                <c:pt idx="1331">
                  <c:v>1140.8592355651899</c:v>
                </c:pt>
                <c:pt idx="1332">
                  <c:v>1141.7163856510299</c:v>
                </c:pt>
                <c:pt idx="1333">
                  <c:v>1142.5735357368801</c:v>
                </c:pt>
                <c:pt idx="1334">
                  <c:v>1143.4306858227201</c:v>
                </c:pt>
                <c:pt idx="1335">
                  <c:v>1144.2878359085601</c:v>
                </c:pt>
                <c:pt idx="1336">
                  <c:v>1145.1449859944</c:v>
                </c:pt>
                <c:pt idx="1337">
                  <c:v>1146.00213608024</c:v>
                </c:pt>
                <c:pt idx="1338">
                  <c:v>1146.85928616608</c:v>
                </c:pt>
                <c:pt idx="1339">
                  <c:v>1147.71643625192</c:v>
                </c:pt>
                <c:pt idx="1340">
                  <c:v>1148.5735863377599</c:v>
                </c:pt>
                <c:pt idx="1341">
                  <c:v>1149.4307364235999</c:v>
                </c:pt>
                <c:pt idx="1342">
                  <c:v>1150.2878865094401</c:v>
                </c:pt>
                <c:pt idx="1343">
                  <c:v>1151.1450365952801</c:v>
                </c:pt>
                <c:pt idx="1344">
                  <c:v>1152.0021866811201</c:v>
                </c:pt>
                <c:pt idx="1345">
                  <c:v>1152.85933676696</c:v>
                </c:pt>
                <c:pt idx="1346">
                  <c:v>1153.71648685281</c:v>
                </c:pt>
                <c:pt idx="1347">
                  <c:v>1154.57363693865</c:v>
                </c:pt>
                <c:pt idx="1348">
                  <c:v>1155.43078702449</c:v>
                </c:pt>
                <c:pt idx="1349">
                  <c:v>1156.2879371103299</c:v>
                </c:pt>
                <c:pt idx="1350">
                  <c:v>1157.1450871961699</c:v>
                </c:pt>
                <c:pt idx="1351">
                  <c:v>1158.0022372820099</c:v>
                </c:pt>
                <c:pt idx="1352">
                  <c:v>1158.8593873678501</c:v>
                </c:pt>
                <c:pt idx="1353">
                  <c:v>1159.7165374536901</c:v>
                </c:pt>
                <c:pt idx="1354">
                  <c:v>1160.5736875395301</c:v>
                </c:pt>
                <c:pt idx="1355">
                  <c:v>1161.43083762537</c:v>
                </c:pt>
                <c:pt idx="1356">
                  <c:v>1162.28798771121</c:v>
                </c:pt>
                <c:pt idx="1357">
                  <c:v>1163.14513779705</c:v>
                </c:pt>
                <c:pt idx="1358">
                  <c:v>1164.0022878829</c:v>
                </c:pt>
                <c:pt idx="1359">
                  <c:v>1164.8594379687399</c:v>
                </c:pt>
                <c:pt idx="1360">
                  <c:v>1165.7165880545799</c:v>
                </c:pt>
                <c:pt idx="1361">
                  <c:v>1166.5737381404199</c:v>
                </c:pt>
                <c:pt idx="1362">
                  <c:v>1167.4308882262601</c:v>
                </c:pt>
                <c:pt idx="1363">
                  <c:v>1168.2880383121001</c:v>
                </c:pt>
                <c:pt idx="1364">
                  <c:v>1169.14518839794</c:v>
                </c:pt>
                <c:pt idx="1365">
                  <c:v>1170.00233848378</c:v>
                </c:pt>
                <c:pt idx="1366">
                  <c:v>1170.85948856962</c:v>
                </c:pt>
                <c:pt idx="1367">
                  <c:v>1171.71663865546</c:v>
                </c:pt>
                <c:pt idx="1368">
                  <c:v>1172.5737887412999</c:v>
                </c:pt>
                <c:pt idx="1369">
                  <c:v>1173.4309388271399</c:v>
                </c:pt>
                <c:pt idx="1370">
                  <c:v>1174.2880889129799</c:v>
                </c:pt>
                <c:pt idx="1371">
                  <c:v>1175.1452389988301</c:v>
                </c:pt>
                <c:pt idx="1372">
                  <c:v>1176.0023890846701</c:v>
                </c:pt>
                <c:pt idx="1373">
                  <c:v>1176.8595391705101</c:v>
                </c:pt>
                <c:pt idx="1374">
                  <c:v>1177.71668925635</c:v>
                </c:pt>
                <c:pt idx="1375">
                  <c:v>1178.57383934219</c:v>
                </c:pt>
                <c:pt idx="1376">
                  <c:v>1179.43098942803</c:v>
                </c:pt>
                <c:pt idx="1377">
                  <c:v>1180.28813951387</c:v>
                </c:pt>
                <c:pt idx="1378">
                  <c:v>1181.1452895997099</c:v>
                </c:pt>
                <c:pt idx="1379">
                  <c:v>1182.0024396855499</c:v>
                </c:pt>
                <c:pt idx="1380">
                  <c:v>1182.8595897713899</c:v>
                </c:pt>
                <c:pt idx="1381">
                  <c:v>1183.7167398572301</c:v>
                </c:pt>
                <c:pt idx="1382">
                  <c:v>1184.5738899430701</c:v>
                </c:pt>
                <c:pt idx="1383">
                  <c:v>1185.43104002891</c:v>
                </c:pt>
                <c:pt idx="1384">
                  <c:v>1186.28819011476</c:v>
                </c:pt>
                <c:pt idx="1385">
                  <c:v>1187.1453402006</c:v>
                </c:pt>
                <c:pt idx="1386">
                  <c:v>1188.00249028644</c:v>
                </c:pt>
                <c:pt idx="1387">
                  <c:v>1188.85964037228</c:v>
                </c:pt>
                <c:pt idx="1388">
                  <c:v>1189.7167904581199</c:v>
                </c:pt>
                <c:pt idx="1389">
                  <c:v>1190.5739405439599</c:v>
                </c:pt>
                <c:pt idx="1390">
                  <c:v>1191.4310906298001</c:v>
                </c:pt>
                <c:pt idx="1391">
                  <c:v>1192.2882407156401</c:v>
                </c:pt>
                <c:pt idx="1392">
                  <c:v>1193.1453908014801</c:v>
                </c:pt>
                <c:pt idx="1393">
                  <c:v>1194.00254088732</c:v>
                </c:pt>
                <c:pt idx="1394">
                  <c:v>1194.85969097316</c:v>
                </c:pt>
                <c:pt idx="1395">
                  <c:v>1195.716841059</c:v>
                </c:pt>
                <c:pt idx="1396">
                  <c:v>1196.57399114485</c:v>
                </c:pt>
                <c:pt idx="1397">
                  <c:v>1197.4311412306899</c:v>
                </c:pt>
                <c:pt idx="1398">
                  <c:v>1198.2882913165299</c:v>
                </c:pt>
                <c:pt idx="1399">
                  <c:v>1199.1454414023699</c:v>
                </c:pt>
                <c:pt idx="1400">
                  <c:v>1200.0025914882101</c:v>
                </c:pt>
                <c:pt idx="1401">
                  <c:v>1200.8597415740501</c:v>
                </c:pt>
                <c:pt idx="1402">
                  <c:v>1201.7168916598901</c:v>
                </c:pt>
                <c:pt idx="1403">
                  <c:v>1202.57404174573</c:v>
                </c:pt>
                <c:pt idx="1404">
                  <c:v>1203.43119183157</c:v>
                </c:pt>
                <c:pt idx="1405">
                  <c:v>1204.28834191741</c:v>
                </c:pt>
                <c:pt idx="1406">
                  <c:v>1205.14549200325</c:v>
                </c:pt>
                <c:pt idx="1407">
                  <c:v>1206.0026420890899</c:v>
                </c:pt>
                <c:pt idx="1408">
                  <c:v>1206.8597921749299</c:v>
                </c:pt>
                <c:pt idx="1409">
                  <c:v>1207.7169422607799</c:v>
                </c:pt>
                <c:pt idx="1410">
                  <c:v>1208.5740923466201</c:v>
                </c:pt>
                <c:pt idx="1411">
                  <c:v>1209.4312424324601</c:v>
                </c:pt>
                <c:pt idx="1412">
                  <c:v>1210.2883925183</c:v>
                </c:pt>
                <c:pt idx="1413">
                  <c:v>1211.14554260414</c:v>
                </c:pt>
                <c:pt idx="1414">
                  <c:v>1212.00269268998</c:v>
                </c:pt>
                <c:pt idx="1415">
                  <c:v>1212.85984277582</c:v>
                </c:pt>
                <c:pt idx="1416">
                  <c:v>1213.7169928616599</c:v>
                </c:pt>
                <c:pt idx="1417">
                  <c:v>1214.5741429474999</c:v>
                </c:pt>
                <c:pt idx="1418">
                  <c:v>1215.4312930333399</c:v>
                </c:pt>
                <c:pt idx="1419">
                  <c:v>1216.2884431191801</c:v>
                </c:pt>
                <c:pt idx="1420">
                  <c:v>1217.1455932050201</c:v>
                </c:pt>
                <c:pt idx="1421">
                  <c:v>1218.0027432908601</c:v>
                </c:pt>
                <c:pt idx="1422">
                  <c:v>1218.85989337671</c:v>
                </c:pt>
                <c:pt idx="1423">
                  <c:v>1219.71704346255</c:v>
                </c:pt>
                <c:pt idx="1424">
                  <c:v>1220.57419354839</c:v>
                </c:pt>
                <c:pt idx="1425">
                  <c:v>1221.43134363423</c:v>
                </c:pt>
                <c:pt idx="1426">
                  <c:v>1222.2884937200699</c:v>
                </c:pt>
                <c:pt idx="1427">
                  <c:v>1223.1456438059099</c:v>
                </c:pt>
                <c:pt idx="1428">
                  <c:v>1224.0027938917499</c:v>
                </c:pt>
                <c:pt idx="1429">
                  <c:v>1224.8599439775901</c:v>
                </c:pt>
                <c:pt idx="1430">
                  <c:v>1225.7170940634301</c:v>
                </c:pt>
                <c:pt idx="1431">
                  <c:v>1226.57424414927</c:v>
                </c:pt>
                <c:pt idx="1432">
                  <c:v>1227.43139423511</c:v>
                </c:pt>
                <c:pt idx="1433">
                  <c:v>1228.28854432095</c:v>
                </c:pt>
                <c:pt idx="1434">
                  <c:v>1229.1456944068</c:v>
                </c:pt>
                <c:pt idx="1435">
                  <c:v>1230.00284449264</c:v>
                </c:pt>
                <c:pt idx="1436">
                  <c:v>1230.8599945784799</c:v>
                </c:pt>
                <c:pt idx="1437">
                  <c:v>1231.7171446643199</c:v>
                </c:pt>
                <c:pt idx="1438">
                  <c:v>1232.5742947501601</c:v>
                </c:pt>
                <c:pt idx="1439">
                  <c:v>1233.4314448360001</c:v>
                </c:pt>
                <c:pt idx="1440">
                  <c:v>1234.2885949218401</c:v>
                </c:pt>
                <c:pt idx="1441">
                  <c:v>1235.14574500768</c:v>
                </c:pt>
                <c:pt idx="1442">
                  <c:v>1236.00289509352</c:v>
                </c:pt>
                <c:pt idx="1443">
                  <c:v>1236.86004517936</c:v>
                </c:pt>
                <c:pt idx="1444">
                  <c:v>1237.7171952652</c:v>
                </c:pt>
                <c:pt idx="1445">
                  <c:v>1238.5743453510399</c:v>
                </c:pt>
                <c:pt idx="1446">
                  <c:v>1239.4314954368799</c:v>
                </c:pt>
                <c:pt idx="1447">
                  <c:v>1240.2886455227299</c:v>
                </c:pt>
                <c:pt idx="1448">
                  <c:v>1241.1457956085701</c:v>
                </c:pt>
                <c:pt idx="1449">
                  <c:v>1242.0029456944101</c:v>
                </c:pt>
                <c:pt idx="1450">
                  <c:v>1242.86009578025</c:v>
                </c:pt>
                <c:pt idx="1451">
                  <c:v>1243.71724586609</c:v>
                </c:pt>
                <c:pt idx="1452">
                  <c:v>1244.57439595193</c:v>
                </c:pt>
                <c:pt idx="1453">
                  <c:v>1245.43154603777</c:v>
                </c:pt>
                <c:pt idx="1454">
                  <c:v>1246.28869612361</c:v>
                </c:pt>
                <c:pt idx="1455">
                  <c:v>1247.1458462094499</c:v>
                </c:pt>
                <c:pt idx="1456">
                  <c:v>1248.0029962952899</c:v>
                </c:pt>
                <c:pt idx="1457">
                  <c:v>1248.8601463811301</c:v>
                </c:pt>
                <c:pt idx="1458">
                  <c:v>1249.7172964669701</c:v>
                </c:pt>
                <c:pt idx="1459">
                  <c:v>1250.5744465528101</c:v>
                </c:pt>
                <c:pt idx="1460">
                  <c:v>1251.43159663866</c:v>
                </c:pt>
                <c:pt idx="1461">
                  <c:v>1252.2887467245</c:v>
                </c:pt>
                <c:pt idx="1462">
                  <c:v>1253.14589681034</c:v>
                </c:pt>
                <c:pt idx="1463">
                  <c:v>1254.00304689618</c:v>
                </c:pt>
                <c:pt idx="1464">
                  <c:v>1254.8601969820199</c:v>
                </c:pt>
                <c:pt idx="1465">
                  <c:v>1255.7173470678599</c:v>
                </c:pt>
                <c:pt idx="1466">
                  <c:v>1256.5744971536999</c:v>
                </c:pt>
                <c:pt idx="1467">
                  <c:v>1257.4316472395401</c:v>
                </c:pt>
                <c:pt idx="1468">
                  <c:v>1258.2887973253801</c:v>
                </c:pt>
                <c:pt idx="1469">
                  <c:v>1259.14594741122</c:v>
                </c:pt>
                <c:pt idx="1470">
                  <c:v>1260.00309749706</c:v>
                </c:pt>
                <c:pt idx="1471">
                  <c:v>1260.8602475829</c:v>
                </c:pt>
                <c:pt idx="1472">
                  <c:v>1261.71739766875</c:v>
                </c:pt>
                <c:pt idx="1473">
                  <c:v>1262.57454775459</c:v>
                </c:pt>
                <c:pt idx="1474">
                  <c:v>1263.4316978404299</c:v>
                </c:pt>
                <c:pt idx="1475">
                  <c:v>1264.2888479262699</c:v>
                </c:pt>
                <c:pt idx="1476">
                  <c:v>1265.1459980121101</c:v>
                </c:pt>
                <c:pt idx="1477">
                  <c:v>1266.0031480979501</c:v>
                </c:pt>
                <c:pt idx="1478">
                  <c:v>1266.8602981837901</c:v>
                </c:pt>
                <c:pt idx="1479">
                  <c:v>1267.71744826963</c:v>
                </c:pt>
                <c:pt idx="1480">
                  <c:v>1268.57459835547</c:v>
                </c:pt>
                <c:pt idx="1481">
                  <c:v>1269.43174844131</c:v>
                </c:pt>
                <c:pt idx="1482">
                  <c:v>1270.28889852715</c:v>
                </c:pt>
                <c:pt idx="1483">
                  <c:v>1271.1460486129899</c:v>
                </c:pt>
                <c:pt idx="1484">
                  <c:v>1272.0031986988299</c:v>
                </c:pt>
                <c:pt idx="1485">
                  <c:v>1272.8603487846799</c:v>
                </c:pt>
                <c:pt idx="1486">
                  <c:v>1273.7174988705201</c:v>
                </c:pt>
                <c:pt idx="1487">
                  <c:v>1274.5746489563601</c:v>
                </c:pt>
                <c:pt idx="1488">
                  <c:v>1275.4317990422001</c:v>
                </c:pt>
                <c:pt idx="1489">
                  <c:v>1276.28894912804</c:v>
                </c:pt>
                <c:pt idx="1490">
                  <c:v>1277.14609921388</c:v>
                </c:pt>
                <c:pt idx="1491">
                  <c:v>1278.00324929972</c:v>
                </c:pt>
                <c:pt idx="1492">
                  <c:v>1278.86039938556</c:v>
                </c:pt>
                <c:pt idx="1493">
                  <c:v>1279.7175494713999</c:v>
                </c:pt>
                <c:pt idx="1494">
                  <c:v>1280.5746995572399</c:v>
                </c:pt>
                <c:pt idx="1495">
                  <c:v>1281.4318496430801</c:v>
                </c:pt>
                <c:pt idx="1496">
                  <c:v>1282.2889997289201</c:v>
                </c:pt>
                <c:pt idx="1497">
                  <c:v>1283.1461498147601</c:v>
                </c:pt>
                <c:pt idx="1498">
                  <c:v>1284.00329990061</c:v>
                </c:pt>
                <c:pt idx="1499">
                  <c:v>1284.86044998645</c:v>
                </c:pt>
                <c:pt idx="1500">
                  <c:v>1285.71760007229</c:v>
                </c:pt>
                <c:pt idx="1501">
                  <c:v>1286.57475015813</c:v>
                </c:pt>
                <c:pt idx="1502">
                  <c:v>1287.4319002439699</c:v>
                </c:pt>
                <c:pt idx="1503">
                  <c:v>1288.2890503298099</c:v>
                </c:pt>
                <c:pt idx="1504">
                  <c:v>1289.1462004156499</c:v>
                </c:pt>
                <c:pt idx="1505">
                  <c:v>1290.0033505014901</c:v>
                </c:pt>
                <c:pt idx="1506">
                  <c:v>1290.8605005873301</c:v>
                </c:pt>
                <c:pt idx="1507">
                  <c:v>1291.7176506731701</c:v>
                </c:pt>
                <c:pt idx="1508">
                  <c:v>1292.57480075901</c:v>
                </c:pt>
                <c:pt idx="1509">
                  <c:v>1293.43195084485</c:v>
                </c:pt>
                <c:pt idx="1510">
                  <c:v>1294.2891009307</c:v>
                </c:pt>
                <c:pt idx="1511">
                  <c:v>1295.14625101654</c:v>
                </c:pt>
                <c:pt idx="1512">
                  <c:v>1296.0034011023799</c:v>
                </c:pt>
                <c:pt idx="1513">
                  <c:v>1296.8605511882199</c:v>
                </c:pt>
                <c:pt idx="1514">
                  <c:v>1297.7177012740599</c:v>
                </c:pt>
                <c:pt idx="1515">
                  <c:v>1298.5748513599001</c:v>
                </c:pt>
                <c:pt idx="1516">
                  <c:v>1299.4320014457401</c:v>
                </c:pt>
                <c:pt idx="1517">
                  <c:v>1300.28915153158</c:v>
                </c:pt>
                <c:pt idx="1518">
                  <c:v>1301.14630161742</c:v>
                </c:pt>
                <c:pt idx="1519">
                  <c:v>1302.00345170326</c:v>
                </c:pt>
                <c:pt idx="1520">
                  <c:v>1302.8606017891</c:v>
                </c:pt>
                <c:pt idx="1521">
                  <c:v>1303.7177518749399</c:v>
                </c:pt>
                <c:pt idx="1522">
                  <c:v>1304.5749019607799</c:v>
                </c:pt>
                <c:pt idx="1523">
                  <c:v>1305.4320520466299</c:v>
                </c:pt>
                <c:pt idx="1524">
                  <c:v>1306.2892021324701</c:v>
                </c:pt>
                <c:pt idx="1525">
                  <c:v>1307.1463522183101</c:v>
                </c:pt>
                <c:pt idx="1526">
                  <c:v>1308.0035023041501</c:v>
                </c:pt>
                <c:pt idx="1527">
                  <c:v>1308.86065238999</c:v>
                </c:pt>
                <c:pt idx="1528">
                  <c:v>1309.71780247583</c:v>
                </c:pt>
                <c:pt idx="1529">
                  <c:v>1310.57495256167</c:v>
                </c:pt>
                <c:pt idx="1530">
                  <c:v>1311.43210264751</c:v>
                </c:pt>
                <c:pt idx="1531">
                  <c:v>1312.2892527333499</c:v>
                </c:pt>
                <c:pt idx="1532">
                  <c:v>1313.1464028191899</c:v>
                </c:pt>
                <c:pt idx="1533">
                  <c:v>1314.0035529050299</c:v>
                </c:pt>
                <c:pt idx="1534">
                  <c:v>1314.8607029908701</c:v>
                </c:pt>
                <c:pt idx="1535">
                  <c:v>1315.7178530767101</c:v>
                </c:pt>
                <c:pt idx="1536">
                  <c:v>1316.5750031625601</c:v>
                </c:pt>
                <c:pt idx="1537">
                  <c:v>1317.4321532484</c:v>
                </c:pt>
                <c:pt idx="1538">
                  <c:v>1318.28930333424</c:v>
                </c:pt>
                <c:pt idx="1539">
                  <c:v>1319.14645342008</c:v>
                </c:pt>
                <c:pt idx="1540">
                  <c:v>1320.00360350592</c:v>
                </c:pt>
                <c:pt idx="1541">
                  <c:v>1320.8607535917599</c:v>
                </c:pt>
                <c:pt idx="1542">
                  <c:v>1321.7179036775999</c:v>
                </c:pt>
                <c:pt idx="1543">
                  <c:v>1322.5750537634401</c:v>
                </c:pt>
                <c:pt idx="1544">
                  <c:v>1323.4322038492801</c:v>
                </c:pt>
                <c:pt idx="1545">
                  <c:v>1324.2893539351201</c:v>
                </c:pt>
                <c:pt idx="1546">
                  <c:v>1325.14650402096</c:v>
                </c:pt>
                <c:pt idx="1547">
                  <c:v>1326.0036541068</c:v>
                </c:pt>
                <c:pt idx="1548">
                  <c:v>1326.86080419264</c:v>
                </c:pt>
                <c:pt idx="1549">
                  <c:v>1327.71795427849</c:v>
                </c:pt>
                <c:pt idx="1550">
                  <c:v>1328.5751043643299</c:v>
                </c:pt>
                <c:pt idx="1551">
                  <c:v>1329.4322544501699</c:v>
                </c:pt>
                <c:pt idx="1552">
                  <c:v>1330.2894045360099</c:v>
                </c:pt>
                <c:pt idx="1553">
                  <c:v>1331.1465546218501</c:v>
                </c:pt>
                <c:pt idx="1554">
                  <c:v>1332.0037047076901</c:v>
                </c:pt>
                <c:pt idx="1555">
                  <c:v>1332.8608547935301</c:v>
                </c:pt>
                <c:pt idx="1556">
                  <c:v>1333.71800487937</c:v>
                </c:pt>
                <c:pt idx="1557">
                  <c:v>1334.57515496521</c:v>
                </c:pt>
                <c:pt idx="1558">
                  <c:v>1335.43230505105</c:v>
                </c:pt>
                <c:pt idx="1559">
                  <c:v>1336.28945513689</c:v>
                </c:pt>
                <c:pt idx="1560">
                  <c:v>1337.1466052227299</c:v>
                </c:pt>
                <c:pt idx="1561">
                  <c:v>1338.0037553085799</c:v>
                </c:pt>
                <c:pt idx="1562">
                  <c:v>1338.8609053944199</c:v>
                </c:pt>
                <c:pt idx="1563">
                  <c:v>1339.7180554802601</c:v>
                </c:pt>
                <c:pt idx="1564">
                  <c:v>1340.5752055661001</c:v>
                </c:pt>
                <c:pt idx="1565">
                  <c:v>1341.43235565194</c:v>
                </c:pt>
                <c:pt idx="1566">
                  <c:v>1342.28950573778</c:v>
                </c:pt>
                <c:pt idx="1567">
                  <c:v>1343.14665582362</c:v>
                </c:pt>
                <c:pt idx="1568">
                  <c:v>1344.00380590946</c:v>
                </c:pt>
                <c:pt idx="1569">
                  <c:v>1344.8609559952999</c:v>
                </c:pt>
                <c:pt idx="1570">
                  <c:v>1345.7181060811399</c:v>
                </c:pt>
                <c:pt idx="1571">
                  <c:v>1346.5752561669799</c:v>
                </c:pt>
                <c:pt idx="1572">
                  <c:v>1347.4324062528201</c:v>
                </c:pt>
                <c:pt idx="1573">
                  <c:v>1348.2895563386601</c:v>
                </c:pt>
                <c:pt idx="1574">
                  <c:v>1349.1467064245101</c:v>
                </c:pt>
                <c:pt idx="1575">
                  <c:v>1350.00385651035</c:v>
                </c:pt>
                <c:pt idx="1576">
                  <c:v>1350.86100659619</c:v>
                </c:pt>
                <c:pt idx="1577">
                  <c:v>1351.71815668203</c:v>
                </c:pt>
                <c:pt idx="1578">
                  <c:v>1352.57530676787</c:v>
                </c:pt>
                <c:pt idx="1579">
                  <c:v>1353.4324568537099</c:v>
                </c:pt>
                <c:pt idx="1580">
                  <c:v>1354.2896069395499</c:v>
                </c:pt>
                <c:pt idx="1581">
                  <c:v>1355.1467570253899</c:v>
                </c:pt>
                <c:pt idx="1582">
                  <c:v>1356.0039071112301</c:v>
                </c:pt>
                <c:pt idx="1583">
                  <c:v>1356.8610571970701</c:v>
                </c:pt>
                <c:pt idx="1584">
                  <c:v>1357.71820728291</c:v>
                </c:pt>
                <c:pt idx="1585">
                  <c:v>1358.57535736875</c:v>
                </c:pt>
                <c:pt idx="1586">
                  <c:v>1359.43250745459</c:v>
                </c:pt>
                <c:pt idx="1587">
                  <c:v>1360.28965754044</c:v>
                </c:pt>
                <c:pt idx="1588">
                  <c:v>1361.14680762628</c:v>
                </c:pt>
                <c:pt idx="1589">
                  <c:v>1362.0039577121199</c:v>
                </c:pt>
                <c:pt idx="1590">
                  <c:v>1362.8611077979599</c:v>
                </c:pt>
                <c:pt idx="1591">
                  <c:v>1363.7182578838001</c:v>
                </c:pt>
                <c:pt idx="1592">
                  <c:v>1364.5754079696401</c:v>
                </c:pt>
                <c:pt idx="1593">
                  <c:v>1365.4325580554801</c:v>
                </c:pt>
                <c:pt idx="1594">
                  <c:v>1366.28970814132</c:v>
                </c:pt>
                <c:pt idx="1595">
                  <c:v>1367.14685822716</c:v>
                </c:pt>
                <c:pt idx="1596">
                  <c:v>1368.004008313</c:v>
                </c:pt>
                <c:pt idx="1597">
                  <c:v>1368.86115839884</c:v>
                </c:pt>
                <c:pt idx="1598">
                  <c:v>1369.7183084846799</c:v>
                </c:pt>
                <c:pt idx="1599">
                  <c:v>1370.5754585705299</c:v>
                </c:pt>
                <c:pt idx="1600">
                  <c:v>1371.4326086563699</c:v>
                </c:pt>
                <c:pt idx="1601">
                  <c:v>1372.2897587422101</c:v>
                </c:pt>
                <c:pt idx="1602">
                  <c:v>1373.1469088280501</c:v>
                </c:pt>
                <c:pt idx="1603">
                  <c:v>1374.00405891389</c:v>
                </c:pt>
                <c:pt idx="1604">
                  <c:v>1374.86120899973</c:v>
                </c:pt>
                <c:pt idx="1605">
                  <c:v>1375.71835908557</c:v>
                </c:pt>
                <c:pt idx="1606">
                  <c:v>1376.57550917141</c:v>
                </c:pt>
                <c:pt idx="1607">
                  <c:v>1377.43265925725</c:v>
                </c:pt>
                <c:pt idx="1608">
                  <c:v>1378.2898093430899</c:v>
                </c:pt>
                <c:pt idx="1609">
                  <c:v>1379.1469594289299</c:v>
                </c:pt>
                <c:pt idx="1610">
                  <c:v>1380.0041095147701</c:v>
                </c:pt>
                <c:pt idx="1611">
                  <c:v>1380.8612596006101</c:v>
                </c:pt>
                <c:pt idx="1612">
                  <c:v>1381.7184096864601</c:v>
                </c:pt>
                <c:pt idx="1613">
                  <c:v>1382.5755597723</c:v>
                </c:pt>
                <c:pt idx="1614">
                  <c:v>1383.43270985814</c:v>
                </c:pt>
                <c:pt idx="1615">
                  <c:v>1384.28985994398</c:v>
                </c:pt>
                <c:pt idx="1616">
                  <c:v>1385.14701002982</c:v>
                </c:pt>
                <c:pt idx="1617">
                  <c:v>1386.0041601156599</c:v>
                </c:pt>
                <c:pt idx="1618">
                  <c:v>1386.8613102014999</c:v>
                </c:pt>
                <c:pt idx="1619">
                  <c:v>1387.7184602873399</c:v>
                </c:pt>
                <c:pt idx="1620">
                  <c:v>1388.5756103731801</c:v>
                </c:pt>
                <c:pt idx="1621">
                  <c:v>1389.4327604590201</c:v>
                </c:pt>
                <c:pt idx="1622">
                  <c:v>1390.28991054486</c:v>
                </c:pt>
                <c:pt idx="1623">
                  <c:v>1391.1470606307</c:v>
                </c:pt>
                <c:pt idx="1624">
                  <c:v>1392.00421071654</c:v>
                </c:pt>
                <c:pt idx="1625">
                  <c:v>1392.86136080239</c:v>
                </c:pt>
                <c:pt idx="1626">
                  <c:v>1393.71851088823</c:v>
                </c:pt>
                <c:pt idx="1627">
                  <c:v>1394.5756609740699</c:v>
                </c:pt>
                <c:pt idx="1628">
                  <c:v>1395.4328110599099</c:v>
                </c:pt>
                <c:pt idx="1629">
                  <c:v>1396.2899611457501</c:v>
                </c:pt>
                <c:pt idx="1630">
                  <c:v>1397.1471112315901</c:v>
                </c:pt>
                <c:pt idx="1631">
                  <c:v>1398.0042613174301</c:v>
                </c:pt>
                <c:pt idx="1632">
                  <c:v>1398.86141140327</c:v>
                </c:pt>
                <c:pt idx="1633">
                  <c:v>1399.71856148911</c:v>
                </c:pt>
                <c:pt idx="1634">
                  <c:v>1400.57571157495</c:v>
                </c:pt>
                <c:pt idx="1635">
                  <c:v>1401.43286166079</c:v>
                </c:pt>
                <c:pt idx="1636">
                  <c:v>1402.2900117466299</c:v>
                </c:pt>
                <c:pt idx="1637">
                  <c:v>1403.1471618324799</c:v>
                </c:pt>
                <c:pt idx="1638">
                  <c:v>1404.0043119183199</c:v>
                </c:pt>
                <c:pt idx="1639">
                  <c:v>1404.8614620041601</c:v>
                </c:pt>
                <c:pt idx="1640">
                  <c:v>1405.7186120900001</c:v>
                </c:pt>
                <c:pt idx="1641">
                  <c:v>1406.5757621758401</c:v>
                </c:pt>
                <c:pt idx="1642">
                  <c:v>1407.43291226168</c:v>
                </c:pt>
                <c:pt idx="1643">
                  <c:v>1408.29006234752</c:v>
                </c:pt>
                <c:pt idx="1644">
                  <c:v>1409.14721243336</c:v>
                </c:pt>
                <c:pt idx="1645">
                  <c:v>1410.0043625192</c:v>
                </c:pt>
                <c:pt idx="1646">
                  <c:v>1410.8615126050399</c:v>
                </c:pt>
                <c:pt idx="1647">
                  <c:v>1411.7186626908799</c:v>
                </c:pt>
                <c:pt idx="1648">
                  <c:v>1412.5758127767201</c:v>
                </c:pt>
                <c:pt idx="1649">
                  <c:v>1413.4329628625601</c:v>
                </c:pt>
                <c:pt idx="1650">
                  <c:v>1414.2901129484101</c:v>
                </c:pt>
                <c:pt idx="1651">
                  <c:v>1415.14726303425</c:v>
                </c:pt>
                <c:pt idx="1652">
                  <c:v>1416.00441312009</c:v>
                </c:pt>
                <c:pt idx="1653">
                  <c:v>1416.86156320593</c:v>
                </c:pt>
                <c:pt idx="1654">
                  <c:v>1417.71871329177</c:v>
                </c:pt>
                <c:pt idx="1655">
                  <c:v>1418.5758633776099</c:v>
                </c:pt>
                <c:pt idx="1656">
                  <c:v>1419.4330134634499</c:v>
                </c:pt>
                <c:pt idx="1657">
                  <c:v>1420.2901635492899</c:v>
                </c:pt>
                <c:pt idx="1658">
                  <c:v>1421.1473136351301</c:v>
                </c:pt>
                <c:pt idx="1659">
                  <c:v>1422.0044637209701</c:v>
                </c:pt>
                <c:pt idx="1660">
                  <c:v>1422.8616138068101</c:v>
                </c:pt>
                <c:pt idx="1661">
                  <c:v>1423.71876389265</c:v>
                </c:pt>
                <c:pt idx="1662">
                  <c:v>1424.57591397849</c:v>
                </c:pt>
                <c:pt idx="1663">
                  <c:v>1425.43306406434</c:v>
                </c:pt>
                <c:pt idx="1664">
                  <c:v>1426.29021415018</c:v>
                </c:pt>
                <c:pt idx="1665">
                  <c:v>1427.1473642360199</c:v>
                </c:pt>
                <c:pt idx="1666">
                  <c:v>1428.0045143218599</c:v>
                </c:pt>
                <c:pt idx="1667">
                  <c:v>1428.8616644076999</c:v>
                </c:pt>
                <c:pt idx="1668">
                  <c:v>1429.7188144935401</c:v>
                </c:pt>
                <c:pt idx="1669">
                  <c:v>1430.5759645793801</c:v>
                </c:pt>
                <c:pt idx="1670">
                  <c:v>1431.43311466522</c:v>
                </c:pt>
                <c:pt idx="1671">
                  <c:v>1432.29026475106</c:v>
                </c:pt>
                <c:pt idx="1672">
                  <c:v>1433.1474148369</c:v>
                </c:pt>
                <c:pt idx="1673">
                  <c:v>1434.00456492274</c:v>
                </c:pt>
                <c:pt idx="1674">
                  <c:v>1434.8617150085799</c:v>
                </c:pt>
                <c:pt idx="1675">
                  <c:v>1435.7188650944299</c:v>
                </c:pt>
                <c:pt idx="1676">
                  <c:v>1436.5760151802699</c:v>
                </c:pt>
                <c:pt idx="1677">
                  <c:v>1437.4331652661101</c:v>
                </c:pt>
                <c:pt idx="1678">
                  <c:v>1438.2903153519501</c:v>
                </c:pt>
                <c:pt idx="1679">
                  <c:v>1439.1474654377901</c:v>
                </c:pt>
                <c:pt idx="1680">
                  <c:v>1440.00461552363</c:v>
                </c:pt>
                <c:pt idx="1681">
                  <c:v>1440.86176560947</c:v>
                </c:pt>
                <c:pt idx="1682">
                  <c:v>1441.71891569531</c:v>
                </c:pt>
                <c:pt idx="1683">
                  <c:v>1442.57606578115</c:v>
                </c:pt>
                <c:pt idx="1684">
                  <c:v>1443.4332158669899</c:v>
                </c:pt>
                <c:pt idx="1685">
                  <c:v>1444.2903659528299</c:v>
                </c:pt>
                <c:pt idx="1686">
                  <c:v>1445.1475160386699</c:v>
                </c:pt>
                <c:pt idx="1687">
                  <c:v>1446.0046661245101</c:v>
                </c:pt>
                <c:pt idx="1688">
                  <c:v>1446.8618162103601</c:v>
                </c:pt>
                <c:pt idx="1689">
                  <c:v>1447.7189662962001</c:v>
                </c:pt>
                <c:pt idx="1690">
                  <c:v>1448.57611638204</c:v>
                </c:pt>
                <c:pt idx="1691">
                  <c:v>1449.43326646788</c:v>
                </c:pt>
                <c:pt idx="1692">
                  <c:v>1450.29041655372</c:v>
                </c:pt>
                <c:pt idx="1693">
                  <c:v>1451.14756663956</c:v>
                </c:pt>
                <c:pt idx="1694">
                  <c:v>1452.0047167253999</c:v>
                </c:pt>
                <c:pt idx="1695">
                  <c:v>1452.8618668112399</c:v>
                </c:pt>
                <c:pt idx="1696">
                  <c:v>1453.7190168970801</c:v>
                </c:pt>
                <c:pt idx="1697">
                  <c:v>1454.5761669829201</c:v>
                </c:pt>
                <c:pt idx="1698">
                  <c:v>1455.4333170687601</c:v>
                </c:pt>
              </c:numCache>
            </c:numRef>
          </c:xVal>
          <c:yVal>
            <c:numRef>
              <c:f>[Data_resuME_3Modèles_final.xlsx]DynamRot_AM!$D$2:$D$2500</c:f>
              <c:numCache>
                <c:formatCode>General</c:formatCode>
                <c:ptCount val="2499"/>
                <c:pt idx="0">
                  <c:v>96.9</c:v>
                </c:pt>
                <c:pt idx="1">
                  <c:v>96.9</c:v>
                </c:pt>
                <c:pt idx="2">
                  <c:v>99.6</c:v>
                </c:pt>
                <c:pt idx="3">
                  <c:v>101</c:v>
                </c:pt>
                <c:pt idx="4">
                  <c:v>101.6</c:v>
                </c:pt>
                <c:pt idx="5">
                  <c:v>102</c:v>
                </c:pt>
                <c:pt idx="6">
                  <c:v>102.3</c:v>
                </c:pt>
                <c:pt idx="7">
                  <c:v>102.7</c:v>
                </c:pt>
                <c:pt idx="8">
                  <c:v>103</c:v>
                </c:pt>
                <c:pt idx="9">
                  <c:v>103.3</c:v>
                </c:pt>
                <c:pt idx="10">
                  <c:v>103.5</c:v>
                </c:pt>
                <c:pt idx="11">
                  <c:v>103.7</c:v>
                </c:pt>
                <c:pt idx="12">
                  <c:v>103.9</c:v>
                </c:pt>
                <c:pt idx="13">
                  <c:v>104</c:v>
                </c:pt>
                <c:pt idx="14">
                  <c:v>104.1</c:v>
                </c:pt>
                <c:pt idx="15">
                  <c:v>104.2</c:v>
                </c:pt>
                <c:pt idx="16">
                  <c:v>104.2</c:v>
                </c:pt>
                <c:pt idx="17">
                  <c:v>104.2</c:v>
                </c:pt>
                <c:pt idx="18">
                  <c:v>104.2</c:v>
                </c:pt>
                <c:pt idx="19">
                  <c:v>104.3</c:v>
                </c:pt>
                <c:pt idx="20">
                  <c:v>104.3</c:v>
                </c:pt>
                <c:pt idx="21">
                  <c:v>104.3</c:v>
                </c:pt>
                <c:pt idx="22">
                  <c:v>104.3</c:v>
                </c:pt>
                <c:pt idx="23">
                  <c:v>104.3</c:v>
                </c:pt>
                <c:pt idx="24">
                  <c:v>104.3</c:v>
                </c:pt>
                <c:pt idx="25">
                  <c:v>104.3</c:v>
                </c:pt>
                <c:pt idx="26">
                  <c:v>104.3</c:v>
                </c:pt>
                <c:pt idx="27">
                  <c:v>104.3</c:v>
                </c:pt>
                <c:pt idx="28">
                  <c:v>104.3</c:v>
                </c:pt>
                <c:pt idx="29">
                  <c:v>104.3</c:v>
                </c:pt>
                <c:pt idx="30">
                  <c:v>104.2</c:v>
                </c:pt>
                <c:pt idx="31">
                  <c:v>104.2</c:v>
                </c:pt>
                <c:pt idx="32">
                  <c:v>104.1</c:v>
                </c:pt>
                <c:pt idx="33">
                  <c:v>104.1</c:v>
                </c:pt>
                <c:pt idx="34">
                  <c:v>104</c:v>
                </c:pt>
                <c:pt idx="35">
                  <c:v>103.9</c:v>
                </c:pt>
                <c:pt idx="36">
                  <c:v>103.9</c:v>
                </c:pt>
                <c:pt idx="37">
                  <c:v>103.8</c:v>
                </c:pt>
                <c:pt idx="38">
                  <c:v>103.8</c:v>
                </c:pt>
                <c:pt idx="39">
                  <c:v>103.7</c:v>
                </c:pt>
                <c:pt idx="40">
                  <c:v>103.7</c:v>
                </c:pt>
                <c:pt idx="41">
                  <c:v>103.6</c:v>
                </c:pt>
                <c:pt idx="42">
                  <c:v>103.6</c:v>
                </c:pt>
                <c:pt idx="43">
                  <c:v>103.5</c:v>
                </c:pt>
                <c:pt idx="44">
                  <c:v>103.5</c:v>
                </c:pt>
                <c:pt idx="45">
                  <c:v>103.4</c:v>
                </c:pt>
                <c:pt idx="46">
                  <c:v>103.4</c:v>
                </c:pt>
                <c:pt idx="47">
                  <c:v>103.3</c:v>
                </c:pt>
                <c:pt idx="48">
                  <c:v>103.3</c:v>
                </c:pt>
                <c:pt idx="49">
                  <c:v>103.2</c:v>
                </c:pt>
                <c:pt idx="50">
                  <c:v>103.2</c:v>
                </c:pt>
                <c:pt idx="51">
                  <c:v>103.1</c:v>
                </c:pt>
                <c:pt idx="52">
                  <c:v>103.1</c:v>
                </c:pt>
                <c:pt idx="53">
                  <c:v>103</c:v>
                </c:pt>
                <c:pt idx="54">
                  <c:v>103</c:v>
                </c:pt>
                <c:pt idx="55">
                  <c:v>102.9</c:v>
                </c:pt>
                <c:pt idx="56">
                  <c:v>102.9</c:v>
                </c:pt>
                <c:pt idx="57">
                  <c:v>102.9</c:v>
                </c:pt>
                <c:pt idx="58">
                  <c:v>102.8</c:v>
                </c:pt>
                <c:pt idx="59">
                  <c:v>102.8</c:v>
                </c:pt>
                <c:pt idx="60">
                  <c:v>102.7</c:v>
                </c:pt>
                <c:pt idx="61">
                  <c:v>102.7</c:v>
                </c:pt>
                <c:pt idx="62">
                  <c:v>102.6</c:v>
                </c:pt>
                <c:pt idx="63">
                  <c:v>102.6</c:v>
                </c:pt>
                <c:pt idx="64">
                  <c:v>102.6</c:v>
                </c:pt>
                <c:pt idx="65">
                  <c:v>102.5</c:v>
                </c:pt>
                <c:pt idx="66">
                  <c:v>102.5</c:v>
                </c:pt>
                <c:pt idx="67">
                  <c:v>102.5</c:v>
                </c:pt>
                <c:pt idx="68">
                  <c:v>102.4</c:v>
                </c:pt>
                <c:pt idx="69">
                  <c:v>102.4</c:v>
                </c:pt>
                <c:pt idx="70">
                  <c:v>102.3</c:v>
                </c:pt>
                <c:pt idx="71">
                  <c:v>102.3</c:v>
                </c:pt>
                <c:pt idx="72">
                  <c:v>102.3</c:v>
                </c:pt>
                <c:pt idx="73">
                  <c:v>102.2</c:v>
                </c:pt>
                <c:pt idx="74">
                  <c:v>102.2</c:v>
                </c:pt>
                <c:pt idx="75">
                  <c:v>102.2</c:v>
                </c:pt>
                <c:pt idx="76">
                  <c:v>102.2</c:v>
                </c:pt>
                <c:pt idx="77">
                  <c:v>102.1</c:v>
                </c:pt>
                <c:pt idx="78">
                  <c:v>102.1</c:v>
                </c:pt>
                <c:pt idx="79">
                  <c:v>102.1</c:v>
                </c:pt>
                <c:pt idx="80">
                  <c:v>102</c:v>
                </c:pt>
                <c:pt idx="81">
                  <c:v>102</c:v>
                </c:pt>
                <c:pt idx="82">
                  <c:v>102</c:v>
                </c:pt>
                <c:pt idx="83">
                  <c:v>101.9</c:v>
                </c:pt>
                <c:pt idx="84">
                  <c:v>101.9</c:v>
                </c:pt>
                <c:pt idx="85">
                  <c:v>101.9</c:v>
                </c:pt>
                <c:pt idx="86">
                  <c:v>101.9</c:v>
                </c:pt>
                <c:pt idx="87">
                  <c:v>101.8</c:v>
                </c:pt>
                <c:pt idx="88">
                  <c:v>101.8</c:v>
                </c:pt>
                <c:pt idx="89">
                  <c:v>101.8</c:v>
                </c:pt>
                <c:pt idx="90">
                  <c:v>101.8</c:v>
                </c:pt>
                <c:pt idx="91">
                  <c:v>101.7</c:v>
                </c:pt>
                <c:pt idx="92">
                  <c:v>101.7</c:v>
                </c:pt>
                <c:pt idx="93">
                  <c:v>101.7</c:v>
                </c:pt>
                <c:pt idx="94">
                  <c:v>101.7</c:v>
                </c:pt>
                <c:pt idx="95">
                  <c:v>101.7</c:v>
                </c:pt>
                <c:pt idx="96">
                  <c:v>101.6</c:v>
                </c:pt>
                <c:pt idx="97">
                  <c:v>101.6</c:v>
                </c:pt>
                <c:pt idx="98">
                  <c:v>101.6</c:v>
                </c:pt>
                <c:pt idx="99">
                  <c:v>101.6</c:v>
                </c:pt>
                <c:pt idx="100">
                  <c:v>101.6</c:v>
                </c:pt>
                <c:pt idx="101">
                  <c:v>101.5</c:v>
                </c:pt>
                <c:pt idx="102">
                  <c:v>101.5</c:v>
                </c:pt>
                <c:pt idx="103">
                  <c:v>101.5</c:v>
                </c:pt>
                <c:pt idx="104">
                  <c:v>101.5</c:v>
                </c:pt>
                <c:pt idx="105">
                  <c:v>101.5</c:v>
                </c:pt>
                <c:pt idx="106">
                  <c:v>101.4</c:v>
                </c:pt>
                <c:pt idx="107">
                  <c:v>101.4</c:v>
                </c:pt>
                <c:pt idx="108">
                  <c:v>101.4</c:v>
                </c:pt>
                <c:pt idx="109">
                  <c:v>101.4</c:v>
                </c:pt>
                <c:pt idx="110">
                  <c:v>101.4</c:v>
                </c:pt>
                <c:pt idx="111">
                  <c:v>101.3</c:v>
                </c:pt>
                <c:pt idx="112">
                  <c:v>101.3</c:v>
                </c:pt>
                <c:pt idx="113">
                  <c:v>101.3</c:v>
                </c:pt>
                <c:pt idx="114">
                  <c:v>101.3</c:v>
                </c:pt>
                <c:pt idx="115">
                  <c:v>101.3</c:v>
                </c:pt>
                <c:pt idx="116">
                  <c:v>101.2</c:v>
                </c:pt>
                <c:pt idx="117">
                  <c:v>101.2</c:v>
                </c:pt>
                <c:pt idx="118">
                  <c:v>101.2</c:v>
                </c:pt>
                <c:pt idx="119">
                  <c:v>101.2</c:v>
                </c:pt>
                <c:pt idx="120">
                  <c:v>101.2</c:v>
                </c:pt>
                <c:pt idx="121">
                  <c:v>101.2</c:v>
                </c:pt>
                <c:pt idx="122">
                  <c:v>101.1</c:v>
                </c:pt>
                <c:pt idx="123">
                  <c:v>101.1</c:v>
                </c:pt>
                <c:pt idx="124">
                  <c:v>101.1</c:v>
                </c:pt>
                <c:pt idx="125">
                  <c:v>101.1</c:v>
                </c:pt>
                <c:pt idx="126">
                  <c:v>101.1</c:v>
                </c:pt>
                <c:pt idx="127">
                  <c:v>101.1</c:v>
                </c:pt>
                <c:pt idx="128">
                  <c:v>101.1</c:v>
                </c:pt>
                <c:pt idx="129">
                  <c:v>101</c:v>
                </c:pt>
                <c:pt idx="130">
                  <c:v>101</c:v>
                </c:pt>
                <c:pt idx="131">
                  <c:v>101</c:v>
                </c:pt>
                <c:pt idx="132">
                  <c:v>101</c:v>
                </c:pt>
                <c:pt idx="133">
                  <c:v>101</c:v>
                </c:pt>
                <c:pt idx="134">
                  <c:v>101</c:v>
                </c:pt>
                <c:pt idx="135">
                  <c:v>101</c:v>
                </c:pt>
                <c:pt idx="136">
                  <c:v>100.9</c:v>
                </c:pt>
                <c:pt idx="137">
                  <c:v>100.9</c:v>
                </c:pt>
                <c:pt idx="138">
                  <c:v>100.9</c:v>
                </c:pt>
                <c:pt idx="139">
                  <c:v>100.9</c:v>
                </c:pt>
                <c:pt idx="140">
                  <c:v>100.9</c:v>
                </c:pt>
                <c:pt idx="141">
                  <c:v>100.9</c:v>
                </c:pt>
                <c:pt idx="142">
                  <c:v>100.9</c:v>
                </c:pt>
                <c:pt idx="143">
                  <c:v>100.9</c:v>
                </c:pt>
                <c:pt idx="144">
                  <c:v>100.8</c:v>
                </c:pt>
                <c:pt idx="145">
                  <c:v>100.8</c:v>
                </c:pt>
                <c:pt idx="146">
                  <c:v>100.8</c:v>
                </c:pt>
                <c:pt idx="147">
                  <c:v>100.8</c:v>
                </c:pt>
                <c:pt idx="148">
                  <c:v>100.8</c:v>
                </c:pt>
                <c:pt idx="149">
                  <c:v>100.8</c:v>
                </c:pt>
                <c:pt idx="150">
                  <c:v>100.8</c:v>
                </c:pt>
                <c:pt idx="151">
                  <c:v>100.8</c:v>
                </c:pt>
                <c:pt idx="152">
                  <c:v>100.8</c:v>
                </c:pt>
                <c:pt idx="153">
                  <c:v>100.7</c:v>
                </c:pt>
                <c:pt idx="154">
                  <c:v>100.7</c:v>
                </c:pt>
                <c:pt idx="155">
                  <c:v>100.7</c:v>
                </c:pt>
                <c:pt idx="156">
                  <c:v>100.7</c:v>
                </c:pt>
                <c:pt idx="157">
                  <c:v>100.7</c:v>
                </c:pt>
                <c:pt idx="158">
                  <c:v>100.7</c:v>
                </c:pt>
                <c:pt idx="159">
                  <c:v>100.7</c:v>
                </c:pt>
                <c:pt idx="160">
                  <c:v>100.7</c:v>
                </c:pt>
                <c:pt idx="161">
                  <c:v>100.7</c:v>
                </c:pt>
                <c:pt idx="162">
                  <c:v>100.7</c:v>
                </c:pt>
                <c:pt idx="163">
                  <c:v>100.7</c:v>
                </c:pt>
                <c:pt idx="164">
                  <c:v>100.6</c:v>
                </c:pt>
                <c:pt idx="165">
                  <c:v>100.6</c:v>
                </c:pt>
                <c:pt idx="166">
                  <c:v>100.6</c:v>
                </c:pt>
                <c:pt idx="167">
                  <c:v>100.6</c:v>
                </c:pt>
                <c:pt idx="168">
                  <c:v>100.6</c:v>
                </c:pt>
                <c:pt idx="169">
                  <c:v>100.6</c:v>
                </c:pt>
                <c:pt idx="170">
                  <c:v>100.6</c:v>
                </c:pt>
                <c:pt idx="171">
                  <c:v>100.6</c:v>
                </c:pt>
                <c:pt idx="172">
                  <c:v>100.6</c:v>
                </c:pt>
                <c:pt idx="173">
                  <c:v>100.6</c:v>
                </c:pt>
                <c:pt idx="174">
                  <c:v>100.6</c:v>
                </c:pt>
                <c:pt idx="175">
                  <c:v>100.6</c:v>
                </c:pt>
                <c:pt idx="176">
                  <c:v>100.6</c:v>
                </c:pt>
                <c:pt idx="177">
                  <c:v>100.5</c:v>
                </c:pt>
                <c:pt idx="178">
                  <c:v>100.5</c:v>
                </c:pt>
                <c:pt idx="179">
                  <c:v>100.5</c:v>
                </c:pt>
                <c:pt idx="180">
                  <c:v>100.5</c:v>
                </c:pt>
                <c:pt idx="181">
                  <c:v>100.5</c:v>
                </c:pt>
                <c:pt idx="182">
                  <c:v>100.5</c:v>
                </c:pt>
                <c:pt idx="183">
                  <c:v>100.5</c:v>
                </c:pt>
                <c:pt idx="184">
                  <c:v>100.5</c:v>
                </c:pt>
                <c:pt idx="185">
                  <c:v>100.5</c:v>
                </c:pt>
                <c:pt idx="186">
                  <c:v>100.5</c:v>
                </c:pt>
                <c:pt idx="187">
                  <c:v>100.5</c:v>
                </c:pt>
                <c:pt idx="188">
                  <c:v>100.5</c:v>
                </c:pt>
                <c:pt idx="189">
                  <c:v>100.5</c:v>
                </c:pt>
                <c:pt idx="190">
                  <c:v>100.5</c:v>
                </c:pt>
                <c:pt idx="191">
                  <c:v>100.5</c:v>
                </c:pt>
                <c:pt idx="192">
                  <c:v>100.5</c:v>
                </c:pt>
                <c:pt idx="193">
                  <c:v>100.5</c:v>
                </c:pt>
                <c:pt idx="194">
                  <c:v>100.5</c:v>
                </c:pt>
                <c:pt idx="195">
                  <c:v>100.5</c:v>
                </c:pt>
                <c:pt idx="196">
                  <c:v>100.5</c:v>
                </c:pt>
                <c:pt idx="197">
                  <c:v>100.4</c:v>
                </c:pt>
                <c:pt idx="198">
                  <c:v>100.4</c:v>
                </c:pt>
                <c:pt idx="199">
                  <c:v>100.4</c:v>
                </c:pt>
                <c:pt idx="200">
                  <c:v>100.4</c:v>
                </c:pt>
                <c:pt idx="201">
                  <c:v>100.4</c:v>
                </c:pt>
                <c:pt idx="202">
                  <c:v>100.4</c:v>
                </c:pt>
                <c:pt idx="203">
                  <c:v>100.4</c:v>
                </c:pt>
                <c:pt idx="204">
                  <c:v>100.4</c:v>
                </c:pt>
                <c:pt idx="205">
                  <c:v>100.4</c:v>
                </c:pt>
                <c:pt idx="206">
                  <c:v>100.4</c:v>
                </c:pt>
                <c:pt idx="207">
                  <c:v>100.4</c:v>
                </c:pt>
                <c:pt idx="208">
                  <c:v>100.4</c:v>
                </c:pt>
                <c:pt idx="209">
                  <c:v>100.4</c:v>
                </c:pt>
                <c:pt idx="210">
                  <c:v>100.4</c:v>
                </c:pt>
                <c:pt idx="211">
                  <c:v>100.4</c:v>
                </c:pt>
                <c:pt idx="212">
                  <c:v>100.4</c:v>
                </c:pt>
                <c:pt idx="213">
                  <c:v>100.4</c:v>
                </c:pt>
                <c:pt idx="214">
                  <c:v>100.4</c:v>
                </c:pt>
                <c:pt idx="215">
                  <c:v>100.4</c:v>
                </c:pt>
                <c:pt idx="216">
                  <c:v>100.4</c:v>
                </c:pt>
                <c:pt idx="217">
                  <c:v>100.4</c:v>
                </c:pt>
                <c:pt idx="218">
                  <c:v>100.4</c:v>
                </c:pt>
                <c:pt idx="219">
                  <c:v>100.4</c:v>
                </c:pt>
                <c:pt idx="220">
                  <c:v>100.4</c:v>
                </c:pt>
                <c:pt idx="221">
                  <c:v>100.4</c:v>
                </c:pt>
                <c:pt idx="222">
                  <c:v>100.4</c:v>
                </c:pt>
                <c:pt idx="223">
                  <c:v>100.4</c:v>
                </c:pt>
                <c:pt idx="224">
                  <c:v>100.4</c:v>
                </c:pt>
                <c:pt idx="225">
                  <c:v>100.4</c:v>
                </c:pt>
                <c:pt idx="226">
                  <c:v>100.4</c:v>
                </c:pt>
                <c:pt idx="227">
                  <c:v>100.3</c:v>
                </c:pt>
                <c:pt idx="228">
                  <c:v>100.3</c:v>
                </c:pt>
                <c:pt idx="229">
                  <c:v>100.3</c:v>
                </c:pt>
                <c:pt idx="230">
                  <c:v>100.3</c:v>
                </c:pt>
                <c:pt idx="231">
                  <c:v>100.3</c:v>
                </c:pt>
                <c:pt idx="232">
                  <c:v>100.3</c:v>
                </c:pt>
                <c:pt idx="233">
                  <c:v>100.3</c:v>
                </c:pt>
                <c:pt idx="234">
                  <c:v>100.3</c:v>
                </c:pt>
                <c:pt idx="235">
                  <c:v>100.3</c:v>
                </c:pt>
                <c:pt idx="236">
                  <c:v>100.3</c:v>
                </c:pt>
                <c:pt idx="237">
                  <c:v>100.3</c:v>
                </c:pt>
                <c:pt idx="238">
                  <c:v>100.3</c:v>
                </c:pt>
                <c:pt idx="239">
                  <c:v>100.3</c:v>
                </c:pt>
                <c:pt idx="240">
                  <c:v>100.3</c:v>
                </c:pt>
                <c:pt idx="241">
                  <c:v>100.3</c:v>
                </c:pt>
                <c:pt idx="242">
                  <c:v>100.3</c:v>
                </c:pt>
                <c:pt idx="243">
                  <c:v>100.3</c:v>
                </c:pt>
                <c:pt idx="244">
                  <c:v>100.3</c:v>
                </c:pt>
                <c:pt idx="245">
                  <c:v>100.3</c:v>
                </c:pt>
                <c:pt idx="246">
                  <c:v>100.3</c:v>
                </c:pt>
                <c:pt idx="247">
                  <c:v>100.3</c:v>
                </c:pt>
                <c:pt idx="248">
                  <c:v>100.3</c:v>
                </c:pt>
                <c:pt idx="249">
                  <c:v>100.3</c:v>
                </c:pt>
                <c:pt idx="250">
                  <c:v>100.3</c:v>
                </c:pt>
                <c:pt idx="251">
                  <c:v>100.3</c:v>
                </c:pt>
                <c:pt idx="252">
                  <c:v>100.3</c:v>
                </c:pt>
                <c:pt idx="253">
                  <c:v>100.3</c:v>
                </c:pt>
                <c:pt idx="254">
                  <c:v>100.3</c:v>
                </c:pt>
                <c:pt idx="255">
                  <c:v>100.3</c:v>
                </c:pt>
                <c:pt idx="256">
                  <c:v>100.3</c:v>
                </c:pt>
                <c:pt idx="257">
                  <c:v>100.3</c:v>
                </c:pt>
                <c:pt idx="258">
                  <c:v>100.3</c:v>
                </c:pt>
                <c:pt idx="259">
                  <c:v>100.3</c:v>
                </c:pt>
                <c:pt idx="260">
                  <c:v>100.3</c:v>
                </c:pt>
                <c:pt idx="261">
                  <c:v>100.3</c:v>
                </c:pt>
                <c:pt idx="262">
                  <c:v>100.3</c:v>
                </c:pt>
                <c:pt idx="263">
                  <c:v>100.3</c:v>
                </c:pt>
                <c:pt idx="264">
                  <c:v>100.3</c:v>
                </c:pt>
                <c:pt idx="265">
                  <c:v>100.3</c:v>
                </c:pt>
                <c:pt idx="266">
                  <c:v>100.3</c:v>
                </c:pt>
                <c:pt idx="267">
                  <c:v>100.3</c:v>
                </c:pt>
                <c:pt idx="268">
                  <c:v>100.3</c:v>
                </c:pt>
                <c:pt idx="269">
                  <c:v>100.3</c:v>
                </c:pt>
                <c:pt idx="270">
                  <c:v>100.3</c:v>
                </c:pt>
                <c:pt idx="271">
                  <c:v>100.3</c:v>
                </c:pt>
                <c:pt idx="272">
                  <c:v>100.3</c:v>
                </c:pt>
                <c:pt idx="273">
                  <c:v>100.3</c:v>
                </c:pt>
                <c:pt idx="274">
                  <c:v>100.3</c:v>
                </c:pt>
                <c:pt idx="275">
                  <c:v>100.3</c:v>
                </c:pt>
                <c:pt idx="276">
                  <c:v>100.3</c:v>
                </c:pt>
                <c:pt idx="277">
                  <c:v>100.3</c:v>
                </c:pt>
                <c:pt idx="278">
                  <c:v>100.3</c:v>
                </c:pt>
                <c:pt idx="279">
                  <c:v>100.3</c:v>
                </c:pt>
                <c:pt idx="280">
                  <c:v>100.3</c:v>
                </c:pt>
                <c:pt idx="281">
                  <c:v>100.3</c:v>
                </c:pt>
                <c:pt idx="282">
                  <c:v>100.3</c:v>
                </c:pt>
                <c:pt idx="283">
                  <c:v>100.3</c:v>
                </c:pt>
                <c:pt idx="284">
                  <c:v>100.3</c:v>
                </c:pt>
                <c:pt idx="285">
                  <c:v>100.3</c:v>
                </c:pt>
                <c:pt idx="286">
                  <c:v>100.3</c:v>
                </c:pt>
                <c:pt idx="287">
                  <c:v>100.3</c:v>
                </c:pt>
                <c:pt idx="288">
                  <c:v>100.3</c:v>
                </c:pt>
                <c:pt idx="289">
                  <c:v>100.3</c:v>
                </c:pt>
                <c:pt idx="290">
                  <c:v>100.3</c:v>
                </c:pt>
                <c:pt idx="291">
                  <c:v>100.3</c:v>
                </c:pt>
                <c:pt idx="292">
                  <c:v>100.3</c:v>
                </c:pt>
                <c:pt idx="293">
                  <c:v>100.3</c:v>
                </c:pt>
                <c:pt idx="294">
                  <c:v>100.3</c:v>
                </c:pt>
                <c:pt idx="295">
                  <c:v>100.3</c:v>
                </c:pt>
                <c:pt idx="296">
                  <c:v>100.2</c:v>
                </c:pt>
                <c:pt idx="297">
                  <c:v>100.2</c:v>
                </c:pt>
                <c:pt idx="298">
                  <c:v>100.2</c:v>
                </c:pt>
                <c:pt idx="299">
                  <c:v>100.2</c:v>
                </c:pt>
                <c:pt idx="300">
                  <c:v>100.2</c:v>
                </c:pt>
                <c:pt idx="301">
                  <c:v>100.2</c:v>
                </c:pt>
                <c:pt idx="302">
                  <c:v>100.2</c:v>
                </c:pt>
                <c:pt idx="303">
                  <c:v>100.2</c:v>
                </c:pt>
                <c:pt idx="304">
                  <c:v>100.2</c:v>
                </c:pt>
                <c:pt idx="305">
                  <c:v>100.2</c:v>
                </c:pt>
                <c:pt idx="306">
                  <c:v>100.2</c:v>
                </c:pt>
                <c:pt idx="307">
                  <c:v>100.2</c:v>
                </c:pt>
                <c:pt idx="308">
                  <c:v>100.2</c:v>
                </c:pt>
                <c:pt idx="309">
                  <c:v>100.2</c:v>
                </c:pt>
                <c:pt idx="310">
                  <c:v>100.2</c:v>
                </c:pt>
                <c:pt idx="311">
                  <c:v>100.2</c:v>
                </c:pt>
                <c:pt idx="312">
                  <c:v>100.2</c:v>
                </c:pt>
                <c:pt idx="313">
                  <c:v>100.2</c:v>
                </c:pt>
                <c:pt idx="314">
                  <c:v>100.2</c:v>
                </c:pt>
                <c:pt idx="315">
                  <c:v>100.2</c:v>
                </c:pt>
                <c:pt idx="316">
                  <c:v>100.2</c:v>
                </c:pt>
                <c:pt idx="317">
                  <c:v>100.2</c:v>
                </c:pt>
                <c:pt idx="318">
                  <c:v>100.2</c:v>
                </c:pt>
                <c:pt idx="319">
                  <c:v>100.2</c:v>
                </c:pt>
                <c:pt idx="320">
                  <c:v>100.2</c:v>
                </c:pt>
                <c:pt idx="321">
                  <c:v>100.2</c:v>
                </c:pt>
                <c:pt idx="322">
                  <c:v>100.2</c:v>
                </c:pt>
                <c:pt idx="323">
                  <c:v>100.2</c:v>
                </c:pt>
                <c:pt idx="324">
                  <c:v>100.2</c:v>
                </c:pt>
                <c:pt idx="325">
                  <c:v>100.2</c:v>
                </c:pt>
                <c:pt idx="326">
                  <c:v>100.2</c:v>
                </c:pt>
                <c:pt idx="327">
                  <c:v>100.2</c:v>
                </c:pt>
                <c:pt idx="328">
                  <c:v>100.2</c:v>
                </c:pt>
                <c:pt idx="329">
                  <c:v>100.2</c:v>
                </c:pt>
                <c:pt idx="330">
                  <c:v>100.2</c:v>
                </c:pt>
                <c:pt idx="331">
                  <c:v>100.2</c:v>
                </c:pt>
                <c:pt idx="332">
                  <c:v>100.2</c:v>
                </c:pt>
                <c:pt idx="333">
                  <c:v>100.2</c:v>
                </c:pt>
                <c:pt idx="334">
                  <c:v>100.2</c:v>
                </c:pt>
                <c:pt idx="335">
                  <c:v>100.2</c:v>
                </c:pt>
                <c:pt idx="336">
                  <c:v>100.2</c:v>
                </c:pt>
                <c:pt idx="337">
                  <c:v>100.2</c:v>
                </c:pt>
                <c:pt idx="338">
                  <c:v>100.2</c:v>
                </c:pt>
                <c:pt idx="339">
                  <c:v>100.2</c:v>
                </c:pt>
                <c:pt idx="340">
                  <c:v>100.2</c:v>
                </c:pt>
                <c:pt idx="341">
                  <c:v>100.2</c:v>
                </c:pt>
                <c:pt idx="342">
                  <c:v>100.2</c:v>
                </c:pt>
                <c:pt idx="343">
                  <c:v>100.2</c:v>
                </c:pt>
                <c:pt idx="344">
                  <c:v>100.2</c:v>
                </c:pt>
                <c:pt idx="345">
                  <c:v>100.2</c:v>
                </c:pt>
                <c:pt idx="346">
                  <c:v>100.2</c:v>
                </c:pt>
                <c:pt idx="347">
                  <c:v>100.2</c:v>
                </c:pt>
                <c:pt idx="348">
                  <c:v>100.2</c:v>
                </c:pt>
                <c:pt idx="349">
                  <c:v>100.2</c:v>
                </c:pt>
                <c:pt idx="350">
                  <c:v>100.2</c:v>
                </c:pt>
                <c:pt idx="351">
                  <c:v>100.2</c:v>
                </c:pt>
                <c:pt idx="352">
                  <c:v>100.2</c:v>
                </c:pt>
                <c:pt idx="353">
                  <c:v>100.2</c:v>
                </c:pt>
                <c:pt idx="354">
                  <c:v>100.2</c:v>
                </c:pt>
                <c:pt idx="355">
                  <c:v>100.2</c:v>
                </c:pt>
                <c:pt idx="356">
                  <c:v>100.2</c:v>
                </c:pt>
                <c:pt idx="357">
                  <c:v>100.2</c:v>
                </c:pt>
                <c:pt idx="358">
                  <c:v>100.2</c:v>
                </c:pt>
                <c:pt idx="359">
                  <c:v>100.2</c:v>
                </c:pt>
                <c:pt idx="360">
                  <c:v>100.2</c:v>
                </c:pt>
                <c:pt idx="361">
                  <c:v>100.2</c:v>
                </c:pt>
                <c:pt idx="362">
                  <c:v>100.2</c:v>
                </c:pt>
                <c:pt idx="363">
                  <c:v>100.2</c:v>
                </c:pt>
                <c:pt idx="364">
                  <c:v>100.2</c:v>
                </c:pt>
                <c:pt idx="365">
                  <c:v>100.2</c:v>
                </c:pt>
                <c:pt idx="366">
                  <c:v>100.2</c:v>
                </c:pt>
                <c:pt idx="367">
                  <c:v>100.2</c:v>
                </c:pt>
                <c:pt idx="368">
                  <c:v>100.2</c:v>
                </c:pt>
                <c:pt idx="369">
                  <c:v>100.2</c:v>
                </c:pt>
                <c:pt idx="370">
                  <c:v>100.2</c:v>
                </c:pt>
                <c:pt idx="371">
                  <c:v>100.2</c:v>
                </c:pt>
                <c:pt idx="372">
                  <c:v>100.2</c:v>
                </c:pt>
                <c:pt idx="373">
                  <c:v>100.2</c:v>
                </c:pt>
                <c:pt idx="374">
                  <c:v>100.2</c:v>
                </c:pt>
                <c:pt idx="375">
                  <c:v>100.2</c:v>
                </c:pt>
                <c:pt idx="376">
                  <c:v>100.2</c:v>
                </c:pt>
                <c:pt idx="377">
                  <c:v>100.2</c:v>
                </c:pt>
                <c:pt idx="378">
                  <c:v>100.2</c:v>
                </c:pt>
                <c:pt idx="379">
                  <c:v>100.2</c:v>
                </c:pt>
                <c:pt idx="380">
                  <c:v>100.2</c:v>
                </c:pt>
                <c:pt idx="381">
                  <c:v>100.2</c:v>
                </c:pt>
                <c:pt idx="382">
                  <c:v>100.2</c:v>
                </c:pt>
                <c:pt idx="383">
                  <c:v>100.2</c:v>
                </c:pt>
                <c:pt idx="384">
                  <c:v>100.2</c:v>
                </c:pt>
                <c:pt idx="385">
                  <c:v>100.2</c:v>
                </c:pt>
                <c:pt idx="386">
                  <c:v>100.2</c:v>
                </c:pt>
                <c:pt idx="387">
                  <c:v>100.2</c:v>
                </c:pt>
                <c:pt idx="388">
                  <c:v>100.2</c:v>
                </c:pt>
                <c:pt idx="389">
                  <c:v>100.2</c:v>
                </c:pt>
                <c:pt idx="390">
                  <c:v>100.2</c:v>
                </c:pt>
                <c:pt idx="391">
                  <c:v>100.2</c:v>
                </c:pt>
                <c:pt idx="392">
                  <c:v>100.2</c:v>
                </c:pt>
                <c:pt idx="393">
                  <c:v>100.2</c:v>
                </c:pt>
                <c:pt idx="394">
                  <c:v>100.2</c:v>
                </c:pt>
                <c:pt idx="395">
                  <c:v>100.2</c:v>
                </c:pt>
                <c:pt idx="396">
                  <c:v>100.2</c:v>
                </c:pt>
                <c:pt idx="397">
                  <c:v>100.2</c:v>
                </c:pt>
                <c:pt idx="398">
                  <c:v>100.2</c:v>
                </c:pt>
                <c:pt idx="399">
                  <c:v>100.2</c:v>
                </c:pt>
                <c:pt idx="400">
                  <c:v>100.2</c:v>
                </c:pt>
                <c:pt idx="401">
                  <c:v>100.2</c:v>
                </c:pt>
                <c:pt idx="402">
                  <c:v>100.2</c:v>
                </c:pt>
                <c:pt idx="403">
                  <c:v>100.2</c:v>
                </c:pt>
                <c:pt idx="404">
                  <c:v>100.2</c:v>
                </c:pt>
                <c:pt idx="405">
                  <c:v>100.2</c:v>
                </c:pt>
                <c:pt idx="406">
                  <c:v>100.2</c:v>
                </c:pt>
                <c:pt idx="407">
                  <c:v>100.2</c:v>
                </c:pt>
                <c:pt idx="408">
                  <c:v>100.2</c:v>
                </c:pt>
                <c:pt idx="409">
                  <c:v>100.2</c:v>
                </c:pt>
                <c:pt idx="410">
                  <c:v>100.2</c:v>
                </c:pt>
                <c:pt idx="411">
                  <c:v>100.2</c:v>
                </c:pt>
                <c:pt idx="412">
                  <c:v>100.2</c:v>
                </c:pt>
                <c:pt idx="413">
                  <c:v>100.2</c:v>
                </c:pt>
                <c:pt idx="414">
                  <c:v>100.2</c:v>
                </c:pt>
                <c:pt idx="415">
                  <c:v>100.2</c:v>
                </c:pt>
                <c:pt idx="416">
                  <c:v>100.2</c:v>
                </c:pt>
                <c:pt idx="417">
                  <c:v>100.2</c:v>
                </c:pt>
                <c:pt idx="418">
                  <c:v>100.2</c:v>
                </c:pt>
                <c:pt idx="419">
                  <c:v>100.2</c:v>
                </c:pt>
                <c:pt idx="420">
                  <c:v>100.2</c:v>
                </c:pt>
                <c:pt idx="421">
                  <c:v>100.2</c:v>
                </c:pt>
                <c:pt idx="422">
                  <c:v>100.2</c:v>
                </c:pt>
                <c:pt idx="423">
                  <c:v>100.2</c:v>
                </c:pt>
                <c:pt idx="424">
                  <c:v>100.2</c:v>
                </c:pt>
                <c:pt idx="425">
                  <c:v>100.2</c:v>
                </c:pt>
                <c:pt idx="426">
                  <c:v>100.2</c:v>
                </c:pt>
                <c:pt idx="427">
                  <c:v>100.2</c:v>
                </c:pt>
                <c:pt idx="428">
                  <c:v>100.2</c:v>
                </c:pt>
                <c:pt idx="429">
                  <c:v>100.2</c:v>
                </c:pt>
                <c:pt idx="430">
                  <c:v>100.2</c:v>
                </c:pt>
                <c:pt idx="431">
                  <c:v>100.2</c:v>
                </c:pt>
                <c:pt idx="432">
                  <c:v>100.2</c:v>
                </c:pt>
                <c:pt idx="433">
                  <c:v>100.2</c:v>
                </c:pt>
                <c:pt idx="434">
                  <c:v>100.2</c:v>
                </c:pt>
                <c:pt idx="435">
                  <c:v>100.2</c:v>
                </c:pt>
                <c:pt idx="436">
                  <c:v>100.2</c:v>
                </c:pt>
                <c:pt idx="437">
                  <c:v>100.2</c:v>
                </c:pt>
                <c:pt idx="438">
                  <c:v>100.2</c:v>
                </c:pt>
                <c:pt idx="439">
                  <c:v>100.2</c:v>
                </c:pt>
                <c:pt idx="440">
                  <c:v>100.2</c:v>
                </c:pt>
                <c:pt idx="441">
                  <c:v>100.2</c:v>
                </c:pt>
                <c:pt idx="442">
                  <c:v>100.2</c:v>
                </c:pt>
                <c:pt idx="443">
                  <c:v>100.2</c:v>
                </c:pt>
                <c:pt idx="444">
                  <c:v>100.2</c:v>
                </c:pt>
                <c:pt idx="445">
                  <c:v>100.2</c:v>
                </c:pt>
                <c:pt idx="446">
                  <c:v>100.2</c:v>
                </c:pt>
                <c:pt idx="447">
                  <c:v>100.2</c:v>
                </c:pt>
                <c:pt idx="448">
                  <c:v>100.2</c:v>
                </c:pt>
                <c:pt idx="449">
                  <c:v>100.2</c:v>
                </c:pt>
                <c:pt idx="450">
                  <c:v>100.2</c:v>
                </c:pt>
                <c:pt idx="451">
                  <c:v>100.2</c:v>
                </c:pt>
                <c:pt idx="452">
                  <c:v>100.2</c:v>
                </c:pt>
                <c:pt idx="453">
                  <c:v>100.2</c:v>
                </c:pt>
                <c:pt idx="454">
                  <c:v>100.2</c:v>
                </c:pt>
                <c:pt idx="455">
                  <c:v>100.2</c:v>
                </c:pt>
                <c:pt idx="456">
                  <c:v>100.2</c:v>
                </c:pt>
                <c:pt idx="457">
                  <c:v>100.2</c:v>
                </c:pt>
                <c:pt idx="458">
                  <c:v>100.2</c:v>
                </c:pt>
                <c:pt idx="459">
                  <c:v>100.2</c:v>
                </c:pt>
                <c:pt idx="460">
                  <c:v>100.2</c:v>
                </c:pt>
                <c:pt idx="461">
                  <c:v>100.2</c:v>
                </c:pt>
                <c:pt idx="462">
                  <c:v>100.2</c:v>
                </c:pt>
                <c:pt idx="463">
                  <c:v>100.2</c:v>
                </c:pt>
                <c:pt idx="464">
                  <c:v>100.2</c:v>
                </c:pt>
                <c:pt idx="465">
                  <c:v>100.2</c:v>
                </c:pt>
                <c:pt idx="466">
                  <c:v>100.2</c:v>
                </c:pt>
                <c:pt idx="467">
                  <c:v>100.2</c:v>
                </c:pt>
                <c:pt idx="468">
                  <c:v>100.2</c:v>
                </c:pt>
                <c:pt idx="469">
                  <c:v>100.2</c:v>
                </c:pt>
                <c:pt idx="470">
                  <c:v>100.2</c:v>
                </c:pt>
                <c:pt idx="471">
                  <c:v>100.2</c:v>
                </c:pt>
                <c:pt idx="472">
                  <c:v>100.2</c:v>
                </c:pt>
                <c:pt idx="473">
                  <c:v>100.2</c:v>
                </c:pt>
                <c:pt idx="474">
                  <c:v>100.2</c:v>
                </c:pt>
                <c:pt idx="475">
                  <c:v>100.2</c:v>
                </c:pt>
                <c:pt idx="476">
                  <c:v>100.2</c:v>
                </c:pt>
                <c:pt idx="477">
                  <c:v>100.2</c:v>
                </c:pt>
                <c:pt idx="478">
                  <c:v>100.2</c:v>
                </c:pt>
                <c:pt idx="479">
                  <c:v>100.2</c:v>
                </c:pt>
                <c:pt idx="480">
                  <c:v>100.2</c:v>
                </c:pt>
                <c:pt idx="481">
                  <c:v>100.2</c:v>
                </c:pt>
                <c:pt idx="482">
                  <c:v>100.2</c:v>
                </c:pt>
                <c:pt idx="483">
                  <c:v>100.2</c:v>
                </c:pt>
                <c:pt idx="484">
                  <c:v>100.2</c:v>
                </c:pt>
                <c:pt idx="485">
                  <c:v>100.2</c:v>
                </c:pt>
                <c:pt idx="486">
                  <c:v>100.2</c:v>
                </c:pt>
                <c:pt idx="487">
                  <c:v>100.2</c:v>
                </c:pt>
                <c:pt idx="488">
                  <c:v>100.2</c:v>
                </c:pt>
                <c:pt idx="489">
                  <c:v>100.2</c:v>
                </c:pt>
                <c:pt idx="490">
                  <c:v>100.2</c:v>
                </c:pt>
                <c:pt idx="491">
                  <c:v>100.2</c:v>
                </c:pt>
                <c:pt idx="492">
                  <c:v>100.2</c:v>
                </c:pt>
                <c:pt idx="493">
                  <c:v>100.2</c:v>
                </c:pt>
                <c:pt idx="494">
                  <c:v>100.2</c:v>
                </c:pt>
                <c:pt idx="495">
                  <c:v>100.2</c:v>
                </c:pt>
                <c:pt idx="496">
                  <c:v>100.2</c:v>
                </c:pt>
                <c:pt idx="497">
                  <c:v>100.2</c:v>
                </c:pt>
                <c:pt idx="498">
                  <c:v>100.2</c:v>
                </c:pt>
                <c:pt idx="499">
                  <c:v>100.2</c:v>
                </c:pt>
                <c:pt idx="500">
                  <c:v>100.2</c:v>
                </c:pt>
                <c:pt idx="501">
                  <c:v>100.2</c:v>
                </c:pt>
                <c:pt idx="502">
                  <c:v>100.2</c:v>
                </c:pt>
                <c:pt idx="503">
                  <c:v>100.2</c:v>
                </c:pt>
                <c:pt idx="504">
                  <c:v>100.2</c:v>
                </c:pt>
                <c:pt idx="505">
                  <c:v>100.2</c:v>
                </c:pt>
                <c:pt idx="506">
                  <c:v>100.2</c:v>
                </c:pt>
                <c:pt idx="507">
                  <c:v>100.2</c:v>
                </c:pt>
                <c:pt idx="508">
                  <c:v>100.2</c:v>
                </c:pt>
                <c:pt idx="509">
                  <c:v>100.2</c:v>
                </c:pt>
                <c:pt idx="510">
                  <c:v>100.2</c:v>
                </c:pt>
                <c:pt idx="511">
                  <c:v>100.2</c:v>
                </c:pt>
                <c:pt idx="512">
                  <c:v>100.2</c:v>
                </c:pt>
                <c:pt idx="513">
                  <c:v>100.2</c:v>
                </c:pt>
                <c:pt idx="514">
                  <c:v>100.2</c:v>
                </c:pt>
                <c:pt idx="515">
                  <c:v>100.2</c:v>
                </c:pt>
                <c:pt idx="516">
                  <c:v>100.2</c:v>
                </c:pt>
                <c:pt idx="517">
                  <c:v>100.2</c:v>
                </c:pt>
                <c:pt idx="518">
                  <c:v>100.2</c:v>
                </c:pt>
                <c:pt idx="519">
                  <c:v>100.2</c:v>
                </c:pt>
                <c:pt idx="520">
                  <c:v>100.2</c:v>
                </c:pt>
                <c:pt idx="521">
                  <c:v>100.2</c:v>
                </c:pt>
                <c:pt idx="522">
                  <c:v>100.2</c:v>
                </c:pt>
                <c:pt idx="523">
                  <c:v>100.2</c:v>
                </c:pt>
                <c:pt idx="524">
                  <c:v>100.2</c:v>
                </c:pt>
                <c:pt idx="525">
                  <c:v>100.2</c:v>
                </c:pt>
                <c:pt idx="526">
                  <c:v>100.2</c:v>
                </c:pt>
                <c:pt idx="527">
                  <c:v>100.2</c:v>
                </c:pt>
                <c:pt idx="528">
                  <c:v>100.2</c:v>
                </c:pt>
                <c:pt idx="529">
                  <c:v>100.2</c:v>
                </c:pt>
                <c:pt idx="530">
                  <c:v>100.2</c:v>
                </c:pt>
                <c:pt idx="531">
                  <c:v>100.2</c:v>
                </c:pt>
                <c:pt idx="532">
                  <c:v>100.2</c:v>
                </c:pt>
                <c:pt idx="533">
                  <c:v>100.2</c:v>
                </c:pt>
                <c:pt idx="534">
                  <c:v>100.2</c:v>
                </c:pt>
                <c:pt idx="535">
                  <c:v>100.2</c:v>
                </c:pt>
                <c:pt idx="536">
                  <c:v>100.2</c:v>
                </c:pt>
                <c:pt idx="537">
                  <c:v>100.2</c:v>
                </c:pt>
                <c:pt idx="538">
                  <c:v>100.2</c:v>
                </c:pt>
                <c:pt idx="539">
                  <c:v>100.2</c:v>
                </c:pt>
                <c:pt idx="540">
                  <c:v>100.2</c:v>
                </c:pt>
                <c:pt idx="541">
                  <c:v>100.2</c:v>
                </c:pt>
                <c:pt idx="542">
                  <c:v>100.2</c:v>
                </c:pt>
                <c:pt idx="543">
                  <c:v>100.2</c:v>
                </c:pt>
                <c:pt idx="544">
                  <c:v>100.2</c:v>
                </c:pt>
                <c:pt idx="545">
                  <c:v>100.2</c:v>
                </c:pt>
                <c:pt idx="546">
                  <c:v>100.2</c:v>
                </c:pt>
                <c:pt idx="547">
                  <c:v>100.2</c:v>
                </c:pt>
                <c:pt idx="548">
                  <c:v>100.2</c:v>
                </c:pt>
                <c:pt idx="549">
                  <c:v>100.2</c:v>
                </c:pt>
                <c:pt idx="550">
                  <c:v>100.2</c:v>
                </c:pt>
                <c:pt idx="551">
                  <c:v>100.2</c:v>
                </c:pt>
                <c:pt idx="552">
                  <c:v>100.2</c:v>
                </c:pt>
                <c:pt idx="553">
                  <c:v>100.2</c:v>
                </c:pt>
                <c:pt idx="554">
                  <c:v>100.2</c:v>
                </c:pt>
                <c:pt idx="555">
                  <c:v>100.2</c:v>
                </c:pt>
                <c:pt idx="556">
                  <c:v>100.2</c:v>
                </c:pt>
                <c:pt idx="557">
                  <c:v>100.2</c:v>
                </c:pt>
                <c:pt idx="558">
                  <c:v>100.2</c:v>
                </c:pt>
                <c:pt idx="559">
                  <c:v>100.2</c:v>
                </c:pt>
                <c:pt idx="560">
                  <c:v>100.2</c:v>
                </c:pt>
                <c:pt idx="561">
                  <c:v>100.2</c:v>
                </c:pt>
                <c:pt idx="562">
                  <c:v>100.2</c:v>
                </c:pt>
                <c:pt idx="563">
                  <c:v>100.2</c:v>
                </c:pt>
                <c:pt idx="564">
                  <c:v>100.2</c:v>
                </c:pt>
                <c:pt idx="565">
                  <c:v>100.2</c:v>
                </c:pt>
                <c:pt idx="566">
                  <c:v>100.2</c:v>
                </c:pt>
                <c:pt idx="567">
                  <c:v>100.2</c:v>
                </c:pt>
                <c:pt idx="568">
                  <c:v>100.2</c:v>
                </c:pt>
                <c:pt idx="569">
                  <c:v>100.2</c:v>
                </c:pt>
                <c:pt idx="570">
                  <c:v>100.2</c:v>
                </c:pt>
                <c:pt idx="571">
                  <c:v>100.2</c:v>
                </c:pt>
                <c:pt idx="572">
                  <c:v>100.2</c:v>
                </c:pt>
                <c:pt idx="573">
                  <c:v>100.2</c:v>
                </c:pt>
                <c:pt idx="574">
                  <c:v>100.2</c:v>
                </c:pt>
                <c:pt idx="575">
                  <c:v>100.2</c:v>
                </c:pt>
                <c:pt idx="576">
                  <c:v>100.2</c:v>
                </c:pt>
                <c:pt idx="577">
                  <c:v>100.2</c:v>
                </c:pt>
                <c:pt idx="578">
                  <c:v>100.2</c:v>
                </c:pt>
                <c:pt idx="579">
                  <c:v>100.2</c:v>
                </c:pt>
                <c:pt idx="580">
                  <c:v>100.2</c:v>
                </c:pt>
                <c:pt idx="581">
                  <c:v>100.2</c:v>
                </c:pt>
                <c:pt idx="582">
                  <c:v>100.2</c:v>
                </c:pt>
                <c:pt idx="583">
                  <c:v>100.2</c:v>
                </c:pt>
                <c:pt idx="584">
                  <c:v>100.2</c:v>
                </c:pt>
                <c:pt idx="585">
                  <c:v>100.2</c:v>
                </c:pt>
                <c:pt idx="586">
                  <c:v>100.2</c:v>
                </c:pt>
                <c:pt idx="587">
                  <c:v>100.2</c:v>
                </c:pt>
                <c:pt idx="588">
                  <c:v>100.2</c:v>
                </c:pt>
                <c:pt idx="589">
                  <c:v>100.2</c:v>
                </c:pt>
                <c:pt idx="590">
                  <c:v>100.2</c:v>
                </c:pt>
                <c:pt idx="591">
                  <c:v>100.2</c:v>
                </c:pt>
                <c:pt idx="592">
                  <c:v>100.2</c:v>
                </c:pt>
                <c:pt idx="593">
                  <c:v>100.2</c:v>
                </c:pt>
                <c:pt idx="594">
                  <c:v>100.2</c:v>
                </c:pt>
                <c:pt idx="595">
                  <c:v>100.2</c:v>
                </c:pt>
                <c:pt idx="596">
                  <c:v>100.2</c:v>
                </c:pt>
                <c:pt idx="597">
                  <c:v>100.2</c:v>
                </c:pt>
                <c:pt idx="598">
                  <c:v>100.2</c:v>
                </c:pt>
                <c:pt idx="599">
                  <c:v>100.2</c:v>
                </c:pt>
                <c:pt idx="600">
                  <c:v>100.2</c:v>
                </c:pt>
                <c:pt idx="601">
                  <c:v>100.2</c:v>
                </c:pt>
                <c:pt idx="602">
                  <c:v>100.2</c:v>
                </c:pt>
                <c:pt idx="603">
                  <c:v>100.2</c:v>
                </c:pt>
                <c:pt idx="604">
                  <c:v>100.2</c:v>
                </c:pt>
                <c:pt idx="605">
                  <c:v>100.2</c:v>
                </c:pt>
                <c:pt idx="606">
                  <c:v>100.2</c:v>
                </c:pt>
                <c:pt idx="607">
                  <c:v>100.2</c:v>
                </c:pt>
                <c:pt idx="608">
                  <c:v>100.2</c:v>
                </c:pt>
                <c:pt idx="609">
                  <c:v>100.2</c:v>
                </c:pt>
                <c:pt idx="610">
                  <c:v>100.2</c:v>
                </c:pt>
                <c:pt idx="611">
                  <c:v>100.2</c:v>
                </c:pt>
                <c:pt idx="612">
                  <c:v>100.2</c:v>
                </c:pt>
                <c:pt idx="613">
                  <c:v>100.2</c:v>
                </c:pt>
                <c:pt idx="614">
                  <c:v>100.2</c:v>
                </c:pt>
                <c:pt idx="615">
                  <c:v>100.2</c:v>
                </c:pt>
                <c:pt idx="616">
                  <c:v>100.2</c:v>
                </c:pt>
                <c:pt idx="617">
                  <c:v>100.2</c:v>
                </c:pt>
                <c:pt idx="618">
                  <c:v>100.2</c:v>
                </c:pt>
                <c:pt idx="619">
                  <c:v>100.2</c:v>
                </c:pt>
                <c:pt idx="620">
                  <c:v>100.2</c:v>
                </c:pt>
                <c:pt idx="621">
                  <c:v>100.2</c:v>
                </c:pt>
                <c:pt idx="622">
                  <c:v>100.2</c:v>
                </c:pt>
                <c:pt idx="623">
                  <c:v>100.2</c:v>
                </c:pt>
                <c:pt idx="624">
                  <c:v>100.2</c:v>
                </c:pt>
                <c:pt idx="625">
                  <c:v>100.2</c:v>
                </c:pt>
                <c:pt idx="626">
                  <c:v>100.2</c:v>
                </c:pt>
                <c:pt idx="627">
                  <c:v>100.2</c:v>
                </c:pt>
                <c:pt idx="628">
                  <c:v>100.2</c:v>
                </c:pt>
                <c:pt idx="629">
                  <c:v>100.2</c:v>
                </c:pt>
                <c:pt idx="630">
                  <c:v>100.2</c:v>
                </c:pt>
                <c:pt idx="631">
                  <c:v>100.2</c:v>
                </c:pt>
                <c:pt idx="632">
                  <c:v>100.2</c:v>
                </c:pt>
                <c:pt idx="633">
                  <c:v>100.2</c:v>
                </c:pt>
                <c:pt idx="634">
                  <c:v>100.2</c:v>
                </c:pt>
                <c:pt idx="635">
                  <c:v>100.2</c:v>
                </c:pt>
                <c:pt idx="636">
                  <c:v>100.2</c:v>
                </c:pt>
                <c:pt idx="637">
                  <c:v>100.2</c:v>
                </c:pt>
                <c:pt idx="638">
                  <c:v>100.2</c:v>
                </c:pt>
                <c:pt idx="639">
                  <c:v>100.2</c:v>
                </c:pt>
                <c:pt idx="640">
                  <c:v>100.2</c:v>
                </c:pt>
                <c:pt idx="641">
                  <c:v>100.2</c:v>
                </c:pt>
                <c:pt idx="642">
                  <c:v>100.2</c:v>
                </c:pt>
                <c:pt idx="643">
                  <c:v>100.2</c:v>
                </c:pt>
                <c:pt idx="644">
                  <c:v>100.2</c:v>
                </c:pt>
                <c:pt idx="645">
                  <c:v>100.2</c:v>
                </c:pt>
                <c:pt idx="646">
                  <c:v>100.2</c:v>
                </c:pt>
                <c:pt idx="647">
                  <c:v>100.2</c:v>
                </c:pt>
                <c:pt idx="648">
                  <c:v>100.2</c:v>
                </c:pt>
                <c:pt idx="649">
                  <c:v>100.2</c:v>
                </c:pt>
                <c:pt idx="650">
                  <c:v>100.2</c:v>
                </c:pt>
                <c:pt idx="651">
                  <c:v>100.2</c:v>
                </c:pt>
                <c:pt idx="652">
                  <c:v>100.2</c:v>
                </c:pt>
                <c:pt idx="653">
                  <c:v>100.2</c:v>
                </c:pt>
                <c:pt idx="654">
                  <c:v>100.2</c:v>
                </c:pt>
                <c:pt idx="655">
                  <c:v>100.2</c:v>
                </c:pt>
                <c:pt idx="656">
                  <c:v>100.2</c:v>
                </c:pt>
                <c:pt idx="657">
                  <c:v>100.2</c:v>
                </c:pt>
                <c:pt idx="658">
                  <c:v>100.2</c:v>
                </c:pt>
                <c:pt idx="659">
                  <c:v>100.2</c:v>
                </c:pt>
                <c:pt idx="660">
                  <c:v>100.2</c:v>
                </c:pt>
                <c:pt idx="661">
                  <c:v>100.2</c:v>
                </c:pt>
                <c:pt idx="662">
                  <c:v>100.2</c:v>
                </c:pt>
                <c:pt idx="663">
                  <c:v>100.2</c:v>
                </c:pt>
                <c:pt idx="664">
                  <c:v>100.2</c:v>
                </c:pt>
                <c:pt idx="665">
                  <c:v>100.2</c:v>
                </c:pt>
                <c:pt idx="666">
                  <c:v>100.2</c:v>
                </c:pt>
                <c:pt idx="667">
                  <c:v>100.2</c:v>
                </c:pt>
                <c:pt idx="668">
                  <c:v>100.2</c:v>
                </c:pt>
                <c:pt idx="669">
                  <c:v>100.2</c:v>
                </c:pt>
                <c:pt idx="670">
                  <c:v>100.2</c:v>
                </c:pt>
                <c:pt idx="671">
                  <c:v>100.2</c:v>
                </c:pt>
                <c:pt idx="672">
                  <c:v>100.2</c:v>
                </c:pt>
                <c:pt idx="673">
                  <c:v>100.2</c:v>
                </c:pt>
                <c:pt idx="674">
                  <c:v>100.2</c:v>
                </c:pt>
                <c:pt idx="675">
                  <c:v>100.2</c:v>
                </c:pt>
                <c:pt idx="676">
                  <c:v>100.2</c:v>
                </c:pt>
                <c:pt idx="677">
                  <c:v>100.2</c:v>
                </c:pt>
                <c:pt idx="678">
                  <c:v>100.2</c:v>
                </c:pt>
                <c:pt idx="679">
                  <c:v>100.2</c:v>
                </c:pt>
                <c:pt idx="680">
                  <c:v>100.2</c:v>
                </c:pt>
                <c:pt idx="681">
                  <c:v>100.2</c:v>
                </c:pt>
                <c:pt idx="682">
                  <c:v>100.2</c:v>
                </c:pt>
                <c:pt idx="683">
                  <c:v>100.2</c:v>
                </c:pt>
                <c:pt idx="684">
                  <c:v>100.2</c:v>
                </c:pt>
                <c:pt idx="685">
                  <c:v>100.2</c:v>
                </c:pt>
                <c:pt idx="686">
                  <c:v>100.2</c:v>
                </c:pt>
                <c:pt idx="687">
                  <c:v>100.2</c:v>
                </c:pt>
                <c:pt idx="688">
                  <c:v>100.2</c:v>
                </c:pt>
                <c:pt idx="689">
                  <c:v>100.2</c:v>
                </c:pt>
                <c:pt idx="690">
                  <c:v>100.2</c:v>
                </c:pt>
                <c:pt idx="691">
                  <c:v>100.2</c:v>
                </c:pt>
                <c:pt idx="692">
                  <c:v>100.2</c:v>
                </c:pt>
                <c:pt idx="693">
                  <c:v>100.2</c:v>
                </c:pt>
                <c:pt idx="694">
                  <c:v>100.2</c:v>
                </c:pt>
                <c:pt idx="695">
                  <c:v>100.2</c:v>
                </c:pt>
                <c:pt idx="696">
                  <c:v>100.2</c:v>
                </c:pt>
                <c:pt idx="697">
                  <c:v>100.2</c:v>
                </c:pt>
                <c:pt idx="698">
                  <c:v>100.2</c:v>
                </c:pt>
                <c:pt idx="699">
                  <c:v>100.2</c:v>
                </c:pt>
                <c:pt idx="700">
                  <c:v>100.2</c:v>
                </c:pt>
                <c:pt idx="701">
                  <c:v>100.2</c:v>
                </c:pt>
                <c:pt idx="702">
                  <c:v>100.2</c:v>
                </c:pt>
                <c:pt idx="703">
                  <c:v>100.2</c:v>
                </c:pt>
                <c:pt idx="704">
                  <c:v>100.2</c:v>
                </c:pt>
                <c:pt idx="705">
                  <c:v>100.2</c:v>
                </c:pt>
                <c:pt idx="706">
                  <c:v>100.2</c:v>
                </c:pt>
                <c:pt idx="707">
                  <c:v>100.2</c:v>
                </c:pt>
                <c:pt idx="708">
                  <c:v>100.2</c:v>
                </c:pt>
                <c:pt idx="709">
                  <c:v>100.2</c:v>
                </c:pt>
                <c:pt idx="710">
                  <c:v>100.2</c:v>
                </c:pt>
                <c:pt idx="711">
                  <c:v>100.2</c:v>
                </c:pt>
                <c:pt idx="712">
                  <c:v>100.2</c:v>
                </c:pt>
                <c:pt idx="713">
                  <c:v>100.2</c:v>
                </c:pt>
                <c:pt idx="714">
                  <c:v>100.2</c:v>
                </c:pt>
                <c:pt idx="715">
                  <c:v>100.2</c:v>
                </c:pt>
                <c:pt idx="716">
                  <c:v>100.2</c:v>
                </c:pt>
                <c:pt idx="717">
                  <c:v>100.2</c:v>
                </c:pt>
                <c:pt idx="718">
                  <c:v>100.2</c:v>
                </c:pt>
                <c:pt idx="719">
                  <c:v>100.2</c:v>
                </c:pt>
                <c:pt idx="720">
                  <c:v>100.2</c:v>
                </c:pt>
                <c:pt idx="721">
                  <c:v>100.2</c:v>
                </c:pt>
                <c:pt idx="722">
                  <c:v>100.2</c:v>
                </c:pt>
                <c:pt idx="723">
                  <c:v>100.2</c:v>
                </c:pt>
                <c:pt idx="724">
                  <c:v>100.2</c:v>
                </c:pt>
                <c:pt idx="725">
                  <c:v>100.2</c:v>
                </c:pt>
                <c:pt idx="726">
                  <c:v>100.2</c:v>
                </c:pt>
                <c:pt idx="727">
                  <c:v>100.2</c:v>
                </c:pt>
                <c:pt idx="728">
                  <c:v>100.2</c:v>
                </c:pt>
                <c:pt idx="729">
                  <c:v>100.2</c:v>
                </c:pt>
                <c:pt idx="730">
                  <c:v>100.2</c:v>
                </c:pt>
                <c:pt idx="731">
                  <c:v>100.2</c:v>
                </c:pt>
                <c:pt idx="732">
                  <c:v>100.2</c:v>
                </c:pt>
                <c:pt idx="733">
                  <c:v>100.2</c:v>
                </c:pt>
                <c:pt idx="734">
                  <c:v>100.2</c:v>
                </c:pt>
                <c:pt idx="735">
                  <c:v>100.2</c:v>
                </c:pt>
                <c:pt idx="736">
                  <c:v>100.2</c:v>
                </c:pt>
                <c:pt idx="737">
                  <c:v>100.2</c:v>
                </c:pt>
                <c:pt idx="738">
                  <c:v>100.2</c:v>
                </c:pt>
                <c:pt idx="739">
                  <c:v>100.2</c:v>
                </c:pt>
                <c:pt idx="740">
                  <c:v>100.2</c:v>
                </c:pt>
                <c:pt idx="741">
                  <c:v>100.2</c:v>
                </c:pt>
                <c:pt idx="742">
                  <c:v>100.2</c:v>
                </c:pt>
                <c:pt idx="743">
                  <c:v>100.2</c:v>
                </c:pt>
                <c:pt idx="744">
                  <c:v>100.2</c:v>
                </c:pt>
                <c:pt idx="745">
                  <c:v>100.2</c:v>
                </c:pt>
                <c:pt idx="746">
                  <c:v>100.2</c:v>
                </c:pt>
                <c:pt idx="747">
                  <c:v>100.2</c:v>
                </c:pt>
                <c:pt idx="748">
                  <c:v>100.2</c:v>
                </c:pt>
                <c:pt idx="749">
                  <c:v>100.2</c:v>
                </c:pt>
                <c:pt idx="750">
                  <c:v>100.2</c:v>
                </c:pt>
                <c:pt idx="751">
                  <c:v>100.2</c:v>
                </c:pt>
                <c:pt idx="752">
                  <c:v>100.2</c:v>
                </c:pt>
                <c:pt idx="753">
                  <c:v>100.2</c:v>
                </c:pt>
                <c:pt idx="754">
                  <c:v>100.2</c:v>
                </c:pt>
                <c:pt idx="755">
                  <c:v>100.2</c:v>
                </c:pt>
                <c:pt idx="756">
                  <c:v>100.2</c:v>
                </c:pt>
                <c:pt idx="757">
                  <c:v>100.2</c:v>
                </c:pt>
                <c:pt idx="758">
                  <c:v>100.2</c:v>
                </c:pt>
                <c:pt idx="759">
                  <c:v>100.2</c:v>
                </c:pt>
                <c:pt idx="760">
                  <c:v>100.2</c:v>
                </c:pt>
                <c:pt idx="761">
                  <c:v>100.2</c:v>
                </c:pt>
                <c:pt idx="762">
                  <c:v>100.2</c:v>
                </c:pt>
                <c:pt idx="763">
                  <c:v>100.2</c:v>
                </c:pt>
                <c:pt idx="764">
                  <c:v>100.2</c:v>
                </c:pt>
                <c:pt idx="765">
                  <c:v>100.2</c:v>
                </c:pt>
                <c:pt idx="766">
                  <c:v>100.2</c:v>
                </c:pt>
                <c:pt idx="767">
                  <c:v>100.2</c:v>
                </c:pt>
                <c:pt idx="768">
                  <c:v>100.2</c:v>
                </c:pt>
                <c:pt idx="769">
                  <c:v>100.2</c:v>
                </c:pt>
                <c:pt idx="770">
                  <c:v>100.2</c:v>
                </c:pt>
                <c:pt idx="771">
                  <c:v>100.2</c:v>
                </c:pt>
                <c:pt idx="772">
                  <c:v>100.2</c:v>
                </c:pt>
                <c:pt idx="773">
                  <c:v>100.2</c:v>
                </c:pt>
                <c:pt idx="774">
                  <c:v>100.2</c:v>
                </c:pt>
                <c:pt idx="775">
                  <c:v>100.2</c:v>
                </c:pt>
                <c:pt idx="776">
                  <c:v>100.2</c:v>
                </c:pt>
                <c:pt idx="777">
                  <c:v>100.2</c:v>
                </c:pt>
                <c:pt idx="778">
                  <c:v>100.2</c:v>
                </c:pt>
                <c:pt idx="779">
                  <c:v>100.2</c:v>
                </c:pt>
                <c:pt idx="780">
                  <c:v>100.2</c:v>
                </c:pt>
                <c:pt idx="781">
                  <c:v>100.2</c:v>
                </c:pt>
                <c:pt idx="782">
                  <c:v>100.2</c:v>
                </c:pt>
                <c:pt idx="783">
                  <c:v>100.2</c:v>
                </c:pt>
                <c:pt idx="784">
                  <c:v>100.2</c:v>
                </c:pt>
                <c:pt idx="785">
                  <c:v>100.2</c:v>
                </c:pt>
                <c:pt idx="786">
                  <c:v>100.2</c:v>
                </c:pt>
                <c:pt idx="787">
                  <c:v>100.2</c:v>
                </c:pt>
                <c:pt idx="788">
                  <c:v>100.2</c:v>
                </c:pt>
                <c:pt idx="789">
                  <c:v>100.2</c:v>
                </c:pt>
                <c:pt idx="790">
                  <c:v>100.2</c:v>
                </c:pt>
                <c:pt idx="791">
                  <c:v>100.2</c:v>
                </c:pt>
                <c:pt idx="792">
                  <c:v>100.2</c:v>
                </c:pt>
                <c:pt idx="793">
                  <c:v>100.2</c:v>
                </c:pt>
                <c:pt idx="794">
                  <c:v>100.2</c:v>
                </c:pt>
                <c:pt idx="795">
                  <c:v>100.2</c:v>
                </c:pt>
                <c:pt idx="796">
                  <c:v>100.2</c:v>
                </c:pt>
                <c:pt idx="797">
                  <c:v>100.2</c:v>
                </c:pt>
                <c:pt idx="798">
                  <c:v>100.2</c:v>
                </c:pt>
                <c:pt idx="799">
                  <c:v>100.2</c:v>
                </c:pt>
                <c:pt idx="800">
                  <c:v>100.2</c:v>
                </c:pt>
                <c:pt idx="801">
                  <c:v>100.2</c:v>
                </c:pt>
                <c:pt idx="802">
                  <c:v>100.2</c:v>
                </c:pt>
                <c:pt idx="803">
                  <c:v>100.2</c:v>
                </c:pt>
                <c:pt idx="804">
                  <c:v>100.2</c:v>
                </c:pt>
                <c:pt idx="805">
                  <c:v>100.2</c:v>
                </c:pt>
                <c:pt idx="806">
                  <c:v>100.2</c:v>
                </c:pt>
                <c:pt idx="807">
                  <c:v>100.2</c:v>
                </c:pt>
                <c:pt idx="808">
                  <c:v>100.2</c:v>
                </c:pt>
                <c:pt idx="809">
                  <c:v>100.2</c:v>
                </c:pt>
                <c:pt idx="810">
                  <c:v>100.2</c:v>
                </c:pt>
                <c:pt idx="811">
                  <c:v>100.2</c:v>
                </c:pt>
                <c:pt idx="812">
                  <c:v>100.2</c:v>
                </c:pt>
                <c:pt idx="813">
                  <c:v>100.2</c:v>
                </c:pt>
                <c:pt idx="814">
                  <c:v>100.2</c:v>
                </c:pt>
                <c:pt idx="815">
                  <c:v>100.2</c:v>
                </c:pt>
                <c:pt idx="816">
                  <c:v>100.2</c:v>
                </c:pt>
                <c:pt idx="817">
                  <c:v>100.2</c:v>
                </c:pt>
                <c:pt idx="818">
                  <c:v>100.2</c:v>
                </c:pt>
                <c:pt idx="819">
                  <c:v>100.2</c:v>
                </c:pt>
                <c:pt idx="820">
                  <c:v>100.2</c:v>
                </c:pt>
                <c:pt idx="821">
                  <c:v>100.2</c:v>
                </c:pt>
                <c:pt idx="822">
                  <c:v>100.2</c:v>
                </c:pt>
                <c:pt idx="823">
                  <c:v>100.2</c:v>
                </c:pt>
                <c:pt idx="824">
                  <c:v>100.2</c:v>
                </c:pt>
                <c:pt idx="825">
                  <c:v>100.2</c:v>
                </c:pt>
                <c:pt idx="826">
                  <c:v>100.2</c:v>
                </c:pt>
                <c:pt idx="827">
                  <c:v>100.2</c:v>
                </c:pt>
                <c:pt idx="828">
                  <c:v>100.2</c:v>
                </c:pt>
                <c:pt idx="829">
                  <c:v>100.2</c:v>
                </c:pt>
                <c:pt idx="830">
                  <c:v>100.2</c:v>
                </c:pt>
                <c:pt idx="831">
                  <c:v>100.2</c:v>
                </c:pt>
                <c:pt idx="832">
                  <c:v>100.2</c:v>
                </c:pt>
                <c:pt idx="833">
                  <c:v>100.2</c:v>
                </c:pt>
                <c:pt idx="834">
                  <c:v>100.2</c:v>
                </c:pt>
                <c:pt idx="835">
                  <c:v>100.2</c:v>
                </c:pt>
                <c:pt idx="836">
                  <c:v>100.2</c:v>
                </c:pt>
                <c:pt idx="837">
                  <c:v>100.2</c:v>
                </c:pt>
                <c:pt idx="838">
                  <c:v>100.2</c:v>
                </c:pt>
                <c:pt idx="839">
                  <c:v>100.2</c:v>
                </c:pt>
                <c:pt idx="840">
                  <c:v>100.2</c:v>
                </c:pt>
                <c:pt idx="841">
                  <c:v>100.2</c:v>
                </c:pt>
                <c:pt idx="842">
                  <c:v>100.2</c:v>
                </c:pt>
                <c:pt idx="843">
                  <c:v>100.2</c:v>
                </c:pt>
                <c:pt idx="844">
                  <c:v>100.2</c:v>
                </c:pt>
                <c:pt idx="845">
                  <c:v>100.2</c:v>
                </c:pt>
                <c:pt idx="846">
                  <c:v>100.2</c:v>
                </c:pt>
                <c:pt idx="847">
                  <c:v>100.2</c:v>
                </c:pt>
                <c:pt idx="848">
                  <c:v>100.2</c:v>
                </c:pt>
                <c:pt idx="849">
                  <c:v>100.2</c:v>
                </c:pt>
                <c:pt idx="850">
                  <c:v>100.2</c:v>
                </c:pt>
                <c:pt idx="851">
                  <c:v>100.2</c:v>
                </c:pt>
                <c:pt idx="852">
                  <c:v>100.2</c:v>
                </c:pt>
                <c:pt idx="853">
                  <c:v>100.2</c:v>
                </c:pt>
                <c:pt idx="854">
                  <c:v>100.3</c:v>
                </c:pt>
                <c:pt idx="855">
                  <c:v>100.3</c:v>
                </c:pt>
                <c:pt idx="856">
                  <c:v>100.3</c:v>
                </c:pt>
                <c:pt idx="857">
                  <c:v>100.3</c:v>
                </c:pt>
                <c:pt idx="858">
                  <c:v>100.3</c:v>
                </c:pt>
                <c:pt idx="859">
                  <c:v>100.3</c:v>
                </c:pt>
                <c:pt idx="860">
                  <c:v>100.3</c:v>
                </c:pt>
                <c:pt idx="861">
                  <c:v>100.3</c:v>
                </c:pt>
                <c:pt idx="862">
                  <c:v>100.3</c:v>
                </c:pt>
                <c:pt idx="863">
                  <c:v>100.3</c:v>
                </c:pt>
                <c:pt idx="864">
                  <c:v>100.3</c:v>
                </c:pt>
                <c:pt idx="865">
                  <c:v>100.3</c:v>
                </c:pt>
                <c:pt idx="866">
                  <c:v>100.3</c:v>
                </c:pt>
                <c:pt idx="867">
                  <c:v>100.3</c:v>
                </c:pt>
                <c:pt idx="868">
                  <c:v>100.3</c:v>
                </c:pt>
                <c:pt idx="869">
                  <c:v>100.3</c:v>
                </c:pt>
                <c:pt idx="870">
                  <c:v>100.3</c:v>
                </c:pt>
                <c:pt idx="871">
                  <c:v>100.3</c:v>
                </c:pt>
                <c:pt idx="872">
                  <c:v>100.3</c:v>
                </c:pt>
                <c:pt idx="873">
                  <c:v>100.3</c:v>
                </c:pt>
                <c:pt idx="874">
                  <c:v>100.3</c:v>
                </c:pt>
                <c:pt idx="875">
                  <c:v>100.3</c:v>
                </c:pt>
                <c:pt idx="876">
                  <c:v>100.3</c:v>
                </c:pt>
                <c:pt idx="877">
                  <c:v>100.3</c:v>
                </c:pt>
                <c:pt idx="878">
                  <c:v>100.3</c:v>
                </c:pt>
                <c:pt idx="879">
                  <c:v>100.3</c:v>
                </c:pt>
                <c:pt idx="880">
                  <c:v>100.3</c:v>
                </c:pt>
                <c:pt idx="881">
                  <c:v>100.3</c:v>
                </c:pt>
                <c:pt idx="882">
                  <c:v>100.3</c:v>
                </c:pt>
                <c:pt idx="883">
                  <c:v>100.3</c:v>
                </c:pt>
                <c:pt idx="884">
                  <c:v>100.3</c:v>
                </c:pt>
                <c:pt idx="885">
                  <c:v>100.3</c:v>
                </c:pt>
                <c:pt idx="886">
                  <c:v>100.3</c:v>
                </c:pt>
                <c:pt idx="887">
                  <c:v>100.3</c:v>
                </c:pt>
                <c:pt idx="888">
                  <c:v>100.3</c:v>
                </c:pt>
                <c:pt idx="889">
                  <c:v>100.3</c:v>
                </c:pt>
                <c:pt idx="890">
                  <c:v>100.3</c:v>
                </c:pt>
                <c:pt idx="891">
                  <c:v>100.3</c:v>
                </c:pt>
                <c:pt idx="892">
                  <c:v>100.3</c:v>
                </c:pt>
                <c:pt idx="893">
                  <c:v>100.3</c:v>
                </c:pt>
                <c:pt idx="894">
                  <c:v>100.3</c:v>
                </c:pt>
                <c:pt idx="895">
                  <c:v>100.3</c:v>
                </c:pt>
                <c:pt idx="896">
                  <c:v>100.3</c:v>
                </c:pt>
                <c:pt idx="897">
                  <c:v>100.3</c:v>
                </c:pt>
                <c:pt idx="898">
                  <c:v>100.3</c:v>
                </c:pt>
                <c:pt idx="899">
                  <c:v>100.3</c:v>
                </c:pt>
                <c:pt idx="900">
                  <c:v>100.3</c:v>
                </c:pt>
                <c:pt idx="901">
                  <c:v>100.3</c:v>
                </c:pt>
                <c:pt idx="902">
                  <c:v>100.3</c:v>
                </c:pt>
                <c:pt idx="903">
                  <c:v>100.3</c:v>
                </c:pt>
                <c:pt idx="904">
                  <c:v>100.3</c:v>
                </c:pt>
                <c:pt idx="905">
                  <c:v>100.3</c:v>
                </c:pt>
                <c:pt idx="906">
                  <c:v>100.3</c:v>
                </c:pt>
                <c:pt idx="907">
                  <c:v>100.3</c:v>
                </c:pt>
                <c:pt idx="908">
                  <c:v>100.3</c:v>
                </c:pt>
                <c:pt idx="909">
                  <c:v>100.3</c:v>
                </c:pt>
                <c:pt idx="910">
                  <c:v>100.3</c:v>
                </c:pt>
                <c:pt idx="911">
                  <c:v>100.3</c:v>
                </c:pt>
                <c:pt idx="912">
                  <c:v>100.3</c:v>
                </c:pt>
                <c:pt idx="913">
                  <c:v>100.3</c:v>
                </c:pt>
                <c:pt idx="914">
                  <c:v>100.3</c:v>
                </c:pt>
                <c:pt idx="915">
                  <c:v>100.3</c:v>
                </c:pt>
                <c:pt idx="916">
                  <c:v>100.3</c:v>
                </c:pt>
                <c:pt idx="917">
                  <c:v>100.3</c:v>
                </c:pt>
                <c:pt idx="918">
                  <c:v>100.3</c:v>
                </c:pt>
                <c:pt idx="919">
                  <c:v>100.3</c:v>
                </c:pt>
                <c:pt idx="920">
                  <c:v>100.3</c:v>
                </c:pt>
                <c:pt idx="921">
                  <c:v>100.3</c:v>
                </c:pt>
                <c:pt idx="922">
                  <c:v>100.3</c:v>
                </c:pt>
                <c:pt idx="923">
                  <c:v>100.3</c:v>
                </c:pt>
                <c:pt idx="924">
                  <c:v>100.3</c:v>
                </c:pt>
                <c:pt idx="925">
                  <c:v>100.3</c:v>
                </c:pt>
                <c:pt idx="926">
                  <c:v>100.3</c:v>
                </c:pt>
                <c:pt idx="927">
                  <c:v>100.3</c:v>
                </c:pt>
                <c:pt idx="928">
                  <c:v>100.3</c:v>
                </c:pt>
                <c:pt idx="929">
                  <c:v>100.3</c:v>
                </c:pt>
                <c:pt idx="930">
                  <c:v>100.3</c:v>
                </c:pt>
                <c:pt idx="931">
                  <c:v>100.3</c:v>
                </c:pt>
                <c:pt idx="932">
                  <c:v>100.3</c:v>
                </c:pt>
                <c:pt idx="933">
                  <c:v>100.3</c:v>
                </c:pt>
                <c:pt idx="934">
                  <c:v>100.3</c:v>
                </c:pt>
                <c:pt idx="935">
                  <c:v>100.3</c:v>
                </c:pt>
                <c:pt idx="936">
                  <c:v>100.3</c:v>
                </c:pt>
                <c:pt idx="937">
                  <c:v>100.3</c:v>
                </c:pt>
                <c:pt idx="938">
                  <c:v>100.3</c:v>
                </c:pt>
                <c:pt idx="939">
                  <c:v>100.3</c:v>
                </c:pt>
                <c:pt idx="940">
                  <c:v>100.3</c:v>
                </c:pt>
                <c:pt idx="941">
                  <c:v>100.3</c:v>
                </c:pt>
                <c:pt idx="942">
                  <c:v>100.3</c:v>
                </c:pt>
                <c:pt idx="943">
                  <c:v>100.3</c:v>
                </c:pt>
                <c:pt idx="944">
                  <c:v>100.3</c:v>
                </c:pt>
                <c:pt idx="945">
                  <c:v>100.3</c:v>
                </c:pt>
                <c:pt idx="946">
                  <c:v>100.3</c:v>
                </c:pt>
                <c:pt idx="947">
                  <c:v>100.3</c:v>
                </c:pt>
                <c:pt idx="948">
                  <c:v>100.3</c:v>
                </c:pt>
                <c:pt idx="949">
                  <c:v>100.3</c:v>
                </c:pt>
                <c:pt idx="950">
                  <c:v>100.3</c:v>
                </c:pt>
                <c:pt idx="951">
                  <c:v>100.3</c:v>
                </c:pt>
                <c:pt idx="952">
                  <c:v>100.3</c:v>
                </c:pt>
                <c:pt idx="953">
                  <c:v>100.3</c:v>
                </c:pt>
                <c:pt idx="954">
                  <c:v>100.3</c:v>
                </c:pt>
                <c:pt idx="955">
                  <c:v>100.3</c:v>
                </c:pt>
                <c:pt idx="956">
                  <c:v>100.3</c:v>
                </c:pt>
                <c:pt idx="957">
                  <c:v>100.3</c:v>
                </c:pt>
                <c:pt idx="958">
                  <c:v>100.3</c:v>
                </c:pt>
                <c:pt idx="959">
                  <c:v>100.3</c:v>
                </c:pt>
                <c:pt idx="960">
                  <c:v>100.3</c:v>
                </c:pt>
                <c:pt idx="961">
                  <c:v>100.3</c:v>
                </c:pt>
                <c:pt idx="962">
                  <c:v>100.3</c:v>
                </c:pt>
                <c:pt idx="963">
                  <c:v>100.3</c:v>
                </c:pt>
                <c:pt idx="964">
                  <c:v>100.3</c:v>
                </c:pt>
                <c:pt idx="965">
                  <c:v>100.3</c:v>
                </c:pt>
                <c:pt idx="966">
                  <c:v>100.3</c:v>
                </c:pt>
                <c:pt idx="967">
                  <c:v>100.3</c:v>
                </c:pt>
                <c:pt idx="968">
                  <c:v>100.3</c:v>
                </c:pt>
                <c:pt idx="969">
                  <c:v>100.3</c:v>
                </c:pt>
                <c:pt idx="970">
                  <c:v>100.3</c:v>
                </c:pt>
                <c:pt idx="971">
                  <c:v>100.3</c:v>
                </c:pt>
                <c:pt idx="972">
                  <c:v>100.3</c:v>
                </c:pt>
                <c:pt idx="973">
                  <c:v>100.3</c:v>
                </c:pt>
                <c:pt idx="974">
                  <c:v>100.3</c:v>
                </c:pt>
                <c:pt idx="975">
                  <c:v>100.3</c:v>
                </c:pt>
                <c:pt idx="976">
                  <c:v>100.3</c:v>
                </c:pt>
                <c:pt idx="977">
                  <c:v>100.3</c:v>
                </c:pt>
                <c:pt idx="978">
                  <c:v>100.3</c:v>
                </c:pt>
                <c:pt idx="979">
                  <c:v>100.3</c:v>
                </c:pt>
                <c:pt idx="980">
                  <c:v>100.3</c:v>
                </c:pt>
                <c:pt idx="981">
                  <c:v>100.3</c:v>
                </c:pt>
                <c:pt idx="982">
                  <c:v>100.3</c:v>
                </c:pt>
                <c:pt idx="983">
                  <c:v>100.3</c:v>
                </c:pt>
                <c:pt idx="984">
                  <c:v>100.3</c:v>
                </c:pt>
                <c:pt idx="985">
                  <c:v>100.3</c:v>
                </c:pt>
                <c:pt idx="986">
                  <c:v>100.3</c:v>
                </c:pt>
                <c:pt idx="987">
                  <c:v>100.3</c:v>
                </c:pt>
                <c:pt idx="988">
                  <c:v>100.3</c:v>
                </c:pt>
                <c:pt idx="989">
                  <c:v>100.3</c:v>
                </c:pt>
                <c:pt idx="990">
                  <c:v>100.3</c:v>
                </c:pt>
                <c:pt idx="991">
                  <c:v>100.3</c:v>
                </c:pt>
                <c:pt idx="992">
                  <c:v>100.3</c:v>
                </c:pt>
                <c:pt idx="993">
                  <c:v>100.3</c:v>
                </c:pt>
                <c:pt idx="994">
                  <c:v>100.3</c:v>
                </c:pt>
                <c:pt idx="995">
                  <c:v>100.3</c:v>
                </c:pt>
                <c:pt idx="996">
                  <c:v>100.3</c:v>
                </c:pt>
                <c:pt idx="997">
                  <c:v>100.3</c:v>
                </c:pt>
                <c:pt idx="998">
                  <c:v>100.3</c:v>
                </c:pt>
                <c:pt idx="999">
                  <c:v>100.3</c:v>
                </c:pt>
                <c:pt idx="1000">
                  <c:v>100.3</c:v>
                </c:pt>
                <c:pt idx="1001">
                  <c:v>100.3</c:v>
                </c:pt>
                <c:pt idx="1002">
                  <c:v>100.3</c:v>
                </c:pt>
                <c:pt idx="1003">
                  <c:v>100.3</c:v>
                </c:pt>
                <c:pt idx="1004">
                  <c:v>100.3</c:v>
                </c:pt>
                <c:pt idx="1005">
                  <c:v>100.3</c:v>
                </c:pt>
                <c:pt idx="1006">
                  <c:v>100.3</c:v>
                </c:pt>
                <c:pt idx="1007">
                  <c:v>100.3</c:v>
                </c:pt>
                <c:pt idx="1008">
                  <c:v>100.3</c:v>
                </c:pt>
                <c:pt idx="1009">
                  <c:v>100.3</c:v>
                </c:pt>
                <c:pt idx="1010">
                  <c:v>100.3</c:v>
                </c:pt>
                <c:pt idx="1011">
                  <c:v>100.3</c:v>
                </c:pt>
                <c:pt idx="1012">
                  <c:v>100.3</c:v>
                </c:pt>
                <c:pt idx="1013">
                  <c:v>100.3</c:v>
                </c:pt>
                <c:pt idx="1014">
                  <c:v>100.3</c:v>
                </c:pt>
                <c:pt idx="1015">
                  <c:v>100.3</c:v>
                </c:pt>
                <c:pt idx="1016">
                  <c:v>100.3</c:v>
                </c:pt>
                <c:pt idx="1017">
                  <c:v>100.3</c:v>
                </c:pt>
                <c:pt idx="1018">
                  <c:v>100.3</c:v>
                </c:pt>
                <c:pt idx="1019">
                  <c:v>100.3</c:v>
                </c:pt>
                <c:pt idx="1020">
                  <c:v>100.3</c:v>
                </c:pt>
                <c:pt idx="1021">
                  <c:v>100.3</c:v>
                </c:pt>
                <c:pt idx="1022">
                  <c:v>100.3</c:v>
                </c:pt>
                <c:pt idx="1023">
                  <c:v>100.3</c:v>
                </c:pt>
                <c:pt idx="1024">
                  <c:v>100.3</c:v>
                </c:pt>
                <c:pt idx="1025">
                  <c:v>100.3</c:v>
                </c:pt>
                <c:pt idx="1026">
                  <c:v>100.3</c:v>
                </c:pt>
                <c:pt idx="1027">
                  <c:v>100.3</c:v>
                </c:pt>
                <c:pt idx="1028">
                  <c:v>100.3</c:v>
                </c:pt>
                <c:pt idx="1029">
                  <c:v>100.3</c:v>
                </c:pt>
                <c:pt idx="1030">
                  <c:v>100.3</c:v>
                </c:pt>
                <c:pt idx="1031">
                  <c:v>100.3</c:v>
                </c:pt>
                <c:pt idx="1032">
                  <c:v>100.3</c:v>
                </c:pt>
                <c:pt idx="1033">
                  <c:v>100.3</c:v>
                </c:pt>
                <c:pt idx="1034">
                  <c:v>100.3</c:v>
                </c:pt>
                <c:pt idx="1035">
                  <c:v>100.3</c:v>
                </c:pt>
                <c:pt idx="1036">
                  <c:v>100.3</c:v>
                </c:pt>
                <c:pt idx="1037">
                  <c:v>100.3</c:v>
                </c:pt>
                <c:pt idx="1038">
                  <c:v>100.3</c:v>
                </c:pt>
                <c:pt idx="1039">
                  <c:v>100.3</c:v>
                </c:pt>
                <c:pt idx="1040">
                  <c:v>100.3</c:v>
                </c:pt>
                <c:pt idx="1041">
                  <c:v>100.3</c:v>
                </c:pt>
                <c:pt idx="1042">
                  <c:v>100.3</c:v>
                </c:pt>
                <c:pt idx="1043">
                  <c:v>100.3</c:v>
                </c:pt>
                <c:pt idx="1044">
                  <c:v>100.3</c:v>
                </c:pt>
                <c:pt idx="1045">
                  <c:v>100.3</c:v>
                </c:pt>
                <c:pt idx="1046">
                  <c:v>100.3</c:v>
                </c:pt>
                <c:pt idx="1047">
                  <c:v>100.3</c:v>
                </c:pt>
                <c:pt idx="1048">
                  <c:v>100.3</c:v>
                </c:pt>
                <c:pt idx="1049">
                  <c:v>100.3</c:v>
                </c:pt>
                <c:pt idx="1050">
                  <c:v>100.3</c:v>
                </c:pt>
                <c:pt idx="1051">
                  <c:v>100.3</c:v>
                </c:pt>
                <c:pt idx="1052">
                  <c:v>100.3</c:v>
                </c:pt>
                <c:pt idx="1053">
                  <c:v>100.3</c:v>
                </c:pt>
                <c:pt idx="1054">
                  <c:v>100.3</c:v>
                </c:pt>
                <c:pt idx="1055">
                  <c:v>100.3</c:v>
                </c:pt>
                <c:pt idx="1056">
                  <c:v>100.3</c:v>
                </c:pt>
                <c:pt idx="1057">
                  <c:v>100.3</c:v>
                </c:pt>
                <c:pt idx="1058">
                  <c:v>100.3</c:v>
                </c:pt>
                <c:pt idx="1059">
                  <c:v>100.3</c:v>
                </c:pt>
                <c:pt idx="1060">
                  <c:v>100.3</c:v>
                </c:pt>
                <c:pt idx="1061">
                  <c:v>100.3</c:v>
                </c:pt>
                <c:pt idx="1062">
                  <c:v>100.3</c:v>
                </c:pt>
                <c:pt idx="1063">
                  <c:v>100.3</c:v>
                </c:pt>
                <c:pt idx="1064">
                  <c:v>100.3</c:v>
                </c:pt>
                <c:pt idx="1065">
                  <c:v>100.3</c:v>
                </c:pt>
                <c:pt idx="1066">
                  <c:v>100.3</c:v>
                </c:pt>
                <c:pt idx="1067">
                  <c:v>100.3</c:v>
                </c:pt>
                <c:pt idx="1068">
                  <c:v>100.3</c:v>
                </c:pt>
                <c:pt idx="1069">
                  <c:v>100.3</c:v>
                </c:pt>
                <c:pt idx="1070">
                  <c:v>100.3</c:v>
                </c:pt>
                <c:pt idx="1071">
                  <c:v>100.3</c:v>
                </c:pt>
                <c:pt idx="1072">
                  <c:v>100.3</c:v>
                </c:pt>
                <c:pt idx="1073">
                  <c:v>100.3</c:v>
                </c:pt>
                <c:pt idx="1074">
                  <c:v>100.3</c:v>
                </c:pt>
                <c:pt idx="1075">
                  <c:v>100.3</c:v>
                </c:pt>
                <c:pt idx="1076">
                  <c:v>100.3</c:v>
                </c:pt>
                <c:pt idx="1077">
                  <c:v>100.3</c:v>
                </c:pt>
                <c:pt idx="1078">
                  <c:v>100.3</c:v>
                </c:pt>
                <c:pt idx="1079">
                  <c:v>100.3</c:v>
                </c:pt>
                <c:pt idx="1080">
                  <c:v>100.3</c:v>
                </c:pt>
                <c:pt idx="1081">
                  <c:v>100.3</c:v>
                </c:pt>
                <c:pt idx="1082">
                  <c:v>100.3</c:v>
                </c:pt>
                <c:pt idx="1083">
                  <c:v>100.3</c:v>
                </c:pt>
                <c:pt idx="1084">
                  <c:v>100.3</c:v>
                </c:pt>
                <c:pt idx="1085">
                  <c:v>100.3</c:v>
                </c:pt>
                <c:pt idx="1086">
                  <c:v>100.3</c:v>
                </c:pt>
                <c:pt idx="1087">
                  <c:v>100.3</c:v>
                </c:pt>
                <c:pt idx="1088">
                  <c:v>100.3</c:v>
                </c:pt>
                <c:pt idx="1089">
                  <c:v>100.3</c:v>
                </c:pt>
                <c:pt idx="1090">
                  <c:v>100.3</c:v>
                </c:pt>
                <c:pt idx="1091">
                  <c:v>100.3</c:v>
                </c:pt>
                <c:pt idx="1092">
                  <c:v>100.3</c:v>
                </c:pt>
                <c:pt idx="1093">
                  <c:v>100.3</c:v>
                </c:pt>
                <c:pt idx="1094">
                  <c:v>100.3</c:v>
                </c:pt>
                <c:pt idx="1095">
                  <c:v>100.3</c:v>
                </c:pt>
                <c:pt idx="1096">
                  <c:v>100.3</c:v>
                </c:pt>
                <c:pt idx="1097">
                  <c:v>100.3</c:v>
                </c:pt>
                <c:pt idx="1098">
                  <c:v>100.3</c:v>
                </c:pt>
                <c:pt idx="1099">
                  <c:v>100.3</c:v>
                </c:pt>
                <c:pt idx="1100">
                  <c:v>100.3</c:v>
                </c:pt>
                <c:pt idx="1101">
                  <c:v>100.3</c:v>
                </c:pt>
                <c:pt idx="1102">
                  <c:v>100.3</c:v>
                </c:pt>
                <c:pt idx="1103">
                  <c:v>100.3</c:v>
                </c:pt>
                <c:pt idx="1104">
                  <c:v>100.3</c:v>
                </c:pt>
                <c:pt idx="1105">
                  <c:v>100.3</c:v>
                </c:pt>
                <c:pt idx="1106">
                  <c:v>100.3</c:v>
                </c:pt>
                <c:pt idx="1107">
                  <c:v>100.3</c:v>
                </c:pt>
                <c:pt idx="1108">
                  <c:v>100.3</c:v>
                </c:pt>
                <c:pt idx="1109">
                  <c:v>100.3</c:v>
                </c:pt>
                <c:pt idx="1110">
                  <c:v>100.3</c:v>
                </c:pt>
                <c:pt idx="1111">
                  <c:v>100.3</c:v>
                </c:pt>
                <c:pt idx="1112">
                  <c:v>100.3</c:v>
                </c:pt>
                <c:pt idx="1113">
                  <c:v>100.3</c:v>
                </c:pt>
                <c:pt idx="1114">
                  <c:v>100.3</c:v>
                </c:pt>
                <c:pt idx="1115">
                  <c:v>100.3</c:v>
                </c:pt>
                <c:pt idx="1116">
                  <c:v>100.3</c:v>
                </c:pt>
                <c:pt idx="1117">
                  <c:v>100.3</c:v>
                </c:pt>
                <c:pt idx="1118">
                  <c:v>100.3</c:v>
                </c:pt>
                <c:pt idx="1119">
                  <c:v>100.3</c:v>
                </c:pt>
                <c:pt idx="1120">
                  <c:v>100.3</c:v>
                </c:pt>
                <c:pt idx="1121">
                  <c:v>100.3</c:v>
                </c:pt>
                <c:pt idx="1122">
                  <c:v>100.3</c:v>
                </c:pt>
                <c:pt idx="1123">
                  <c:v>100.3</c:v>
                </c:pt>
                <c:pt idx="1124">
                  <c:v>100.3</c:v>
                </c:pt>
                <c:pt idx="1125">
                  <c:v>100.3</c:v>
                </c:pt>
                <c:pt idx="1126">
                  <c:v>100.3</c:v>
                </c:pt>
                <c:pt idx="1127">
                  <c:v>100.3</c:v>
                </c:pt>
                <c:pt idx="1128">
                  <c:v>100.3</c:v>
                </c:pt>
                <c:pt idx="1129">
                  <c:v>100.3</c:v>
                </c:pt>
                <c:pt idx="1130">
                  <c:v>100.3</c:v>
                </c:pt>
                <c:pt idx="1131">
                  <c:v>100.3</c:v>
                </c:pt>
                <c:pt idx="1132">
                  <c:v>100.3</c:v>
                </c:pt>
                <c:pt idx="1133">
                  <c:v>100.3</c:v>
                </c:pt>
                <c:pt idx="1134">
                  <c:v>100.3</c:v>
                </c:pt>
                <c:pt idx="1135">
                  <c:v>100.3</c:v>
                </c:pt>
                <c:pt idx="1136">
                  <c:v>100.3</c:v>
                </c:pt>
                <c:pt idx="1137">
                  <c:v>100.3</c:v>
                </c:pt>
                <c:pt idx="1138">
                  <c:v>100.3</c:v>
                </c:pt>
                <c:pt idx="1139">
                  <c:v>100.3</c:v>
                </c:pt>
                <c:pt idx="1140">
                  <c:v>100.3</c:v>
                </c:pt>
                <c:pt idx="1141">
                  <c:v>100.3</c:v>
                </c:pt>
                <c:pt idx="1142">
                  <c:v>100.3</c:v>
                </c:pt>
                <c:pt idx="1143">
                  <c:v>100.3</c:v>
                </c:pt>
                <c:pt idx="1144">
                  <c:v>100.3</c:v>
                </c:pt>
                <c:pt idx="1145">
                  <c:v>100.3</c:v>
                </c:pt>
                <c:pt idx="1146">
                  <c:v>100.3</c:v>
                </c:pt>
                <c:pt idx="1147">
                  <c:v>100.3</c:v>
                </c:pt>
                <c:pt idx="1148">
                  <c:v>100.3</c:v>
                </c:pt>
                <c:pt idx="1149">
                  <c:v>100.3</c:v>
                </c:pt>
                <c:pt idx="1150">
                  <c:v>100.3</c:v>
                </c:pt>
                <c:pt idx="1151">
                  <c:v>100.3</c:v>
                </c:pt>
                <c:pt idx="1152">
                  <c:v>100.3</c:v>
                </c:pt>
                <c:pt idx="1153">
                  <c:v>100.3</c:v>
                </c:pt>
                <c:pt idx="1154">
                  <c:v>100.3</c:v>
                </c:pt>
                <c:pt idx="1155">
                  <c:v>100.3</c:v>
                </c:pt>
                <c:pt idx="1156">
                  <c:v>100.3</c:v>
                </c:pt>
                <c:pt idx="1157">
                  <c:v>100.3</c:v>
                </c:pt>
                <c:pt idx="1158">
                  <c:v>100.3</c:v>
                </c:pt>
                <c:pt idx="1159">
                  <c:v>100.3</c:v>
                </c:pt>
                <c:pt idx="1160">
                  <c:v>100.3</c:v>
                </c:pt>
                <c:pt idx="1161">
                  <c:v>100.3</c:v>
                </c:pt>
                <c:pt idx="1162">
                  <c:v>100.3</c:v>
                </c:pt>
                <c:pt idx="1163">
                  <c:v>100.3</c:v>
                </c:pt>
                <c:pt idx="1164">
                  <c:v>100.3</c:v>
                </c:pt>
                <c:pt idx="1165">
                  <c:v>100.3</c:v>
                </c:pt>
                <c:pt idx="1166">
                  <c:v>100.3</c:v>
                </c:pt>
                <c:pt idx="1167">
                  <c:v>100.3</c:v>
                </c:pt>
                <c:pt idx="1168">
                  <c:v>100.3</c:v>
                </c:pt>
                <c:pt idx="1169">
                  <c:v>100.3</c:v>
                </c:pt>
                <c:pt idx="1170">
                  <c:v>100.3</c:v>
                </c:pt>
                <c:pt idx="1171">
                  <c:v>100.3</c:v>
                </c:pt>
                <c:pt idx="1172">
                  <c:v>100.3</c:v>
                </c:pt>
                <c:pt idx="1173">
                  <c:v>100.3</c:v>
                </c:pt>
                <c:pt idx="1174">
                  <c:v>100.3</c:v>
                </c:pt>
                <c:pt idx="1175">
                  <c:v>100.3</c:v>
                </c:pt>
                <c:pt idx="1176">
                  <c:v>100.3</c:v>
                </c:pt>
                <c:pt idx="1177">
                  <c:v>100.3</c:v>
                </c:pt>
                <c:pt idx="1178">
                  <c:v>100.3</c:v>
                </c:pt>
                <c:pt idx="1179">
                  <c:v>100.3</c:v>
                </c:pt>
                <c:pt idx="1180">
                  <c:v>100.3</c:v>
                </c:pt>
                <c:pt idx="1181">
                  <c:v>100.3</c:v>
                </c:pt>
                <c:pt idx="1182">
                  <c:v>100.3</c:v>
                </c:pt>
                <c:pt idx="1183">
                  <c:v>100.3</c:v>
                </c:pt>
                <c:pt idx="1184">
                  <c:v>100.3</c:v>
                </c:pt>
                <c:pt idx="1185">
                  <c:v>100.3</c:v>
                </c:pt>
                <c:pt idx="1186">
                  <c:v>100.3</c:v>
                </c:pt>
                <c:pt idx="1187">
                  <c:v>100.3</c:v>
                </c:pt>
                <c:pt idx="1188">
                  <c:v>100.3</c:v>
                </c:pt>
                <c:pt idx="1189">
                  <c:v>100.3</c:v>
                </c:pt>
                <c:pt idx="1190">
                  <c:v>100.3</c:v>
                </c:pt>
                <c:pt idx="1191">
                  <c:v>100.3</c:v>
                </c:pt>
                <c:pt idx="1192">
                  <c:v>100.3</c:v>
                </c:pt>
                <c:pt idx="1193">
                  <c:v>100.3</c:v>
                </c:pt>
                <c:pt idx="1194">
                  <c:v>100.3</c:v>
                </c:pt>
                <c:pt idx="1195">
                  <c:v>100.3</c:v>
                </c:pt>
                <c:pt idx="1196">
                  <c:v>100.3</c:v>
                </c:pt>
                <c:pt idx="1197">
                  <c:v>100.3</c:v>
                </c:pt>
                <c:pt idx="1198">
                  <c:v>100.3</c:v>
                </c:pt>
                <c:pt idx="1199">
                  <c:v>100.3</c:v>
                </c:pt>
                <c:pt idx="1200">
                  <c:v>100.3</c:v>
                </c:pt>
                <c:pt idx="1201">
                  <c:v>100.3</c:v>
                </c:pt>
                <c:pt idx="1202">
                  <c:v>100.3</c:v>
                </c:pt>
                <c:pt idx="1203">
                  <c:v>100.3</c:v>
                </c:pt>
                <c:pt idx="1204">
                  <c:v>100.3</c:v>
                </c:pt>
                <c:pt idx="1205">
                  <c:v>100.3</c:v>
                </c:pt>
                <c:pt idx="1206">
                  <c:v>100.3</c:v>
                </c:pt>
                <c:pt idx="1207">
                  <c:v>100.3</c:v>
                </c:pt>
                <c:pt idx="1208">
                  <c:v>100.3</c:v>
                </c:pt>
                <c:pt idx="1209">
                  <c:v>100.3</c:v>
                </c:pt>
                <c:pt idx="1210">
                  <c:v>100.3</c:v>
                </c:pt>
                <c:pt idx="1211">
                  <c:v>100.3</c:v>
                </c:pt>
                <c:pt idx="1212">
                  <c:v>100.3</c:v>
                </c:pt>
                <c:pt idx="1213">
                  <c:v>100.3</c:v>
                </c:pt>
                <c:pt idx="1214">
                  <c:v>100.3</c:v>
                </c:pt>
                <c:pt idx="1215">
                  <c:v>100.3</c:v>
                </c:pt>
                <c:pt idx="1216">
                  <c:v>100.3</c:v>
                </c:pt>
                <c:pt idx="1217">
                  <c:v>100.3</c:v>
                </c:pt>
                <c:pt idx="1218">
                  <c:v>100.3</c:v>
                </c:pt>
                <c:pt idx="1219">
                  <c:v>100.3</c:v>
                </c:pt>
                <c:pt idx="1220">
                  <c:v>100.3</c:v>
                </c:pt>
                <c:pt idx="1221">
                  <c:v>100.3</c:v>
                </c:pt>
                <c:pt idx="1222">
                  <c:v>100.3</c:v>
                </c:pt>
                <c:pt idx="1223">
                  <c:v>100.3</c:v>
                </c:pt>
                <c:pt idx="1224">
                  <c:v>100.3</c:v>
                </c:pt>
                <c:pt idx="1225">
                  <c:v>100.3</c:v>
                </c:pt>
                <c:pt idx="1226">
                  <c:v>100.3</c:v>
                </c:pt>
                <c:pt idx="1227">
                  <c:v>100.3</c:v>
                </c:pt>
                <c:pt idx="1228">
                  <c:v>100.3</c:v>
                </c:pt>
                <c:pt idx="1229">
                  <c:v>100.3</c:v>
                </c:pt>
                <c:pt idx="1230">
                  <c:v>100.3</c:v>
                </c:pt>
                <c:pt idx="1231">
                  <c:v>100.3</c:v>
                </c:pt>
                <c:pt idx="1232">
                  <c:v>100.3</c:v>
                </c:pt>
                <c:pt idx="1233">
                  <c:v>100.3</c:v>
                </c:pt>
                <c:pt idx="1234">
                  <c:v>100.3</c:v>
                </c:pt>
                <c:pt idx="1235">
                  <c:v>100.3</c:v>
                </c:pt>
                <c:pt idx="1236">
                  <c:v>100.3</c:v>
                </c:pt>
                <c:pt idx="1237">
                  <c:v>100.3</c:v>
                </c:pt>
                <c:pt idx="1238">
                  <c:v>100.3</c:v>
                </c:pt>
                <c:pt idx="1239">
                  <c:v>100.3</c:v>
                </c:pt>
                <c:pt idx="1240">
                  <c:v>100.3</c:v>
                </c:pt>
                <c:pt idx="1241">
                  <c:v>100.3</c:v>
                </c:pt>
                <c:pt idx="1242">
                  <c:v>100.3</c:v>
                </c:pt>
                <c:pt idx="1243">
                  <c:v>100.3</c:v>
                </c:pt>
                <c:pt idx="1244">
                  <c:v>100.3</c:v>
                </c:pt>
                <c:pt idx="1245">
                  <c:v>100.3</c:v>
                </c:pt>
                <c:pt idx="1246">
                  <c:v>100.3</c:v>
                </c:pt>
                <c:pt idx="1247">
                  <c:v>100.3</c:v>
                </c:pt>
                <c:pt idx="1248">
                  <c:v>100.3</c:v>
                </c:pt>
                <c:pt idx="1249">
                  <c:v>100.3</c:v>
                </c:pt>
                <c:pt idx="1250">
                  <c:v>100.3</c:v>
                </c:pt>
                <c:pt idx="1251">
                  <c:v>100.3</c:v>
                </c:pt>
                <c:pt idx="1252">
                  <c:v>100.3</c:v>
                </c:pt>
                <c:pt idx="1253">
                  <c:v>100.3</c:v>
                </c:pt>
                <c:pt idx="1254">
                  <c:v>100.3</c:v>
                </c:pt>
                <c:pt idx="1255">
                  <c:v>100.3</c:v>
                </c:pt>
                <c:pt idx="1256">
                  <c:v>100.3</c:v>
                </c:pt>
                <c:pt idx="1257">
                  <c:v>100.3</c:v>
                </c:pt>
                <c:pt idx="1258">
                  <c:v>100.3</c:v>
                </c:pt>
                <c:pt idx="1259">
                  <c:v>100.3</c:v>
                </c:pt>
                <c:pt idx="1260">
                  <c:v>100.3</c:v>
                </c:pt>
                <c:pt idx="1261">
                  <c:v>100.3</c:v>
                </c:pt>
                <c:pt idx="1262">
                  <c:v>100.3</c:v>
                </c:pt>
                <c:pt idx="1263">
                  <c:v>100.3</c:v>
                </c:pt>
                <c:pt idx="1264">
                  <c:v>100.3</c:v>
                </c:pt>
                <c:pt idx="1265">
                  <c:v>100.3</c:v>
                </c:pt>
                <c:pt idx="1266">
                  <c:v>100.3</c:v>
                </c:pt>
                <c:pt idx="1267">
                  <c:v>100.3</c:v>
                </c:pt>
                <c:pt idx="1268">
                  <c:v>100.3</c:v>
                </c:pt>
                <c:pt idx="1269">
                  <c:v>100.3</c:v>
                </c:pt>
                <c:pt idx="1270">
                  <c:v>100.3</c:v>
                </c:pt>
                <c:pt idx="1271">
                  <c:v>100.3</c:v>
                </c:pt>
                <c:pt idx="1272">
                  <c:v>100.3</c:v>
                </c:pt>
                <c:pt idx="1273">
                  <c:v>100.3</c:v>
                </c:pt>
                <c:pt idx="1274">
                  <c:v>100.3</c:v>
                </c:pt>
                <c:pt idx="1275">
                  <c:v>100.3</c:v>
                </c:pt>
                <c:pt idx="1276">
                  <c:v>100.3</c:v>
                </c:pt>
                <c:pt idx="1277">
                  <c:v>100.3</c:v>
                </c:pt>
                <c:pt idx="1278">
                  <c:v>100.3</c:v>
                </c:pt>
                <c:pt idx="1279">
                  <c:v>100.3</c:v>
                </c:pt>
                <c:pt idx="1280">
                  <c:v>100.3</c:v>
                </c:pt>
                <c:pt idx="1281">
                  <c:v>100.3</c:v>
                </c:pt>
                <c:pt idx="1282">
                  <c:v>100.3</c:v>
                </c:pt>
                <c:pt idx="1283">
                  <c:v>100.3</c:v>
                </c:pt>
                <c:pt idx="1284">
                  <c:v>100.3</c:v>
                </c:pt>
                <c:pt idx="1285">
                  <c:v>100.3</c:v>
                </c:pt>
                <c:pt idx="1286">
                  <c:v>100.3</c:v>
                </c:pt>
                <c:pt idx="1287">
                  <c:v>100.3</c:v>
                </c:pt>
                <c:pt idx="1288">
                  <c:v>100.3</c:v>
                </c:pt>
                <c:pt idx="1289">
                  <c:v>100.3</c:v>
                </c:pt>
                <c:pt idx="1290">
                  <c:v>100.3</c:v>
                </c:pt>
                <c:pt idx="1291">
                  <c:v>100.3</c:v>
                </c:pt>
                <c:pt idx="1292">
                  <c:v>100.3</c:v>
                </c:pt>
                <c:pt idx="1293">
                  <c:v>100.3</c:v>
                </c:pt>
                <c:pt idx="1294">
                  <c:v>100.3</c:v>
                </c:pt>
                <c:pt idx="1295">
                  <c:v>100.3</c:v>
                </c:pt>
                <c:pt idx="1296">
                  <c:v>100.3</c:v>
                </c:pt>
                <c:pt idx="1297">
                  <c:v>100.3</c:v>
                </c:pt>
                <c:pt idx="1298">
                  <c:v>100.3</c:v>
                </c:pt>
                <c:pt idx="1299">
                  <c:v>100.3</c:v>
                </c:pt>
                <c:pt idx="1300">
                  <c:v>100.3</c:v>
                </c:pt>
                <c:pt idx="1301">
                  <c:v>100.3</c:v>
                </c:pt>
                <c:pt idx="1302">
                  <c:v>100.3</c:v>
                </c:pt>
                <c:pt idx="1303">
                  <c:v>100.3</c:v>
                </c:pt>
                <c:pt idx="1304">
                  <c:v>100.3</c:v>
                </c:pt>
                <c:pt idx="1305">
                  <c:v>100.3</c:v>
                </c:pt>
                <c:pt idx="1306">
                  <c:v>100.3</c:v>
                </c:pt>
                <c:pt idx="1307">
                  <c:v>100.3</c:v>
                </c:pt>
                <c:pt idx="1308">
                  <c:v>100.3</c:v>
                </c:pt>
                <c:pt idx="1309">
                  <c:v>100.3</c:v>
                </c:pt>
                <c:pt idx="1310">
                  <c:v>100.3</c:v>
                </c:pt>
                <c:pt idx="1311">
                  <c:v>100.3</c:v>
                </c:pt>
                <c:pt idx="1312">
                  <c:v>100.3</c:v>
                </c:pt>
                <c:pt idx="1313">
                  <c:v>100.3</c:v>
                </c:pt>
                <c:pt idx="1314">
                  <c:v>100.3</c:v>
                </c:pt>
                <c:pt idx="1315">
                  <c:v>100.3</c:v>
                </c:pt>
                <c:pt idx="1316">
                  <c:v>100.3</c:v>
                </c:pt>
                <c:pt idx="1317">
                  <c:v>100.3</c:v>
                </c:pt>
                <c:pt idx="1318">
                  <c:v>100.3</c:v>
                </c:pt>
                <c:pt idx="1319">
                  <c:v>100.3</c:v>
                </c:pt>
                <c:pt idx="1320">
                  <c:v>100.3</c:v>
                </c:pt>
                <c:pt idx="1321">
                  <c:v>100.3</c:v>
                </c:pt>
                <c:pt idx="1322">
                  <c:v>100.3</c:v>
                </c:pt>
                <c:pt idx="1323">
                  <c:v>100.3</c:v>
                </c:pt>
                <c:pt idx="1324">
                  <c:v>100.3</c:v>
                </c:pt>
                <c:pt idx="1325">
                  <c:v>100.3</c:v>
                </c:pt>
                <c:pt idx="1326">
                  <c:v>100.3</c:v>
                </c:pt>
                <c:pt idx="1327">
                  <c:v>100.3</c:v>
                </c:pt>
                <c:pt idx="1328">
                  <c:v>100.3</c:v>
                </c:pt>
                <c:pt idx="1329">
                  <c:v>100.3</c:v>
                </c:pt>
                <c:pt idx="1330">
                  <c:v>100.3</c:v>
                </c:pt>
                <c:pt idx="1331">
                  <c:v>100.3</c:v>
                </c:pt>
                <c:pt idx="1332">
                  <c:v>100.3</c:v>
                </c:pt>
                <c:pt idx="1333">
                  <c:v>100.3</c:v>
                </c:pt>
                <c:pt idx="1334">
                  <c:v>100.3</c:v>
                </c:pt>
                <c:pt idx="1335">
                  <c:v>100.3</c:v>
                </c:pt>
                <c:pt idx="1336">
                  <c:v>100.3</c:v>
                </c:pt>
                <c:pt idx="1337">
                  <c:v>100.3</c:v>
                </c:pt>
                <c:pt idx="1338">
                  <c:v>100.3</c:v>
                </c:pt>
                <c:pt idx="1339">
                  <c:v>100.3</c:v>
                </c:pt>
                <c:pt idx="1340">
                  <c:v>100.3</c:v>
                </c:pt>
                <c:pt idx="1341">
                  <c:v>100.3</c:v>
                </c:pt>
                <c:pt idx="1342">
                  <c:v>100.3</c:v>
                </c:pt>
                <c:pt idx="1343">
                  <c:v>100.3</c:v>
                </c:pt>
                <c:pt idx="1344">
                  <c:v>100.3</c:v>
                </c:pt>
                <c:pt idx="1345">
                  <c:v>100.3</c:v>
                </c:pt>
                <c:pt idx="1346">
                  <c:v>100.3</c:v>
                </c:pt>
                <c:pt idx="1347">
                  <c:v>100.3</c:v>
                </c:pt>
                <c:pt idx="1348">
                  <c:v>100.3</c:v>
                </c:pt>
                <c:pt idx="1349">
                  <c:v>100.3</c:v>
                </c:pt>
                <c:pt idx="1350">
                  <c:v>100.3</c:v>
                </c:pt>
                <c:pt idx="1351">
                  <c:v>100.3</c:v>
                </c:pt>
                <c:pt idx="1352">
                  <c:v>100.3</c:v>
                </c:pt>
                <c:pt idx="1353">
                  <c:v>100.3</c:v>
                </c:pt>
                <c:pt idx="1354">
                  <c:v>100.3</c:v>
                </c:pt>
                <c:pt idx="1355">
                  <c:v>100.3</c:v>
                </c:pt>
                <c:pt idx="1356">
                  <c:v>100.3</c:v>
                </c:pt>
                <c:pt idx="1357">
                  <c:v>100.3</c:v>
                </c:pt>
                <c:pt idx="1358">
                  <c:v>100.3</c:v>
                </c:pt>
                <c:pt idx="1359">
                  <c:v>100.3</c:v>
                </c:pt>
                <c:pt idx="1360">
                  <c:v>100.3</c:v>
                </c:pt>
                <c:pt idx="1361">
                  <c:v>100.3</c:v>
                </c:pt>
                <c:pt idx="1362">
                  <c:v>100.3</c:v>
                </c:pt>
                <c:pt idx="1363">
                  <c:v>100.3</c:v>
                </c:pt>
                <c:pt idx="1364">
                  <c:v>100.3</c:v>
                </c:pt>
                <c:pt idx="1365">
                  <c:v>100.3</c:v>
                </c:pt>
                <c:pt idx="1366">
                  <c:v>100.3</c:v>
                </c:pt>
                <c:pt idx="1367">
                  <c:v>100.3</c:v>
                </c:pt>
                <c:pt idx="1368">
                  <c:v>100.3</c:v>
                </c:pt>
                <c:pt idx="1369">
                  <c:v>100.3</c:v>
                </c:pt>
                <c:pt idx="1370">
                  <c:v>100.3</c:v>
                </c:pt>
                <c:pt idx="1371">
                  <c:v>100.3</c:v>
                </c:pt>
                <c:pt idx="1372">
                  <c:v>100.3</c:v>
                </c:pt>
                <c:pt idx="1373">
                  <c:v>100.3</c:v>
                </c:pt>
                <c:pt idx="1374">
                  <c:v>100.3</c:v>
                </c:pt>
                <c:pt idx="1375">
                  <c:v>100.3</c:v>
                </c:pt>
                <c:pt idx="1376">
                  <c:v>100.3</c:v>
                </c:pt>
                <c:pt idx="1377">
                  <c:v>100.3</c:v>
                </c:pt>
                <c:pt idx="1378">
                  <c:v>100.3</c:v>
                </c:pt>
                <c:pt idx="1379">
                  <c:v>100.3</c:v>
                </c:pt>
                <c:pt idx="1380">
                  <c:v>100.3</c:v>
                </c:pt>
                <c:pt idx="1381">
                  <c:v>100.3</c:v>
                </c:pt>
                <c:pt idx="1382">
                  <c:v>100.3</c:v>
                </c:pt>
                <c:pt idx="1383">
                  <c:v>100.3</c:v>
                </c:pt>
                <c:pt idx="1384">
                  <c:v>100.3</c:v>
                </c:pt>
                <c:pt idx="1385">
                  <c:v>100.3</c:v>
                </c:pt>
                <c:pt idx="1386">
                  <c:v>100.3</c:v>
                </c:pt>
                <c:pt idx="1387">
                  <c:v>100.3</c:v>
                </c:pt>
                <c:pt idx="1388">
                  <c:v>100.3</c:v>
                </c:pt>
                <c:pt idx="1389">
                  <c:v>100.3</c:v>
                </c:pt>
                <c:pt idx="1390">
                  <c:v>100.3</c:v>
                </c:pt>
                <c:pt idx="1391">
                  <c:v>100.3</c:v>
                </c:pt>
                <c:pt idx="1392">
                  <c:v>100.3</c:v>
                </c:pt>
                <c:pt idx="1393">
                  <c:v>100.3</c:v>
                </c:pt>
                <c:pt idx="1394">
                  <c:v>100.3</c:v>
                </c:pt>
                <c:pt idx="1395">
                  <c:v>100.3</c:v>
                </c:pt>
                <c:pt idx="1396">
                  <c:v>100.3</c:v>
                </c:pt>
                <c:pt idx="1397">
                  <c:v>100.3</c:v>
                </c:pt>
                <c:pt idx="1398">
                  <c:v>100.3</c:v>
                </c:pt>
                <c:pt idx="1399">
                  <c:v>100.3</c:v>
                </c:pt>
                <c:pt idx="1400">
                  <c:v>100.3</c:v>
                </c:pt>
                <c:pt idx="1401">
                  <c:v>100.3</c:v>
                </c:pt>
                <c:pt idx="1402">
                  <c:v>100.3</c:v>
                </c:pt>
                <c:pt idx="1403">
                  <c:v>100.3</c:v>
                </c:pt>
                <c:pt idx="1404">
                  <c:v>100.3</c:v>
                </c:pt>
                <c:pt idx="1405">
                  <c:v>100.3</c:v>
                </c:pt>
                <c:pt idx="1406">
                  <c:v>100.3</c:v>
                </c:pt>
                <c:pt idx="1407">
                  <c:v>100.3</c:v>
                </c:pt>
                <c:pt idx="1408">
                  <c:v>100.3</c:v>
                </c:pt>
                <c:pt idx="1409">
                  <c:v>100.3</c:v>
                </c:pt>
                <c:pt idx="1410">
                  <c:v>100.3</c:v>
                </c:pt>
                <c:pt idx="1411">
                  <c:v>100.3</c:v>
                </c:pt>
                <c:pt idx="1412">
                  <c:v>100.3</c:v>
                </c:pt>
                <c:pt idx="1413">
                  <c:v>100.3</c:v>
                </c:pt>
                <c:pt idx="1414">
                  <c:v>100.3</c:v>
                </c:pt>
                <c:pt idx="1415">
                  <c:v>100.3</c:v>
                </c:pt>
                <c:pt idx="1416">
                  <c:v>100.3</c:v>
                </c:pt>
                <c:pt idx="1417">
                  <c:v>100.3</c:v>
                </c:pt>
                <c:pt idx="1418">
                  <c:v>100.3</c:v>
                </c:pt>
                <c:pt idx="1419">
                  <c:v>100.3</c:v>
                </c:pt>
                <c:pt idx="1420">
                  <c:v>100.3</c:v>
                </c:pt>
                <c:pt idx="1421">
                  <c:v>100.3</c:v>
                </c:pt>
                <c:pt idx="1422">
                  <c:v>100.3</c:v>
                </c:pt>
                <c:pt idx="1423">
                  <c:v>100.3</c:v>
                </c:pt>
                <c:pt idx="1424">
                  <c:v>100.3</c:v>
                </c:pt>
                <c:pt idx="1425">
                  <c:v>100.3</c:v>
                </c:pt>
                <c:pt idx="1426">
                  <c:v>100.3</c:v>
                </c:pt>
                <c:pt idx="1427">
                  <c:v>100.3</c:v>
                </c:pt>
                <c:pt idx="1428">
                  <c:v>100.3</c:v>
                </c:pt>
                <c:pt idx="1429">
                  <c:v>100.3</c:v>
                </c:pt>
                <c:pt idx="1430">
                  <c:v>100.3</c:v>
                </c:pt>
                <c:pt idx="1431">
                  <c:v>100.3</c:v>
                </c:pt>
                <c:pt idx="1432">
                  <c:v>100.3</c:v>
                </c:pt>
                <c:pt idx="1433">
                  <c:v>100.3</c:v>
                </c:pt>
                <c:pt idx="1434">
                  <c:v>100.3</c:v>
                </c:pt>
                <c:pt idx="1435">
                  <c:v>100.3</c:v>
                </c:pt>
                <c:pt idx="1436">
                  <c:v>100.3</c:v>
                </c:pt>
                <c:pt idx="1437">
                  <c:v>100.3</c:v>
                </c:pt>
                <c:pt idx="1438">
                  <c:v>100.3</c:v>
                </c:pt>
                <c:pt idx="1439">
                  <c:v>100.3</c:v>
                </c:pt>
                <c:pt idx="1440">
                  <c:v>100.3</c:v>
                </c:pt>
                <c:pt idx="1441">
                  <c:v>100.3</c:v>
                </c:pt>
                <c:pt idx="1442">
                  <c:v>100.3</c:v>
                </c:pt>
                <c:pt idx="1443">
                  <c:v>100.3</c:v>
                </c:pt>
                <c:pt idx="1444">
                  <c:v>100.3</c:v>
                </c:pt>
                <c:pt idx="1445">
                  <c:v>100.3</c:v>
                </c:pt>
                <c:pt idx="1446">
                  <c:v>100.3</c:v>
                </c:pt>
                <c:pt idx="1447">
                  <c:v>100.3</c:v>
                </c:pt>
                <c:pt idx="1448">
                  <c:v>100.3</c:v>
                </c:pt>
                <c:pt idx="1449">
                  <c:v>100.3</c:v>
                </c:pt>
                <c:pt idx="1450">
                  <c:v>100.3</c:v>
                </c:pt>
                <c:pt idx="1451">
                  <c:v>100.3</c:v>
                </c:pt>
                <c:pt idx="1452">
                  <c:v>100.3</c:v>
                </c:pt>
                <c:pt idx="1453">
                  <c:v>100.3</c:v>
                </c:pt>
                <c:pt idx="1454">
                  <c:v>100.3</c:v>
                </c:pt>
                <c:pt idx="1455">
                  <c:v>100.3</c:v>
                </c:pt>
                <c:pt idx="1456">
                  <c:v>100.3</c:v>
                </c:pt>
                <c:pt idx="1457">
                  <c:v>100.3</c:v>
                </c:pt>
                <c:pt idx="1458">
                  <c:v>100.3</c:v>
                </c:pt>
                <c:pt idx="1459">
                  <c:v>100.3</c:v>
                </c:pt>
                <c:pt idx="1460">
                  <c:v>100.3</c:v>
                </c:pt>
                <c:pt idx="1461">
                  <c:v>100.3</c:v>
                </c:pt>
                <c:pt idx="1462">
                  <c:v>100.3</c:v>
                </c:pt>
                <c:pt idx="1463">
                  <c:v>100.3</c:v>
                </c:pt>
                <c:pt idx="1464">
                  <c:v>100.3</c:v>
                </c:pt>
                <c:pt idx="1465">
                  <c:v>100.3</c:v>
                </c:pt>
                <c:pt idx="1466">
                  <c:v>100.3</c:v>
                </c:pt>
                <c:pt idx="1467">
                  <c:v>100.3</c:v>
                </c:pt>
                <c:pt idx="1468">
                  <c:v>100.3</c:v>
                </c:pt>
                <c:pt idx="1469">
                  <c:v>100.3</c:v>
                </c:pt>
                <c:pt idx="1470">
                  <c:v>100.3</c:v>
                </c:pt>
                <c:pt idx="1471">
                  <c:v>100.3</c:v>
                </c:pt>
                <c:pt idx="1472">
                  <c:v>100.3</c:v>
                </c:pt>
                <c:pt idx="1473">
                  <c:v>100.3</c:v>
                </c:pt>
                <c:pt idx="1474">
                  <c:v>100.3</c:v>
                </c:pt>
                <c:pt idx="1475">
                  <c:v>100.3</c:v>
                </c:pt>
                <c:pt idx="1476">
                  <c:v>100.3</c:v>
                </c:pt>
                <c:pt idx="1477">
                  <c:v>100.3</c:v>
                </c:pt>
                <c:pt idx="1478">
                  <c:v>100.3</c:v>
                </c:pt>
                <c:pt idx="1479">
                  <c:v>100.3</c:v>
                </c:pt>
                <c:pt idx="1480">
                  <c:v>100.3</c:v>
                </c:pt>
                <c:pt idx="1481">
                  <c:v>100.3</c:v>
                </c:pt>
                <c:pt idx="1482">
                  <c:v>100.3</c:v>
                </c:pt>
                <c:pt idx="1483">
                  <c:v>100.3</c:v>
                </c:pt>
                <c:pt idx="1484">
                  <c:v>100.3</c:v>
                </c:pt>
                <c:pt idx="1485">
                  <c:v>100.3</c:v>
                </c:pt>
                <c:pt idx="1486">
                  <c:v>100.3</c:v>
                </c:pt>
                <c:pt idx="1487">
                  <c:v>100.3</c:v>
                </c:pt>
                <c:pt idx="1488">
                  <c:v>100.3</c:v>
                </c:pt>
                <c:pt idx="1489">
                  <c:v>100.3</c:v>
                </c:pt>
                <c:pt idx="1490">
                  <c:v>100.3</c:v>
                </c:pt>
                <c:pt idx="1491">
                  <c:v>100.3</c:v>
                </c:pt>
                <c:pt idx="1492">
                  <c:v>100.3</c:v>
                </c:pt>
                <c:pt idx="1493">
                  <c:v>100.3</c:v>
                </c:pt>
                <c:pt idx="1494">
                  <c:v>100.3</c:v>
                </c:pt>
                <c:pt idx="1495">
                  <c:v>100.3</c:v>
                </c:pt>
                <c:pt idx="1496">
                  <c:v>100.3</c:v>
                </c:pt>
                <c:pt idx="1497">
                  <c:v>100.3</c:v>
                </c:pt>
                <c:pt idx="1498">
                  <c:v>100.3</c:v>
                </c:pt>
                <c:pt idx="1499">
                  <c:v>100.3</c:v>
                </c:pt>
                <c:pt idx="1500">
                  <c:v>100.3</c:v>
                </c:pt>
                <c:pt idx="1501">
                  <c:v>100.3</c:v>
                </c:pt>
                <c:pt idx="1502">
                  <c:v>100.3</c:v>
                </c:pt>
                <c:pt idx="1503">
                  <c:v>100.3</c:v>
                </c:pt>
                <c:pt idx="1504">
                  <c:v>100.3</c:v>
                </c:pt>
                <c:pt idx="1505">
                  <c:v>100.3</c:v>
                </c:pt>
                <c:pt idx="1506">
                  <c:v>100.3</c:v>
                </c:pt>
                <c:pt idx="1507">
                  <c:v>100.3</c:v>
                </c:pt>
                <c:pt idx="1508">
                  <c:v>100.3</c:v>
                </c:pt>
                <c:pt idx="1509">
                  <c:v>100.3</c:v>
                </c:pt>
                <c:pt idx="1510">
                  <c:v>100.3</c:v>
                </c:pt>
                <c:pt idx="1511">
                  <c:v>100.3</c:v>
                </c:pt>
                <c:pt idx="1512">
                  <c:v>100.3</c:v>
                </c:pt>
                <c:pt idx="1513">
                  <c:v>100.3</c:v>
                </c:pt>
                <c:pt idx="1514">
                  <c:v>100.3</c:v>
                </c:pt>
                <c:pt idx="1515">
                  <c:v>100.3</c:v>
                </c:pt>
                <c:pt idx="1516">
                  <c:v>100.3</c:v>
                </c:pt>
                <c:pt idx="1517">
                  <c:v>100.3</c:v>
                </c:pt>
                <c:pt idx="1518">
                  <c:v>100.3</c:v>
                </c:pt>
                <c:pt idx="1519">
                  <c:v>100.3</c:v>
                </c:pt>
                <c:pt idx="1520">
                  <c:v>100.3</c:v>
                </c:pt>
                <c:pt idx="1521">
                  <c:v>100.3</c:v>
                </c:pt>
                <c:pt idx="1522">
                  <c:v>100.3</c:v>
                </c:pt>
                <c:pt idx="1523">
                  <c:v>100.3</c:v>
                </c:pt>
                <c:pt idx="1524">
                  <c:v>100.3</c:v>
                </c:pt>
                <c:pt idx="1525">
                  <c:v>100.3</c:v>
                </c:pt>
                <c:pt idx="1526">
                  <c:v>100.3</c:v>
                </c:pt>
                <c:pt idx="1527">
                  <c:v>100.3</c:v>
                </c:pt>
                <c:pt idx="1528">
                  <c:v>100.3</c:v>
                </c:pt>
                <c:pt idx="1529">
                  <c:v>100.3</c:v>
                </c:pt>
                <c:pt idx="1530">
                  <c:v>100.3</c:v>
                </c:pt>
                <c:pt idx="1531">
                  <c:v>100.3</c:v>
                </c:pt>
                <c:pt idx="1532">
                  <c:v>100.3</c:v>
                </c:pt>
                <c:pt idx="1533">
                  <c:v>100.3</c:v>
                </c:pt>
                <c:pt idx="1534">
                  <c:v>100.3</c:v>
                </c:pt>
                <c:pt idx="1535">
                  <c:v>100.3</c:v>
                </c:pt>
                <c:pt idx="1536">
                  <c:v>100.3</c:v>
                </c:pt>
                <c:pt idx="1537">
                  <c:v>100.3</c:v>
                </c:pt>
                <c:pt idx="1538">
                  <c:v>100.3</c:v>
                </c:pt>
                <c:pt idx="1539">
                  <c:v>100.3</c:v>
                </c:pt>
                <c:pt idx="1540">
                  <c:v>100.3</c:v>
                </c:pt>
                <c:pt idx="1541">
                  <c:v>100.3</c:v>
                </c:pt>
                <c:pt idx="1542">
                  <c:v>100.3</c:v>
                </c:pt>
                <c:pt idx="1543">
                  <c:v>100.3</c:v>
                </c:pt>
                <c:pt idx="1544">
                  <c:v>100.3</c:v>
                </c:pt>
                <c:pt idx="1545">
                  <c:v>100.3</c:v>
                </c:pt>
                <c:pt idx="1546">
                  <c:v>100.3</c:v>
                </c:pt>
                <c:pt idx="1547">
                  <c:v>100.3</c:v>
                </c:pt>
                <c:pt idx="1548">
                  <c:v>100.3</c:v>
                </c:pt>
                <c:pt idx="1549">
                  <c:v>100.3</c:v>
                </c:pt>
                <c:pt idx="1550">
                  <c:v>100.3</c:v>
                </c:pt>
                <c:pt idx="1551">
                  <c:v>100.3</c:v>
                </c:pt>
                <c:pt idx="1552">
                  <c:v>100.3</c:v>
                </c:pt>
                <c:pt idx="1553">
                  <c:v>100.3</c:v>
                </c:pt>
                <c:pt idx="1554">
                  <c:v>100.3</c:v>
                </c:pt>
                <c:pt idx="1555">
                  <c:v>100.3</c:v>
                </c:pt>
                <c:pt idx="1556">
                  <c:v>100.3</c:v>
                </c:pt>
                <c:pt idx="1557">
                  <c:v>100.3</c:v>
                </c:pt>
                <c:pt idx="1558">
                  <c:v>100.3</c:v>
                </c:pt>
                <c:pt idx="1559">
                  <c:v>100.3</c:v>
                </c:pt>
                <c:pt idx="1560">
                  <c:v>100.3</c:v>
                </c:pt>
                <c:pt idx="1561">
                  <c:v>100.3</c:v>
                </c:pt>
                <c:pt idx="1562">
                  <c:v>100.3</c:v>
                </c:pt>
                <c:pt idx="1563">
                  <c:v>100.3</c:v>
                </c:pt>
                <c:pt idx="1564">
                  <c:v>100.3</c:v>
                </c:pt>
                <c:pt idx="1565">
                  <c:v>100.3</c:v>
                </c:pt>
                <c:pt idx="1566">
                  <c:v>100.3</c:v>
                </c:pt>
                <c:pt idx="1567">
                  <c:v>100.3</c:v>
                </c:pt>
                <c:pt idx="1568">
                  <c:v>100.3</c:v>
                </c:pt>
                <c:pt idx="1569">
                  <c:v>100.3</c:v>
                </c:pt>
                <c:pt idx="1570">
                  <c:v>100.3</c:v>
                </c:pt>
                <c:pt idx="1571">
                  <c:v>100.3</c:v>
                </c:pt>
                <c:pt idx="1572">
                  <c:v>100.3</c:v>
                </c:pt>
                <c:pt idx="1573">
                  <c:v>100.3</c:v>
                </c:pt>
                <c:pt idx="1574">
                  <c:v>100.3</c:v>
                </c:pt>
                <c:pt idx="1575">
                  <c:v>100.3</c:v>
                </c:pt>
                <c:pt idx="1576">
                  <c:v>100.3</c:v>
                </c:pt>
                <c:pt idx="1577">
                  <c:v>100.3</c:v>
                </c:pt>
                <c:pt idx="1578">
                  <c:v>100.3</c:v>
                </c:pt>
                <c:pt idx="1579">
                  <c:v>100.3</c:v>
                </c:pt>
                <c:pt idx="1580">
                  <c:v>100.3</c:v>
                </c:pt>
                <c:pt idx="1581">
                  <c:v>100.3</c:v>
                </c:pt>
                <c:pt idx="1582">
                  <c:v>100.3</c:v>
                </c:pt>
                <c:pt idx="1583">
                  <c:v>100.3</c:v>
                </c:pt>
                <c:pt idx="1584">
                  <c:v>100.3</c:v>
                </c:pt>
                <c:pt idx="1585">
                  <c:v>100.3</c:v>
                </c:pt>
                <c:pt idx="1586">
                  <c:v>100.3</c:v>
                </c:pt>
                <c:pt idx="1587">
                  <c:v>100.3</c:v>
                </c:pt>
                <c:pt idx="1588">
                  <c:v>100.3</c:v>
                </c:pt>
                <c:pt idx="1589">
                  <c:v>100.3</c:v>
                </c:pt>
                <c:pt idx="1590">
                  <c:v>100.3</c:v>
                </c:pt>
                <c:pt idx="1591">
                  <c:v>100.3</c:v>
                </c:pt>
                <c:pt idx="1592">
                  <c:v>100.3</c:v>
                </c:pt>
                <c:pt idx="1593">
                  <c:v>100.3</c:v>
                </c:pt>
                <c:pt idx="1594">
                  <c:v>100.3</c:v>
                </c:pt>
                <c:pt idx="1595">
                  <c:v>100.3</c:v>
                </c:pt>
                <c:pt idx="1596">
                  <c:v>100.3</c:v>
                </c:pt>
                <c:pt idx="1597">
                  <c:v>100.3</c:v>
                </c:pt>
                <c:pt idx="1598">
                  <c:v>100.3</c:v>
                </c:pt>
                <c:pt idx="1599">
                  <c:v>100.3</c:v>
                </c:pt>
                <c:pt idx="1600">
                  <c:v>100.3</c:v>
                </c:pt>
                <c:pt idx="1601">
                  <c:v>100.3</c:v>
                </c:pt>
                <c:pt idx="1602">
                  <c:v>100.3</c:v>
                </c:pt>
                <c:pt idx="1603">
                  <c:v>100.3</c:v>
                </c:pt>
                <c:pt idx="1604">
                  <c:v>100.3</c:v>
                </c:pt>
                <c:pt idx="1605">
                  <c:v>100.3</c:v>
                </c:pt>
                <c:pt idx="1606">
                  <c:v>100.3</c:v>
                </c:pt>
                <c:pt idx="1607">
                  <c:v>100.3</c:v>
                </c:pt>
                <c:pt idx="1608">
                  <c:v>100.3</c:v>
                </c:pt>
                <c:pt idx="1609">
                  <c:v>100.3</c:v>
                </c:pt>
                <c:pt idx="1610">
                  <c:v>100.3</c:v>
                </c:pt>
                <c:pt idx="1611">
                  <c:v>100.3</c:v>
                </c:pt>
                <c:pt idx="1612">
                  <c:v>100.3</c:v>
                </c:pt>
                <c:pt idx="1613">
                  <c:v>100.3</c:v>
                </c:pt>
                <c:pt idx="1614">
                  <c:v>100.3</c:v>
                </c:pt>
                <c:pt idx="1615">
                  <c:v>100.3</c:v>
                </c:pt>
                <c:pt idx="1616">
                  <c:v>100.3</c:v>
                </c:pt>
                <c:pt idx="1617">
                  <c:v>100.3</c:v>
                </c:pt>
                <c:pt idx="1618">
                  <c:v>100.3</c:v>
                </c:pt>
                <c:pt idx="1619">
                  <c:v>100.3</c:v>
                </c:pt>
                <c:pt idx="1620">
                  <c:v>100.3</c:v>
                </c:pt>
                <c:pt idx="1621">
                  <c:v>100.3</c:v>
                </c:pt>
                <c:pt idx="1622">
                  <c:v>100.3</c:v>
                </c:pt>
                <c:pt idx="1623">
                  <c:v>100.3</c:v>
                </c:pt>
                <c:pt idx="1624">
                  <c:v>100.3</c:v>
                </c:pt>
                <c:pt idx="1625">
                  <c:v>100.3</c:v>
                </c:pt>
                <c:pt idx="1626">
                  <c:v>100.3</c:v>
                </c:pt>
                <c:pt idx="1627">
                  <c:v>100.3</c:v>
                </c:pt>
                <c:pt idx="1628">
                  <c:v>100.3</c:v>
                </c:pt>
                <c:pt idx="1629">
                  <c:v>100.3</c:v>
                </c:pt>
                <c:pt idx="1630">
                  <c:v>100.3</c:v>
                </c:pt>
                <c:pt idx="1631">
                  <c:v>100.3</c:v>
                </c:pt>
                <c:pt idx="1632">
                  <c:v>100.3</c:v>
                </c:pt>
                <c:pt idx="1633">
                  <c:v>100.3</c:v>
                </c:pt>
                <c:pt idx="1634">
                  <c:v>100.3</c:v>
                </c:pt>
                <c:pt idx="1635">
                  <c:v>100.3</c:v>
                </c:pt>
                <c:pt idx="1636">
                  <c:v>100.3</c:v>
                </c:pt>
                <c:pt idx="1637">
                  <c:v>100.3</c:v>
                </c:pt>
                <c:pt idx="1638">
                  <c:v>100.3</c:v>
                </c:pt>
                <c:pt idx="1639">
                  <c:v>100.3</c:v>
                </c:pt>
                <c:pt idx="1640">
                  <c:v>100.3</c:v>
                </c:pt>
                <c:pt idx="1641">
                  <c:v>100.3</c:v>
                </c:pt>
                <c:pt idx="1642">
                  <c:v>100.3</c:v>
                </c:pt>
                <c:pt idx="1643">
                  <c:v>100.3</c:v>
                </c:pt>
                <c:pt idx="1644">
                  <c:v>100.3</c:v>
                </c:pt>
                <c:pt idx="1645">
                  <c:v>100.3</c:v>
                </c:pt>
                <c:pt idx="1646">
                  <c:v>100.3</c:v>
                </c:pt>
                <c:pt idx="1647">
                  <c:v>100.3</c:v>
                </c:pt>
                <c:pt idx="1648">
                  <c:v>100.3</c:v>
                </c:pt>
                <c:pt idx="1649">
                  <c:v>100.3</c:v>
                </c:pt>
                <c:pt idx="1650">
                  <c:v>100.3</c:v>
                </c:pt>
                <c:pt idx="1651">
                  <c:v>100.3</c:v>
                </c:pt>
                <c:pt idx="1652">
                  <c:v>100.3</c:v>
                </c:pt>
                <c:pt idx="1653">
                  <c:v>100.3</c:v>
                </c:pt>
                <c:pt idx="1654">
                  <c:v>100.3</c:v>
                </c:pt>
                <c:pt idx="1655">
                  <c:v>100.3</c:v>
                </c:pt>
                <c:pt idx="1656">
                  <c:v>100.3</c:v>
                </c:pt>
                <c:pt idx="1657">
                  <c:v>100.3</c:v>
                </c:pt>
                <c:pt idx="1658">
                  <c:v>100.3</c:v>
                </c:pt>
                <c:pt idx="1659">
                  <c:v>100.3</c:v>
                </c:pt>
                <c:pt idx="1660">
                  <c:v>100.3</c:v>
                </c:pt>
                <c:pt idx="1661">
                  <c:v>100.3</c:v>
                </c:pt>
                <c:pt idx="1662">
                  <c:v>100.3</c:v>
                </c:pt>
                <c:pt idx="1663">
                  <c:v>100.3</c:v>
                </c:pt>
                <c:pt idx="1664">
                  <c:v>100.3</c:v>
                </c:pt>
                <c:pt idx="1665">
                  <c:v>100.3</c:v>
                </c:pt>
                <c:pt idx="1666">
                  <c:v>100.3</c:v>
                </c:pt>
                <c:pt idx="1667">
                  <c:v>100.3</c:v>
                </c:pt>
                <c:pt idx="1668">
                  <c:v>100.3</c:v>
                </c:pt>
                <c:pt idx="1669">
                  <c:v>100.3</c:v>
                </c:pt>
                <c:pt idx="1670">
                  <c:v>100.3</c:v>
                </c:pt>
                <c:pt idx="1671">
                  <c:v>100.3</c:v>
                </c:pt>
                <c:pt idx="1672">
                  <c:v>100.3</c:v>
                </c:pt>
                <c:pt idx="1673">
                  <c:v>100.3</c:v>
                </c:pt>
                <c:pt idx="1674">
                  <c:v>100.3</c:v>
                </c:pt>
                <c:pt idx="1675">
                  <c:v>100.3</c:v>
                </c:pt>
                <c:pt idx="1676">
                  <c:v>100.3</c:v>
                </c:pt>
                <c:pt idx="1677">
                  <c:v>100.3</c:v>
                </c:pt>
                <c:pt idx="1678">
                  <c:v>100.3</c:v>
                </c:pt>
                <c:pt idx="1679">
                  <c:v>100.3</c:v>
                </c:pt>
                <c:pt idx="1680">
                  <c:v>100.3</c:v>
                </c:pt>
                <c:pt idx="1681">
                  <c:v>100.3</c:v>
                </c:pt>
                <c:pt idx="1682">
                  <c:v>100.3</c:v>
                </c:pt>
                <c:pt idx="1683">
                  <c:v>100.3</c:v>
                </c:pt>
                <c:pt idx="1684">
                  <c:v>100.3</c:v>
                </c:pt>
                <c:pt idx="1685">
                  <c:v>100.3</c:v>
                </c:pt>
                <c:pt idx="1686">
                  <c:v>100.3</c:v>
                </c:pt>
                <c:pt idx="1687">
                  <c:v>100.3</c:v>
                </c:pt>
                <c:pt idx="1688">
                  <c:v>100.3</c:v>
                </c:pt>
                <c:pt idx="1689">
                  <c:v>100.3</c:v>
                </c:pt>
                <c:pt idx="1690">
                  <c:v>100.3</c:v>
                </c:pt>
                <c:pt idx="1691">
                  <c:v>100.3</c:v>
                </c:pt>
                <c:pt idx="1692">
                  <c:v>100.3</c:v>
                </c:pt>
                <c:pt idx="1693">
                  <c:v>100.3</c:v>
                </c:pt>
                <c:pt idx="1694">
                  <c:v>100.3</c:v>
                </c:pt>
                <c:pt idx="1695">
                  <c:v>100.3</c:v>
                </c:pt>
                <c:pt idx="1696">
                  <c:v>100.3</c:v>
                </c:pt>
                <c:pt idx="1697">
                  <c:v>100.3</c:v>
                </c:pt>
                <c:pt idx="1698">
                  <c:v>100.3</c:v>
                </c:pt>
              </c:numCache>
            </c:numRef>
          </c:yVal>
          <c:smooth val="0"/>
        </c:ser>
        <c:ser>
          <c:idx val="2"/>
          <c:order val="2"/>
          <c:tx>
            <c:v> nddl DFN</c:v>
          </c:tx>
          <c:spPr>
            <a:ln w="25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[Data_resuME_3Modèles_final.xlsx]DynamRot_DFN!$A$2:$A$2500</c:f>
              <c:numCache>
                <c:formatCode>General</c:formatCode>
                <c:ptCount val="2499"/>
                <c:pt idx="0">
                  <c:v>0</c:v>
                </c:pt>
                <c:pt idx="1">
                  <c:v>0.9</c:v>
                </c:pt>
                <c:pt idx="2">
                  <c:v>1.7</c:v>
                </c:pt>
                <c:pt idx="3">
                  <c:v>2.6</c:v>
                </c:pt>
                <c:pt idx="4">
                  <c:v>3.4</c:v>
                </c:pt>
                <c:pt idx="5">
                  <c:v>4.3</c:v>
                </c:pt>
                <c:pt idx="6">
                  <c:v>5.0999999999999996</c:v>
                </c:pt>
                <c:pt idx="7">
                  <c:v>6</c:v>
                </c:pt>
                <c:pt idx="8">
                  <c:v>6.9</c:v>
                </c:pt>
                <c:pt idx="9">
                  <c:v>7.7</c:v>
                </c:pt>
                <c:pt idx="10">
                  <c:v>8.6</c:v>
                </c:pt>
                <c:pt idx="11">
                  <c:v>9.4</c:v>
                </c:pt>
                <c:pt idx="12">
                  <c:v>10.3</c:v>
                </c:pt>
                <c:pt idx="13">
                  <c:v>11.1</c:v>
                </c:pt>
                <c:pt idx="14">
                  <c:v>12</c:v>
                </c:pt>
                <c:pt idx="15">
                  <c:v>12.9</c:v>
                </c:pt>
                <c:pt idx="16">
                  <c:v>13.7</c:v>
                </c:pt>
                <c:pt idx="17">
                  <c:v>14.6</c:v>
                </c:pt>
                <c:pt idx="18">
                  <c:v>15.4</c:v>
                </c:pt>
                <c:pt idx="19">
                  <c:v>16.3</c:v>
                </c:pt>
                <c:pt idx="20">
                  <c:v>17.100000000000001</c:v>
                </c:pt>
                <c:pt idx="21">
                  <c:v>18</c:v>
                </c:pt>
                <c:pt idx="22">
                  <c:v>18.899999999999999</c:v>
                </c:pt>
                <c:pt idx="23">
                  <c:v>19.7</c:v>
                </c:pt>
                <c:pt idx="24">
                  <c:v>20.6</c:v>
                </c:pt>
                <c:pt idx="25">
                  <c:v>21.4</c:v>
                </c:pt>
                <c:pt idx="26">
                  <c:v>22.3</c:v>
                </c:pt>
                <c:pt idx="27">
                  <c:v>23.1</c:v>
                </c:pt>
                <c:pt idx="28">
                  <c:v>24</c:v>
                </c:pt>
                <c:pt idx="29">
                  <c:v>24.9</c:v>
                </c:pt>
                <c:pt idx="30">
                  <c:v>25.7</c:v>
                </c:pt>
                <c:pt idx="31">
                  <c:v>26.6</c:v>
                </c:pt>
                <c:pt idx="32">
                  <c:v>27.4</c:v>
                </c:pt>
                <c:pt idx="33">
                  <c:v>28.3</c:v>
                </c:pt>
                <c:pt idx="34">
                  <c:v>29.1</c:v>
                </c:pt>
                <c:pt idx="35">
                  <c:v>30</c:v>
                </c:pt>
                <c:pt idx="36">
                  <c:v>30.9</c:v>
                </c:pt>
                <c:pt idx="37">
                  <c:v>31.7</c:v>
                </c:pt>
                <c:pt idx="38">
                  <c:v>32.6</c:v>
                </c:pt>
                <c:pt idx="39">
                  <c:v>33.4</c:v>
                </c:pt>
                <c:pt idx="40">
                  <c:v>34.299999999999997</c:v>
                </c:pt>
                <c:pt idx="41">
                  <c:v>35.1</c:v>
                </c:pt>
                <c:pt idx="42">
                  <c:v>36</c:v>
                </c:pt>
                <c:pt idx="43">
                  <c:v>36.9</c:v>
                </c:pt>
                <c:pt idx="44">
                  <c:v>37.700000000000003</c:v>
                </c:pt>
                <c:pt idx="45">
                  <c:v>38.6</c:v>
                </c:pt>
                <c:pt idx="46">
                  <c:v>39.4</c:v>
                </c:pt>
                <c:pt idx="47">
                  <c:v>40.299999999999997</c:v>
                </c:pt>
                <c:pt idx="48">
                  <c:v>41.1</c:v>
                </c:pt>
                <c:pt idx="49">
                  <c:v>42</c:v>
                </c:pt>
                <c:pt idx="50">
                  <c:v>42.9</c:v>
                </c:pt>
                <c:pt idx="51">
                  <c:v>43.7</c:v>
                </c:pt>
                <c:pt idx="52">
                  <c:v>44.6</c:v>
                </c:pt>
                <c:pt idx="53">
                  <c:v>45.4</c:v>
                </c:pt>
                <c:pt idx="54">
                  <c:v>46.3</c:v>
                </c:pt>
                <c:pt idx="55">
                  <c:v>47.1</c:v>
                </c:pt>
                <c:pt idx="56">
                  <c:v>48</c:v>
                </c:pt>
                <c:pt idx="57">
                  <c:v>48.9</c:v>
                </c:pt>
                <c:pt idx="58">
                  <c:v>49.7</c:v>
                </c:pt>
                <c:pt idx="59">
                  <c:v>50.6</c:v>
                </c:pt>
                <c:pt idx="60">
                  <c:v>51.4</c:v>
                </c:pt>
                <c:pt idx="61">
                  <c:v>52.3</c:v>
                </c:pt>
                <c:pt idx="62">
                  <c:v>53.1</c:v>
                </c:pt>
                <c:pt idx="63">
                  <c:v>54</c:v>
                </c:pt>
                <c:pt idx="64">
                  <c:v>54.9</c:v>
                </c:pt>
                <c:pt idx="65">
                  <c:v>55.7</c:v>
                </c:pt>
                <c:pt idx="66">
                  <c:v>56.6</c:v>
                </c:pt>
                <c:pt idx="67">
                  <c:v>57.4</c:v>
                </c:pt>
                <c:pt idx="68">
                  <c:v>58.3</c:v>
                </c:pt>
                <c:pt idx="69">
                  <c:v>59.1</c:v>
                </c:pt>
                <c:pt idx="70">
                  <c:v>60</c:v>
                </c:pt>
                <c:pt idx="71">
                  <c:v>60.9</c:v>
                </c:pt>
                <c:pt idx="72">
                  <c:v>61.7</c:v>
                </c:pt>
                <c:pt idx="73">
                  <c:v>62.6</c:v>
                </c:pt>
                <c:pt idx="74">
                  <c:v>63.4</c:v>
                </c:pt>
                <c:pt idx="75">
                  <c:v>64.3</c:v>
                </c:pt>
                <c:pt idx="76">
                  <c:v>65.099999999999994</c:v>
                </c:pt>
                <c:pt idx="77">
                  <c:v>66</c:v>
                </c:pt>
                <c:pt idx="78">
                  <c:v>66.900000000000006</c:v>
                </c:pt>
                <c:pt idx="79">
                  <c:v>67.7</c:v>
                </c:pt>
                <c:pt idx="80">
                  <c:v>68.599999999999994</c:v>
                </c:pt>
                <c:pt idx="81">
                  <c:v>69.400000000000006</c:v>
                </c:pt>
                <c:pt idx="82">
                  <c:v>70.3</c:v>
                </c:pt>
                <c:pt idx="83">
                  <c:v>71.099999999999994</c:v>
                </c:pt>
                <c:pt idx="84">
                  <c:v>72</c:v>
                </c:pt>
                <c:pt idx="85">
                  <c:v>72.900000000000006</c:v>
                </c:pt>
                <c:pt idx="86">
                  <c:v>73.7</c:v>
                </c:pt>
                <c:pt idx="87">
                  <c:v>74.599999999999994</c:v>
                </c:pt>
                <c:pt idx="88">
                  <c:v>75.400000000000006</c:v>
                </c:pt>
                <c:pt idx="89">
                  <c:v>76.3</c:v>
                </c:pt>
                <c:pt idx="90">
                  <c:v>77.099999999999994</c:v>
                </c:pt>
                <c:pt idx="91">
                  <c:v>78</c:v>
                </c:pt>
                <c:pt idx="92">
                  <c:v>78.900000000000006</c:v>
                </c:pt>
                <c:pt idx="93">
                  <c:v>79.7</c:v>
                </c:pt>
                <c:pt idx="94">
                  <c:v>80.599999999999994</c:v>
                </c:pt>
                <c:pt idx="95">
                  <c:v>81.400000000000006</c:v>
                </c:pt>
                <c:pt idx="96">
                  <c:v>82.3</c:v>
                </c:pt>
                <c:pt idx="97">
                  <c:v>83.1</c:v>
                </c:pt>
                <c:pt idx="98">
                  <c:v>84</c:v>
                </c:pt>
                <c:pt idx="99">
                  <c:v>84.9</c:v>
                </c:pt>
                <c:pt idx="100">
                  <c:v>85.7</c:v>
                </c:pt>
                <c:pt idx="101">
                  <c:v>86.6</c:v>
                </c:pt>
                <c:pt idx="102">
                  <c:v>87.4</c:v>
                </c:pt>
                <c:pt idx="103">
                  <c:v>88.3</c:v>
                </c:pt>
                <c:pt idx="104">
                  <c:v>89.1</c:v>
                </c:pt>
                <c:pt idx="105">
                  <c:v>90</c:v>
                </c:pt>
                <c:pt idx="106">
                  <c:v>90.9</c:v>
                </c:pt>
                <c:pt idx="107">
                  <c:v>91.7</c:v>
                </c:pt>
                <c:pt idx="108">
                  <c:v>92.6</c:v>
                </c:pt>
                <c:pt idx="109">
                  <c:v>93.4</c:v>
                </c:pt>
                <c:pt idx="110">
                  <c:v>94.3</c:v>
                </c:pt>
                <c:pt idx="111">
                  <c:v>95.1</c:v>
                </c:pt>
                <c:pt idx="112">
                  <c:v>96</c:v>
                </c:pt>
                <c:pt idx="113">
                  <c:v>96.9</c:v>
                </c:pt>
                <c:pt idx="114">
                  <c:v>97.7</c:v>
                </c:pt>
                <c:pt idx="115">
                  <c:v>98.6</c:v>
                </c:pt>
                <c:pt idx="116">
                  <c:v>99.4</c:v>
                </c:pt>
                <c:pt idx="117">
                  <c:v>100.3</c:v>
                </c:pt>
                <c:pt idx="118">
                  <c:v>101.1</c:v>
                </c:pt>
                <c:pt idx="119">
                  <c:v>102</c:v>
                </c:pt>
                <c:pt idx="120">
                  <c:v>102.9</c:v>
                </c:pt>
                <c:pt idx="121">
                  <c:v>103.7</c:v>
                </c:pt>
                <c:pt idx="122">
                  <c:v>104.6</c:v>
                </c:pt>
                <c:pt idx="123">
                  <c:v>105.4</c:v>
                </c:pt>
                <c:pt idx="124">
                  <c:v>106.3</c:v>
                </c:pt>
                <c:pt idx="125">
                  <c:v>107.1</c:v>
                </c:pt>
                <c:pt idx="126">
                  <c:v>108</c:v>
                </c:pt>
                <c:pt idx="127">
                  <c:v>108.9</c:v>
                </c:pt>
                <c:pt idx="128">
                  <c:v>109.7</c:v>
                </c:pt>
                <c:pt idx="129">
                  <c:v>110.6</c:v>
                </c:pt>
                <c:pt idx="130">
                  <c:v>111.4</c:v>
                </c:pt>
                <c:pt idx="131">
                  <c:v>112.3</c:v>
                </c:pt>
                <c:pt idx="132">
                  <c:v>113.1</c:v>
                </c:pt>
                <c:pt idx="133">
                  <c:v>114</c:v>
                </c:pt>
                <c:pt idx="134">
                  <c:v>114.9</c:v>
                </c:pt>
                <c:pt idx="135">
                  <c:v>115.7</c:v>
                </c:pt>
                <c:pt idx="136">
                  <c:v>116.6</c:v>
                </c:pt>
                <c:pt idx="137">
                  <c:v>117.4</c:v>
                </c:pt>
                <c:pt idx="138">
                  <c:v>118.3</c:v>
                </c:pt>
                <c:pt idx="139">
                  <c:v>119.1</c:v>
                </c:pt>
                <c:pt idx="140">
                  <c:v>120</c:v>
                </c:pt>
                <c:pt idx="141">
                  <c:v>120.9</c:v>
                </c:pt>
                <c:pt idx="142">
                  <c:v>121.7</c:v>
                </c:pt>
                <c:pt idx="143">
                  <c:v>122.6</c:v>
                </c:pt>
                <c:pt idx="144">
                  <c:v>123.4</c:v>
                </c:pt>
                <c:pt idx="145">
                  <c:v>124.3</c:v>
                </c:pt>
                <c:pt idx="146">
                  <c:v>125.1</c:v>
                </c:pt>
                <c:pt idx="147">
                  <c:v>126</c:v>
                </c:pt>
                <c:pt idx="148">
                  <c:v>126.9</c:v>
                </c:pt>
                <c:pt idx="149">
                  <c:v>127.7</c:v>
                </c:pt>
                <c:pt idx="150">
                  <c:v>128.6</c:v>
                </c:pt>
                <c:pt idx="151">
                  <c:v>129.4</c:v>
                </c:pt>
                <c:pt idx="152">
                  <c:v>130.30000000000001</c:v>
                </c:pt>
                <c:pt idx="153">
                  <c:v>131.1</c:v>
                </c:pt>
                <c:pt idx="154">
                  <c:v>132</c:v>
                </c:pt>
                <c:pt idx="155">
                  <c:v>132.9</c:v>
                </c:pt>
                <c:pt idx="156">
                  <c:v>133.69999999999999</c:v>
                </c:pt>
                <c:pt idx="157">
                  <c:v>134.6</c:v>
                </c:pt>
                <c:pt idx="158">
                  <c:v>135.4</c:v>
                </c:pt>
                <c:pt idx="159">
                  <c:v>136.30000000000001</c:v>
                </c:pt>
                <c:pt idx="160">
                  <c:v>137.1</c:v>
                </c:pt>
                <c:pt idx="161">
                  <c:v>138</c:v>
                </c:pt>
                <c:pt idx="162">
                  <c:v>138.9</c:v>
                </c:pt>
                <c:pt idx="163">
                  <c:v>139.69999999999999</c:v>
                </c:pt>
                <c:pt idx="164">
                  <c:v>140.6</c:v>
                </c:pt>
                <c:pt idx="165">
                  <c:v>141.4</c:v>
                </c:pt>
                <c:pt idx="166">
                  <c:v>142.30000000000001</c:v>
                </c:pt>
                <c:pt idx="167">
                  <c:v>143.1</c:v>
                </c:pt>
                <c:pt idx="168">
                  <c:v>144</c:v>
                </c:pt>
                <c:pt idx="169">
                  <c:v>144.9</c:v>
                </c:pt>
                <c:pt idx="170">
                  <c:v>145.69999999999999</c:v>
                </c:pt>
                <c:pt idx="171">
                  <c:v>146.6</c:v>
                </c:pt>
                <c:pt idx="172">
                  <c:v>147.4</c:v>
                </c:pt>
                <c:pt idx="173">
                  <c:v>148.30000000000001</c:v>
                </c:pt>
                <c:pt idx="174">
                  <c:v>149.1</c:v>
                </c:pt>
                <c:pt idx="175">
                  <c:v>150</c:v>
                </c:pt>
                <c:pt idx="176">
                  <c:v>150.9</c:v>
                </c:pt>
                <c:pt idx="177">
                  <c:v>151.69999999999999</c:v>
                </c:pt>
                <c:pt idx="178">
                  <c:v>152.6</c:v>
                </c:pt>
                <c:pt idx="179">
                  <c:v>153.4</c:v>
                </c:pt>
                <c:pt idx="180">
                  <c:v>154.30000000000001</c:v>
                </c:pt>
                <c:pt idx="181">
                  <c:v>155.1</c:v>
                </c:pt>
                <c:pt idx="182">
                  <c:v>156</c:v>
                </c:pt>
                <c:pt idx="183">
                  <c:v>156.9</c:v>
                </c:pt>
                <c:pt idx="184">
                  <c:v>157.69999999999999</c:v>
                </c:pt>
                <c:pt idx="185">
                  <c:v>158.6</c:v>
                </c:pt>
                <c:pt idx="186">
                  <c:v>159.4</c:v>
                </c:pt>
                <c:pt idx="187">
                  <c:v>160.30000000000001</c:v>
                </c:pt>
                <c:pt idx="188">
                  <c:v>161.1</c:v>
                </c:pt>
                <c:pt idx="189">
                  <c:v>162</c:v>
                </c:pt>
                <c:pt idx="190">
                  <c:v>162.9</c:v>
                </c:pt>
                <c:pt idx="191">
                  <c:v>163.69999999999999</c:v>
                </c:pt>
                <c:pt idx="192">
                  <c:v>164.6</c:v>
                </c:pt>
                <c:pt idx="193">
                  <c:v>165.4</c:v>
                </c:pt>
                <c:pt idx="194">
                  <c:v>166.3</c:v>
                </c:pt>
                <c:pt idx="195">
                  <c:v>167.1</c:v>
                </c:pt>
                <c:pt idx="196">
                  <c:v>168</c:v>
                </c:pt>
                <c:pt idx="197">
                  <c:v>168.9</c:v>
                </c:pt>
                <c:pt idx="198">
                  <c:v>169.7</c:v>
                </c:pt>
                <c:pt idx="199">
                  <c:v>170.6</c:v>
                </c:pt>
                <c:pt idx="200">
                  <c:v>171.4</c:v>
                </c:pt>
                <c:pt idx="201">
                  <c:v>172.3</c:v>
                </c:pt>
                <c:pt idx="202">
                  <c:v>173.1</c:v>
                </c:pt>
                <c:pt idx="203">
                  <c:v>174</c:v>
                </c:pt>
                <c:pt idx="204">
                  <c:v>174.9</c:v>
                </c:pt>
                <c:pt idx="205">
                  <c:v>175.7</c:v>
                </c:pt>
                <c:pt idx="206">
                  <c:v>176.6</c:v>
                </c:pt>
                <c:pt idx="207">
                  <c:v>177.4</c:v>
                </c:pt>
                <c:pt idx="208">
                  <c:v>178.3</c:v>
                </c:pt>
                <c:pt idx="209">
                  <c:v>179.1</c:v>
                </c:pt>
                <c:pt idx="210">
                  <c:v>180</c:v>
                </c:pt>
                <c:pt idx="211">
                  <c:v>180.9</c:v>
                </c:pt>
                <c:pt idx="212">
                  <c:v>181.7</c:v>
                </c:pt>
                <c:pt idx="213">
                  <c:v>182.6</c:v>
                </c:pt>
                <c:pt idx="214">
                  <c:v>183.4</c:v>
                </c:pt>
                <c:pt idx="215">
                  <c:v>184.3</c:v>
                </c:pt>
                <c:pt idx="216">
                  <c:v>185.1</c:v>
                </c:pt>
                <c:pt idx="217">
                  <c:v>186</c:v>
                </c:pt>
                <c:pt idx="218">
                  <c:v>186.9</c:v>
                </c:pt>
                <c:pt idx="219">
                  <c:v>187.7</c:v>
                </c:pt>
                <c:pt idx="220">
                  <c:v>188.6</c:v>
                </c:pt>
                <c:pt idx="221">
                  <c:v>189.4</c:v>
                </c:pt>
                <c:pt idx="222">
                  <c:v>190.3</c:v>
                </c:pt>
                <c:pt idx="223">
                  <c:v>191.1</c:v>
                </c:pt>
                <c:pt idx="224">
                  <c:v>192</c:v>
                </c:pt>
                <c:pt idx="225">
                  <c:v>192.9</c:v>
                </c:pt>
                <c:pt idx="226">
                  <c:v>193.7</c:v>
                </c:pt>
                <c:pt idx="227">
                  <c:v>194.6</c:v>
                </c:pt>
                <c:pt idx="228">
                  <c:v>195.4</c:v>
                </c:pt>
                <c:pt idx="229">
                  <c:v>196.3</c:v>
                </c:pt>
                <c:pt idx="230">
                  <c:v>197.1</c:v>
                </c:pt>
                <c:pt idx="231">
                  <c:v>198</c:v>
                </c:pt>
                <c:pt idx="232">
                  <c:v>198.9</c:v>
                </c:pt>
                <c:pt idx="233">
                  <c:v>199.7</c:v>
                </c:pt>
                <c:pt idx="234">
                  <c:v>200.6</c:v>
                </c:pt>
                <c:pt idx="235">
                  <c:v>201.4</c:v>
                </c:pt>
                <c:pt idx="236">
                  <c:v>202.3</c:v>
                </c:pt>
                <c:pt idx="237">
                  <c:v>203.1</c:v>
                </c:pt>
                <c:pt idx="238">
                  <c:v>204</c:v>
                </c:pt>
                <c:pt idx="239">
                  <c:v>204.9</c:v>
                </c:pt>
                <c:pt idx="240">
                  <c:v>205.7</c:v>
                </c:pt>
                <c:pt idx="241">
                  <c:v>206.6</c:v>
                </c:pt>
                <c:pt idx="242">
                  <c:v>207.4</c:v>
                </c:pt>
                <c:pt idx="243">
                  <c:v>208.3</c:v>
                </c:pt>
                <c:pt idx="244">
                  <c:v>209.1</c:v>
                </c:pt>
                <c:pt idx="245">
                  <c:v>210</c:v>
                </c:pt>
                <c:pt idx="246">
                  <c:v>210.9</c:v>
                </c:pt>
                <c:pt idx="247">
                  <c:v>211.7</c:v>
                </c:pt>
                <c:pt idx="248">
                  <c:v>212.6</c:v>
                </c:pt>
                <c:pt idx="249">
                  <c:v>213.4</c:v>
                </c:pt>
                <c:pt idx="250">
                  <c:v>214.3</c:v>
                </c:pt>
                <c:pt idx="251">
                  <c:v>215.1</c:v>
                </c:pt>
                <c:pt idx="252">
                  <c:v>216</c:v>
                </c:pt>
                <c:pt idx="253">
                  <c:v>216.9</c:v>
                </c:pt>
                <c:pt idx="254">
                  <c:v>217.7</c:v>
                </c:pt>
                <c:pt idx="255">
                  <c:v>218.6</c:v>
                </c:pt>
                <c:pt idx="256">
                  <c:v>219.4</c:v>
                </c:pt>
                <c:pt idx="257">
                  <c:v>220.3</c:v>
                </c:pt>
                <c:pt idx="258">
                  <c:v>221.1</c:v>
                </c:pt>
                <c:pt idx="259">
                  <c:v>222</c:v>
                </c:pt>
                <c:pt idx="260">
                  <c:v>222.9</c:v>
                </c:pt>
                <c:pt idx="261">
                  <c:v>223.7</c:v>
                </c:pt>
                <c:pt idx="262">
                  <c:v>224.6</c:v>
                </c:pt>
                <c:pt idx="263">
                  <c:v>225.4</c:v>
                </c:pt>
                <c:pt idx="264">
                  <c:v>226.3</c:v>
                </c:pt>
                <c:pt idx="265">
                  <c:v>227.1</c:v>
                </c:pt>
                <c:pt idx="266">
                  <c:v>228</c:v>
                </c:pt>
                <c:pt idx="267">
                  <c:v>228.9</c:v>
                </c:pt>
                <c:pt idx="268">
                  <c:v>229.7</c:v>
                </c:pt>
                <c:pt idx="269">
                  <c:v>230.6</c:v>
                </c:pt>
                <c:pt idx="270">
                  <c:v>231.4</c:v>
                </c:pt>
                <c:pt idx="271">
                  <c:v>232.3</c:v>
                </c:pt>
                <c:pt idx="272">
                  <c:v>233.1</c:v>
                </c:pt>
                <c:pt idx="273">
                  <c:v>234</c:v>
                </c:pt>
                <c:pt idx="274">
                  <c:v>234.9</c:v>
                </c:pt>
                <c:pt idx="275">
                  <c:v>235.7</c:v>
                </c:pt>
                <c:pt idx="276">
                  <c:v>236.6</c:v>
                </c:pt>
                <c:pt idx="277">
                  <c:v>237.4</c:v>
                </c:pt>
                <c:pt idx="278">
                  <c:v>238.3</c:v>
                </c:pt>
                <c:pt idx="279">
                  <c:v>239.1</c:v>
                </c:pt>
                <c:pt idx="280">
                  <c:v>240</c:v>
                </c:pt>
                <c:pt idx="281">
                  <c:v>240.9</c:v>
                </c:pt>
                <c:pt idx="282">
                  <c:v>241.7</c:v>
                </c:pt>
                <c:pt idx="283">
                  <c:v>242.6</c:v>
                </c:pt>
                <c:pt idx="284">
                  <c:v>243.4</c:v>
                </c:pt>
                <c:pt idx="285">
                  <c:v>244.3</c:v>
                </c:pt>
                <c:pt idx="286">
                  <c:v>245.1</c:v>
                </c:pt>
                <c:pt idx="287">
                  <c:v>246</c:v>
                </c:pt>
                <c:pt idx="288">
                  <c:v>246.9</c:v>
                </c:pt>
                <c:pt idx="289">
                  <c:v>247.7</c:v>
                </c:pt>
                <c:pt idx="290">
                  <c:v>248.6</c:v>
                </c:pt>
                <c:pt idx="291">
                  <c:v>249.4</c:v>
                </c:pt>
                <c:pt idx="292">
                  <c:v>250.3</c:v>
                </c:pt>
                <c:pt idx="293">
                  <c:v>251.1</c:v>
                </c:pt>
                <c:pt idx="294">
                  <c:v>252</c:v>
                </c:pt>
                <c:pt idx="295">
                  <c:v>252.9</c:v>
                </c:pt>
                <c:pt idx="296">
                  <c:v>253.7</c:v>
                </c:pt>
                <c:pt idx="297">
                  <c:v>254.6</c:v>
                </c:pt>
                <c:pt idx="298">
                  <c:v>255.4</c:v>
                </c:pt>
                <c:pt idx="299">
                  <c:v>256.3</c:v>
                </c:pt>
                <c:pt idx="300">
                  <c:v>257.10000000000002</c:v>
                </c:pt>
                <c:pt idx="301">
                  <c:v>258</c:v>
                </c:pt>
                <c:pt idx="302">
                  <c:v>258.89999999999998</c:v>
                </c:pt>
                <c:pt idx="303">
                  <c:v>259.7</c:v>
                </c:pt>
                <c:pt idx="304">
                  <c:v>260.60000000000002</c:v>
                </c:pt>
                <c:pt idx="305">
                  <c:v>261.39999999999998</c:v>
                </c:pt>
                <c:pt idx="306">
                  <c:v>262.3</c:v>
                </c:pt>
                <c:pt idx="307">
                  <c:v>263.10000000000002</c:v>
                </c:pt>
                <c:pt idx="308">
                  <c:v>264</c:v>
                </c:pt>
                <c:pt idx="309">
                  <c:v>264.89999999999998</c:v>
                </c:pt>
                <c:pt idx="310">
                  <c:v>265.7</c:v>
                </c:pt>
                <c:pt idx="311">
                  <c:v>266.60000000000002</c:v>
                </c:pt>
                <c:pt idx="312">
                  <c:v>267.39999999999998</c:v>
                </c:pt>
                <c:pt idx="313">
                  <c:v>268.3</c:v>
                </c:pt>
                <c:pt idx="314">
                  <c:v>269.10000000000002</c:v>
                </c:pt>
                <c:pt idx="315">
                  <c:v>270</c:v>
                </c:pt>
                <c:pt idx="316">
                  <c:v>270.89999999999998</c:v>
                </c:pt>
                <c:pt idx="317">
                  <c:v>271.7</c:v>
                </c:pt>
                <c:pt idx="318">
                  <c:v>272.60000000000002</c:v>
                </c:pt>
                <c:pt idx="319">
                  <c:v>273.39999999999998</c:v>
                </c:pt>
                <c:pt idx="320">
                  <c:v>274.3</c:v>
                </c:pt>
                <c:pt idx="321">
                  <c:v>275.10000000000002</c:v>
                </c:pt>
                <c:pt idx="322">
                  <c:v>276</c:v>
                </c:pt>
                <c:pt idx="323">
                  <c:v>276.89999999999998</c:v>
                </c:pt>
                <c:pt idx="324">
                  <c:v>277.7</c:v>
                </c:pt>
                <c:pt idx="325">
                  <c:v>278.60000000000002</c:v>
                </c:pt>
                <c:pt idx="326">
                  <c:v>279.39999999999998</c:v>
                </c:pt>
                <c:pt idx="327">
                  <c:v>280.3</c:v>
                </c:pt>
                <c:pt idx="328">
                  <c:v>281.10000000000002</c:v>
                </c:pt>
                <c:pt idx="329">
                  <c:v>282</c:v>
                </c:pt>
                <c:pt idx="330">
                  <c:v>282.89999999999998</c:v>
                </c:pt>
                <c:pt idx="331">
                  <c:v>283.7</c:v>
                </c:pt>
                <c:pt idx="332">
                  <c:v>284.60000000000002</c:v>
                </c:pt>
                <c:pt idx="333">
                  <c:v>285.39999999999998</c:v>
                </c:pt>
                <c:pt idx="334">
                  <c:v>286.3</c:v>
                </c:pt>
                <c:pt idx="335">
                  <c:v>287.10000000000002</c:v>
                </c:pt>
                <c:pt idx="336">
                  <c:v>288</c:v>
                </c:pt>
                <c:pt idx="337">
                  <c:v>288.89999999999998</c:v>
                </c:pt>
                <c:pt idx="338">
                  <c:v>289.7</c:v>
                </c:pt>
                <c:pt idx="339">
                  <c:v>290.60000000000002</c:v>
                </c:pt>
                <c:pt idx="340">
                  <c:v>291.39999999999998</c:v>
                </c:pt>
                <c:pt idx="341">
                  <c:v>292.3</c:v>
                </c:pt>
                <c:pt idx="342">
                  <c:v>293.10000000000002</c:v>
                </c:pt>
                <c:pt idx="343">
                  <c:v>294</c:v>
                </c:pt>
                <c:pt idx="344">
                  <c:v>294.89999999999998</c:v>
                </c:pt>
                <c:pt idx="345">
                  <c:v>295.7</c:v>
                </c:pt>
                <c:pt idx="346">
                  <c:v>296.60000000000002</c:v>
                </c:pt>
                <c:pt idx="347">
                  <c:v>297.39999999999998</c:v>
                </c:pt>
                <c:pt idx="348">
                  <c:v>298.3</c:v>
                </c:pt>
                <c:pt idx="349">
                  <c:v>299.10000000000002</c:v>
                </c:pt>
                <c:pt idx="350">
                  <c:v>300</c:v>
                </c:pt>
                <c:pt idx="351">
                  <c:v>300.89999999999998</c:v>
                </c:pt>
                <c:pt idx="352">
                  <c:v>301.7</c:v>
                </c:pt>
                <c:pt idx="353">
                  <c:v>302.60000000000002</c:v>
                </c:pt>
                <c:pt idx="354">
                  <c:v>303.39999999999998</c:v>
                </c:pt>
                <c:pt idx="355">
                  <c:v>304.3</c:v>
                </c:pt>
                <c:pt idx="356">
                  <c:v>305.10000000000002</c:v>
                </c:pt>
                <c:pt idx="357">
                  <c:v>306</c:v>
                </c:pt>
                <c:pt idx="358">
                  <c:v>306.89999999999998</c:v>
                </c:pt>
                <c:pt idx="359">
                  <c:v>307.7</c:v>
                </c:pt>
                <c:pt idx="360">
                  <c:v>308.60000000000002</c:v>
                </c:pt>
                <c:pt idx="361">
                  <c:v>309.39999999999998</c:v>
                </c:pt>
                <c:pt idx="362">
                  <c:v>310.3</c:v>
                </c:pt>
                <c:pt idx="363">
                  <c:v>311.10000000000002</c:v>
                </c:pt>
                <c:pt idx="364">
                  <c:v>312</c:v>
                </c:pt>
                <c:pt idx="365">
                  <c:v>312.89999999999998</c:v>
                </c:pt>
                <c:pt idx="366">
                  <c:v>313.7</c:v>
                </c:pt>
                <c:pt idx="367">
                  <c:v>314.60000000000002</c:v>
                </c:pt>
                <c:pt idx="368">
                  <c:v>315.39999999999998</c:v>
                </c:pt>
                <c:pt idx="369">
                  <c:v>316.3</c:v>
                </c:pt>
                <c:pt idx="370">
                  <c:v>317.10000000000002</c:v>
                </c:pt>
                <c:pt idx="371">
                  <c:v>318</c:v>
                </c:pt>
                <c:pt idx="372">
                  <c:v>318.89999999999998</c:v>
                </c:pt>
                <c:pt idx="373">
                  <c:v>319.7</c:v>
                </c:pt>
                <c:pt idx="374">
                  <c:v>320.60000000000002</c:v>
                </c:pt>
                <c:pt idx="375">
                  <c:v>321.39999999999998</c:v>
                </c:pt>
                <c:pt idx="376">
                  <c:v>322.3</c:v>
                </c:pt>
                <c:pt idx="377">
                  <c:v>323.10000000000002</c:v>
                </c:pt>
                <c:pt idx="378">
                  <c:v>324</c:v>
                </c:pt>
                <c:pt idx="379">
                  <c:v>324.89999999999998</c:v>
                </c:pt>
                <c:pt idx="380">
                  <c:v>325.7</c:v>
                </c:pt>
                <c:pt idx="381">
                  <c:v>326.60000000000002</c:v>
                </c:pt>
                <c:pt idx="382">
                  <c:v>327.39999999999998</c:v>
                </c:pt>
                <c:pt idx="383">
                  <c:v>328.3</c:v>
                </c:pt>
                <c:pt idx="384">
                  <c:v>329.1</c:v>
                </c:pt>
                <c:pt idx="385">
                  <c:v>330</c:v>
                </c:pt>
                <c:pt idx="386">
                  <c:v>330.9</c:v>
                </c:pt>
                <c:pt idx="387">
                  <c:v>331.7</c:v>
                </c:pt>
                <c:pt idx="388">
                  <c:v>332.6</c:v>
                </c:pt>
                <c:pt idx="389">
                  <c:v>333.4</c:v>
                </c:pt>
                <c:pt idx="390">
                  <c:v>334.3</c:v>
                </c:pt>
                <c:pt idx="391">
                  <c:v>335.1</c:v>
                </c:pt>
                <c:pt idx="392">
                  <c:v>336</c:v>
                </c:pt>
                <c:pt idx="393">
                  <c:v>336.9</c:v>
                </c:pt>
                <c:pt idx="394">
                  <c:v>337.7</c:v>
                </c:pt>
                <c:pt idx="395">
                  <c:v>338.6</c:v>
                </c:pt>
                <c:pt idx="396">
                  <c:v>339.4</c:v>
                </c:pt>
                <c:pt idx="397">
                  <c:v>340.3</c:v>
                </c:pt>
                <c:pt idx="398">
                  <c:v>341.1</c:v>
                </c:pt>
                <c:pt idx="399">
                  <c:v>342</c:v>
                </c:pt>
                <c:pt idx="400">
                  <c:v>342.9</c:v>
                </c:pt>
                <c:pt idx="401">
                  <c:v>343.7</c:v>
                </c:pt>
                <c:pt idx="402">
                  <c:v>344.6</c:v>
                </c:pt>
                <c:pt idx="403">
                  <c:v>345.4</c:v>
                </c:pt>
                <c:pt idx="404">
                  <c:v>346.3</c:v>
                </c:pt>
                <c:pt idx="405">
                  <c:v>347.1</c:v>
                </c:pt>
                <c:pt idx="406">
                  <c:v>348</c:v>
                </c:pt>
                <c:pt idx="407">
                  <c:v>348.9</c:v>
                </c:pt>
                <c:pt idx="408">
                  <c:v>349.7</c:v>
                </c:pt>
                <c:pt idx="409">
                  <c:v>350.6</c:v>
                </c:pt>
                <c:pt idx="410">
                  <c:v>351.4</c:v>
                </c:pt>
                <c:pt idx="411">
                  <c:v>352.3</c:v>
                </c:pt>
                <c:pt idx="412">
                  <c:v>353.1</c:v>
                </c:pt>
                <c:pt idx="413">
                  <c:v>354</c:v>
                </c:pt>
                <c:pt idx="414">
                  <c:v>354.9</c:v>
                </c:pt>
                <c:pt idx="415">
                  <c:v>355.7</c:v>
                </c:pt>
                <c:pt idx="416">
                  <c:v>356.6</c:v>
                </c:pt>
                <c:pt idx="417">
                  <c:v>357.4</c:v>
                </c:pt>
                <c:pt idx="418">
                  <c:v>358.3</c:v>
                </c:pt>
                <c:pt idx="419">
                  <c:v>359.1</c:v>
                </c:pt>
                <c:pt idx="420">
                  <c:v>360</c:v>
                </c:pt>
                <c:pt idx="421">
                  <c:v>360.9</c:v>
                </c:pt>
                <c:pt idx="422">
                  <c:v>361.7</c:v>
                </c:pt>
                <c:pt idx="423">
                  <c:v>362.6</c:v>
                </c:pt>
                <c:pt idx="424">
                  <c:v>363.4</c:v>
                </c:pt>
                <c:pt idx="425">
                  <c:v>364.3</c:v>
                </c:pt>
                <c:pt idx="426">
                  <c:v>365.1</c:v>
                </c:pt>
                <c:pt idx="427">
                  <c:v>366</c:v>
                </c:pt>
                <c:pt idx="428">
                  <c:v>366.9</c:v>
                </c:pt>
                <c:pt idx="429">
                  <c:v>367.7</c:v>
                </c:pt>
                <c:pt idx="430">
                  <c:v>368.6</c:v>
                </c:pt>
                <c:pt idx="431">
                  <c:v>369.4</c:v>
                </c:pt>
                <c:pt idx="432">
                  <c:v>370.3</c:v>
                </c:pt>
                <c:pt idx="433">
                  <c:v>371.1</c:v>
                </c:pt>
                <c:pt idx="434">
                  <c:v>372</c:v>
                </c:pt>
                <c:pt idx="435">
                  <c:v>372.9</c:v>
                </c:pt>
                <c:pt idx="436">
                  <c:v>373.7</c:v>
                </c:pt>
                <c:pt idx="437">
                  <c:v>374.6</c:v>
                </c:pt>
                <c:pt idx="438">
                  <c:v>375.4</c:v>
                </c:pt>
                <c:pt idx="439">
                  <c:v>376.3</c:v>
                </c:pt>
                <c:pt idx="440">
                  <c:v>377.1</c:v>
                </c:pt>
                <c:pt idx="441">
                  <c:v>378</c:v>
                </c:pt>
                <c:pt idx="442">
                  <c:v>378.9</c:v>
                </c:pt>
                <c:pt idx="443">
                  <c:v>379.7</c:v>
                </c:pt>
                <c:pt idx="444">
                  <c:v>380.6</c:v>
                </c:pt>
                <c:pt idx="445">
                  <c:v>381.4</c:v>
                </c:pt>
                <c:pt idx="446">
                  <c:v>382.3</c:v>
                </c:pt>
                <c:pt idx="447">
                  <c:v>383.1</c:v>
                </c:pt>
                <c:pt idx="448">
                  <c:v>384</c:v>
                </c:pt>
                <c:pt idx="449">
                  <c:v>384.9</c:v>
                </c:pt>
                <c:pt idx="450">
                  <c:v>385.7</c:v>
                </c:pt>
                <c:pt idx="451">
                  <c:v>386.6</c:v>
                </c:pt>
                <c:pt idx="452">
                  <c:v>387.4</c:v>
                </c:pt>
                <c:pt idx="453">
                  <c:v>388.3</c:v>
                </c:pt>
                <c:pt idx="454">
                  <c:v>389.1</c:v>
                </c:pt>
                <c:pt idx="455">
                  <c:v>390</c:v>
                </c:pt>
                <c:pt idx="456">
                  <c:v>390.9</c:v>
                </c:pt>
                <c:pt idx="457">
                  <c:v>391.7</c:v>
                </c:pt>
                <c:pt idx="458">
                  <c:v>392.6</c:v>
                </c:pt>
                <c:pt idx="459">
                  <c:v>393.4</c:v>
                </c:pt>
                <c:pt idx="460">
                  <c:v>394.3</c:v>
                </c:pt>
                <c:pt idx="461">
                  <c:v>395.1</c:v>
                </c:pt>
                <c:pt idx="462">
                  <c:v>396</c:v>
                </c:pt>
                <c:pt idx="463">
                  <c:v>396.9</c:v>
                </c:pt>
                <c:pt idx="464">
                  <c:v>397.7</c:v>
                </c:pt>
                <c:pt idx="465">
                  <c:v>398.6</c:v>
                </c:pt>
                <c:pt idx="466">
                  <c:v>399.4</c:v>
                </c:pt>
                <c:pt idx="467">
                  <c:v>400.3</c:v>
                </c:pt>
                <c:pt idx="468">
                  <c:v>401.1</c:v>
                </c:pt>
                <c:pt idx="469">
                  <c:v>402</c:v>
                </c:pt>
                <c:pt idx="470">
                  <c:v>402.9</c:v>
                </c:pt>
                <c:pt idx="471">
                  <c:v>403.7</c:v>
                </c:pt>
                <c:pt idx="472">
                  <c:v>404.6</c:v>
                </c:pt>
                <c:pt idx="473">
                  <c:v>405.4</c:v>
                </c:pt>
                <c:pt idx="474">
                  <c:v>406.3</c:v>
                </c:pt>
                <c:pt idx="475">
                  <c:v>407.1</c:v>
                </c:pt>
                <c:pt idx="476">
                  <c:v>408</c:v>
                </c:pt>
                <c:pt idx="477">
                  <c:v>408.9</c:v>
                </c:pt>
                <c:pt idx="478">
                  <c:v>409.7</c:v>
                </c:pt>
                <c:pt idx="479">
                  <c:v>410.6</c:v>
                </c:pt>
                <c:pt idx="480">
                  <c:v>411.4</c:v>
                </c:pt>
                <c:pt idx="481">
                  <c:v>412.3</c:v>
                </c:pt>
                <c:pt idx="482">
                  <c:v>413.1</c:v>
                </c:pt>
                <c:pt idx="483">
                  <c:v>414</c:v>
                </c:pt>
                <c:pt idx="484">
                  <c:v>414.9</c:v>
                </c:pt>
                <c:pt idx="485">
                  <c:v>415.7</c:v>
                </c:pt>
                <c:pt idx="486">
                  <c:v>416.6</c:v>
                </c:pt>
                <c:pt idx="487">
                  <c:v>417.4</c:v>
                </c:pt>
                <c:pt idx="488">
                  <c:v>418.3</c:v>
                </c:pt>
                <c:pt idx="489">
                  <c:v>419.1</c:v>
                </c:pt>
                <c:pt idx="490">
                  <c:v>420</c:v>
                </c:pt>
                <c:pt idx="491">
                  <c:v>420.9</c:v>
                </c:pt>
                <c:pt idx="492">
                  <c:v>421.7</c:v>
                </c:pt>
                <c:pt idx="493">
                  <c:v>422.6</c:v>
                </c:pt>
                <c:pt idx="494">
                  <c:v>423.4</c:v>
                </c:pt>
                <c:pt idx="495">
                  <c:v>424.3</c:v>
                </c:pt>
                <c:pt idx="496">
                  <c:v>425.1</c:v>
                </c:pt>
                <c:pt idx="497">
                  <c:v>426</c:v>
                </c:pt>
                <c:pt idx="498">
                  <c:v>426.9</c:v>
                </c:pt>
                <c:pt idx="499">
                  <c:v>427.7</c:v>
                </c:pt>
                <c:pt idx="500">
                  <c:v>428.6</c:v>
                </c:pt>
                <c:pt idx="501">
                  <c:v>429.4</c:v>
                </c:pt>
                <c:pt idx="502">
                  <c:v>430.3</c:v>
                </c:pt>
                <c:pt idx="503">
                  <c:v>431.1</c:v>
                </c:pt>
                <c:pt idx="504">
                  <c:v>432</c:v>
                </c:pt>
                <c:pt idx="505">
                  <c:v>432.9</c:v>
                </c:pt>
                <c:pt idx="506">
                  <c:v>433.7</c:v>
                </c:pt>
                <c:pt idx="507">
                  <c:v>434.6</c:v>
                </c:pt>
                <c:pt idx="508">
                  <c:v>435.4</c:v>
                </c:pt>
                <c:pt idx="509">
                  <c:v>436.3</c:v>
                </c:pt>
                <c:pt idx="510">
                  <c:v>437.1</c:v>
                </c:pt>
                <c:pt idx="511">
                  <c:v>438</c:v>
                </c:pt>
                <c:pt idx="512">
                  <c:v>438.9</c:v>
                </c:pt>
                <c:pt idx="513">
                  <c:v>439.7</c:v>
                </c:pt>
                <c:pt idx="514">
                  <c:v>440.6</c:v>
                </c:pt>
                <c:pt idx="515">
                  <c:v>441.4</c:v>
                </c:pt>
                <c:pt idx="516">
                  <c:v>442.3</c:v>
                </c:pt>
                <c:pt idx="517">
                  <c:v>443.1</c:v>
                </c:pt>
                <c:pt idx="518">
                  <c:v>444</c:v>
                </c:pt>
                <c:pt idx="519">
                  <c:v>444.9</c:v>
                </c:pt>
                <c:pt idx="520">
                  <c:v>445.7</c:v>
                </c:pt>
                <c:pt idx="521">
                  <c:v>446.6</c:v>
                </c:pt>
                <c:pt idx="522">
                  <c:v>447.4</c:v>
                </c:pt>
                <c:pt idx="523">
                  <c:v>448.3</c:v>
                </c:pt>
                <c:pt idx="524">
                  <c:v>449.1</c:v>
                </c:pt>
                <c:pt idx="525">
                  <c:v>450</c:v>
                </c:pt>
                <c:pt idx="526">
                  <c:v>450.9</c:v>
                </c:pt>
                <c:pt idx="527">
                  <c:v>451.7</c:v>
                </c:pt>
                <c:pt idx="528">
                  <c:v>452.6</c:v>
                </c:pt>
                <c:pt idx="529">
                  <c:v>453.4</c:v>
                </c:pt>
                <c:pt idx="530">
                  <c:v>454.3</c:v>
                </c:pt>
                <c:pt idx="531">
                  <c:v>455.1</c:v>
                </c:pt>
                <c:pt idx="532">
                  <c:v>456</c:v>
                </c:pt>
                <c:pt idx="533">
                  <c:v>456.9</c:v>
                </c:pt>
                <c:pt idx="534">
                  <c:v>457.7</c:v>
                </c:pt>
                <c:pt idx="535">
                  <c:v>458.6</c:v>
                </c:pt>
                <c:pt idx="536">
                  <c:v>459.4</c:v>
                </c:pt>
                <c:pt idx="537">
                  <c:v>460.3</c:v>
                </c:pt>
                <c:pt idx="538">
                  <c:v>461.1</c:v>
                </c:pt>
                <c:pt idx="539">
                  <c:v>462</c:v>
                </c:pt>
                <c:pt idx="540">
                  <c:v>462.9</c:v>
                </c:pt>
                <c:pt idx="541">
                  <c:v>463.7</c:v>
                </c:pt>
                <c:pt idx="542">
                  <c:v>464.6</c:v>
                </c:pt>
                <c:pt idx="543">
                  <c:v>465.4</c:v>
                </c:pt>
                <c:pt idx="544">
                  <c:v>466.3</c:v>
                </c:pt>
                <c:pt idx="545">
                  <c:v>467.1</c:v>
                </c:pt>
                <c:pt idx="546">
                  <c:v>468</c:v>
                </c:pt>
                <c:pt idx="547">
                  <c:v>468.9</c:v>
                </c:pt>
                <c:pt idx="548">
                  <c:v>469.7</c:v>
                </c:pt>
                <c:pt idx="549">
                  <c:v>470.6</c:v>
                </c:pt>
                <c:pt idx="550">
                  <c:v>471.4</c:v>
                </c:pt>
                <c:pt idx="551">
                  <c:v>472.3</c:v>
                </c:pt>
                <c:pt idx="552">
                  <c:v>473.1</c:v>
                </c:pt>
                <c:pt idx="553">
                  <c:v>474</c:v>
                </c:pt>
                <c:pt idx="554">
                  <c:v>474.9</c:v>
                </c:pt>
                <c:pt idx="555">
                  <c:v>475.7</c:v>
                </c:pt>
                <c:pt idx="556">
                  <c:v>476.6</c:v>
                </c:pt>
                <c:pt idx="557">
                  <c:v>477.4</c:v>
                </c:pt>
                <c:pt idx="558">
                  <c:v>478.3</c:v>
                </c:pt>
                <c:pt idx="559">
                  <c:v>479.1</c:v>
                </c:pt>
                <c:pt idx="560">
                  <c:v>480</c:v>
                </c:pt>
                <c:pt idx="561">
                  <c:v>480.9</c:v>
                </c:pt>
                <c:pt idx="562">
                  <c:v>481.7</c:v>
                </c:pt>
                <c:pt idx="563">
                  <c:v>482.6</c:v>
                </c:pt>
                <c:pt idx="564">
                  <c:v>483.4</c:v>
                </c:pt>
                <c:pt idx="565">
                  <c:v>484.3</c:v>
                </c:pt>
                <c:pt idx="566">
                  <c:v>485.1</c:v>
                </c:pt>
                <c:pt idx="567">
                  <c:v>486</c:v>
                </c:pt>
                <c:pt idx="568">
                  <c:v>486.9</c:v>
                </c:pt>
                <c:pt idx="569">
                  <c:v>487.7</c:v>
                </c:pt>
                <c:pt idx="570">
                  <c:v>488.6</c:v>
                </c:pt>
                <c:pt idx="571">
                  <c:v>489.4</c:v>
                </c:pt>
                <c:pt idx="572">
                  <c:v>490.3</c:v>
                </c:pt>
                <c:pt idx="573">
                  <c:v>491.1</c:v>
                </c:pt>
                <c:pt idx="574">
                  <c:v>492</c:v>
                </c:pt>
                <c:pt idx="575">
                  <c:v>492.9</c:v>
                </c:pt>
                <c:pt idx="576">
                  <c:v>493.7</c:v>
                </c:pt>
                <c:pt idx="577">
                  <c:v>494.6</c:v>
                </c:pt>
                <c:pt idx="578">
                  <c:v>495.4</c:v>
                </c:pt>
                <c:pt idx="579">
                  <c:v>496.3</c:v>
                </c:pt>
                <c:pt idx="580">
                  <c:v>497.1</c:v>
                </c:pt>
                <c:pt idx="581">
                  <c:v>498</c:v>
                </c:pt>
                <c:pt idx="582">
                  <c:v>498.9</c:v>
                </c:pt>
                <c:pt idx="583">
                  <c:v>499.7</c:v>
                </c:pt>
                <c:pt idx="584">
                  <c:v>500.6</c:v>
                </c:pt>
                <c:pt idx="585">
                  <c:v>501.4</c:v>
                </c:pt>
                <c:pt idx="586">
                  <c:v>502.3</c:v>
                </c:pt>
                <c:pt idx="587">
                  <c:v>503.1</c:v>
                </c:pt>
                <c:pt idx="588">
                  <c:v>504</c:v>
                </c:pt>
                <c:pt idx="589">
                  <c:v>504.9</c:v>
                </c:pt>
                <c:pt idx="590">
                  <c:v>505.7</c:v>
                </c:pt>
                <c:pt idx="591">
                  <c:v>506.6</c:v>
                </c:pt>
                <c:pt idx="592">
                  <c:v>507.4</c:v>
                </c:pt>
                <c:pt idx="593">
                  <c:v>508.3</c:v>
                </c:pt>
                <c:pt idx="594">
                  <c:v>509.1</c:v>
                </c:pt>
                <c:pt idx="595">
                  <c:v>510</c:v>
                </c:pt>
                <c:pt idx="596">
                  <c:v>510.9</c:v>
                </c:pt>
                <c:pt idx="597">
                  <c:v>511.7</c:v>
                </c:pt>
                <c:pt idx="598">
                  <c:v>512.6</c:v>
                </c:pt>
                <c:pt idx="599">
                  <c:v>513.4</c:v>
                </c:pt>
                <c:pt idx="600">
                  <c:v>514.29999999999995</c:v>
                </c:pt>
                <c:pt idx="601">
                  <c:v>515.1</c:v>
                </c:pt>
                <c:pt idx="602">
                  <c:v>516</c:v>
                </c:pt>
                <c:pt idx="603">
                  <c:v>516.9</c:v>
                </c:pt>
                <c:pt idx="604">
                  <c:v>517.70000000000005</c:v>
                </c:pt>
                <c:pt idx="605">
                  <c:v>518.6</c:v>
                </c:pt>
                <c:pt idx="606">
                  <c:v>519.4</c:v>
                </c:pt>
                <c:pt idx="607">
                  <c:v>520.29999999999995</c:v>
                </c:pt>
                <c:pt idx="608">
                  <c:v>521.1</c:v>
                </c:pt>
                <c:pt idx="609">
                  <c:v>522</c:v>
                </c:pt>
                <c:pt idx="610">
                  <c:v>522.9</c:v>
                </c:pt>
                <c:pt idx="611">
                  <c:v>523.70000000000005</c:v>
                </c:pt>
                <c:pt idx="612">
                  <c:v>524.6</c:v>
                </c:pt>
                <c:pt idx="613">
                  <c:v>525.4</c:v>
                </c:pt>
                <c:pt idx="614">
                  <c:v>526.29999999999995</c:v>
                </c:pt>
                <c:pt idx="615">
                  <c:v>527.1</c:v>
                </c:pt>
                <c:pt idx="616">
                  <c:v>528</c:v>
                </c:pt>
                <c:pt idx="617">
                  <c:v>528.9</c:v>
                </c:pt>
                <c:pt idx="618">
                  <c:v>529.70000000000005</c:v>
                </c:pt>
                <c:pt idx="619">
                  <c:v>530.6</c:v>
                </c:pt>
                <c:pt idx="620">
                  <c:v>531.4</c:v>
                </c:pt>
                <c:pt idx="621">
                  <c:v>532.29999999999995</c:v>
                </c:pt>
                <c:pt idx="622">
                  <c:v>533.1</c:v>
                </c:pt>
                <c:pt idx="623">
                  <c:v>534</c:v>
                </c:pt>
                <c:pt idx="624">
                  <c:v>534.9</c:v>
                </c:pt>
                <c:pt idx="625">
                  <c:v>535.70000000000005</c:v>
                </c:pt>
                <c:pt idx="626">
                  <c:v>536.6</c:v>
                </c:pt>
                <c:pt idx="627">
                  <c:v>537.4</c:v>
                </c:pt>
                <c:pt idx="628">
                  <c:v>538.29999999999995</c:v>
                </c:pt>
                <c:pt idx="629">
                  <c:v>539.1</c:v>
                </c:pt>
                <c:pt idx="630">
                  <c:v>540</c:v>
                </c:pt>
                <c:pt idx="631">
                  <c:v>540.9</c:v>
                </c:pt>
                <c:pt idx="632">
                  <c:v>541.70000000000005</c:v>
                </c:pt>
                <c:pt idx="633">
                  <c:v>542.6</c:v>
                </c:pt>
                <c:pt idx="634">
                  <c:v>543.4</c:v>
                </c:pt>
                <c:pt idx="635">
                  <c:v>544.29999999999995</c:v>
                </c:pt>
                <c:pt idx="636">
                  <c:v>545.1</c:v>
                </c:pt>
                <c:pt idx="637">
                  <c:v>546</c:v>
                </c:pt>
                <c:pt idx="638">
                  <c:v>546.9</c:v>
                </c:pt>
                <c:pt idx="639">
                  <c:v>547.70000000000005</c:v>
                </c:pt>
                <c:pt idx="640">
                  <c:v>548.6</c:v>
                </c:pt>
                <c:pt idx="641">
                  <c:v>549.4</c:v>
                </c:pt>
                <c:pt idx="642">
                  <c:v>550.29999999999995</c:v>
                </c:pt>
                <c:pt idx="643">
                  <c:v>551.1</c:v>
                </c:pt>
                <c:pt idx="644">
                  <c:v>552</c:v>
                </c:pt>
                <c:pt idx="645">
                  <c:v>552.9</c:v>
                </c:pt>
                <c:pt idx="646">
                  <c:v>553.70000000000005</c:v>
                </c:pt>
                <c:pt idx="647">
                  <c:v>554.6</c:v>
                </c:pt>
                <c:pt idx="648">
                  <c:v>555.4</c:v>
                </c:pt>
                <c:pt idx="649">
                  <c:v>556.29999999999995</c:v>
                </c:pt>
                <c:pt idx="650">
                  <c:v>557.1</c:v>
                </c:pt>
                <c:pt idx="651">
                  <c:v>558</c:v>
                </c:pt>
                <c:pt idx="652">
                  <c:v>558.9</c:v>
                </c:pt>
                <c:pt idx="653">
                  <c:v>559.70000000000005</c:v>
                </c:pt>
                <c:pt idx="654">
                  <c:v>560.6</c:v>
                </c:pt>
                <c:pt idx="655">
                  <c:v>561.4</c:v>
                </c:pt>
                <c:pt idx="656">
                  <c:v>562.29999999999995</c:v>
                </c:pt>
                <c:pt idx="657">
                  <c:v>563.1</c:v>
                </c:pt>
                <c:pt idx="658">
                  <c:v>564</c:v>
                </c:pt>
                <c:pt idx="659">
                  <c:v>564.9</c:v>
                </c:pt>
                <c:pt idx="660">
                  <c:v>565.70000000000005</c:v>
                </c:pt>
                <c:pt idx="661">
                  <c:v>566.6</c:v>
                </c:pt>
                <c:pt idx="662">
                  <c:v>567.4</c:v>
                </c:pt>
                <c:pt idx="663">
                  <c:v>568.29999999999995</c:v>
                </c:pt>
                <c:pt idx="664">
                  <c:v>569.1</c:v>
                </c:pt>
                <c:pt idx="665">
                  <c:v>570</c:v>
                </c:pt>
                <c:pt idx="666">
                  <c:v>570.9</c:v>
                </c:pt>
                <c:pt idx="667">
                  <c:v>571.70000000000005</c:v>
                </c:pt>
                <c:pt idx="668">
                  <c:v>572.6</c:v>
                </c:pt>
                <c:pt idx="669">
                  <c:v>573.4</c:v>
                </c:pt>
                <c:pt idx="670">
                  <c:v>574.29999999999995</c:v>
                </c:pt>
                <c:pt idx="671">
                  <c:v>575.1</c:v>
                </c:pt>
                <c:pt idx="672">
                  <c:v>576</c:v>
                </c:pt>
                <c:pt idx="673">
                  <c:v>576.9</c:v>
                </c:pt>
                <c:pt idx="674">
                  <c:v>577.70000000000005</c:v>
                </c:pt>
                <c:pt idx="675">
                  <c:v>578.6</c:v>
                </c:pt>
                <c:pt idx="676">
                  <c:v>579.4</c:v>
                </c:pt>
                <c:pt idx="677">
                  <c:v>580.29999999999995</c:v>
                </c:pt>
                <c:pt idx="678">
                  <c:v>581.1</c:v>
                </c:pt>
                <c:pt idx="679">
                  <c:v>582</c:v>
                </c:pt>
                <c:pt idx="680">
                  <c:v>582.9</c:v>
                </c:pt>
                <c:pt idx="681">
                  <c:v>583.70000000000005</c:v>
                </c:pt>
                <c:pt idx="682">
                  <c:v>584.6</c:v>
                </c:pt>
                <c:pt idx="683">
                  <c:v>585.4</c:v>
                </c:pt>
                <c:pt idx="684">
                  <c:v>586.29999999999995</c:v>
                </c:pt>
                <c:pt idx="685">
                  <c:v>587.1</c:v>
                </c:pt>
                <c:pt idx="686">
                  <c:v>588</c:v>
                </c:pt>
                <c:pt idx="687">
                  <c:v>588.9</c:v>
                </c:pt>
                <c:pt idx="688">
                  <c:v>589.70000000000005</c:v>
                </c:pt>
                <c:pt idx="689">
                  <c:v>590.6</c:v>
                </c:pt>
                <c:pt idx="690">
                  <c:v>591.4</c:v>
                </c:pt>
                <c:pt idx="691">
                  <c:v>592.29999999999995</c:v>
                </c:pt>
                <c:pt idx="692">
                  <c:v>593.1</c:v>
                </c:pt>
                <c:pt idx="693">
                  <c:v>594</c:v>
                </c:pt>
                <c:pt idx="694">
                  <c:v>594.9</c:v>
                </c:pt>
                <c:pt idx="695">
                  <c:v>595.70000000000005</c:v>
                </c:pt>
                <c:pt idx="696">
                  <c:v>596.6</c:v>
                </c:pt>
                <c:pt idx="697">
                  <c:v>597.4</c:v>
                </c:pt>
                <c:pt idx="698">
                  <c:v>598.29999999999995</c:v>
                </c:pt>
                <c:pt idx="699">
                  <c:v>599.1</c:v>
                </c:pt>
                <c:pt idx="700">
                  <c:v>600</c:v>
                </c:pt>
                <c:pt idx="701">
                  <c:v>600.9</c:v>
                </c:pt>
                <c:pt idx="702">
                  <c:v>601.70000000000005</c:v>
                </c:pt>
                <c:pt idx="703">
                  <c:v>602.6</c:v>
                </c:pt>
                <c:pt idx="704">
                  <c:v>603.4</c:v>
                </c:pt>
                <c:pt idx="705">
                  <c:v>604.29999999999995</c:v>
                </c:pt>
                <c:pt idx="706">
                  <c:v>605.1</c:v>
                </c:pt>
                <c:pt idx="707">
                  <c:v>606</c:v>
                </c:pt>
                <c:pt idx="708">
                  <c:v>606.9</c:v>
                </c:pt>
                <c:pt idx="709">
                  <c:v>607.70000000000005</c:v>
                </c:pt>
                <c:pt idx="710">
                  <c:v>608.6</c:v>
                </c:pt>
                <c:pt idx="711">
                  <c:v>609.4</c:v>
                </c:pt>
                <c:pt idx="712">
                  <c:v>610.29999999999995</c:v>
                </c:pt>
                <c:pt idx="713">
                  <c:v>611.1</c:v>
                </c:pt>
                <c:pt idx="714">
                  <c:v>612</c:v>
                </c:pt>
                <c:pt idx="715">
                  <c:v>612.9</c:v>
                </c:pt>
                <c:pt idx="716">
                  <c:v>613.70000000000005</c:v>
                </c:pt>
                <c:pt idx="717">
                  <c:v>614.6</c:v>
                </c:pt>
                <c:pt idx="718">
                  <c:v>615.4</c:v>
                </c:pt>
                <c:pt idx="719">
                  <c:v>616.29999999999995</c:v>
                </c:pt>
                <c:pt idx="720">
                  <c:v>617.1</c:v>
                </c:pt>
                <c:pt idx="721">
                  <c:v>618</c:v>
                </c:pt>
                <c:pt idx="722">
                  <c:v>618.9</c:v>
                </c:pt>
                <c:pt idx="723">
                  <c:v>619.70000000000005</c:v>
                </c:pt>
                <c:pt idx="724">
                  <c:v>620.6</c:v>
                </c:pt>
                <c:pt idx="725">
                  <c:v>621.4</c:v>
                </c:pt>
                <c:pt idx="726">
                  <c:v>622.29999999999995</c:v>
                </c:pt>
                <c:pt idx="727">
                  <c:v>623.1</c:v>
                </c:pt>
                <c:pt idx="728">
                  <c:v>624</c:v>
                </c:pt>
                <c:pt idx="729">
                  <c:v>624.9</c:v>
                </c:pt>
                <c:pt idx="730">
                  <c:v>625.70000000000005</c:v>
                </c:pt>
                <c:pt idx="731">
                  <c:v>626.6</c:v>
                </c:pt>
                <c:pt idx="732">
                  <c:v>627.4</c:v>
                </c:pt>
                <c:pt idx="733">
                  <c:v>628.29999999999995</c:v>
                </c:pt>
                <c:pt idx="734">
                  <c:v>629.1</c:v>
                </c:pt>
                <c:pt idx="735">
                  <c:v>630</c:v>
                </c:pt>
                <c:pt idx="736">
                  <c:v>630.9</c:v>
                </c:pt>
                <c:pt idx="737">
                  <c:v>631.70000000000005</c:v>
                </c:pt>
                <c:pt idx="738">
                  <c:v>632.6</c:v>
                </c:pt>
                <c:pt idx="739">
                  <c:v>633.4</c:v>
                </c:pt>
                <c:pt idx="740">
                  <c:v>634.29999999999995</c:v>
                </c:pt>
                <c:pt idx="741">
                  <c:v>635.1</c:v>
                </c:pt>
                <c:pt idx="742">
                  <c:v>636</c:v>
                </c:pt>
                <c:pt idx="743">
                  <c:v>636.9</c:v>
                </c:pt>
                <c:pt idx="744">
                  <c:v>637.70000000000005</c:v>
                </c:pt>
                <c:pt idx="745">
                  <c:v>638.6</c:v>
                </c:pt>
                <c:pt idx="746">
                  <c:v>639.4</c:v>
                </c:pt>
                <c:pt idx="747">
                  <c:v>640.29999999999995</c:v>
                </c:pt>
                <c:pt idx="748">
                  <c:v>641.1</c:v>
                </c:pt>
                <c:pt idx="749">
                  <c:v>642</c:v>
                </c:pt>
                <c:pt idx="750">
                  <c:v>642.9</c:v>
                </c:pt>
                <c:pt idx="751">
                  <c:v>643.70000000000005</c:v>
                </c:pt>
                <c:pt idx="752">
                  <c:v>644.6</c:v>
                </c:pt>
                <c:pt idx="753">
                  <c:v>645.4</c:v>
                </c:pt>
                <c:pt idx="754">
                  <c:v>646.29999999999995</c:v>
                </c:pt>
                <c:pt idx="755">
                  <c:v>647.1</c:v>
                </c:pt>
                <c:pt idx="756">
                  <c:v>648</c:v>
                </c:pt>
                <c:pt idx="757">
                  <c:v>648.9</c:v>
                </c:pt>
                <c:pt idx="758">
                  <c:v>649.70000000000005</c:v>
                </c:pt>
                <c:pt idx="759">
                  <c:v>650.6</c:v>
                </c:pt>
                <c:pt idx="760">
                  <c:v>651.4</c:v>
                </c:pt>
                <c:pt idx="761">
                  <c:v>652.29999999999995</c:v>
                </c:pt>
                <c:pt idx="762">
                  <c:v>653.1</c:v>
                </c:pt>
                <c:pt idx="763">
                  <c:v>654</c:v>
                </c:pt>
                <c:pt idx="764">
                  <c:v>654.9</c:v>
                </c:pt>
                <c:pt idx="765">
                  <c:v>655.7</c:v>
                </c:pt>
                <c:pt idx="766">
                  <c:v>656.6</c:v>
                </c:pt>
                <c:pt idx="767">
                  <c:v>657.4</c:v>
                </c:pt>
                <c:pt idx="768">
                  <c:v>658.3</c:v>
                </c:pt>
                <c:pt idx="769">
                  <c:v>659.1</c:v>
                </c:pt>
                <c:pt idx="770">
                  <c:v>660</c:v>
                </c:pt>
                <c:pt idx="771">
                  <c:v>660.9</c:v>
                </c:pt>
                <c:pt idx="772">
                  <c:v>661.7</c:v>
                </c:pt>
                <c:pt idx="773">
                  <c:v>662.6</c:v>
                </c:pt>
                <c:pt idx="774">
                  <c:v>663.4</c:v>
                </c:pt>
                <c:pt idx="775">
                  <c:v>664.3</c:v>
                </c:pt>
                <c:pt idx="776">
                  <c:v>665.1</c:v>
                </c:pt>
                <c:pt idx="777">
                  <c:v>666</c:v>
                </c:pt>
                <c:pt idx="778">
                  <c:v>666.9</c:v>
                </c:pt>
                <c:pt idx="779">
                  <c:v>667.7</c:v>
                </c:pt>
                <c:pt idx="780">
                  <c:v>668.6</c:v>
                </c:pt>
                <c:pt idx="781">
                  <c:v>669.4</c:v>
                </c:pt>
                <c:pt idx="782">
                  <c:v>670.3</c:v>
                </c:pt>
                <c:pt idx="783">
                  <c:v>671.1</c:v>
                </c:pt>
                <c:pt idx="784">
                  <c:v>672</c:v>
                </c:pt>
                <c:pt idx="785">
                  <c:v>672.9</c:v>
                </c:pt>
                <c:pt idx="786">
                  <c:v>673.7</c:v>
                </c:pt>
                <c:pt idx="787">
                  <c:v>674.6</c:v>
                </c:pt>
                <c:pt idx="788">
                  <c:v>675.4</c:v>
                </c:pt>
                <c:pt idx="789">
                  <c:v>676.3</c:v>
                </c:pt>
                <c:pt idx="790">
                  <c:v>677.1</c:v>
                </c:pt>
                <c:pt idx="791">
                  <c:v>678</c:v>
                </c:pt>
                <c:pt idx="792">
                  <c:v>678.9</c:v>
                </c:pt>
                <c:pt idx="793">
                  <c:v>679.7</c:v>
                </c:pt>
                <c:pt idx="794">
                  <c:v>680.6</c:v>
                </c:pt>
                <c:pt idx="795">
                  <c:v>681.4</c:v>
                </c:pt>
                <c:pt idx="796">
                  <c:v>682.3</c:v>
                </c:pt>
                <c:pt idx="797">
                  <c:v>683.1</c:v>
                </c:pt>
                <c:pt idx="798">
                  <c:v>684</c:v>
                </c:pt>
                <c:pt idx="799">
                  <c:v>684.9</c:v>
                </c:pt>
                <c:pt idx="800">
                  <c:v>685.7</c:v>
                </c:pt>
                <c:pt idx="801">
                  <c:v>686.6</c:v>
                </c:pt>
                <c:pt idx="802">
                  <c:v>687.4</c:v>
                </c:pt>
                <c:pt idx="803">
                  <c:v>688.3</c:v>
                </c:pt>
                <c:pt idx="804">
                  <c:v>689.1</c:v>
                </c:pt>
                <c:pt idx="805">
                  <c:v>690</c:v>
                </c:pt>
                <c:pt idx="806">
                  <c:v>690.9</c:v>
                </c:pt>
                <c:pt idx="807">
                  <c:v>691.7</c:v>
                </c:pt>
                <c:pt idx="808">
                  <c:v>692.6</c:v>
                </c:pt>
                <c:pt idx="809">
                  <c:v>693.4</c:v>
                </c:pt>
                <c:pt idx="810">
                  <c:v>694.3</c:v>
                </c:pt>
                <c:pt idx="811">
                  <c:v>695.1</c:v>
                </c:pt>
                <c:pt idx="812">
                  <c:v>696</c:v>
                </c:pt>
                <c:pt idx="813">
                  <c:v>696.9</c:v>
                </c:pt>
                <c:pt idx="814">
                  <c:v>697.7</c:v>
                </c:pt>
                <c:pt idx="815">
                  <c:v>698.6</c:v>
                </c:pt>
                <c:pt idx="816">
                  <c:v>699.4</c:v>
                </c:pt>
                <c:pt idx="817">
                  <c:v>700.3</c:v>
                </c:pt>
                <c:pt idx="818">
                  <c:v>701.1</c:v>
                </c:pt>
                <c:pt idx="819">
                  <c:v>702</c:v>
                </c:pt>
                <c:pt idx="820">
                  <c:v>702.9</c:v>
                </c:pt>
                <c:pt idx="821">
                  <c:v>703.7</c:v>
                </c:pt>
                <c:pt idx="822">
                  <c:v>704.6</c:v>
                </c:pt>
                <c:pt idx="823">
                  <c:v>705.4</c:v>
                </c:pt>
                <c:pt idx="824">
                  <c:v>706.3</c:v>
                </c:pt>
                <c:pt idx="825">
                  <c:v>707.1</c:v>
                </c:pt>
                <c:pt idx="826">
                  <c:v>708</c:v>
                </c:pt>
                <c:pt idx="827">
                  <c:v>708.9</c:v>
                </c:pt>
                <c:pt idx="828">
                  <c:v>709.7</c:v>
                </c:pt>
                <c:pt idx="829">
                  <c:v>710.6</c:v>
                </c:pt>
                <c:pt idx="830">
                  <c:v>711.4</c:v>
                </c:pt>
                <c:pt idx="831">
                  <c:v>712.3</c:v>
                </c:pt>
                <c:pt idx="832">
                  <c:v>713.1</c:v>
                </c:pt>
                <c:pt idx="833">
                  <c:v>714</c:v>
                </c:pt>
                <c:pt idx="834">
                  <c:v>714.9</c:v>
                </c:pt>
                <c:pt idx="835">
                  <c:v>715.7</c:v>
                </c:pt>
                <c:pt idx="836">
                  <c:v>716.6</c:v>
                </c:pt>
                <c:pt idx="837">
                  <c:v>717.4</c:v>
                </c:pt>
                <c:pt idx="838">
                  <c:v>718.3</c:v>
                </c:pt>
                <c:pt idx="839">
                  <c:v>719.1</c:v>
                </c:pt>
                <c:pt idx="840">
                  <c:v>720</c:v>
                </c:pt>
                <c:pt idx="841">
                  <c:v>720.9</c:v>
                </c:pt>
                <c:pt idx="842">
                  <c:v>721.7</c:v>
                </c:pt>
                <c:pt idx="843">
                  <c:v>722.6</c:v>
                </c:pt>
                <c:pt idx="844">
                  <c:v>723.4</c:v>
                </c:pt>
                <c:pt idx="845">
                  <c:v>724.3</c:v>
                </c:pt>
                <c:pt idx="846">
                  <c:v>725.1</c:v>
                </c:pt>
                <c:pt idx="847">
                  <c:v>726</c:v>
                </c:pt>
                <c:pt idx="848">
                  <c:v>726.9</c:v>
                </c:pt>
                <c:pt idx="849">
                  <c:v>727.7</c:v>
                </c:pt>
                <c:pt idx="850">
                  <c:v>728.6</c:v>
                </c:pt>
                <c:pt idx="851">
                  <c:v>729.4</c:v>
                </c:pt>
                <c:pt idx="852">
                  <c:v>730.3</c:v>
                </c:pt>
                <c:pt idx="853">
                  <c:v>731.1</c:v>
                </c:pt>
                <c:pt idx="854">
                  <c:v>732</c:v>
                </c:pt>
                <c:pt idx="855">
                  <c:v>732.9</c:v>
                </c:pt>
                <c:pt idx="856">
                  <c:v>733.7</c:v>
                </c:pt>
                <c:pt idx="857">
                  <c:v>734.6</c:v>
                </c:pt>
                <c:pt idx="858">
                  <c:v>735.4</c:v>
                </c:pt>
                <c:pt idx="859">
                  <c:v>736.3</c:v>
                </c:pt>
                <c:pt idx="860">
                  <c:v>737.1</c:v>
                </c:pt>
                <c:pt idx="861">
                  <c:v>738</c:v>
                </c:pt>
                <c:pt idx="862">
                  <c:v>738.9</c:v>
                </c:pt>
                <c:pt idx="863">
                  <c:v>739.7</c:v>
                </c:pt>
                <c:pt idx="864">
                  <c:v>740.6</c:v>
                </c:pt>
                <c:pt idx="865">
                  <c:v>741.4</c:v>
                </c:pt>
                <c:pt idx="866">
                  <c:v>742.3</c:v>
                </c:pt>
                <c:pt idx="867">
                  <c:v>743.1</c:v>
                </c:pt>
                <c:pt idx="868">
                  <c:v>744</c:v>
                </c:pt>
                <c:pt idx="869">
                  <c:v>744.9</c:v>
                </c:pt>
                <c:pt idx="870">
                  <c:v>745.7</c:v>
                </c:pt>
                <c:pt idx="871">
                  <c:v>746.6</c:v>
                </c:pt>
                <c:pt idx="872">
                  <c:v>747.4</c:v>
                </c:pt>
                <c:pt idx="873">
                  <c:v>748.3</c:v>
                </c:pt>
                <c:pt idx="874">
                  <c:v>749.1</c:v>
                </c:pt>
                <c:pt idx="875">
                  <c:v>750</c:v>
                </c:pt>
                <c:pt idx="876">
                  <c:v>750.9</c:v>
                </c:pt>
                <c:pt idx="877">
                  <c:v>751.7</c:v>
                </c:pt>
                <c:pt idx="878">
                  <c:v>752.6</c:v>
                </c:pt>
                <c:pt idx="879">
                  <c:v>753.4</c:v>
                </c:pt>
                <c:pt idx="880">
                  <c:v>754.3</c:v>
                </c:pt>
                <c:pt idx="881">
                  <c:v>755.1</c:v>
                </c:pt>
                <c:pt idx="882">
                  <c:v>756</c:v>
                </c:pt>
                <c:pt idx="883">
                  <c:v>756.9</c:v>
                </c:pt>
                <c:pt idx="884">
                  <c:v>757.7</c:v>
                </c:pt>
                <c:pt idx="885">
                  <c:v>758.6</c:v>
                </c:pt>
                <c:pt idx="886">
                  <c:v>759.4</c:v>
                </c:pt>
                <c:pt idx="887">
                  <c:v>760.3</c:v>
                </c:pt>
                <c:pt idx="888">
                  <c:v>761.1</c:v>
                </c:pt>
                <c:pt idx="889">
                  <c:v>762</c:v>
                </c:pt>
                <c:pt idx="890">
                  <c:v>762.9</c:v>
                </c:pt>
                <c:pt idx="891">
                  <c:v>763.7</c:v>
                </c:pt>
                <c:pt idx="892">
                  <c:v>764.6</c:v>
                </c:pt>
                <c:pt idx="893">
                  <c:v>765.4</c:v>
                </c:pt>
                <c:pt idx="894">
                  <c:v>766.3</c:v>
                </c:pt>
                <c:pt idx="895">
                  <c:v>767.1</c:v>
                </c:pt>
                <c:pt idx="896">
                  <c:v>768</c:v>
                </c:pt>
                <c:pt idx="897">
                  <c:v>768.9</c:v>
                </c:pt>
                <c:pt idx="898">
                  <c:v>769.7</c:v>
                </c:pt>
                <c:pt idx="899">
                  <c:v>770.6</c:v>
                </c:pt>
                <c:pt idx="900">
                  <c:v>771.4</c:v>
                </c:pt>
                <c:pt idx="901">
                  <c:v>772.3</c:v>
                </c:pt>
                <c:pt idx="902">
                  <c:v>773.1</c:v>
                </c:pt>
                <c:pt idx="903">
                  <c:v>774</c:v>
                </c:pt>
                <c:pt idx="904">
                  <c:v>774.9</c:v>
                </c:pt>
                <c:pt idx="905">
                  <c:v>775.7</c:v>
                </c:pt>
                <c:pt idx="906">
                  <c:v>776.6</c:v>
                </c:pt>
                <c:pt idx="907">
                  <c:v>777.4</c:v>
                </c:pt>
                <c:pt idx="908">
                  <c:v>778.3</c:v>
                </c:pt>
                <c:pt idx="909">
                  <c:v>779.1</c:v>
                </c:pt>
                <c:pt idx="910">
                  <c:v>780</c:v>
                </c:pt>
                <c:pt idx="911">
                  <c:v>780.9</c:v>
                </c:pt>
                <c:pt idx="912">
                  <c:v>781.7</c:v>
                </c:pt>
                <c:pt idx="913">
                  <c:v>782.6</c:v>
                </c:pt>
                <c:pt idx="914">
                  <c:v>783.4</c:v>
                </c:pt>
                <c:pt idx="915">
                  <c:v>784.3</c:v>
                </c:pt>
                <c:pt idx="916">
                  <c:v>785.1</c:v>
                </c:pt>
                <c:pt idx="917">
                  <c:v>786</c:v>
                </c:pt>
                <c:pt idx="918">
                  <c:v>786.9</c:v>
                </c:pt>
                <c:pt idx="919">
                  <c:v>787.7</c:v>
                </c:pt>
                <c:pt idx="920">
                  <c:v>788.6</c:v>
                </c:pt>
                <c:pt idx="921">
                  <c:v>789.4</c:v>
                </c:pt>
                <c:pt idx="922">
                  <c:v>790.3</c:v>
                </c:pt>
                <c:pt idx="923">
                  <c:v>791.1</c:v>
                </c:pt>
                <c:pt idx="924">
                  <c:v>792</c:v>
                </c:pt>
                <c:pt idx="925">
                  <c:v>792.9</c:v>
                </c:pt>
                <c:pt idx="926">
                  <c:v>793.7</c:v>
                </c:pt>
                <c:pt idx="927">
                  <c:v>794.6</c:v>
                </c:pt>
                <c:pt idx="928">
                  <c:v>795.4</c:v>
                </c:pt>
                <c:pt idx="929">
                  <c:v>796.3</c:v>
                </c:pt>
                <c:pt idx="930">
                  <c:v>797.1</c:v>
                </c:pt>
                <c:pt idx="931">
                  <c:v>798</c:v>
                </c:pt>
                <c:pt idx="932">
                  <c:v>798.9</c:v>
                </c:pt>
                <c:pt idx="933">
                  <c:v>799.7</c:v>
                </c:pt>
                <c:pt idx="934">
                  <c:v>800.6</c:v>
                </c:pt>
                <c:pt idx="935">
                  <c:v>801.4</c:v>
                </c:pt>
                <c:pt idx="936">
                  <c:v>802.3</c:v>
                </c:pt>
                <c:pt idx="937">
                  <c:v>803.1</c:v>
                </c:pt>
                <c:pt idx="938">
                  <c:v>804</c:v>
                </c:pt>
                <c:pt idx="939">
                  <c:v>804.9</c:v>
                </c:pt>
                <c:pt idx="940">
                  <c:v>805.7</c:v>
                </c:pt>
                <c:pt idx="941">
                  <c:v>806.6</c:v>
                </c:pt>
                <c:pt idx="942">
                  <c:v>807.4</c:v>
                </c:pt>
                <c:pt idx="943">
                  <c:v>808.3</c:v>
                </c:pt>
                <c:pt idx="944">
                  <c:v>809.1</c:v>
                </c:pt>
                <c:pt idx="945">
                  <c:v>810</c:v>
                </c:pt>
                <c:pt idx="946">
                  <c:v>810.9</c:v>
                </c:pt>
                <c:pt idx="947">
                  <c:v>811.7</c:v>
                </c:pt>
                <c:pt idx="948">
                  <c:v>812.6</c:v>
                </c:pt>
                <c:pt idx="949">
                  <c:v>813.4</c:v>
                </c:pt>
                <c:pt idx="950">
                  <c:v>814.3</c:v>
                </c:pt>
                <c:pt idx="951">
                  <c:v>815.1</c:v>
                </c:pt>
                <c:pt idx="952">
                  <c:v>816</c:v>
                </c:pt>
                <c:pt idx="953">
                  <c:v>816.9</c:v>
                </c:pt>
                <c:pt idx="954">
                  <c:v>817.7</c:v>
                </c:pt>
                <c:pt idx="955">
                  <c:v>818.6</c:v>
                </c:pt>
                <c:pt idx="956">
                  <c:v>819.4</c:v>
                </c:pt>
                <c:pt idx="957">
                  <c:v>820.3</c:v>
                </c:pt>
                <c:pt idx="958">
                  <c:v>821.1</c:v>
                </c:pt>
                <c:pt idx="959">
                  <c:v>822</c:v>
                </c:pt>
                <c:pt idx="960">
                  <c:v>822.9</c:v>
                </c:pt>
                <c:pt idx="961">
                  <c:v>823.7</c:v>
                </c:pt>
                <c:pt idx="962">
                  <c:v>824.6</c:v>
                </c:pt>
                <c:pt idx="963">
                  <c:v>825.4</c:v>
                </c:pt>
                <c:pt idx="964">
                  <c:v>826.3</c:v>
                </c:pt>
                <c:pt idx="965">
                  <c:v>827.1</c:v>
                </c:pt>
                <c:pt idx="966">
                  <c:v>828</c:v>
                </c:pt>
                <c:pt idx="967">
                  <c:v>828.9</c:v>
                </c:pt>
                <c:pt idx="968">
                  <c:v>829.7</c:v>
                </c:pt>
                <c:pt idx="969">
                  <c:v>830.6</c:v>
                </c:pt>
                <c:pt idx="970">
                  <c:v>831.4</c:v>
                </c:pt>
                <c:pt idx="971">
                  <c:v>832.3</c:v>
                </c:pt>
                <c:pt idx="972">
                  <c:v>833.1</c:v>
                </c:pt>
                <c:pt idx="973">
                  <c:v>834</c:v>
                </c:pt>
                <c:pt idx="974">
                  <c:v>834.9</c:v>
                </c:pt>
                <c:pt idx="975">
                  <c:v>835.7</c:v>
                </c:pt>
                <c:pt idx="976">
                  <c:v>836.6</c:v>
                </c:pt>
                <c:pt idx="977">
                  <c:v>837.4</c:v>
                </c:pt>
                <c:pt idx="978">
                  <c:v>838.3</c:v>
                </c:pt>
                <c:pt idx="979">
                  <c:v>839.1</c:v>
                </c:pt>
                <c:pt idx="980">
                  <c:v>840</c:v>
                </c:pt>
                <c:pt idx="981">
                  <c:v>840.9</c:v>
                </c:pt>
                <c:pt idx="982">
                  <c:v>841.7</c:v>
                </c:pt>
                <c:pt idx="983">
                  <c:v>842.6</c:v>
                </c:pt>
                <c:pt idx="984">
                  <c:v>843.4</c:v>
                </c:pt>
                <c:pt idx="985">
                  <c:v>844.3</c:v>
                </c:pt>
                <c:pt idx="986">
                  <c:v>845.1</c:v>
                </c:pt>
                <c:pt idx="987">
                  <c:v>846</c:v>
                </c:pt>
                <c:pt idx="988">
                  <c:v>846.9</c:v>
                </c:pt>
                <c:pt idx="989">
                  <c:v>847.7</c:v>
                </c:pt>
                <c:pt idx="990">
                  <c:v>848.6</c:v>
                </c:pt>
                <c:pt idx="991">
                  <c:v>849.4</c:v>
                </c:pt>
                <c:pt idx="992">
                  <c:v>850.3</c:v>
                </c:pt>
                <c:pt idx="993">
                  <c:v>851.1</c:v>
                </c:pt>
                <c:pt idx="994">
                  <c:v>852</c:v>
                </c:pt>
                <c:pt idx="995">
                  <c:v>852.9</c:v>
                </c:pt>
                <c:pt idx="996">
                  <c:v>853.7</c:v>
                </c:pt>
                <c:pt idx="997">
                  <c:v>854.6</c:v>
                </c:pt>
                <c:pt idx="998">
                  <c:v>855.4</c:v>
                </c:pt>
                <c:pt idx="999">
                  <c:v>856.3</c:v>
                </c:pt>
                <c:pt idx="1000">
                  <c:v>857.1</c:v>
                </c:pt>
                <c:pt idx="1001">
                  <c:v>858</c:v>
                </c:pt>
                <c:pt idx="1002">
                  <c:v>858.9</c:v>
                </c:pt>
                <c:pt idx="1003">
                  <c:v>859.7</c:v>
                </c:pt>
                <c:pt idx="1004">
                  <c:v>860.6</c:v>
                </c:pt>
                <c:pt idx="1005">
                  <c:v>861.4</c:v>
                </c:pt>
                <c:pt idx="1006">
                  <c:v>862.3</c:v>
                </c:pt>
                <c:pt idx="1007">
                  <c:v>863.1</c:v>
                </c:pt>
                <c:pt idx="1008">
                  <c:v>864</c:v>
                </c:pt>
                <c:pt idx="1009">
                  <c:v>864.9</c:v>
                </c:pt>
                <c:pt idx="1010">
                  <c:v>865.7</c:v>
                </c:pt>
                <c:pt idx="1011">
                  <c:v>866.6</c:v>
                </c:pt>
                <c:pt idx="1012">
                  <c:v>867.4</c:v>
                </c:pt>
                <c:pt idx="1013">
                  <c:v>868.3</c:v>
                </c:pt>
                <c:pt idx="1014">
                  <c:v>869.1</c:v>
                </c:pt>
                <c:pt idx="1015">
                  <c:v>870</c:v>
                </c:pt>
                <c:pt idx="1016">
                  <c:v>870.9</c:v>
                </c:pt>
                <c:pt idx="1017">
                  <c:v>871.7</c:v>
                </c:pt>
                <c:pt idx="1018">
                  <c:v>872.6</c:v>
                </c:pt>
                <c:pt idx="1019">
                  <c:v>873.4</c:v>
                </c:pt>
                <c:pt idx="1020">
                  <c:v>874.3</c:v>
                </c:pt>
                <c:pt idx="1021">
                  <c:v>875.1</c:v>
                </c:pt>
                <c:pt idx="1022">
                  <c:v>876</c:v>
                </c:pt>
                <c:pt idx="1023">
                  <c:v>876.9</c:v>
                </c:pt>
                <c:pt idx="1024">
                  <c:v>877.7</c:v>
                </c:pt>
                <c:pt idx="1025">
                  <c:v>878.6</c:v>
                </c:pt>
                <c:pt idx="1026">
                  <c:v>879.4</c:v>
                </c:pt>
                <c:pt idx="1027">
                  <c:v>880.3</c:v>
                </c:pt>
                <c:pt idx="1028">
                  <c:v>881.1</c:v>
                </c:pt>
                <c:pt idx="1029">
                  <c:v>882</c:v>
                </c:pt>
                <c:pt idx="1030">
                  <c:v>882.9</c:v>
                </c:pt>
                <c:pt idx="1031">
                  <c:v>883.7</c:v>
                </c:pt>
                <c:pt idx="1032">
                  <c:v>884.6</c:v>
                </c:pt>
                <c:pt idx="1033">
                  <c:v>885.4</c:v>
                </c:pt>
                <c:pt idx="1034">
                  <c:v>886.3</c:v>
                </c:pt>
                <c:pt idx="1035">
                  <c:v>887.1</c:v>
                </c:pt>
                <c:pt idx="1036">
                  <c:v>888</c:v>
                </c:pt>
                <c:pt idx="1037">
                  <c:v>888.9</c:v>
                </c:pt>
                <c:pt idx="1038">
                  <c:v>889.7</c:v>
                </c:pt>
                <c:pt idx="1039">
                  <c:v>890.6</c:v>
                </c:pt>
                <c:pt idx="1040">
                  <c:v>891.4</c:v>
                </c:pt>
                <c:pt idx="1041">
                  <c:v>892.3</c:v>
                </c:pt>
                <c:pt idx="1042">
                  <c:v>893.1</c:v>
                </c:pt>
                <c:pt idx="1043">
                  <c:v>894</c:v>
                </c:pt>
                <c:pt idx="1044">
                  <c:v>894.9</c:v>
                </c:pt>
                <c:pt idx="1045">
                  <c:v>895.7</c:v>
                </c:pt>
                <c:pt idx="1046">
                  <c:v>896.6</c:v>
                </c:pt>
                <c:pt idx="1047">
                  <c:v>897.4</c:v>
                </c:pt>
                <c:pt idx="1048">
                  <c:v>898.3</c:v>
                </c:pt>
                <c:pt idx="1049">
                  <c:v>899.1</c:v>
                </c:pt>
                <c:pt idx="1050">
                  <c:v>900</c:v>
                </c:pt>
                <c:pt idx="1051">
                  <c:v>900.9</c:v>
                </c:pt>
                <c:pt idx="1052">
                  <c:v>901.7</c:v>
                </c:pt>
                <c:pt idx="1053">
                  <c:v>902.6</c:v>
                </c:pt>
                <c:pt idx="1054">
                  <c:v>903.4</c:v>
                </c:pt>
                <c:pt idx="1055">
                  <c:v>904.3</c:v>
                </c:pt>
                <c:pt idx="1056">
                  <c:v>905.1</c:v>
                </c:pt>
                <c:pt idx="1057">
                  <c:v>906</c:v>
                </c:pt>
                <c:pt idx="1058">
                  <c:v>906.9</c:v>
                </c:pt>
                <c:pt idx="1059">
                  <c:v>907.7</c:v>
                </c:pt>
                <c:pt idx="1060">
                  <c:v>908.6</c:v>
                </c:pt>
                <c:pt idx="1061">
                  <c:v>909.4</c:v>
                </c:pt>
                <c:pt idx="1062">
                  <c:v>910.3</c:v>
                </c:pt>
                <c:pt idx="1063">
                  <c:v>911.1</c:v>
                </c:pt>
                <c:pt idx="1064">
                  <c:v>912</c:v>
                </c:pt>
                <c:pt idx="1065">
                  <c:v>912.9</c:v>
                </c:pt>
                <c:pt idx="1066">
                  <c:v>913.7</c:v>
                </c:pt>
                <c:pt idx="1067">
                  <c:v>914.6</c:v>
                </c:pt>
                <c:pt idx="1068">
                  <c:v>915.4</c:v>
                </c:pt>
                <c:pt idx="1069">
                  <c:v>916.3</c:v>
                </c:pt>
                <c:pt idx="1070">
                  <c:v>917.1</c:v>
                </c:pt>
                <c:pt idx="1071">
                  <c:v>918</c:v>
                </c:pt>
                <c:pt idx="1072">
                  <c:v>918.9</c:v>
                </c:pt>
                <c:pt idx="1073">
                  <c:v>919.7</c:v>
                </c:pt>
                <c:pt idx="1074">
                  <c:v>920.6</c:v>
                </c:pt>
                <c:pt idx="1075">
                  <c:v>921.4</c:v>
                </c:pt>
                <c:pt idx="1076">
                  <c:v>922.3</c:v>
                </c:pt>
                <c:pt idx="1077">
                  <c:v>923.1</c:v>
                </c:pt>
                <c:pt idx="1078">
                  <c:v>924</c:v>
                </c:pt>
                <c:pt idx="1079">
                  <c:v>924.9</c:v>
                </c:pt>
                <c:pt idx="1080">
                  <c:v>925.7</c:v>
                </c:pt>
                <c:pt idx="1081">
                  <c:v>926.6</c:v>
                </c:pt>
                <c:pt idx="1082">
                  <c:v>927.4</c:v>
                </c:pt>
                <c:pt idx="1083">
                  <c:v>928.3</c:v>
                </c:pt>
                <c:pt idx="1084">
                  <c:v>929.1</c:v>
                </c:pt>
                <c:pt idx="1085">
                  <c:v>930</c:v>
                </c:pt>
                <c:pt idx="1086">
                  <c:v>930.9</c:v>
                </c:pt>
                <c:pt idx="1087">
                  <c:v>931.7</c:v>
                </c:pt>
                <c:pt idx="1088">
                  <c:v>932.6</c:v>
                </c:pt>
                <c:pt idx="1089">
                  <c:v>933.4</c:v>
                </c:pt>
                <c:pt idx="1090">
                  <c:v>934.3</c:v>
                </c:pt>
                <c:pt idx="1091">
                  <c:v>935.1</c:v>
                </c:pt>
                <c:pt idx="1092">
                  <c:v>936</c:v>
                </c:pt>
                <c:pt idx="1093">
                  <c:v>936.9</c:v>
                </c:pt>
                <c:pt idx="1094">
                  <c:v>937.7</c:v>
                </c:pt>
                <c:pt idx="1095">
                  <c:v>938.6</c:v>
                </c:pt>
                <c:pt idx="1096">
                  <c:v>939.4</c:v>
                </c:pt>
                <c:pt idx="1097">
                  <c:v>940.3</c:v>
                </c:pt>
                <c:pt idx="1098">
                  <c:v>941.1</c:v>
                </c:pt>
                <c:pt idx="1099">
                  <c:v>942</c:v>
                </c:pt>
                <c:pt idx="1100">
                  <c:v>942.9</c:v>
                </c:pt>
                <c:pt idx="1101">
                  <c:v>943.7</c:v>
                </c:pt>
                <c:pt idx="1102">
                  <c:v>944.6</c:v>
                </c:pt>
                <c:pt idx="1103">
                  <c:v>945.4</c:v>
                </c:pt>
                <c:pt idx="1104">
                  <c:v>946.3</c:v>
                </c:pt>
                <c:pt idx="1105">
                  <c:v>947.1</c:v>
                </c:pt>
                <c:pt idx="1106">
                  <c:v>948</c:v>
                </c:pt>
                <c:pt idx="1107">
                  <c:v>948.9</c:v>
                </c:pt>
                <c:pt idx="1108">
                  <c:v>949.7</c:v>
                </c:pt>
                <c:pt idx="1109">
                  <c:v>950.6</c:v>
                </c:pt>
                <c:pt idx="1110">
                  <c:v>951.4</c:v>
                </c:pt>
                <c:pt idx="1111">
                  <c:v>952.3</c:v>
                </c:pt>
                <c:pt idx="1112">
                  <c:v>953.1</c:v>
                </c:pt>
                <c:pt idx="1113">
                  <c:v>954</c:v>
                </c:pt>
                <c:pt idx="1114">
                  <c:v>954.9</c:v>
                </c:pt>
                <c:pt idx="1115">
                  <c:v>955.7</c:v>
                </c:pt>
                <c:pt idx="1116">
                  <c:v>956.6</c:v>
                </c:pt>
                <c:pt idx="1117">
                  <c:v>957.4</c:v>
                </c:pt>
                <c:pt idx="1118">
                  <c:v>958.3</c:v>
                </c:pt>
                <c:pt idx="1119">
                  <c:v>959.1</c:v>
                </c:pt>
                <c:pt idx="1120">
                  <c:v>960</c:v>
                </c:pt>
                <c:pt idx="1121">
                  <c:v>960.9</c:v>
                </c:pt>
                <c:pt idx="1122">
                  <c:v>961.7</c:v>
                </c:pt>
                <c:pt idx="1123">
                  <c:v>962.6</c:v>
                </c:pt>
                <c:pt idx="1124">
                  <c:v>963.4</c:v>
                </c:pt>
                <c:pt idx="1125">
                  <c:v>964.3</c:v>
                </c:pt>
                <c:pt idx="1126">
                  <c:v>965.1</c:v>
                </c:pt>
                <c:pt idx="1127">
                  <c:v>966</c:v>
                </c:pt>
                <c:pt idx="1128">
                  <c:v>966.9</c:v>
                </c:pt>
                <c:pt idx="1129">
                  <c:v>967.7</c:v>
                </c:pt>
                <c:pt idx="1130">
                  <c:v>968.6</c:v>
                </c:pt>
                <c:pt idx="1131">
                  <c:v>969.4</c:v>
                </c:pt>
                <c:pt idx="1132">
                  <c:v>970.3</c:v>
                </c:pt>
                <c:pt idx="1133">
                  <c:v>971.1</c:v>
                </c:pt>
                <c:pt idx="1134">
                  <c:v>972</c:v>
                </c:pt>
                <c:pt idx="1135">
                  <c:v>972.9</c:v>
                </c:pt>
                <c:pt idx="1136">
                  <c:v>973.7</c:v>
                </c:pt>
                <c:pt idx="1137">
                  <c:v>974.6</c:v>
                </c:pt>
                <c:pt idx="1138">
                  <c:v>975.4</c:v>
                </c:pt>
                <c:pt idx="1139">
                  <c:v>976.3</c:v>
                </c:pt>
                <c:pt idx="1140">
                  <c:v>977.1</c:v>
                </c:pt>
                <c:pt idx="1141">
                  <c:v>978</c:v>
                </c:pt>
                <c:pt idx="1142">
                  <c:v>978.9</c:v>
                </c:pt>
                <c:pt idx="1143">
                  <c:v>979.7</c:v>
                </c:pt>
                <c:pt idx="1144">
                  <c:v>980.6</c:v>
                </c:pt>
                <c:pt idx="1145">
                  <c:v>981.4</c:v>
                </c:pt>
                <c:pt idx="1146">
                  <c:v>982.3</c:v>
                </c:pt>
                <c:pt idx="1147">
                  <c:v>983.1</c:v>
                </c:pt>
                <c:pt idx="1148">
                  <c:v>984</c:v>
                </c:pt>
                <c:pt idx="1149">
                  <c:v>984.9</c:v>
                </c:pt>
                <c:pt idx="1150">
                  <c:v>985.7</c:v>
                </c:pt>
                <c:pt idx="1151">
                  <c:v>986.6</c:v>
                </c:pt>
                <c:pt idx="1152">
                  <c:v>987.4</c:v>
                </c:pt>
                <c:pt idx="1153">
                  <c:v>988.3</c:v>
                </c:pt>
                <c:pt idx="1154">
                  <c:v>989.1</c:v>
                </c:pt>
                <c:pt idx="1155">
                  <c:v>990</c:v>
                </c:pt>
                <c:pt idx="1156">
                  <c:v>990.9</c:v>
                </c:pt>
                <c:pt idx="1157">
                  <c:v>991.7</c:v>
                </c:pt>
                <c:pt idx="1158">
                  <c:v>992.6</c:v>
                </c:pt>
                <c:pt idx="1159">
                  <c:v>993.4</c:v>
                </c:pt>
                <c:pt idx="1160">
                  <c:v>994.3</c:v>
                </c:pt>
                <c:pt idx="1161">
                  <c:v>995.1</c:v>
                </c:pt>
                <c:pt idx="1162">
                  <c:v>996</c:v>
                </c:pt>
                <c:pt idx="1163">
                  <c:v>996.856092073382</c:v>
                </c:pt>
                <c:pt idx="1164">
                  <c:v>997.71322050422202</c:v>
                </c:pt>
                <c:pt idx="1165">
                  <c:v>998.57034893506204</c:v>
                </c:pt>
                <c:pt idx="1166">
                  <c:v>999.42747736590195</c:v>
                </c:pt>
                <c:pt idx="1167">
                  <c:v>1000.28460579674</c:v>
                </c:pt>
                <c:pt idx="1168">
                  <c:v>1001.1417342275799</c:v>
                </c:pt>
                <c:pt idx="1169">
                  <c:v>1001.99886265842</c:v>
                </c:pt>
                <c:pt idx="1170">
                  <c:v>1002.85599108926</c:v>
                </c:pt>
                <c:pt idx="1171">
                  <c:v>1003.7131195201</c:v>
                </c:pt>
                <c:pt idx="1172">
                  <c:v>1004.57024795094</c:v>
                </c:pt>
                <c:pt idx="1173">
                  <c:v>1005.42737638178</c:v>
                </c:pt>
                <c:pt idx="1174">
                  <c:v>1006.28450481262</c:v>
                </c:pt>
                <c:pt idx="1175">
                  <c:v>1007.14163324346</c:v>
                </c:pt>
                <c:pt idx="1176">
                  <c:v>1007.9987616743</c:v>
                </c:pt>
                <c:pt idx="1177">
                  <c:v>1008.85589010514</c:v>
                </c:pt>
                <c:pt idx="1178">
                  <c:v>1009.71301853598</c:v>
                </c:pt>
                <c:pt idx="1179">
                  <c:v>1010.5701469668199</c:v>
                </c:pt>
                <c:pt idx="1180">
                  <c:v>1011.42727539766</c:v>
                </c:pt>
                <c:pt idx="1181">
                  <c:v>1012.2844038285</c:v>
                </c:pt>
                <c:pt idx="1182">
                  <c:v>1013.14153225934</c:v>
                </c:pt>
                <c:pt idx="1183">
                  <c:v>1013.99866069019</c:v>
                </c:pt>
                <c:pt idx="1184">
                  <c:v>1014.8557891210301</c:v>
                </c:pt>
                <c:pt idx="1185">
                  <c:v>1015.71291755187</c:v>
                </c:pt>
                <c:pt idx="1186">
                  <c:v>1016.57004598271</c:v>
                </c:pt>
                <c:pt idx="1187">
                  <c:v>1017.42717441355</c:v>
                </c:pt>
                <c:pt idx="1188">
                  <c:v>1018.28430284439</c:v>
                </c:pt>
                <c:pt idx="1189">
                  <c:v>1019.14143127523</c:v>
                </c:pt>
                <c:pt idx="1190">
                  <c:v>1019.99855970607</c:v>
                </c:pt>
                <c:pt idx="1191">
                  <c:v>1020.85568813691</c:v>
                </c:pt>
                <c:pt idx="1192">
                  <c:v>1021.71281656775</c:v>
                </c:pt>
                <c:pt idx="1193">
                  <c:v>1022.56994499859</c:v>
                </c:pt>
                <c:pt idx="1194">
                  <c:v>1023.42707342943</c:v>
                </c:pt>
                <c:pt idx="1195">
                  <c:v>1024.2842018602701</c:v>
                </c:pt>
                <c:pt idx="1196">
                  <c:v>1025.1413302911101</c:v>
                </c:pt>
                <c:pt idx="1197">
                  <c:v>1025.9984587219501</c:v>
                </c:pt>
                <c:pt idx="1198">
                  <c:v>1026.8555871527899</c:v>
                </c:pt>
                <c:pt idx="1199">
                  <c:v>1027.7127155836299</c:v>
                </c:pt>
                <c:pt idx="1200">
                  <c:v>1028.5698440144699</c:v>
                </c:pt>
                <c:pt idx="1201">
                  <c:v>1029.42697244531</c:v>
                </c:pt>
                <c:pt idx="1202">
                  <c:v>1030.28410087615</c:v>
                </c:pt>
                <c:pt idx="1203">
                  <c:v>1031.14122930699</c:v>
                </c:pt>
                <c:pt idx="1204">
                  <c:v>1031.99835773783</c:v>
                </c:pt>
                <c:pt idx="1205">
                  <c:v>1032.85548616867</c:v>
                </c:pt>
                <c:pt idx="1206">
                  <c:v>1033.7126145995101</c:v>
                </c:pt>
                <c:pt idx="1207">
                  <c:v>1034.5697430303501</c:v>
                </c:pt>
                <c:pt idx="1208">
                  <c:v>1035.4268714611901</c:v>
                </c:pt>
                <c:pt idx="1209">
                  <c:v>1036.2839998920299</c:v>
                </c:pt>
                <c:pt idx="1210">
                  <c:v>1037.1411283228699</c:v>
                </c:pt>
                <c:pt idx="1211">
                  <c:v>1037.9982567537099</c:v>
                </c:pt>
                <c:pt idx="1212">
                  <c:v>1038.85538518455</c:v>
                </c:pt>
                <c:pt idx="1213">
                  <c:v>1039.71251361539</c:v>
                </c:pt>
                <c:pt idx="1214">
                  <c:v>1040.56964204623</c:v>
                </c:pt>
                <c:pt idx="1215">
                  <c:v>1041.42677047707</c:v>
                </c:pt>
                <c:pt idx="1216">
                  <c:v>1042.28389890791</c:v>
                </c:pt>
                <c:pt idx="1217">
                  <c:v>1043.1410273387501</c:v>
                </c:pt>
                <c:pt idx="1218">
                  <c:v>1043.9981557695901</c:v>
                </c:pt>
                <c:pt idx="1219">
                  <c:v>1044.8552842004301</c:v>
                </c:pt>
                <c:pt idx="1220">
                  <c:v>1045.7124126312699</c:v>
                </c:pt>
                <c:pt idx="1221">
                  <c:v>1046.5695410621099</c:v>
                </c:pt>
                <c:pt idx="1222">
                  <c:v>1047.4266694929499</c:v>
                </c:pt>
                <c:pt idx="1223">
                  <c:v>1048.28379792379</c:v>
                </c:pt>
                <c:pt idx="1224">
                  <c:v>1049.14092635463</c:v>
                </c:pt>
                <c:pt idx="1225">
                  <c:v>1049.99805478547</c:v>
                </c:pt>
                <c:pt idx="1226">
                  <c:v>1050.85518321631</c:v>
                </c:pt>
                <c:pt idx="1227">
                  <c:v>1051.71231164715</c:v>
                </c:pt>
                <c:pt idx="1228">
                  <c:v>1052.5694400779901</c:v>
                </c:pt>
                <c:pt idx="1229">
                  <c:v>1053.4265685088301</c:v>
                </c:pt>
                <c:pt idx="1230">
                  <c:v>1054.2836969396701</c:v>
                </c:pt>
                <c:pt idx="1231">
                  <c:v>1055.1408253705099</c:v>
                </c:pt>
                <c:pt idx="1232">
                  <c:v>1055.9979538013499</c:v>
                </c:pt>
                <c:pt idx="1233">
                  <c:v>1056.8550822321899</c:v>
                </c:pt>
                <c:pt idx="1234">
                  <c:v>1057.71221066303</c:v>
                </c:pt>
                <c:pt idx="1235">
                  <c:v>1058.56933909387</c:v>
                </c:pt>
                <c:pt idx="1236">
                  <c:v>1059.42646752471</c:v>
                </c:pt>
                <c:pt idx="1237">
                  <c:v>1060.28359595555</c:v>
                </c:pt>
                <c:pt idx="1238">
                  <c:v>1061.14072438639</c:v>
                </c:pt>
                <c:pt idx="1239">
                  <c:v>1061.9978528172301</c:v>
                </c:pt>
                <c:pt idx="1240">
                  <c:v>1062.8549812480701</c:v>
                </c:pt>
                <c:pt idx="1241">
                  <c:v>1063.7121096789101</c:v>
                </c:pt>
                <c:pt idx="1242">
                  <c:v>1064.5692381097599</c:v>
                </c:pt>
                <c:pt idx="1243">
                  <c:v>1065.4263665405999</c:v>
                </c:pt>
                <c:pt idx="1244">
                  <c:v>1066.2834949714399</c:v>
                </c:pt>
                <c:pt idx="1245">
                  <c:v>1067.14062340228</c:v>
                </c:pt>
                <c:pt idx="1246">
                  <c:v>1067.99775183312</c:v>
                </c:pt>
                <c:pt idx="1247">
                  <c:v>1068.85488026396</c:v>
                </c:pt>
                <c:pt idx="1248">
                  <c:v>1069.7120086948</c:v>
                </c:pt>
                <c:pt idx="1249">
                  <c:v>1070.5691371256401</c:v>
                </c:pt>
                <c:pt idx="1250">
                  <c:v>1071.4262655564801</c:v>
                </c:pt>
                <c:pt idx="1251">
                  <c:v>1072.2833939873201</c:v>
                </c:pt>
                <c:pt idx="1252">
                  <c:v>1073.1405224181599</c:v>
                </c:pt>
                <c:pt idx="1253">
                  <c:v>1073.9976508489999</c:v>
                </c:pt>
                <c:pt idx="1254">
                  <c:v>1074.8547792798399</c:v>
                </c:pt>
                <c:pt idx="1255">
                  <c:v>1075.71190771068</c:v>
                </c:pt>
                <c:pt idx="1256">
                  <c:v>1076.56903614152</c:v>
                </c:pt>
                <c:pt idx="1257">
                  <c:v>1077.42616457236</c:v>
                </c:pt>
                <c:pt idx="1258">
                  <c:v>1078.2832930032</c:v>
                </c:pt>
                <c:pt idx="1259">
                  <c:v>1079.14042143404</c:v>
                </c:pt>
                <c:pt idx="1260">
                  <c:v>1079.9975498648801</c:v>
                </c:pt>
                <c:pt idx="1261">
                  <c:v>1080.8546782957201</c:v>
                </c:pt>
                <c:pt idx="1262">
                  <c:v>1081.7118067265601</c:v>
                </c:pt>
                <c:pt idx="1263">
                  <c:v>1082.5689351573999</c:v>
                </c:pt>
                <c:pt idx="1264">
                  <c:v>1083.4260635882399</c:v>
                </c:pt>
                <c:pt idx="1265">
                  <c:v>1084.2831920190799</c:v>
                </c:pt>
                <c:pt idx="1266">
                  <c:v>1085.14032044992</c:v>
                </c:pt>
                <c:pt idx="1267">
                  <c:v>1085.99744888076</c:v>
                </c:pt>
                <c:pt idx="1268">
                  <c:v>1086.8545773116</c:v>
                </c:pt>
                <c:pt idx="1269">
                  <c:v>1087.71170574244</c:v>
                </c:pt>
                <c:pt idx="1270">
                  <c:v>1088.56883417328</c:v>
                </c:pt>
                <c:pt idx="1271">
                  <c:v>1089.4259626041201</c:v>
                </c:pt>
                <c:pt idx="1272">
                  <c:v>1090.2830910349601</c:v>
                </c:pt>
                <c:pt idx="1273">
                  <c:v>1091.1402194658001</c:v>
                </c:pt>
                <c:pt idx="1274">
                  <c:v>1091.9973478966399</c:v>
                </c:pt>
                <c:pt idx="1275">
                  <c:v>1092.8544763274799</c:v>
                </c:pt>
                <c:pt idx="1276">
                  <c:v>1093.7116047583199</c:v>
                </c:pt>
                <c:pt idx="1277">
                  <c:v>1094.56873318916</c:v>
                </c:pt>
                <c:pt idx="1278">
                  <c:v>1095.42586162</c:v>
                </c:pt>
                <c:pt idx="1279">
                  <c:v>1096.28299005084</c:v>
                </c:pt>
                <c:pt idx="1280">
                  <c:v>1097.14011848168</c:v>
                </c:pt>
                <c:pt idx="1281">
                  <c:v>1097.99724691252</c:v>
                </c:pt>
                <c:pt idx="1282">
                  <c:v>1098.8543753433601</c:v>
                </c:pt>
                <c:pt idx="1283">
                  <c:v>1099.7115037742001</c:v>
                </c:pt>
                <c:pt idx="1284">
                  <c:v>1100.5686322050401</c:v>
                </c:pt>
                <c:pt idx="1285">
                  <c:v>1101.4257606358799</c:v>
                </c:pt>
                <c:pt idx="1286">
                  <c:v>1102.2828890667199</c:v>
                </c:pt>
                <c:pt idx="1287">
                  <c:v>1103.1400174975599</c:v>
                </c:pt>
                <c:pt idx="1288">
                  <c:v>1103.9971459284</c:v>
                </c:pt>
                <c:pt idx="1289">
                  <c:v>1104.85427435924</c:v>
                </c:pt>
                <c:pt idx="1290">
                  <c:v>1105.71140279008</c:v>
                </c:pt>
                <c:pt idx="1291">
                  <c:v>1106.56853122092</c:v>
                </c:pt>
                <c:pt idx="1292">
                  <c:v>1107.42565965176</c:v>
                </c:pt>
                <c:pt idx="1293">
                  <c:v>1108.2827880826001</c:v>
                </c:pt>
                <c:pt idx="1294">
                  <c:v>1109.1399165134401</c:v>
                </c:pt>
                <c:pt idx="1295">
                  <c:v>1109.9970449442801</c:v>
                </c:pt>
                <c:pt idx="1296">
                  <c:v>1110.8541733751199</c:v>
                </c:pt>
                <c:pt idx="1297">
                  <c:v>1111.7113018059599</c:v>
                </c:pt>
                <c:pt idx="1298">
                  <c:v>1112.5684302367999</c:v>
                </c:pt>
                <c:pt idx="1299">
                  <c:v>1113.42555866764</c:v>
                </c:pt>
                <c:pt idx="1300">
                  <c:v>1114.28268709848</c:v>
                </c:pt>
                <c:pt idx="1301">
                  <c:v>1115.13981552933</c:v>
                </c:pt>
                <c:pt idx="1302">
                  <c:v>1115.99694396017</c:v>
                </c:pt>
                <c:pt idx="1303">
                  <c:v>1116.85407239101</c:v>
                </c:pt>
                <c:pt idx="1304">
                  <c:v>1117.7112008218501</c:v>
                </c:pt>
                <c:pt idx="1305">
                  <c:v>1118.5683292526901</c:v>
                </c:pt>
                <c:pt idx="1306">
                  <c:v>1119.4254576835301</c:v>
                </c:pt>
                <c:pt idx="1307">
                  <c:v>1120.2825861143699</c:v>
                </c:pt>
                <c:pt idx="1308">
                  <c:v>1121.1397145452099</c:v>
                </c:pt>
                <c:pt idx="1309">
                  <c:v>1121.9968429760499</c:v>
                </c:pt>
                <c:pt idx="1310">
                  <c:v>1122.85397140689</c:v>
                </c:pt>
                <c:pt idx="1311">
                  <c:v>1123.71109983773</c:v>
                </c:pt>
                <c:pt idx="1312">
                  <c:v>1124.56822826857</c:v>
                </c:pt>
                <c:pt idx="1313">
                  <c:v>1125.42535669941</c:v>
                </c:pt>
                <c:pt idx="1314">
                  <c:v>1126.2824851302501</c:v>
                </c:pt>
                <c:pt idx="1315">
                  <c:v>1127.1396135610901</c:v>
                </c:pt>
                <c:pt idx="1316">
                  <c:v>1127.9967419919301</c:v>
                </c:pt>
                <c:pt idx="1317">
                  <c:v>1128.8538704227699</c:v>
                </c:pt>
                <c:pt idx="1318">
                  <c:v>1129.7109988536099</c:v>
                </c:pt>
                <c:pt idx="1319">
                  <c:v>1130.5681272844499</c:v>
                </c:pt>
                <c:pt idx="1320">
                  <c:v>1131.4252557152899</c:v>
                </c:pt>
                <c:pt idx="1321">
                  <c:v>1132.28238414613</c:v>
                </c:pt>
                <c:pt idx="1322">
                  <c:v>1133.13951257697</c:v>
                </c:pt>
                <c:pt idx="1323">
                  <c:v>1133.99664100781</c:v>
                </c:pt>
                <c:pt idx="1324">
                  <c:v>1134.85376943865</c:v>
                </c:pt>
                <c:pt idx="1325">
                  <c:v>1135.7108978694901</c:v>
                </c:pt>
                <c:pt idx="1326">
                  <c:v>1136.5680263003301</c:v>
                </c:pt>
                <c:pt idx="1327">
                  <c:v>1137.4251547311701</c:v>
                </c:pt>
                <c:pt idx="1328">
                  <c:v>1138.2822831620099</c:v>
                </c:pt>
                <c:pt idx="1329">
                  <c:v>1139.1394115928499</c:v>
                </c:pt>
                <c:pt idx="1330">
                  <c:v>1139.9965400236899</c:v>
                </c:pt>
                <c:pt idx="1331">
                  <c:v>1140.85366845453</c:v>
                </c:pt>
                <c:pt idx="1332">
                  <c:v>1141.71079688537</c:v>
                </c:pt>
                <c:pt idx="1333">
                  <c:v>1142.56792531621</c:v>
                </c:pt>
                <c:pt idx="1334">
                  <c:v>1143.42505374705</c:v>
                </c:pt>
                <c:pt idx="1335">
                  <c:v>1144.28218217789</c:v>
                </c:pt>
                <c:pt idx="1336">
                  <c:v>1145.1393106087301</c:v>
                </c:pt>
                <c:pt idx="1337">
                  <c:v>1145.9964390395701</c:v>
                </c:pt>
                <c:pt idx="1338">
                  <c:v>1146.8535674704101</c:v>
                </c:pt>
                <c:pt idx="1339">
                  <c:v>1147.7106959012499</c:v>
                </c:pt>
                <c:pt idx="1340">
                  <c:v>1148.5678243320899</c:v>
                </c:pt>
                <c:pt idx="1341">
                  <c:v>1149.4249527629299</c:v>
                </c:pt>
                <c:pt idx="1342">
                  <c:v>1150.28208119377</c:v>
                </c:pt>
                <c:pt idx="1343">
                  <c:v>1151.13920962461</c:v>
                </c:pt>
                <c:pt idx="1344">
                  <c:v>1151.99633805545</c:v>
                </c:pt>
                <c:pt idx="1345">
                  <c:v>1152.85346648629</c:v>
                </c:pt>
                <c:pt idx="1346">
                  <c:v>1153.71059491713</c:v>
                </c:pt>
                <c:pt idx="1347">
                  <c:v>1154.5677233479701</c:v>
                </c:pt>
                <c:pt idx="1348">
                  <c:v>1155.4248517788101</c:v>
                </c:pt>
                <c:pt idx="1349">
                  <c:v>1156.2819802096501</c:v>
                </c:pt>
                <c:pt idx="1350">
                  <c:v>1157.1391086404899</c:v>
                </c:pt>
                <c:pt idx="1351">
                  <c:v>1157.9962370713299</c:v>
                </c:pt>
                <c:pt idx="1352">
                  <c:v>1158.8533655021699</c:v>
                </c:pt>
                <c:pt idx="1353">
                  <c:v>1159.71049393301</c:v>
                </c:pt>
                <c:pt idx="1354">
                  <c:v>1160.56762236385</c:v>
                </c:pt>
                <c:pt idx="1355">
                  <c:v>1161.42475079469</c:v>
                </c:pt>
                <c:pt idx="1356">
                  <c:v>1162.28187922553</c:v>
                </c:pt>
                <c:pt idx="1357">
                  <c:v>1163.13900765637</c:v>
                </c:pt>
                <c:pt idx="1358">
                  <c:v>1163.9961360872101</c:v>
                </c:pt>
                <c:pt idx="1359">
                  <c:v>1164.8532645180501</c:v>
                </c:pt>
                <c:pt idx="1360">
                  <c:v>1165.7103929489001</c:v>
                </c:pt>
                <c:pt idx="1361">
                  <c:v>1166.5675213797399</c:v>
                </c:pt>
                <c:pt idx="1362">
                  <c:v>1167.4246498105799</c:v>
                </c:pt>
                <c:pt idx="1363">
                  <c:v>1168.2817782414199</c:v>
                </c:pt>
                <c:pt idx="1364">
                  <c:v>1169.13890667226</c:v>
                </c:pt>
                <c:pt idx="1365">
                  <c:v>1169.9960351031</c:v>
                </c:pt>
                <c:pt idx="1366">
                  <c:v>1170.85316353394</c:v>
                </c:pt>
                <c:pt idx="1367">
                  <c:v>1171.71029196478</c:v>
                </c:pt>
                <c:pt idx="1368">
                  <c:v>1172.56742039562</c:v>
                </c:pt>
                <c:pt idx="1369">
                  <c:v>1173.4245488264601</c:v>
                </c:pt>
                <c:pt idx="1370">
                  <c:v>1174.2816772573001</c:v>
                </c:pt>
                <c:pt idx="1371">
                  <c:v>1175.1388056881401</c:v>
                </c:pt>
                <c:pt idx="1372">
                  <c:v>1175.9959341189799</c:v>
                </c:pt>
                <c:pt idx="1373">
                  <c:v>1176.8530625498199</c:v>
                </c:pt>
                <c:pt idx="1374">
                  <c:v>1177.7101909806599</c:v>
                </c:pt>
                <c:pt idx="1375">
                  <c:v>1178.5673194115</c:v>
                </c:pt>
                <c:pt idx="1376">
                  <c:v>1179.42444784234</c:v>
                </c:pt>
                <c:pt idx="1377">
                  <c:v>1180.28157627318</c:v>
                </c:pt>
                <c:pt idx="1378">
                  <c:v>1181.13870470402</c:v>
                </c:pt>
                <c:pt idx="1379">
                  <c:v>1181.99583313486</c:v>
                </c:pt>
                <c:pt idx="1380">
                  <c:v>1182.8529615657001</c:v>
                </c:pt>
                <c:pt idx="1381">
                  <c:v>1183.7100899965401</c:v>
                </c:pt>
                <c:pt idx="1382">
                  <c:v>1184.5672184273801</c:v>
                </c:pt>
                <c:pt idx="1383">
                  <c:v>1185.4243468582199</c:v>
                </c:pt>
                <c:pt idx="1384">
                  <c:v>1186.2814752890599</c:v>
                </c:pt>
                <c:pt idx="1385">
                  <c:v>1187.1386037198999</c:v>
                </c:pt>
                <c:pt idx="1386">
                  <c:v>1187.99573215074</c:v>
                </c:pt>
                <c:pt idx="1387">
                  <c:v>1188.85286058158</c:v>
                </c:pt>
                <c:pt idx="1388">
                  <c:v>1189.70998901242</c:v>
                </c:pt>
                <c:pt idx="1389">
                  <c:v>1190.56711744326</c:v>
                </c:pt>
                <c:pt idx="1390">
                  <c:v>1191.4242458741001</c:v>
                </c:pt>
                <c:pt idx="1391">
                  <c:v>1192.2813743049401</c:v>
                </c:pt>
                <c:pt idx="1392">
                  <c:v>1193.1385027357801</c:v>
                </c:pt>
                <c:pt idx="1393">
                  <c:v>1193.9956311666199</c:v>
                </c:pt>
                <c:pt idx="1394">
                  <c:v>1194.8527595974599</c:v>
                </c:pt>
                <c:pt idx="1395">
                  <c:v>1195.7098880282999</c:v>
                </c:pt>
                <c:pt idx="1396">
                  <c:v>1196.5670164591399</c:v>
                </c:pt>
                <c:pt idx="1397">
                  <c:v>1197.42414488998</c:v>
                </c:pt>
                <c:pt idx="1398">
                  <c:v>1198.28127332082</c:v>
                </c:pt>
                <c:pt idx="1399">
                  <c:v>1199.13840175166</c:v>
                </c:pt>
                <c:pt idx="1400">
                  <c:v>1199.9955301825</c:v>
                </c:pt>
                <c:pt idx="1401">
                  <c:v>1200.8526586133401</c:v>
                </c:pt>
                <c:pt idx="1402">
                  <c:v>1201.7097870441801</c:v>
                </c:pt>
                <c:pt idx="1403">
                  <c:v>1202.5669154750201</c:v>
                </c:pt>
                <c:pt idx="1404">
                  <c:v>1203.4240439058599</c:v>
                </c:pt>
                <c:pt idx="1405">
                  <c:v>1204.2811723366999</c:v>
                </c:pt>
                <c:pt idx="1406">
                  <c:v>1205.1383007675399</c:v>
                </c:pt>
                <c:pt idx="1407">
                  <c:v>1205.99542919838</c:v>
                </c:pt>
                <c:pt idx="1408">
                  <c:v>1206.85255762922</c:v>
                </c:pt>
                <c:pt idx="1409">
                  <c:v>1207.70968606006</c:v>
                </c:pt>
                <c:pt idx="1410">
                  <c:v>1208.5668144909</c:v>
                </c:pt>
                <c:pt idx="1411">
                  <c:v>1209.42394292174</c:v>
                </c:pt>
                <c:pt idx="1412">
                  <c:v>1210.2810713525801</c:v>
                </c:pt>
                <c:pt idx="1413">
                  <c:v>1211.1381997834201</c:v>
                </c:pt>
                <c:pt idx="1414">
                  <c:v>1211.9953282142601</c:v>
                </c:pt>
                <c:pt idx="1415">
                  <c:v>1212.8524566450999</c:v>
                </c:pt>
                <c:pt idx="1416">
                  <c:v>1213.7095850759399</c:v>
                </c:pt>
                <c:pt idx="1417">
                  <c:v>1214.5667135067799</c:v>
                </c:pt>
                <c:pt idx="1418">
                  <c:v>1215.42384193762</c:v>
                </c:pt>
                <c:pt idx="1419">
                  <c:v>1216.28097036846</c:v>
                </c:pt>
                <c:pt idx="1420">
                  <c:v>1217.13809879931</c:v>
                </c:pt>
                <c:pt idx="1421">
                  <c:v>1217.99522723015</c:v>
                </c:pt>
                <c:pt idx="1422">
                  <c:v>1218.85235566099</c:v>
                </c:pt>
                <c:pt idx="1423">
                  <c:v>1219.7094840918301</c:v>
                </c:pt>
                <c:pt idx="1424">
                  <c:v>1220.5666125226701</c:v>
                </c:pt>
                <c:pt idx="1425">
                  <c:v>1221.4237409535101</c:v>
                </c:pt>
                <c:pt idx="1426">
                  <c:v>1222.2808693843499</c:v>
                </c:pt>
                <c:pt idx="1427">
                  <c:v>1223.1379978151899</c:v>
                </c:pt>
                <c:pt idx="1428">
                  <c:v>1223.9951262460299</c:v>
                </c:pt>
                <c:pt idx="1429">
                  <c:v>1224.85225467687</c:v>
                </c:pt>
                <c:pt idx="1430">
                  <c:v>1225.70938310771</c:v>
                </c:pt>
                <c:pt idx="1431">
                  <c:v>1226.56651153855</c:v>
                </c:pt>
                <c:pt idx="1432">
                  <c:v>1227.42363996939</c:v>
                </c:pt>
                <c:pt idx="1433">
                  <c:v>1228.28076840023</c:v>
                </c:pt>
                <c:pt idx="1434">
                  <c:v>1229.1378968310701</c:v>
                </c:pt>
                <c:pt idx="1435">
                  <c:v>1229.9950252619101</c:v>
                </c:pt>
                <c:pt idx="1436">
                  <c:v>1230.8521536927501</c:v>
                </c:pt>
                <c:pt idx="1437">
                  <c:v>1231.7092821235899</c:v>
                </c:pt>
                <c:pt idx="1438">
                  <c:v>1232.5664105544299</c:v>
                </c:pt>
                <c:pt idx="1439">
                  <c:v>1233.4235389852699</c:v>
                </c:pt>
                <c:pt idx="1440">
                  <c:v>1234.28066741611</c:v>
                </c:pt>
                <c:pt idx="1441">
                  <c:v>1235.13779584695</c:v>
                </c:pt>
                <c:pt idx="1442">
                  <c:v>1235.99492427779</c:v>
                </c:pt>
                <c:pt idx="1443">
                  <c:v>1236.85205270863</c:v>
                </c:pt>
                <c:pt idx="1444">
                  <c:v>1237.70918113947</c:v>
                </c:pt>
                <c:pt idx="1445">
                  <c:v>1238.5663095703101</c:v>
                </c:pt>
                <c:pt idx="1446">
                  <c:v>1239.4234380011501</c:v>
                </c:pt>
                <c:pt idx="1447">
                  <c:v>1240.2805664319901</c:v>
                </c:pt>
                <c:pt idx="1448">
                  <c:v>1241.1376948628299</c:v>
                </c:pt>
                <c:pt idx="1449">
                  <c:v>1241.9948232936699</c:v>
                </c:pt>
                <c:pt idx="1450">
                  <c:v>1242.8519517245099</c:v>
                </c:pt>
                <c:pt idx="1451">
                  <c:v>1243.70908015535</c:v>
                </c:pt>
                <c:pt idx="1452">
                  <c:v>1244.56620858619</c:v>
                </c:pt>
                <c:pt idx="1453">
                  <c:v>1245.42333701703</c:v>
                </c:pt>
                <c:pt idx="1454">
                  <c:v>1246.28046544787</c:v>
                </c:pt>
                <c:pt idx="1455">
                  <c:v>1247.13759387871</c:v>
                </c:pt>
                <c:pt idx="1456">
                  <c:v>1247.9947223095501</c:v>
                </c:pt>
                <c:pt idx="1457">
                  <c:v>1248.8518507403901</c:v>
                </c:pt>
                <c:pt idx="1458">
                  <c:v>1249.7089791712301</c:v>
                </c:pt>
                <c:pt idx="1459">
                  <c:v>1250.5661076020699</c:v>
                </c:pt>
                <c:pt idx="1460">
                  <c:v>1251.4232360329099</c:v>
                </c:pt>
                <c:pt idx="1461">
                  <c:v>1252.2803644637499</c:v>
                </c:pt>
                <c:pt idx="1462">
                  <c:v>1253.13749289459</c:v>
                </c:pt>
                <c:pt idx="1463">
                  <c:v>1253.99462132543</c:v>
                </c:pt>
                <c:pt idx="1464">
                  <c:v>1254.85174975627</c:v>
                </c:pt>
                <c:pt idx="1465">
                  <c:v>1255.70887818711</c:v>
                </c:pt>
                <c:pt idx="1466">
                  <c:v>1256.5660066179501</c:v>
                </c:pt>
                <c:pt idx="1467">
                  <c:v>1257.4231350487901</c:v>
                </c:pt>
                <c:pt idx="1468">
                  <c:v>1258.2802634796301</c:v>
                </c:pt>
                <c:pt idx="1469">
                  <c:v>1259.1373919104699</c:v>
                </c:pt>
                <c:pt idx="1470">
                  <c:v>1259.9945203413099</c:v>
                </c:pt>
                <c:pt idx="1471">
                  <c:v>1260.8516487721499</c:v>
                </c:pt>
                <c:pt idx="1472">
                  <c:v>1261.7087772029899</c:v>
                </c:pt>
                <c:pt idx="1473">
                  <c:v>1262.56590563383</c:v>
                </c:pt>
                <c:pt idx="1474">
                  <c:v>1263.42303406467</c:v>
                </c:pt>
                <c:pt idx="1475">
                  <c:v>1264.28016249551</c:v>
                </c:pt>
                <c:pt idx="1476">
                  <c:v>1265.13729092635</c:v>
                </c:pt>
                <c:pt idx="1477">
                  <c:v>1265.9944193571901</c:v>
                </c:pt>
                <c:pt idx="1478">
                  <c:v>1266.8515477880301</c:v>
                </c:pt>
                <c:pt idx="1479">
                  <c:v>1267.7086762188801</c:v>
                </c:pt>
                <c:pt idx="1480">
                  <c:v>1268.5658046497199</c:v>
                </c:pt>
                <c:pt idx="1481">
                  <c:v>1269.4229330805599</c:v>
                </c:pt>
                <c:pt idx="1482">
                  <c:v>1270.2800615113999</c:v>
                </c:pt>
                <c:pt idx="1483">
                  <c:v>1271.13718994224</c:v>
                </c:pt>
                <c:pt idx="1484">
                  <c:v>1271.99431837308</c:v>
                </c:pt>
                <c:pt idx="1485">
                  <c:v>1272.85144680392</c:v>
                </c:pt>
                <c:pt idx="1486">
                  <c:v>1273.70857523476</c:v>
                </c:pt>
                <c:pt idx="1487">
                  <c:v>1274.5657036656</c:v>
                </c:pt>
                <c:pt idx="1488">
                  <c:v>1275.4228320964401</c:v>
                </c:pt>
                <c:pt idx="1489">
                  <c:v>1276.2799605272801</c:v>
                </c:pt>
                <c:pt idx="1490">
                  <c:v>1277.1370889581201</c:v>
                </c:pt>
                <c:pt idx="1491">
                  <c:v>1277.9942173889599</c:v>
                </c:pt>
                <c:pt idx="1492">
                  <c:v>1278.8513458197999</c:v>
                </c:pt>
                <c:pt idx="1493">
                  <c:v>1279.7084742506399</c:v>
                </c:pt>
                <c:pt idx="1494">
                  <c:v>1280.56560268148</c:v>
                </c:pt>
                <c:pt idx="1495">
                  <c:v>1281.42273111232</c:v>
                </c:pt>
                <c:pt idx="1496">
                  <c:v>1282.27985954316</c:v>
                </c:pt>
                <c:pt idx="1497">
                  <c:v>1283.136987974</c:v>
                </c:pt>
                <c:pt idx="1498">
                  <c:v>1283.99411640484</c:v>
                </c:pt>
                <c:pt idx="1499">
                  <c:v>1284.8512448356801</c:v>
                </c:pt>
                <c:pt idx="1500">
                  <c:v>1285.7083732665201</c:v>
                </c:pt>
                <c:pt idx="1501">
                  <c:v>1286.5655016973601</c:v>
                </c:pt>
                <c:pt idx="1502">
                  <c:v>1287.4226301281999</c:v>
                </c:pt>
                <c:pt idx="1503">
                  <c:v>1288.2797585590399</c:v>
                </c:pt>
                <c:pt idx="1504">
                  <c:v>1289.1368869898799</c:v>
                </c:pt>
                <c:pt idx="1505">
                  <c:v>1289.99401542072</c:v>
                </c:pt>
                <c:pt idx="1506">
                  <c:v>1290.85114385156</c:v>
                </c:pt>
                <c:pt idx="1507">
                  <c:v>1291.7082722824</c:v>
                </c:pt>
                <c:pt idx="1508">
                  <c:v>1292.56540071324</c:v>
                </c:pt>
                <c:pt idx="1509">
                  <c:v>1293.42252914408</c:v>
                </c:pt>
                <c:pt idx="1510">
                  <c:v>1294.2796575749201</c:v>
                </c:pt>
                <c:pt idx="1511">
                  <c:v>1295.1367860057601</c:v>
                </c:pt>
                <c:pt idx="1512">
                  <c:v>1295.9939144366001</c:v>
                </c:pt>
                <c:pt idx="1513">
                  <c:v>1296.8510428674399</c:v>
                </c:pt>
                <c:pt idx="1514">
                  <c:v>1297.7081712982799</c:v>
                </c:pt>
                <c:pt idx="1515">
                  <c:v>1298.5652997291199</c:v>
                </c:pt>
                <c:pt idx="1516">
                  <c:v>1299.42242815996</c:v>
                </c:pt>
                <c:pt idx="1517">
                  <c:v>1300.2795565908</c:v>
                </c:pt>
                <c:pt idx="1518">
                  <c:v>1301.13668502164</c:v>
                </c:pt>
                <c:pt idx="1519">
                  <c:v>1301.99381345248</c:v>
                </c:pt>
                <c:pt idx="1520">
                  <c:v>1302.85094188332</c:v>
                </c:pt>
                <c:pt idx="1521">
                  <c:v>1303.7080703141601</c:v>
                </c:pt>
                <c:pt idx="1522">
                  <c:v>1304.5651987450001</c:v>
                </c:pt>
                <c:pt idx="1523">
                  <c:v>1305.4223271758401</c:v>
                </c:pt>
                <c:pt idx="1524">
                  <c:v>1306.2794556066799</c:v>
                </c:pt>
                <c:pt idx="1525">
                  <c:v>1307.1365840375199</c:v>
                </c:pt>
                <c:pt idx="1526">
                  <c:v>1307.9937124683599</c:v>
                </c:pt>
                <c:pt idx="1527">
                  <c:v>1308.8508408992</c:v>
                </c:pt>
                <c:pt idx="1528">
                  <c:v>1309.70796933004</c:v>
                </c:pt>
                <c:pt idx="1529">
                  <c:v>1310.56509776088</c:v>
                </c:pt>
                <c:pt idx="1530">
                  <c:v>1311.42222619172</c:v>
                </c:pt>
                <c:pt idx="1531">
                  <c:v>1312.27935462256</c:v>
                </c:pt>
                <c:pt idx="1532">
                  <c:v>1313.1364830534001</c:v>
                </c:pt>
                <c:pt idx="1533">
                  <c:v>1313.9936114842401</c:v>
                </c:pt>
                <c:pt idx="1534">
                  <c:v>1314.8507399150801</c:v>
                </c:pt>
                <c:pt idx="1535">
                  <c:v>1315.7078683459199</c:v>
                </c:pt>
                <c:pt idx="1536">
                  <c:v>1316.5649967767599</c:v>
                </c:pt>
                <c:pt idx="1537">
                  <c:v>1317.4221252075999</c:v>
                </c:pt>
                <c:pt idx="1538">
                  <c:v>1318.27925363845</c:v>
                </c:pt>
                <c:pt idx="1539">
                  <c:v>1319.13638206929</c:v>
                </c:pt>
                <c:pt idx="1540">
                  <c:v>1319.99351050013</c:v>
                </c:pt>
                <c:pt idx="1541">
                  <c:v>1320.85063893097</c:v>
                </c:pt>
                <c:pt idx="1542">
                  <c:v>1321.7077673618101</c:v>
                </c:pt>
                <c:pt idx="1543">
                  <c:v>1322.5648957926501</c:v>
                </c:pt>
                <c:pt idx="1544">
                  <c:v>1323.4220242234901</c:v>
                </c:pt>
                <c:pt idx="1545">
                  <c:v>1324.2791526543299</c:v>
                </c:pt>
                <c:pt idx="1546">
                  <c:v>1325.1362810851699</c:v>
                </c:pt>
                <c:pt idx="1547">
                  <c:v>1325.9934095160099</c:v>
                </c:pt>
                <c:pt idx="1548">
                  <c:v>1326.85053794685</c:v>
                </c:pt>
                <c:pt idx="1549">
                  <c:v>1327.70766637769</c:v>
                </c:pt>
                <c:pt idx="1550">
                  <c:v>1328.56479480853</c:v>
                </c:pt>
                <c:pt idx="1551">
                  <c:v>1329.42192323937</c:v>
                </c:pt>
                <c:pt idx="1552">
                  <c:v>1330.27905167021</c:v>
                </c:pt>
                <c:pt idx="1553">
                  <c:v>1331.1361801010501</c:v>
                </c:pt>
                <c:pt idx="1554">
                  <c:v>1331.9933085318901</c:v>
                </c:pt>
                <c:pt idx="1555">
                  <c:v>1332.8504369627301</c:v>
                </c:pt>
                <c:pt idx="1556">
                  <c:v>1333.7075653935699</c:v>
                </c:pt>
                <c:pt idx="1557">
                  <c:v>1334.5646938244099</c:v>
                </c:pt>
                <c:pt idx="1558">
                  <c:v>1335.4218222552499</c:v>
                </c:pt>
                <c:pt idx="1559">
                  <c:v>1336.27895068609</c:v>
                </c:pt>
                <c:pt idx="1560">
                  <c:v>1337.13607911693</c:v>
                </c:pt>
                <c:pt idx="1561">
                  <c:v>1337.99320754777</c:v>
                </c:pt>
                <c:pt idx="1562">
                  <c:v>1338.85033597861</c:v>
                </c:pt>
                <c:pt idx="1563">
                  <c:v>1339.70746440945</c:v>
                </c:pt>
                <c:pt idx="1564">
                  <c:v>1340.5645928402901</c:v>
                </c:pt>
                <c:pt idx="1565">
                  <c:v>1341.4217212711301</c:v>
                </c:pt>
                <c:pt idx="1566">
                  <c:v>1342.2788497019701</c:v>
                </c:pt>
                <c:pt idx="1567">
                  <c:v>1343.1359781328099</c:v>
                </c:pt>
                <c:pt idx="1568">
                  <c:v>1343.9931065636499</c:v>
                </c:pt>
                <c:pt idx="1569">
                  <c:v>1344.8502349944899</c:v>
                </c:pt>
                <c:pt idx="1570">
                  <c:v>1345.70736342533</c:v>
                </c:pt>
                <c:pt idx="1571">
                  <c:v>1346.56449185617</c:v>
                </c:pt>
                <c:pt idx="1572">
                  <c:v>1347.42162028701</c:v>
                </c:pt>
                <c:pt idx="1573">
                  <c:v>1348.27874871785</c:v>
                </c:pt>
                <c:pt idx="1574">
                  <c:v>1349.13587714869</c:v>
                </c:pt>
                <c:pt idx="1575">
                  <c:v>1349.9930055795301</c:v>
                </c:pt>
                <c:pt idx="1576">
                  <c:v>1350.8501340103701</c:v>
                </c:pt>
                <c:pt idx="1577">
                  <c:v>1351.7072624412101</c:v>
                </c:pt>
                <c:pt idx="1578">
                  <c:v>1352.5643908720499</c:v>
                </c:pt>
                <c:pt idx="1579">
                  <c:v>1353.4215193028899</c:v>
                </c:pt>
                <c:pt idx="1580">
                  <c:v>1354.2786477337299</c:v>
                </c:pt>
                <c:pt idx="1581">
                  <c:v>1355.13577616457</c:v>
                </c:pt>
                <c:pt idx="1582">
                  <c:v>1355.99290459541</c:v>
                </c:pt>
                <c:pt idx="1583">
                  <c:v>1356.85003302625</c:v>
                </c:pt>
                <c:pt idx="1584">
                  <c:v>1357.70716145709</c:v>
                </c:pt>
                <c:pt idx="1585">
                  <c:v>1358.56428988793</c:v>
                </c:pt>
                <c:pt idx="1586">
                  <c:v>1359.4214183187701</c:v>
                </c:pt>
                <c:pt idx="1587">
                  <c:v>1360.2785467496101</c:v>
                </c:pt>
                <c:pt idx="1588">
                  <c:v>1361.1356751804501</c:v>
                </c:pt>
                <c:pt idx="1589">
                  <c:v>1361.9928036112899</c:v>
                </c:pt>
                <c:pt idx="1590">
                  <c:v>1362.8499320421299</c:v>
                </c:pt>
                <c:pt idx="1591">
                  <c:v>1363.7070604729699</c:v>
                </c:pt>
                <c:pt idx="1592">
                  <c:v>1364.56418890381</c:v>
                </c:pt>
                <c:pt idx="1593">
                  <c:v>1365.42131733465</c:v>
                </c:pt>
                <c:pt idx="1594">
                  <c:v>1366.27844576549</c:v>
                </c:pt>
                <c:pt idx="1595">
                  <c:v>1367.13557419633</c:v>
                </c:pt>
                <c:pt idx="1596">
                  <c:v>1367.99270262717</c:v>
                </c:pt>
                <c:pt idx="1597">
                  <c:v>1368.8498310580201</c:v>
                </c:pt>
                <c:pt idx="1598">
                  <c:v>1369.7069594888601</c:v>
                </c:pt>
                <c:pt idx="1599">
                  <c:v>1370.5640879196999</c:v>
                </c:pt>
                <c:pt idx="1600">
                  <c:v>1371.4212163505399</c:v>
                </c:pt>
                <c:pt idx="1601">
                  <c:v>1372.2783447813799</c:v>
                </c:pt>
                <c:pt idx="1602">
                  <c:v>1373.1354732122199</c:v>
                </c:pt>
                <c:pt idx="1603">
                  <c:v>1373.99260164306</c:v>
                </c:pt>
                <c:pt idx="1604">
                  <c:v>1374.8497300739</c:v>
                </c:pt>
                <c:pt idx="1605">
                  <c:v>1375.70685850474</c:v>
                </c:pt>
                <c:pt idx="1606">
                  <c:v>1376.56398693558</c:v>
                </c:pt>
                <c:pt idx="1607">
                  <c:v>1377.4211153664201</c:v>
                </c:pt>
                <c:pt idx="1608">
                  <c:v>1378.2782437972601</c:v>
                </c:pt>
                <c:pt idx="1609">
                  <c:v>1379.1353722281001</c:v>
                </c:pt>
                <c:pt idx="1610">
                  <c:v>1379.9925006589399</c:v>
                </c:pt>
                <c:pt idx="1611">
                  <c:v>1380.8496290897799</c:v>
                </c:pt>
                <c:pt idx="1612">
                  <c:v>1381.7067575206199</c:v>
                </c:pt>
                <c:pt idx="1613">
                  <c:v>1382.56388595146</c:v>
                </c:pt>
                <c:pt idx="1614">
                  <c:v>1383.4210143823</c:v>
                </c:pt>
                <c:pt idx="1615">
                  <c:v>1384.27814281314</c:v>
                </c:pt>
                <c:pt idx="1616">
                  <c:v>1385.13527124398</c:v>
                </c:pt>
                <c:pt idx="1617">
                  <c:v>1385.99239967482</c:v>
                </c:pt>
                <c:pt idx="1618">
                  <c:v>1386.8495281056601</c:v>
                </c:pt>
                <c:pt idx="1619">
                  <c:v>1387.7066565365001</c:v>
                </c:pt>
                <c:pt idx="1620">
                  <c:v>1388.5637849673401</c:v>
                </c:pt>
                <c:pt idx="1621">
                  <c:v>1389.4209133981799</c:v>
                </c:pt>
                <c:pt idx="1622">
                  <c:v>1390.2780418290199</c:v>
                </c:pt>
                <c:pt idx="1623">
                  <c:v>1391.1351702598599</c:v>
                </c:pt>
                <c:pt idx="1624">
                  <c:v>1391.9922986907</c:v>
                </c:pt>
                <c:pt idx="1625">
                  <c:v>1392.84942712154</c:v>
                </c:pt>
                <c:pt idx="1626">
                  <c:v>1393.70655555238</c:v>
                </c:pt>
                <c:pt idx="1627">
                  <c:v>1394.56368398322</c:v>
                </c:pt>
                <c:pt idx="1628">
                  <c:v>1395.42081241406</c:v>
                </c:pt>
                <c:pt idx="1629">
                  <c:v>1396.2779408449001</c:v>
                </c:pt>
                <c:pt idx="1630">
                  <c:v>1397.1350692757401</c:v>
                </c:pt>
                <c:pt idx="1631">
                  <c:v>1397.9921977065801</c:v>
                </c:pt>
                <c:pt idx="1632">
                  <c:v>1398.8493261374199</c:v>
                </c:pt>
                <c:pt idx="1633">
                  <c:v>1399.7064545682599</c:v>
                </c:pt>
                <c:pt idx="1634">
                  <c:v>1400.5635829990999</c:v>
                </c:pt>
                <c:pt idx="1635">
                  <c:v>1401.42071142994</c:v>
                </c:pt>
                <c:pt idx="1636">
                  <c:v>1402.27783986078</c:v>
                </c:pt>
                <c:pt idx="1637">
                  <c:v>1403.13496829162</c:v>
                </c:pt>
                <c:pt idx="1638">
                  <c:v>1403.99209672246</c:v>
                </c:pt>
                <c:pt idx="1639">
                  <c:v>1404.8492251533</c:v>
                </c:pt>
                <c:pt idx="1640">
                  <c:v>1405.7063535841401</c:v>
                </c:pt>
                <c:pt idx="1641">
                  <c:v>1406.5634820149801</c:v>
                </c:pt>
                <c:pt idx="1642">
                  <c:v>1407.4206104458201</c:v>
                </c:pt>
                <c:pt idx="1643">
                  <c:v>1408.2777388766599</c:v>
                </c:pt>
                <c:pt idx="1644">
                  <c:v>1409.1348673074999</c:v>
                </c:pt>
                <c:pt idx="1645">
                  <c:v>1409.9919957383399</c:v>
                </c:pt>
                <c:pt idx="1646">
                  <c:v>1410.84912416918</c:v>
                </c:pt>
                <c:pt idx="1647">
                  <c:v>1411.70625260002</c:v>
                </c:pt>
                <c:pt idx="1648">
                  <c:v>1412.56338103086</c:v>
                </c:pt>
                <c:pt idx="1649">
                  <c:v>1413.4205094617</c:v>
                </c:pt>
                <c:pt idx="1650">
                  <c:v>1414.27763789254</c:v>
                </c:pt>
                <c:pt idx="1651">
                  <c:v>1415.1347663233801</c:v>
                </c:pt>
                <c:pt idx="1652">
                  <c:v>1415.9918947542201</c:v>
                </c:pt>
                <c:pt idx="1653">
                  <c:v>1416.8490231850601</c:v>
                </c:pt>
                <c:pt idx="1654">
                  <c:v>1417.7061516158999</c:v>
                </c:pt>
                <c:pt idx="1655">
                  <c:v>1418.5632800467399</c:v>
                </c:pt>
                <c:pt idx="1656">
                  <c:v>1419.4204084775799</c:v>
                </c:pt>
                <c:pt idx="1657">
                  <c:v>1420.27753690843</c:v>
                </c:pt>
                <c:pt idx="1658">
                  <c:v>1421.13466533927</c:v>
                </c:pt>
                <c:pt idx="1659">
                  <c:v>1421.99179377011</c:v>
                </c:pt>
                <c:pt idx="1660">
                  <c:v>1422.84892220095</c:v>
                </c:pt>
                <c:pt idx="1661">
                  <c:v>1423.70605063179</c:v>
                </c:pt>
                <c:pt idx="1662">
                  <c:v>1424.5631790626301</c:v>
                </c:pt>
                <c:pt idx="1663">
                  <c:v>1425.4203074934701</c:v>
                </c:pt>
                <c:pt idx="1664">
                  <c:v>1426.2774359243101</c:v>
                </c:pt>
                <c:pt idx="1665">
                  <c:v>1427.1345643551499</c:v>
                </c:pt>
                <c:pt idx="1666">
                  <c:v>1427.9916927859899</c:v>
                </c:pt>
                <c:pt idx="1667">
                  <c:v>1428.8488212168299</c:v>
                </c:pt>
                <c:pt idx="1668">
                  <c:v>1429.70594964767</c:v>
                </c:pt>
                <c:pt idx="1669">
                  <c:v>1430.56307807851</c:v>
                </c:pt>
                <c:pt idx="1670">
                  <c:v>1431.42020650935</c:v>
                </c:pt>
                <c:pt idx="1671">
                  <c:v>1432.27733494019</c:v>
                </c:pt>
                <c:pt idx="1672">
                  <c:v>1433.1344633710301</c:v>
                </c:pt>
                <c:pt idx="1673">
                  <c:v>1433.9915918018701</c:v>
                </c:pt>
                <c:pt idx="1674">
                  <c:v>1434.8487202327101</c:v>
                </c:pt>
                <c:pt idx="1675">
                  <c:v>1435.7058486635499</c:v>
                </c:pt>
                <c:pt idx="1676">
                  <c:v>1436.5629770943899</c:v>
                </c:pt>
                <c:pt idx="1677">
                  <c:v>1437.4201055252299</c:v>
                </c:pt>
                <c:pt idx="1678">
                  <c:v>1438.2772339560699</c:v>
                </c:pt>
                <c:pt idx="1679">
                  <c:v>1439.13436238691</c:v>
                </c:pt>
                <c:pt idx="1680">
                  <c:v>1439.99149081775</c:v>
                </c:pt>
                <c:pt idx="1681">
                  <c:v>1440.84861924859</c:v>
                </c:pt>
                <c:pt idx="1682">
                  <c:v>1441.70574767943</c:v>
                </c:pt>
                <c:pt idx="1683">
                  <c:v>1442.5628761102701</c:v>
                </c:pt>
                <c:pt idx="1684">
                  <c:v>1443.4200045411101</c:v>
                </c:pt>
                <c:pt idx="1685">
                  <c:v>1444.2771329719501</c:v>
                </c:pt>
                <c:pt idx="1686">
                  <c:v>1445.1342614027899</c:v>
                </c:pt>
                <c:pt idx="1687">
                  <c:v>1445.9913898336299</c:v>
                </c:pt>
                <c:pt idx="1688">
                  <c:v>1446.8485182644699</c:v>
                </c:pt>
                <c:pt idx="1689">
                  <c:v>1447.70564669531</c:v>
                </c:pt>
                <c:pt idx="1690">
                  <c:v>1448.56277512615</c:v>
                </c:pt>
                <c:pt idx="1691">
                  <c:v>1449.41990355699</c:v>
                </c:pt>
                <c:pt idx="1692">
                  <c:v>1450.27703198783</c:v>
                </c:pt>
                <c:pt idx="1693">
                  <c:v>1451.13416041867</c:v>
                </c:pt>
                <c:pt idx="1694">
                  <c:v>1451.9912888495101</c:v>
                </c:pt>
                <c:pt idx="1695">
                  <c:v>1452.8484172803501</c:v>
                </c:pt>
                <c:pt idx="1696">
                  <c:v>1453.7055457111901</c:v>
                </c:pt>
                <c:pt idx="1697">
                  <c:v>1454.5626741420299</c:v>
                </c:pt>
                <c:pt idx="1698">
                  <c:v>1455.4198025728699</c:v>
                </c:pt>
              </c:numCache>
            </c:numRef>
          </c:xVal>
          <c:yVal>
            <c:numRef>
              <c:f>[Data_resuME_3Modèles_final.xlsx]DynamRot_DFN!$D$2:$D$2500</c:f>
              <c:numCache>
                <c:formatCode>General</c:formatCode>
                <c:ptCount val="2499"/>
                <c:pt idx="0">
                  <c:v>96.8</c:v>
                </c:pt>
                <c:pt idx="1">
                  <c:v>96.9</c:v>
                </c:pt>
                <c:pt idx="2">
                  <c:v>99.7</c:v>
                </c:pt>
                <c:pt idx="3">
                  <c:v>101.3</c:v>
                </c:pt>
                <c:pt idx="4">
                  <c:v>102</c:v>
                </c:pt>
                <c:pt idx="5">
                  <c:v>102.3</c:v>
                </c:pt>
                <c:pt idx="6">
                  <c:v>102.7</c:v>
                </c:pt>
                <c:pt idx="7">
                  <c:v>103</c:v>
                </c:pt>
                <c:pt idx="8">
                  <c:v>103.4</c:v>
                </c:pt>
                <c:pt idx="9">
                  <c:v>103.7</c:v>
                </c:pt>
                <c:pt idx="10">
                  <c:v>104</c:v>
                </c:pt>
                <c:pt idx="11">
                  <c:v>104.2</c:v>
                </c:pt>
                <c:pt idx="12">
                  <c:v>104.4</c:v>
                </c:pt>
                <c:pt idx="13">
                  <c:v>104.5</c:v>
                </c:pt>
                <c:pt idx="14">
                  <c:v>104.6</c:v>
                </c:pt>
                <c:pt idx="15">
                  <c:v>104.7</c:v>
                </c:pt>
                <c:pt idx="16">
                  <c:v>104.7</c:v>
                </c:pt>
                <c:pt idx="17">
                  <c:v>104.7</c:v>
                </c:pt>
                <c:pt idx="18">
                  <c:v>104.8</c:v>
                </c:pt>
                <c:pt idx="19">
                  <c:v>104.8</c:v>
                </c:pt>
                <c:pt idx="20">
                  <c:v>104.9</c:v>
                </c:pt>
                <c:pt idx="21">
                  <c:v>104.9</c:v>
                </c:pt>
                <c:pt idx="22">
                  <c:v>104.9</c:v>
                </c:pt>
                <c:pt idx="23">
                  <c:v>105</c:v>
                </c:pt>
                <c:pt idx="24">
                  <c:v>105</c:v>
                </c:pt>
                <c:pt idx="25">
                  <c:v>105</c:v>
                </c:pt>
                <c:pt idx="26">
                  <c:v>105</c:v>
                </c:pt>
                <c:pt idx="27">
                  <c:v>104.9</c:v>
                </c:pt>
                <c:pt idx="28">
                  <c:v>104.9</c:v>
                </c:pt>
                <c:pt idx="29">
                  <c:v>104.9</c:v>
                </c:pt>
                <c:pt idx="30">
                  <c:v>104.8</c:v>
                </c:pt>
                <c:pt idx="31">
                  <c:v>104.8</c:v>
                </c:pt>
                <c:pt idx="32">
                  <c:v>104.8</c:v>
                </c:pt>
                <c:pt idx="33">
                  <c:v>104.7</c:v>
                </c:pt>
                <c:pt idx="34">
                  <c:v>104.7</c:v>
                </c:pt>
                <c:pt idx="35">
                  <c:v>104.6</c:v>
                </c:pt>
                <c:pt idx="36">
                  <c:v>104.5</c:v>
                </c:pt>
                <c:pt idx="37">
                  <c:v>104.5</c:v>
                </c:pt>
                <c:pt idx="38">
                  <c:v>104.4</c:v>
                </c:pt>
                <c:pt idx="39">
                  <c:v>104.4</c:v>
                </c:pt>
                <c:pt idx="40">
                  <c:v>104.3</c:v>
                </c:pt>
                <c:pt idx="41">
                  <c:v>104.3</c:v>
                </c:pt>
                <c:pt idx="42">
                  <c:v>104.2</c:v>
                </c:pt>
                <c:pt idx="43">
                  <c:v>104.2</c:v>
                </c:pt>
                <c:pt idx="44">
                  <c:v>104.1</c:v>
                </c:pt>
                <c:pt idx="45">
                  <c:v>104.1</c:v>
                </c:pt>
                <c:pt idx="46">
                  <c:v>104.1</c:v>
                </c:pt>
                <c:pt idx="47">
                  <c:v>104</c:v>
                </c:pt>
                <c:pt idx="48">
                  <c:v>104</c:v>
                </c:pt>
                <c:pt idx="49">
                  <c:v>103.9</c:v>
                </c:pt>
                <c:pt idx="50">
                  <c:v>103.9</c:v>
                </c:pt>
                <c:pt idx="51">
                  <c:v>103.9</c:v>
                </c:pt>
                <c:pt idx="52">
                  <c:v>103.8</c:v>
                </c:pt>
                <c:pt idx="53">
                  <c:v>103.8</c:v>
                </c:pt>
                <c:pt idx="54">
                  <c:v>103.8</c:v>
                </c:pt>
                <c:pt idx="55">
                  <c:v>103.7</c:v>
                </c:pt>
                <c:pt idx="56">
                  <c:v>103.7</c:v>
                </c:pt>
                <c:pt idx="57">
                  <c:v>103.6</c:v>
                </c:pt>
                <c:pt idx="58">
                  <c:v>103.6</c:v>
                </c:pt>
                <c:pt idx="59">
                  <c:v>103.6</c:v>
                </c:pt>
                <c:pt idx="60">
                  <c:v>103.5</c:v>
                </c:pt>
                <c:pt idx="61">
                  <c:v>103.5</c:v>
                </c:pt>
                <c:pt idx="62">
                  <c:v>103.5</c:v>
                </c:pt>
                <c:pt idx="63">
                  <c:v>103.4</c:v>
                </c:pt>
                <c:pt idx="64">
                  <c:v>103.4</c:v>
                </c:pt>
                <c:pt idx="65">
                  <c:v>103.4</c:v>
                </c:pt>
                <c:pt idx="66">
                  <c:v>103.3</c:v>
                </c:pt>
                <c:pt idx="67">
                  <c:v>103.3</c:v>
                </c:pt>
                <c:pt idx="68">
                  <c:v>103.3</c:v>
                </c:pt>
                <c:pt idx="69">
                  <c:v>103.2</c:v>
                </c:pt>
                <c:pt idx="70">
                  <c:v>103.2</c:v>
                </c:pt>
                <c:pt idx="71">
                  <c:v>103.2</c:v>
                </c:pt>
                <c:pt idx="72">
                  <c:v>103.1</c:v>
                </c:pt>
                <c:pt idx="73">
                  <c:v>103.1</c:v>
                </c:pt>
                <c:pt idx="74">
                  <c:v>103.1</c:v>
                </c:pt>
                <c:pt idx="75">
                  <c:v>103.1</c:v>
                </c:pt>
                <c:pt idx="76">
                  <c:v>103</c:v>
                </c:pt>
                <c:pt idx="77">
                  <c:v>103</c:v>
                </c:pt>
                <c:pt idx="78">
                  <c:v>103</c:v>
                </c:pt>
                <c:pt idx="79">
                  <c:v>103</c:v>
                </c:pt>
                <c:pt idx="80">
                  <c:v>103</c:v>
                </c:pt>
                <c:pt idx="81">
                  <c:v>102.9</c:v>
                </c:pt>
                <c:pt idx="82">
                  <c:v>102.9</c:v>
                </c:pt>
                <c:pt idx="83">
                  <c:v>102.9</c:v>
                </c:pt>
                <c:pt idx="84">
                  <c:v>102.9</c:v>
                </c:pt>
                <c:pt idx="85">
                  <c:v>102.9</c:v>
                </c:pt>
                <c:pt idx="86">
                  <c:v>102.8</c:v>
                </c:pt>
                <c:pt idx="87">
                  <c:v>102.8</c:v>
                </c:pt>
                <c:pt idx="88">
                  <c:v>102.8</c:v>
                </c:pt>
                <c:pt idx="89">
                  <c:v>102.8</c:v>
                </c:pt>
                <c:pt idx="90">
                  <c:v>102.8</c:v>
                </c:pt>
                <c:pt idx="91">
                  <c:v>102.8</c:v>
                </c:pt>
                <c:pt idx="92">
                  <c:v>102.7</c:v>
                </c:pt>
                <c:pt idx="93">
                  <c:v>102.7</c:v>
                </c:pt>
                <c:pt idx="94">
                  <c:v>102.7</c:v>
                </c:pt>
                <c:pt idx="95">
                  <c:v>102.7</c:v>
                </c:pt>
                <c:pt idx="96">
                  <c:v>102.7</c:v>
                </c:pt>
                <c:pt idx="97">
                  <c:v>102.6</c:v>
                </c:pt>
                <c:pt idx="98">
                  <c:v>102.6</c:v>
                </c:pt>
                <c:pt idx="99">
                  <c:v>102.6</c:v>
                </c:pt>
                <c:pt idx="100">
                  <c:v>102.6</c:v>
                </c:pt>
                <c:pt idx="101">
                  <c:v>102.6</c:v>
                </c:pt>
                <c:pt idx="102">
                  <c:v>102.5</c:v>
                </c:pt>
                <c:pt idx="103">
                  <c:v>102.5</c:v>
                </c:pt>
                <c:pt idx="104">
                  <c:v>102.5</c:v>
                </c:pt>
                <c:pt idx="105">
                  <c:v>102.5</c:v>
                </c:pt>
                <c:pt idx="106">
                  <c:v>102.5</c:v>
                </c:pt>
                <c:pt idx="107">
                  <c:v>102.4</c:v>
                </c:pt>
                <c:pt idx="108">
                  <c:v>102.4</c:v>
                </c:pt>
                <c:pt idx="109">
                  <c:v>102.4</c:v>
                </c:pt>
                <c:pt idx="110">
                  <c:v>102.4</c:v>
                </c:pt>
                <c:pt idx="111">
                  <c:v>102.4</c:v>
                </c:pt>
                <c:pt idx="112">
                  <c:v>102.3</c:v>
                </c:pt>
                <c:pt idx="113">
                  <c:v>102.3</c:v>
                </c:pt>
                <c:pt idx="114">
                  <c:v>102.3</c:v>
                </c:pt>
                <c:pt idx="115">
                  <c:v>102.3</c:v>
                </c:pt>
                <c:pt idx="116">
                  <c:v>102.3</c:v>
                </c:pt>
                <c:pt idx="117">
                  <c:v>102.3</c:v>
                </c:pt>
                <c:pt idx="118">
                  <c:v>102.2</c:v>
                </c:pt>
                <c:pt idx="119">
                  <c:v>102.2</c:v>
                </c:pt>
                <c:pt idx="120">
                  <c:v>102.2</c:v>
                </c:pt>
                <c:pt idx="121">
                  <c:v>102.2</c:v>
                </c:pt>
                <c:pt idx="122">
                  <c:v>102.2</c:v>
                </c:pt>
                <c:pt idx="123">
                  <c:v>102.2</c:v>
                </c:pt>
                <c:pt idx="124">
                  <c:v>102.1</c:v>
                </c:pt>
                <c:pt idx="125">
                  <c:v>102.1</c:v>
                </c:pt>
                <c:pt idx="126">
                  <c:v>102.1</c:v>
                </c:pt>
                <c:pt idx="127">
                  <c:v>102.1</c:v>
                </c:pt>
                <c:pt idx="128">
                  <c:v>102.1</c:v>
                </c:pt>
                <c:pt idx="129">
                  <c:v>102.1</c:v>
                </c:pt>
                <c:pt idx="130">
                  <c:v>102.1</c:v>
                </c:pt>
                <c:pt idx="131">
                  <c:v>102.1</c:v>
                </c:pt>
                <c:pt idx="132">
                  <c:v>102</c:v>
                </c:pt>
                <c:pt idx="133">
                  <c:v>102</c:v>
                </c:pt>
                <c:pt idx="134">
                  <c:v>102</c:v>
                </c:pt>
                <c:pt idx="135">
                  <c:v>102</c:v>
                </c:pt>
                <c:pt idx="136">
                  <c:v>102</c:v>
                </c:pt>
                <c:pt idx="137">
                  <c:v>102</c:v>
                </c:pt>
                <c:pt idx="138">
                  <c:v>102</c:v>
                </c:pt>
                <c:pt idx="139">
                  <c:v>102</c:v>
                </c:pt>
                <c:pt idx="140">
                  <c:v>102</c:v>
                </c:pt>
                <c:pt idx="141">
                  <c:v>102</c:v>
                </c:pt>
                <c:pt idx="142">
                  <c:v>101.9</c:v>
                </c:pt>
                <c:pt idx="143">
                  <c:v>101.9</c:v>
                </c:pt>
                <c:pt idx="144">
                  <c:v>101.9</c:v>
                </c:pt>
                <c:pt idx="145">
                  <c:v>101.9</c:v>
                </c:pt>
                <c:pt idx="146">
                  <c:v>101.9</c:v>
                </c:pt>
                <c:pt idx="147">
                  <c:v>101.9</c:v>
                </c:pt>
                <c:pt idx="148">
                  <c:v>101.9</c:v>
                </c:pt>
                <c:pt idx="149">
                  <c:v>101.9</c:v>
                </c:pt>
                <c:pt idx="150">
                  <c:v>101.9</c:v>
                </c:pt>
                <c:pt idx="151">
                  <c:v>101.9</c:v>
                </c:pt>
                <c:pt idx="152">
                  <c:v>101.9</c:v>
                </c:pt>
                <c:pt idx="153">
                  <c:v>101.9</c:v>
                </c:pt>
                <c:pt idx="154">
                  <c:v>101.9</c:v>
                </c:pt>
                <c:pt idx="155">
                  <c:v>101.8</c:v>
                </c:pt>
                <c:pt idx="156">
                  <c:v>101.8</c:v>
                </c:pt>
                <c:pt idx="157">
                  <c:v>101.8</c:v>
                </c:pt>
                <c:pt idx="158">
                  <c:v>101.8</c:v>
                </c:pt>
                <c:pt idx="159">
                  <c:v>101.8</c:v>
                </c:pt>
                <c:pt idx="160">
                  <c:v>101.8</c:v>
                </c:pt>
                <c:pt idx="161">
                  <c:v>101.8</c:v>
                </c:pt>
                <c:pt idx="162">
                  <c:v>101.8</c:v>
                </c:pt>
                <c:pt idx="163">
                  <c:v>101.8</c:v>
                </c:pt>
                <c:pt idx="164">
                  <c:v>101.8</c:v>
                </c:pt>
                <c:pt idx="165">
                  <c:v>101.8</c:v>
                </c:pt>
                <c:pt idx="166">
                  <c:v>101.8</c:v>
                </c:pt>
                <c:pt idx="167">
                  <c:v>101.8</c:v>
                </c:pt>
                <c:pt idx="168">
                  <c:v>101.8</c:v>
                </c:pt>
                <c:pt idx="169">
                  <c:v>101.8</c:v>
                </c:pt>
                <c:pt idx="170">
                  <c:v>101.8</c:v>
                </c:pt>
                <c:pt idx="171">
                  <c:v>101.8</c:v>
                </c:pt>
                <c:pt idx="172">
                  <c:v>101.8</c:v>
                </c:pt>
                <c:pt idx="173">
                  <c:v>101.8</c:v>
                </c:pt>
                <c:pt idx="174">
                  <c:v>101.8</c:v>
                </c:pt>
                <c:pt idx="175">
                  <c:v>101.7</c:v>
                </c:pt>
                <c:pt idx="176">
                  <c:v>101.7</c:v>
                </c:pt>
                <c:pt idx="177">
                  <c:v>101.7</c:v>
                </c:pt>
                <c:pt idx="178">
                  <c:v>101.7</c:v>
                </c:pt>
                <c:pt idx="179">
                  <c:v>101.7</c:v>
                </c:pt>
                <c:pt idx="180">
                  <c:v>101.7</c:v>
                </c:pt>
                <c:pt idx="181">
                  <c:v>101.7</c:v>
                </c:pt>
                <c:pt idx="182">
                  <c:v>101.7</c:v>
                </c:pt>
                <c:pt idx="183">
                  <c:v>101.7</c:v>
                </c:pt>
                <c:pt idx="184">
                  <c:v>101.7</c:v>
                </c:pt>
                <c:pt idx="185">
                  <c:v>101.7</c:v>
                </c:pt>
                <c:pt idx="186">
                  <c:v>101.7</c:v>
                </c:pt>
                <c:pt idx="187">
                  <c:v>101.7</c:v>
                </c:pt>
                <c:pt idx="188">
                  <c:v>101.7</c:v>
                </c:pt>
                <c:pt idx="189">
                  <c:v>101.7</c:v>
                </c:pt>
                <c:pt idx="190">
                  <c:v>101.7</c:v>
                </c:pt>
                <c:pt idx="191">
                  <c:v>101.7</c:v>
                </c:pt>
                <c:pt idx="192">
                  <c:v>101.7</c:v>
                </c:pt>
                <c:pt idx="193">
                  <c:v>101.7</c:v>
                </c:pt>
                <c:pt idx="194">
                  <c:v>101.7</c:v>
                </c:pt>
                <c:pt idx="195">
                  <c:v>101.7</c:v>
                </c:pt>
                <c:pt idx="196">
                  <c:v>101.7</c:v>
                </c:pt>
                <c:pt idx="197">
                  <c:v>101.7</c:v>
                </c:pt>
                <c:pt idx="198">
                  <c:v>101.7</c:v>
                </c:pt>
                <c:pt idx="199">
                  <c:v>101.7</c:v>
                </c:pt>
                <c:pt idx="200">
                  <c:v>101.7</c:v>
                </c:pt>
                <c:pt idx="201">
                  <c:v>101.7</c:v>
                </c:pt>
                <c:pt idx="202">
                  <c:v>101.7</c:v>
                </c:pt>
                <c:pt idx="203">
                  <c:v>101.7</c:v>
                </c:pt>
                <c:pt idx="204">
                  <c:v>101.7</c:v>
                </c:pt>
                <c:pt idx="205">
                  <c:v>101.7</c:v>
                </c:pt>
                <c:pt idx="206">
                  <c:v>101.7</c:v>
                </c:pt>
                <c:pt idx="207">
                  <c:v>101.7</c:v>
                </c:pt>
                <c:pt idx="208">
                  <c:v>101.7</c:v>
                </c:pt>
                <c:pt idx="209">
                  <c:v>101.7</c:v>
                </c:pt>
                <c:pt idx="210">
                  <c:v>101.7</c:v>
                </c:pt>
                <c:pt idx="211">
                  <c:v>101.7</c:v>
                </c:pt>
                <c:pt idx="212">
                  <c:v>101.7</c:v>
                </c:pt>
                <c:pt idx="213">
                  <c:v>101.7</c:v>
                </c:pt>
                <c:pt idx="214">
                  <c:v>101.7</c:v>
                </c:pt>
                <c:pt idx="215">
                  <c:v>101.6</c:v>
                </c:pt>
                <c:pt idx="216">
                  <c:v>101.6</c:v>
                </c:pt>
                <c:pt idx="217">
                  <c:v>101.6</c:v>
                </c:pt>
                <c:pt idx="218">
                  <c:v>101.6</c:v>
                </c:pt>
                <c:pt idx="219">
                  <c:v>101.6</c:v>
                </c:pt>
                <c:pt idx="220">
                  <c:v>101.6</c:v>
                </c:pt>
                <c:pt idx="221">
                  <c:v>101.6</c:v>
                </c:pt>
                <c:pt idx="222">
                  <c:v>101.6</c:v>
                </c:pt>
                <c:pt idx="223">
                  <c:v>101.6</c:v>
                </c:pt>
                <c:pt idx="224">
                  <c:v>101.6</c:v>
                </c:pt>
                <c:pt idx="225">
                  <c:v>101.6</c:v>
                </c:pt>
                <c:pt idx="226">
                  <c:v>101.6</c:v>
                </c:pt>
                <c:pt idx="227">
                  <c:v>101.6</c:v>
                </c:pt>
                <c:pt idx="228">
                  <c:v>101.6</c:v>
                </c:pt>
                <c:pt idx="229">
                  <c:v>101.6</c:v>
                </c:pt>
                <c:pt idx="230">
                  <c:v>101.6</c:v>
                </c:pt>
                <c:pt idx="231">
                  <c:v>101.6</c:v>
                </c:pt>
                <c:pt idx="232">
                  <c:v>101.6</c:v>
                </c:pt>
                <c:pt idx="233">
                  <c:v>101.6</c:v>
                </c:pt>
                <c:pt idx="234">
                  <c:v>101.6</c:v>
                </c:pt>
                <c:pt idx="235">
                  <c:v>101.6</c:v>
                </c:pt>
                <c:pt idx="236">
                  <c:v>101.6</c:v>
                </c:pt>
                <c:pt idx="237">
                  <c:v>101.6</c:v>
                </c:pt>
                <c:pt idx="238">
                  <c:v>101.6</c:v>
                </c:pt>
                <c:pt idx="239">
                  <c:v>101.6</c:v>
                </c:pt>
                <c:pt idx="240">
                  <c:v>101.6</c:v>
                </c:pt>
                <c:pt idx="241">
                  <c:v>101.6</c:v>
                </c:pt>
                <c:pt idx="242">
                  <c:v>101.6</c:v>
                </c:pt>
                <c:pt idx="243">
                  <c:v>101.6</c:v>
                </c:pt>
                <c:pt idx="244">
                  <c:v>101.6</c:v>
                </c:pt>
                <c:pt idx="245">
                  <c:v>101.6</c:v>
                </c:pt>
                <c:pt idx="246">
                  <c:v>101.6</c:v>
                </c:pt>
                <c:pt idx="247">
                  <c:v>101.6</c:v>
                </c:pt>
                <c:pt idx="248">
                  <c:v>101.6</c:v>
                </c:pt>
                <c:pt idx="249">
                  <c:v>101.6</c:v>
                </c:pt>
                <c:pt idx="250">
                  <c:v>101.6</c:v>
                </c:pt>
                <c:pt idx="251">
                  <c:v>101.6</c:v>
                </c:pt>
                <c:pt idx="252">
                  <c:v>101.6</c:v>
                </c:pt>
                <c:pt idx="253">
                  <c:v>101.6</c:v>
                </c:pt>
                <c:pt idx="254">
                  <c:v>101.6</c:v>
                </c:pt>
                <c:pt idx="255">
                  <c:v>101.6</c:v>
                </c:pt>
                <c:pt idx="256">
                  <c:v>101.5</c:v>
                </c:pt>
                <c:pt idx="257">
                  <c:v>101.5</c:v>
                </c:pt>
                <c:pt idx="258">
                  <c:v>101.5</c:v>
                </c:pt>
                <c:pt idx="259">
                  <c:v>101.5</c:v>
                </c:pt>
                <c:pt idx="260">
                  <c:v>101.5</c:v>
                </c:pt>
                <c:pt idx="261">
                  <c:v>101.5</c:v>
                </c:pt>
                <c:pt idx="262">
                  <c:v>101.5</c:v>
                </c:pt>
                <c:pt idx="263">
                  <c:v>101.5</c:v>
                </c:pt>
                <c:pt idx="264">
                  <c:v>101.5</c:v>
                </c:pt>
                <c:pt idx="265">
                  <c:v>101.5</c:v>
                </c:pt>
                <c:pt idx="266">
                  <c:v>101.5</c:v>
                </c:pt>
                <c:pt idx="267">
                  <c:v>101.5</c:v>
                </c:pt>
                <c:pt idx="268">
                  <c:v>101.5</c:v>
                </c:pt>
                <c:pt idx="269">
                  <c:v>101.5</c:v>
                </c:pt>
                <c:pt idx="270">
                  <c:v>101.5</c:v>
                </c:pt>
                <c:pt idx="271">
                  <c:v>101.5</c:v>
                </c:pt>
                <c:pt idx="272">
                  <c:v>101.5</c:v>
                </c:pt>
                <c:pt idx="273">
                  <c:v>101.5</c:v>
                </c:pt>
                <c:pt idx="274">
                  <c:v>101.5</c:v>
                </c:pt>
                <c:pt idx="275">
                  <c:v>101.5</c:v>
                </c:pt>
                <c:pt idx="276">
                  <c:v>101.5</c:v>
                </c:pt>
                <c:pt idx="277">
                  <c:v>101.5</c:v>
                </c:pt>
                <c:pt idx="278">
                  <c:v>101.5</c:v>
                </c:pt>
                <c:pt idx="279">
                  <c:v>101.5</c:v>
                </c:pt>
                <c:pt idx="280">
                  <c:v>101.5</c:v>
                </c:pt>
                <c:pt idx="281">
                  <c:v>101.5</c:v>
                </c:pt>
                <c:pt idx="282">
                  <c:v>101.5</c:v>
                </c:pt>
                <c:pt idx="283">
                  <c:v>101.5</c:v>
                </c:pt>
                <c:pt idx="284">
                  <c:v>101.5</c:v>
                </c:pt>
                <c:pt idx="285">
                  <c:v>101.5</c:v>
                </c:pt>
                <c:pt idx="286">
                  <c:v>101.5</c:v>
                </c:pt>
                <c:pt idx="287">
                  <c:v>101.5</c:v>
                </c:pt>
                <c:pt idx="288">
                  <c:v>101.5</c:v>
                </c:pt>
                <c:pt idx="289">
                  <c:v>101.5</c:v>
                </c:pt>
                <c:pt idx="290">
                  <c:v>101.5</c:v>
                </c:pt>
                <c:pt idx="291">
                  <c:v>101.5</c:v>
                </c:pt>
                <c:pt idx="292">
                  <c:v>101.5</c:v>
                </c:pt>
                <c:pt idx="293">
                  <c:v>101.5</c:v>
                </c:pt>
                <c:pt idx="294">
                  <c:v>101.5</c:v>
                </c:pt>
                <c:pt idx="295">
                  <c:v>101.5</c:v>
                </c:pt>
                <c:pt idx="296">
                  <c:v>101.5</c:v>
                </c:pt>
                <c:pt idx="297">
                  <c:v>101.5</c:v>
                </c:pt>
                <c:pt idx="298">
                  <c:v>101.5</c:v>
                </c:pt>
                <c:pt idx="299">
                  <c:v>101.5</c:v>
                </c:pt>
                <c:pt idx="300">
                  <c:v>101.5</c:v>
                </c:pt>
                <c:pt idx="301">
                  <c:v>101.5</c:v>
                </c:pt>
                <c:pt idx="302">
                  <c:v>101.5</c:v>
                </c:pt>
                <c:pt idx="303">
                  <c:v>101.5</c:v>
                </c:pt>
                <c:pt idx="304">
                  <c:v>101.5</c:v>
                </c:pt>
                <c:pt idx="305">
                  <c:v>101.5</c:v>
                </c:pt>
                <c:pt idx="306">
                  <c:v>101.5</c:v>
                </c:pt>
                <c:pt idx="307">
                  <c:v>101.5</c:v>
                </c:pt>
                <c:pt idx="308">
                  <c:v>101.5</c:v>
                </c:pt>
                <c:pt idx="309">
                  <c:v>101.5</c:v>
                </c:pt>
                <c:pt idx="310">
                  <c:v>101.6</c:v>
                </c:pt>
                <c:pt idx="311">
                  <c:v>101.6</c:v>
                </c:pt>
                <c:pt idx="312">
                  <c:v>101.6</c:v>
                </c:pt>
                <c:pt idx="313">
                  <c:v>101.6</c:v>
                </c:pt>
                <c:pt idx="314">
                  <c:v>101.6</c:v>
                </c:pt>
                <c:pt idx="315">
                  <c:v>101.6</c:v>
                </c:pt>
                <c:pt idx="316">
                  <c:v>101.6</c:v>
                </c:pt>
                <c:pt idx="317">
                  <c:v>101.6</c:v>
                </c:pt>
                <c:pt idx="318">
                  <c:v>101.6</c:v>
                </c:pt>
                <c:pt idx="319">
                  <c:v>101.6</c:v>
                </c:pt>
                <c:pt idx="320">
                  <c:v>101.6</c:v>
                </c:pt>
                <c:pt idx="321">
                  <c:v>101.6</c:v>
                </c:pt>
                <c:pt idx="322">
                  <c:v>101.6</c:v>
                </c:pt>
                <c:pt idx="323">
                  <c:v>101.6</c:v>
                </c:pt>
                <c:pt idx="324">
                  <c:v>101.6</c:v>
                </c:pt>
                <c:pt idx="325">
                  <c:v>101.6</c:v>
                </c:pt>
                <c:pt idx="326">
                  <c:v>101.6</c:v>
                </c:pt>
                <c:pt idx="327">
                  <c:v>101.6</c:v>
                </c:pt>
                <c:pt idx="328">
                  <c:v>101.6</c:v>
                </c:pt>
                <c:pt idx="329">
                  <c:v>101.6</c:v>
                </c:pt>
                <c:pt idx="330">
                  <c:v>101.6</c:v>
                </c:pt>
                <c:pt idx="331">
                  <c:v>101.6</c:v>
                </c:pt>
                <c:pt idx="332">
                  <c:v>101.6</c:v>
                </c:pt>
                <c:pt idx="333">
                  <c:v>101.6</c:v>
                </c:pt>
                <c:pt idx="334">
                  <c:v>101.6</c:v>
                </c:pt>
                <c:pt idx="335">
                  <c:v>101.6</c:v>
                </c:pt>
                <c:pt idx="336">
                  <c:v>101.6</c:v>
                </c:pt>
                <c:pt idx="337">
                  <c:v>101.6</c:v>
                </c:pt>
                <c:pt idx="338">
                  <c:v>101.6</c:v>
                </c:pt>
                <c:pt idx="339">
                  <c:v>101.6</c:v>
                </c:pt>
                <c:pt idx="340">
                  <c:v>101.6</c:v>
                </c:pt>
                <c:pt idx="341">
                  <c:v>101.6</c:v>
                </c:pt>
                <c:pt idx="342">
                  <c:v>101.6</c:v>
                </c:pt>
                <c:pt idx="343">
                  <c:v>101.6</c:v>
                </c:pt>
                <c:pt idx="344">
                  <c:v>101.6</c:v>
                </c:pt>
                <c:pt idx="345">
                  <c:v>101.6</c:v>
                </c:pt>
                <c:pt idx="346">
                  <c:v>101.6</c:v>
                </c:pt>
                <c:pt idx="347">
                  <c:v>101.6</c:v>
                </c:pt>
                <c:pt idx="348">
                  <c:v>101.6</c:v>
                </c:pt>
                <c:pt idx="349">
                  <c:v>101.6</c:v>
                </c:pt>
                <c:pt idx="350">
                  <c:v>101.6</c:v>
                </c:pt>
                <c:pt idx="351">
                  <c:v>101.6</c:v>
                </c:pt>
                <c:pt idx="352">
                  <c:v>101.6</c:v>
                </c:pt>
                <c:pt idx="353">
                  <c:v>101.6</c:v>
                </c:pt>
                <c:pt idx="354">
                  <c:v>101.6</c:v>
                </c:pt>
                <c:pt idx="355">
                  <c:v>101.6</c:v>
                </c:pt>
                <c:pt idx="356">
                  <c:v>101.6</c:v>
                </c:pt>
                <c:pt idx="357">
                  <c:v>101.6</c:v>
                </c:pt>
                <c:pt idx="358">
                  <c:v>101.6</c:v>
                </c:pt>
                <c:pt idx="359">
                  <c:v>101.6</c:v>
                </c:pt>
                <c:pt idx="360">
                  <c:v>101.6</c:v>
                </c:pt>
                <c:pt idx="361">
                  <c:v>101.6</c:v>
                </c:pt>
                <c:pt idx="362">
                  <c:v>101.6</c:v>
                </c:pt>
                <c:pt idx="363">
                  <c:v>101.6</c:v>
                </c:pt>
                <c:pt idx="364">
                  <c:v>101.6</c:v>
                </c:pt>
                <c:pt idx="365">
                  <c:v>101.6</c:v>
                </c:pt>
                <c:pt idx="366">
                  <c:v>101.6</c:v>
                </c:pt>
                <c:pt idx="367">
                  <c:v>101.6</c:v>
                </c:pt>
                <c:pt idx="368">
                  <c:v>101.6</c:v>
                </c:pt>
                <c:pt idx="369">
                  <c:v>101.6</c:v>
                </c:pt>
                <c:pt idx="370">
                  <c:v>101.6</c:v>
                </c:pt>
                <c:pt idx="371">
                  <c:v>101.6</c:v>
                </c:pt>
                <c:pt idx="372">
                  <c:v>101.6</c:v>
                </c:pt>
                <c:pt idx="373">
                  <c:v>101.5</c:v>
                </c:pt>
                <c:pt idx="374">
                  <c:v>101.5</c:v>
                </c:pt>
                <c:pt idx="375">
                  <c:v>101.5</c:v>
                </c:pt>
                <c:pt idx="376">
                  <c:v>101.5</c:v>
                </c:pt>
                <c:pt idx="377">
                  <c:v>101.5</c:v>
                </c:pt>
                <c:pt idx="378">
                  <c:v>101.5</c:v>
                </c:pt>
                <c:pt idx="379">
                  <c:v>101.5</c:v>
                </c:pt>
                <c:pt idx="380">
                  <c:v>101.5</c:v>
                </c:pt>
                <c:pt idx="381">
                  <c:v>101.5</c:v>
                </c:pt>
                <c:pt idx="382">
                  <c:v>101.5</c:v>
                </c:pt>
                <c:pt idx="383">
                  <c:v>101.5</c:v>
                </c:pt>
                <c:pt idx="384">
                  <c:v>101.5</c:v>
                </c:pt>
                <c:pt idx="385">
                  <c:v>101.5</c:v>
                </c:pt>
                <c:pt idx="386">
                  <c:v>101.5</c:v>
                </c:pt>
                <c:pt idx="387">
                  <c:v>101.5</c:v>
                </c:pt>
                <c:pt idx="388">
                  <c:v>101.5</c:v>
                </c:pt>
                <c:pt idx="389">
                  <c:v>101.5</c:v>
                </c:pt>
                <c:pt idx="390">
                  <c:v>101.5</c:v>
                </c:pt>
                <c:pt idx="391">
                  <c:v>101.5</c:v>
                </c:pt>
                <c:pt idx="392">
                  <c:v>101.5</c:v>
                </c:pt>
                <c:pt idx="393">
                  <c:v>101.5</c:v>
                </c:pt>
                <c:pt idx="394">
                  <c:v>101.5</c:v>
                </c:pt>
                <c:pt idx="395">
                  <c:v>101.5</c:v>
                </c:pt>
                <c:pt idx="396">
                  <c:v>101.5</c:v>
                </c:pt>
                <c:pt idx="397">
                  <c:v>101.5</c:v>
                </c:pt>
                <c:pt idx="398">
                  <c:v>101.5</c:v>
                </c:pt>
                <c:pt idx="399">
                  <c:v>101.5</c:v>
                </c:pt>
                <c:pt idx="400">
                  <c:v>101.5</c:v>
                </c:pt>
                <c:pt idx="401">
                  <c:v>101.5</c:v>
                </c:pt>
                <c:pt idx="402">
                  <c:v>101.5</c:v>
                </c:pt>
                <c:pt idx="403">
                  <c:v>101.5</c:v>
                </c:pt>
                <c:pt idx="404">
                  <c:v>101.5</c:v>
                </c:pt>
                <c:pt idx="405">
                  <c:v>101.5</c:v>
                </c:pt>
                <c:pt idx="406">
                  <c:v>101.5</c:v>
                </c:pt>
                <c:pt idx="407">
                  <c:v>101.5</c:v>
                </c:pt>
                <c:pt idx="408">
                  <c:v>101.5</c:v>
                </c:pt>
                <c:pt idx="409">
                  <c:v>101.5</c:v>
                </c:pt>
                <c:pt idx="410">
                  <c:v>101.5</c:v>
                </c:pt>
                <c:pt idx="411">
                  <c:v>101.5</c:v>
                </c:pt>
                <c:pt idx="412">
                  <c:v>101.5</c:v>
                </c:pt>
                <c:pt idx="413">
                  <c:v>101.5</c:v>
                </c:pt>
                <c:pt idx="414">
                  <c:v>101.5</c:v>
                </c:pt>
                <c:pt idx="415">
                  <c:v>101.5</c:v>
                </c:pt>
                <c:pt idx="416">
                  <c:v>101.6</c:v>
                </c:pt>
                <c:pt idx="417">
                  <c:v>101.6</c:v>
                </c:pt>
                <c:pt idx="418">
                  <c:v>101.6</c:v>
                </c:pt>
                <c:pt idx="419">
                  <c:v>101.6</c:v>
                </c:pt>
                <c:pt idx="420">
                  <c:v>101.6</c:v>
                </c:pt>
                <c:pt idx="421">
                  <c:v>101.6</c:v>
                </c:pt>
                <c:pt idx="422">
                  <c:v>101.6</c:v>
                </c:pt>
                <c:pt idx="423">
                  <c:v>101.6</c:v>
                </c:pt>
                <c:pt idx="424">
                  <c:v>101.6</c:v>
                </c:pt>
                <c:pt idx="425">
                  <c:v>101.6</c:v>
                </c:pt>
                <c:pt idx="426">
                  <c:v>101.6</c:v>
                </c:pt>
                <c:pt idx="427">
                  <c:v>101.6</c:v>
                </c:pt>
                <c:pt idx="428">
                  <c:v>101.6</c:v>
                </c:pt>
                <c:pt idx="429">
                  <c:v>101.6</c:v>
                </c:pt>
                <c:pt idx="430">
                  <c:v>101.6</c:v>
                </c:pt>
                <c:pt idx="431">
                  <c:v>101.6</c:v>
                </c:pt>
                <c:pt idx="432">
                  <c:v>101.6</c:v>
                </c:pt>
                <c:pt idx="433">
                  <c:v>101.6</c:v>
                </c:pt>
                <c:pt idx="434">
                  <c:v>101.6</c:v>
                </c:pt>
                <c:pt idx="435">
                  <c:v>101.6</c:v>
                </c:pt>
                <c:pt idx="436">
                  <c:v>101.6</c:v>
                </c:pt>
                <c:pt idx="437">
                  <c:v>101.6</c:v>
                </c:pt>
                <c:pt idx="438">
                  <c:v>101.6</c:v>
                </c:pt>
                <c:pt idx="439">
                  <c:v>101.6</c:v>
                </c:pt>
                <c:pt idx="440">
                  <c:v>101.6</c:v>
                </c:pt>
                <c:pt idx="441">
                  <c:v>101.6</c:v>
                </c:pt>
                <c:pt idx="442">
                  <c:v>101.6</c:v>
                </c:pt>
                <c:pt idx="443">
                  <c:v>101.6</c:v>
                </c:pt>
                <c:pt idx="444">
                  <c:v>101.6</c:v>
                </c:pt>
                <c:pt idx="445">
                  <c:v>101.6</c:v>
                </c:pt>
                <c:pt idx="446">
                  <c:v>101.6</c:v>
                </c:pt>
                <c:pt idx="447">
                  <c:v>101.6</c:v>
                </c:pt>
                <c:pt idx="448">
                  <c:v>101.6</c:v>
                </c:pt>
                <c:pt idx="449">
                  <c:v>101.6</c:v>
                </c:pt>
                <c:pt idx="450">
                  <c:v>101.6</c:v>
                </c:pt>
                <c:pt idx="451">
                  <c:v>101.6</c:v>
                </c:pt>
                <c:pt idx="452">
                  <c:v>101.6</c:v>
                </c:pt>
                <c:pt idx="453">
                  <c:v>101.6</c:v>
                </c:pt>
                <c:pt idx="454">
                  <c:v>101.6</c:v>
                </c:pt>
                <c:pt idx="455">
                  <c:v>101.6</c:v>
                </c:pt>
                <c:pt idx="456">
                  <c:v>101.6</c:v>
                </c:pt>
                <c:pt idx="457">
                  <c:v>101.6</c:v>
                </c:pt>
                <c:pt idx="458">
                  <c:v>101.6</c:v>
                </c:pt>
                <c:pt idx="459">
                  <c:v>101.6</c:v>
                </c:pt>
                <c:pt idx="460">
                  <c:v>101.6</c:v>
                </c:pt>
                <c:pt idx="461">
                  <c:v>101.6</c:v>
                </c:pt>
                <c:pt idx="462">
                  <c:v>101.6</c:v>
                </c:pt>
                <c:pt idx="463">
                  <c:v>101.6</c:v>
                </c:pt>
                <c:pt idx="464">
                  <c:v>101.6</c:v>
                </c:pt>
                <c:pt idx="465">
                  <c:v>101.6</c:v>
                </c:pt>
                <c:pt idx="466">
                  <c:v>101.6</c:v>
                </c:pt>
                <c:pt idx="467">
                  <c:v>101.6</c:v>
                </c:pt>
                <c:pt idx="468">
                  <c:v>101.6</c:v>
                </c:pt>
                <c:pt idx="469">
                  <c:v>101.6</c:v>
                </c:pt>
                <c:pt idx="470">
                  <c:v>101.6</c:v>
                </c:pt>
                <c:pt idx="471">
                  <c:v>101.6</c:v>
                </c:pt>
                <c:pt idx="472">
                  <c:v>101.6</c:v>
                </c:pt>
                <c:pt idx="473">
                  <c:v>101.6</c:v>
                </c:pt>
                <c:pt idx="474">
                  <c:v>101.6</c:v>
                </c:pt>
                <c:pt idx="475">
                  <c:v>101.6</c:v>
                </c:pt>
                <c:pt idx="476">
                  <c:v>101.6</c:v>
                </c:pt>
                <c:pt idx="477">
                  <c:v>101.6</c:v>
                </c:pt>
                <c:pt idx="478">
                  <c:v>101.6</c:v>
                </c:pt>
                <c:pt idx="479">
                  <c:v>101.6</c:v>
                </c:pt>
                <c:pt idx="480">
                  <c:v>101.6</c:v>
                </c:pt>
                <c:pt idx="481">
                  <c:v>101.6</c:v>
                </c:pt>
                <c:pt idx="482">
                  <c:v>101.6</c:v>
                </c:pt>
                <c:pt idx="483">
                  <c:v>101.6</c:v>
                </c:pt>
                <c:pt idx="484">
                  <c:v>101.6</c:v>
                </c:pt>
                <c:pt idx="485">
                  <c:v>101.6</c:v>
                </c:pt>
                <c:pt idx="486">
                  <c:v>101.6</c:v>
                </c:pt>
                <c:pt idx="487">
                  <c:v>101.6</c:v>
                </c:pt>
                <c:pt idx="488">
                  <c:v>101.6</c:v>
                </c:pt>
                <c:pt idx="489">
                  <c:v>101.6</c:v>
                </c:pt>
                <c:pt idx="490">
                  <c:v>101.6</c:v>
                </c:pt>
                <c:pt idx="491">
                  <c:v>101.6</c:v>
                </c:pt>
                <c:pt idx="492">
                  <c:v>101.6</c:v>
                </c:pt>
                <c:pt idx="493">
                  <c:v>101.6</c:v>
                </c:pt>
                <c:pt idx="494">
                  <c:v>101.6</c:v>
                </c:pt>
                <c:pt idx="495">
                  <c:v>101.6</c:v>
                </c:pt>
                <c:pt idx="496">
                  <c:v>101.6</c:v>
                </c:pt>
                <c:pt idx="497">
                  <c:v>101.6</c:v>
                </c:pt>
                <c:pt idx="498">
                  <c:v>101.6</c:v>
                </c:pt>
                <c:pt idx="499">
                  <c:v>101.6</c:v>
                </c:pt>
                <c:pt idx="500">
                  <c:v>101.6</c:v>
                </c:pt>
                <c:pt idx="501">
                  <c:v>101.6</c:v>
                </c:pt>
                <c:pt idx="502">
                  <c:v>101.6</c:v>
                </c:pt>
                <c:pt idx="503">
                  <c:v>101.6</c:v>
                </c:pt>
                <c:pt idx="504">
                  <c:v>101.6</c:v>
                </c:pt>
                <c:pt idx="505">
                  <c:v>101.6</c:v>
                </c:pt>
                <c:pt idx="506">
                  <c:v>101.6</c:v>
                </c:pt>
                <c:pt idx="507">
                  <c:v>101.6</c:v>
                </c:pt>
                <c:pt idx="508">
                  <c:v>101.6</c:v>
                </c:pt>
                <c:pt idx="509">
                  <c:v>101.6</c:v>
                </c:pt>
                <c:pt idx="510">
                  <c:v>101.6</c:v>
                </c:pt>
                <c:pt idx="511">
                  <c:v>101.6</c:v>
                </c:pt>
                <c:pt idx="512">
                  <c:v>101.6</c:v>
                </c:pt>
                <c:pt idx="513">
                  <c:v>101.6</c:v>
                </c:pt>
                <c:pt idx="514">
                  <c:v>101.6</c:v>
                </c:pt>
                <c:pt idx="515">
                  <c:v>101.6</c:v>
                </c:pt>
                <c:pt idx="516">
                  <c:v>101.6</c:v>
                </c:pt>
                <c:pt idx="517">
                  <c:v>101.6</c:v>
                </c:pt>
                <c:pt idx="518">
                  <c:v>101.6</c:v>
                </c:pt>
                <c:pt idx="519">
                  <c:v>101.6</c:v>
                </c:pt>
                <c:pt idx="520">
                  <c:v>101.6</c:v>
                </c:pt>
                <c:pt idx="521">
                  <c:v>101.6</c:v>
                </c:pt>
                <c:pt idx="522">
                  <c:v>101.6</c:v>
                </c:pt>
                <c:pt idx="523">
                  <c:v>101.6</c:v>
                </c:pt>
                <c:pt idx="524">
                  <c:v>101.6</c:v>
                </c:pt>
                <c:pt idx="525">
                  <c:v>101.6</c:v>
                </c:pt>
                <c:pt idx="526">
                  <c:v>101.6</c:v>
                </c:pt>
                <c:pt idx="527">
                  <c:v>101.6</c:v>
                </c:pt>
                <c:pt idx="528">
                  <c:v>101.6</c:v>
                </c:pt>
                <c:pt idx="529">
                  <c:v>101.6</c:v>
                </c:pt>
                <c:pt idx="530">
                  <c:v>101.6</c:v>
                </c:pt>
                <c:pt idx="531">
                  <c:v>101.6</c:v>
                </c:pt>
                <c:pt idx="532">
                  <c:v>101.6</c:v>
                </c:pt>
                <c:pt idx="533">
                  <c:v>101.6</c:v>
                </c:pt>
                <c:pt idx="534">
                  <c:v>101.6</c:v>
                </c:pt>
                <c:pt idx="535">
                  <c:v>101.6</c:v>
                </c:pt>
                <c:pt idx="536">
                  <c:v>101.6</c:v>
                </c:pt>
                <c:pt idx="537">
                  <c:v>101.6</c:v>
                </c:pt>
                <c:pt idx="538">
                  <c:v>101.6</c:v>
                </c:pt>
                <c:pt idx="539">
                  <c:v>101.6</c:v>
                </c:pt>
                <c:pt idx="540">
                  <c:v>101.6</c:v>
                </c:pt>
                <c:pt idx="541">
                  <c:v>101.6</c:v>
                </c:pt>
                <c:pt idx="542">
                  <c:v>101.6</c:v>
                </c:pt>
                <c:pt idx="543">
                  <c:v>101.6</c:v>
                </c:pt>
                <c:pt idx="544">
                  <c:v>101.6</c:v>
                </c:pt>
                <c:pt idx="545">
                  <c:v>101.6</c:v>
                </c:pt>
                <c:pt idx="546">
                  <c:v>101.6</c:v>
                </c:pt>
                <c:pt idx="547">
                  <c:v>101.6</c:v>
                </c:pt>
                <c:pt idx="548">
                  <c:v>101.6</c:v>
                </c:pt>
                <c:pt idx="549">
                  <c:v>101.6</c:v>
                </c:pt>
                <c:pt idx="550">
                  <c:v>101.6</c:v>
                </c:pt>
                <c:pt idx="551">
                  <c:v>101.6</c:v>
                </c:pt>
                <c:pt idx="552">
                  <c:v>101.6</c:v>
                </c:pt>
                <c:pt idx="553">
                  <c:v>101.6</c:v>
                </c:pt>
                <c:pt idx="554">
                  <c:v>101.6</c:v>
                </c:pt>
                <c:pt idx="555">
                  <c:v>101.6</c:v>
                </c:pt>
                <c:pt idx="556">
                  <c:v>101.6</c:v>
                </c:pt>
                <c:pt idx="557">
                  <c:v>101.6</c:v>
                </c:pt>
                <c:pt idx="558">
                  <c:v>101.6</c:v>
                </c:pt>
                <c:pt idx="559">
                  <c:v>101.6</c:v>
                </c:pt>
                <c:pt idx="560">
                  <c:v>101.6</c:v>
                </c:pt>
                <c:pt idx="561">
                  <c:v>101.6</c:v>
                </c:pt>
                <c:pt idx="562">
                  <c:v>101.6</c:v>
                </c:pt>
                <c:pt idx="563">
                  <c:v>101.6</c:v>
                </c:pt>
                <c:pt idx="564">
                  <c:v>101.6</c:v>
                </c:pt>
                <c:pt idx="565">
                  <c:v>101.6</c:v>
                </c:pt>
                <c:pt idx="566">
                  <c:v>101.6</c:v>
                </c:pt>
                <c:pt idx="567">
                  <c:v>101.6</c:v>
                </c:pt>
                <c:pt idx="568">
                  <c:v>101.6</c:v>
                </c:pt>
                <c:pt idx="569">
                  <c:v>101.6</c:v>
                </c:pt>
                <c:pt idx="570">
                  <c:v>101.6</c:v>
                </c:pt>
                <c:pt idx="571">
                  <c:v>101.6</c:v>
                </c:pt>
                <c:pt idx="572">
                  <c:v>101.6</c:v>
                </c:pt>
                <c:pt idx="573">
                  <c:v>101.6</c:v>
                </c:pt>
                <c:pt idx="574">
                  <c:v>101.6</c:v>
                </c:pt>
                <c:pt idx="575">
                  <c:v>101.6</c:v>
                </c:pt>
                <c:pt idx="576">
                  <c:v>101.6</c:v>
                </c:pt>
                <c:pt idx="577">
                  <c:v>101.6</c:v>
                </c:pt>
                <c:pt idx="578">
                  <c:v>101.6</c:v>
                </c:pt>
                <c:pt idx="579">
                  <c:v>101.6</c:v>
                </c:pt>
                <c:pt idx="580">
                  <c:v>101.6</c:v>
                </c:pt>
                <c:pt idx="581">
                  <c:v>101.6</c:v>
                </c:pt>
                <c:pt idx="582">
                  <c:v>101.6</c:v>
                </c:pt>
                <c:pt idx="583">
                  <c:v>101.6</c:v>
                </c:pt>
                <c:pt idx="584">
                  <c:v>101.6</c:v>
                </c:pt>
                <c:pt idx="585">
                  <c:v>101.6</c:v>
                </c:pt>
                <c:pt idx="586">
                  <c:v>101.6</c:v>
                </c:pt>
                <c:pt idx="587">
                  <c:v>101.6</c:v>
                </c:pt>
                <c:pt idx="588">
                  <c:v>101.6</c:v>
                </c:pt>
                <c:pt idx="589">
                  <c:v>101.6</c:v>
                </c:pt>
                <c:pt idx="590">
                  <c:v>101.6</c:v>
                </c:pt>
                <c:pt idx="591">
                  <c:v>101.6</c:v>
                </c:pt>
                <c:pt idx="592">
                  <c:v>101.6</c:v>
                </c:pt>
                <c:pt idx="593">
                  <c:v>101.6</c:v>
                </c:pt>
                <c:pt idx="594">
                  <c:v>101.6</c:v>
                </c:pt>
                <c:pt idx="595">
                  <c:v>101.6</c:v>
                </c:pt>
                <c:pt idx="596">
                  <c:v>101.6</c:v>
                </c:pt>
                <c:pt idx="597">
                  <c:v>101.6</c:v>
                </c:pt>
                <c:pt idx="598">
                  <c:v>101.6</c:v>
                </c:pt>
                <c:pt idx="599">
                  <c:v>101.6</c:v>
                </c:pt>
                <c:pt idx="600">
                  <c:v>101.6</c:v>
                </c:pt>
                <c:pt idx="601">
                  <c:v>101.6</c:v>
                </c:pt>
                <c:pt idx="602">
                  <c:v>101.6</c:v>
                </c:pt>
                <c:pt idx="603">
                  <c:v>101.6</c:v>
                </c:pt>
                <c:pt idx="604">
                  <c:v>101.6</c:v>
                </c:pt>
                <c:pt idx="605">
                  <c:v>101.6</c:v>
                </c:pt>
                <c:pt idx="606">
                  <c:v>101.6</c:v>
                </c:pt>
                <c:pt idx="607">
                  <c:v>101.6</c:v>
                </c:pt>
                <c:pt idx="608">
                  <c:v>101.6</c:v>
                </c:pt>
                <c:pt idx="609">
                  <c:v>101.6</c:v>
                </c:pt>
                <c:pt idx="610">
                  <c:v>101.6</c:v>
                </c:pt>
                <c:pt idx="611">
                  <c:v>101.6</c:v>
                </c:pt>
                <c:pt idx="612">
                  <c:v>101.6</c:v>
                </c:pt>
                <c:pt idx="613">
                  <c:v>101.6</c:v>
                </c:pt>
                <c:pt idx="614">
                  <c:v>101.6</c:v>
                </c:pt>
                <c:pt idx="615">
                  <c:v>101.6</c:v>
                </c:pt>
                <c:pt idx="616">
                  <c:v>101.6</c:v>
                </c:pt>
                <c:pt idx="617">
                  <c:v>101.6</c:v>
                </c:pt>
                <c:pt idx="618">
                  <c:v>101.6</c:v>
                </c:pt>
                <c:pt idx="619">
                  <c:v>101.6</c:v>
                </c:pt>
                <c:pt idx="620">
                  <c:v>101.6</c:v>
                </c:pt>
                <c:pt idx="621">
                  <c:v>101.6</c:v>
                </c:pt>
                <c:pt idx="622">
                  <c:v>101.6</c:v>
                </c:pt>
                <c:pt idx="623">
                  <c:v>101.6</c:v>
                </c:pt>
                <c:pt idx="624">
                  <c:v>101.6</c:v>
                </c:pt>
                <c:pt idx="625">
                  <c:v>101.6</c:v>
                </c:pt>
                <c:pt idx="626">
                  <c:v>101.6</c:v>
                </c:pt>
                <c:pt idx="627">
                  <c:v>101.6</c:v>
                </c:pt>
                <c:pt idx="628">
                  <c:v>101.6</c:v>
                </c:pt>
                <c:pt idx="629">
                  <c:v>101.6</c:v>
                </c:pt>
                <c:pt idx="630">
                  <c:v>101.6</c:v>
                </c:pt>
                <c:pt idx="631">
                  <c:v>101.6</c:v>
                </c:pt>
                <c:pt idx="632">
                  <c:v>101.6</c:v>
                </c:pt>
                <c:pt idx="633">
                  <c:v>101.6</c:v>
                </c:pt>
                <c:pt idx="634">
                  <c:v>101.6</c:v>
                </c:pt>
                <c:pt idx="635">
                  <c:v>101.6</c:v>
                </c:pt>
                <c:pt idx="636">
                  <c:v>101.6</c:v>
                </c:pt>
                <c:pt idx="637">
                  <c:v>101.6</c:v>
                </c:pt>
                <c:pt idx="638">
                  <c:v>101.6</c:v>
                </c:pt>
                <c:pt idx="639">
                  <c:v>101.6</c:v>
                </c:pt>
                <c:pt idx="640">
                  <c:v>101.6</c:v>
                </c:pt>
                <c:pt idx="641">
                  <c:v>101.6</c:v>
                </c:pt>
                <c:pt idx="642">
                  <c:v>101.6</c:v>
                </c:pt>
                <c:pt idx="643">
                  <c:v>101.6</c:v>
                </c:pt>
                <c:pt idx="644">
                  <c:v>101.6</c:v>
                </c:pt>
                <c:pt idx="645">
                  <c:v>101.6</c:v>
                </c:pt>
                <c:pt idx="646">
                  <c:v>101.6</c:v>
                </c:pt>
                <c:pt idx="647">
                  <c:v>101.6</c:v>
                </c:pt>
                <c:pt idx="648">
                  <c:v>101.6</c:v>
                </c:pt>
                <c:pt idx="649">
                  <c:v>101.6</c:v>
                </c:pt>
                <c:pt idx="650">
                  <c:v>101.6</c:v>
                </c:pt>
                <c:pt idx="651">
                  <c:v>101.6</c:v>
                </c:pt>
                <c:pt idx="652">
                  <c:v>101.6</c:v>
                </c:pt>
                <c:pt idx="653">
                  <c:v>101.6</c:v>
                </c:pt>
                <c:pt idx="654">
                  <c:v>101.6</c:v>
                </c:pt>
                <c:pt idx="655">
                  <c:v>101.6</c:v>
                </c:pt>
                <c:pt idx="656">
                  <c:v>101.6</c:v>
                </c:pt>
                <c:pt idx="657">
                  <c:v>101.6</c:v>
                </c:pt>
                <c:pt idx="658">
                  <c:v>101.6</c:v>
                </c:pt>
                <c:pt idx="659">
                  <c:v>101.6</c:v>
                </c:pt>
                <c:pt idx="660">
                  <c:v>101.6</c:v>
                </c:pt>
                <c:pt idx="661">
                  <c:v>101.6</c:v>
                </c:pt>
                <c:pt idx="662">
                  <c:v>101.6</c:v>
                </c:pt>
                <c:pt idx="663">
                  <c:v>101.6</c:v>
                </c:pt>
                <c:pt idx="664">
                  <c:v>101.6</c:v>
                </c:pt>
                <c:pt idx="665">
                  <c:v>101.6</c:v>
                </c:pt>
                <c:pt idx="666">
                  <c:v>101.6</c:v>
                </c:pt>
                <c:pt idx="667">
                  <c:v>101.6</c:v>
                </c:pt>
                <c:pt idx="668">
                  <c:v>101.6</c:v>
                </c:pt>
                <c:pt idx="669">
                  <c:v>101.6</c:v>
                </c:pt>
                <c:pt idx="670">
                  <c:v>101.6</c:v>
                </c:pt>
                <c:pt idx="671">
                  <c:v>101.6</c:v>
                </c:pt>
                <c:pt idx="672">
                  <c:v>101.6</c:v>
                </c:pt>
                <c:pt idx="673">
                  <c:v>101.6</c:v>
                </c:pt>
                <c:pt idx="674">
                  <c:v>101.6</c:v>
                </c:pt>
                <c:pt idx="675">
                  <c:v>101.6</c:v>
                </c:pt>
                <c:pt idx="676">
                  <c:v>101.6</c:v>
                </c:pt>
                <c:pt idx="677">
                  <c:v>101.6</c:v>
                </c:pt>
                <c:pt idx="678">
                  <c:v>101.6</c:v>
                </c:pt>
                <c:pt idx="679">
                  <c:v>101.6</c:v>
                </c:pt>
                <c:pt idx="680">
                  <c:v>101.6</c:v>
                </c:pt>
                <c:pt idx="681">
                  <c:v>101.6</c:v>
                </c:pt>
                <c:pt idx="682">
                  <c:v>101.6</c:v>
                </c:pt>
                <c:pt idx="683">
                  <c:v>101.6</c:v>
                </c:pt>
                <c:pt idx="684">
                  <c:v>101.6</c:v>
                </c:pt>
                <c:pt idx="685">
                  <c:v>101.6</c:v>
                </c:pt>
                <c:pt idx="686">
                  <c:v>101.6</c:v>
                </c:pt>
                <c:pt idx="687">
                  <c:v>101.6</c:v>
                </c:pt>
                <c:pt idx="688">
                  <c:v>101.6</c:v>
                </c:pt>
                <c:pt idx="689">
                  <c:v>101.6</c:v>
                </c:pt>
                <c:pt idx="690">
                  <c:v>101.6</c:v>
                </c:pt>
                <c:pt idx="691">
                  <c:v>101.6</c:v>
                </c:pt>
                <c:pt idx="692">
                  <c:v>101.6</c:v>
                </c:pt>
                <c:pt idx="693">
                  <c:v>101.6</c:v>
                </c:pt>
                <c:pt idx="694">
                  <c:v>101.6</c:v>
                </c:pt>
                <c:pt idx="695">
                  <c:v>101.6</c:v>
                </c:pt>
                <c:pt idx="696">
                  <c:v>101.6</c:v>
                </c:pt>
                <c:pt idx="697">
                  <c:v>101.6</c:v>
                </c:pt>
                <c:pt idx="698">
                  <c:v>101.6</c:v>
                </c:pt>
                <c:pt idx="699">
                  <c:v>101.6</c:v>
                </c:pt>
                <c:pt idx="700">
                  <c:v>101.6</c:v>
                </c:pt>
                <c:pt idx="701">
                  <c:v>101.6</c:v>
                </c:pt>
                <c:pt idx="702">
                  <c:v>101.6</c:v>
                </c:pt>
                <c:pt idx="703">
                  <c:v>101.6</c:v>
                </c:pt>
                <c:pt idx="704">
                  <c:v>101.6</c:v>
                </c:pt>
                <c:pt idx="705">
                  <c:v>101.6</c:v>
                </c:pt>
                <c:pt idx="706">
                  <c:v>101.6</c:v>
                </c:pt>
                <c:pt idx="707">
                  <c:v>101.6</c:v>
                </c:pt>
                <c:pt idx="708">
                  <c:v>101.6</c:v>
                </c:pt>
                <c:pt idx="709">
                  <c:v>101.6</c:v>
                </c:pt>
                <c:pt idx="710">
                  <c:v>101.6</c:v>
                </c:pt>
                <c:pt idx="711">
                  <c:v>101.6</c:v>
                </c:pt>
                <c:pt idx="712">
                  <c:v>101.6</c:v>
                </c:pt>
                <c:pt idx="713">
                  <c:v>101.6</c:v>
                </c:pt>
                <c:pt idx="714">
                  <c:v>101.6</c:v>
                </c:pt>
                <c:pt idx="715">
                  <c:v>101.6</c:v>
                </c:pt>
                <c:pt idx="716">
                  <c:v>101.6</c:v>
                </c:pt>
                <c:pt idx="717">
                  <c:v>101.6</c:v>
                </c:pt>
                <c:pt idx="718">
                  <c:v>101.6</c:v>
                </c:pt>
                <c:pt idx="719">
                  <c:v>101.6</c:v>
                </c:pt>
                <c:pt idx="720">
                  <c:v>101.6</c:v>
                </c:pt>
                <c:pt idx="721">
                  <c:v>101.6</c:v>
                </c:pt>
                <c:pt idx="722">
                  <c:v>101.6</c:v>
                </c:pt>
                <c:pt idx="723">
                  <c:v>101.6</c:v>
                </c:pt>
                <c:pt idx="724">
                  <c:v>101.6</c:v>
                </c:pt>
                <c:pt idx="725">
                  <c:v>101.6</c:v>
                </c:pt>
                <c:pt idx="726">
                  <c:v>101.6</c:v>
                </c:pt>
                <c:pt idx="727">
                  <c:v>101.6</c:v>
                </c:pt>
                <c:pt idx="728">
                  <c:v>101.6</c:v>
                </c:pt>
                <c:pt idx="729">
                  <c:v>101.6</c:v>
                </c:pt>
                <c:pt idx="730">
                  <c:v>101.6</c:v>
                </c:pt>
                <c:pt idx="731">
                  <c:v>101.6</c:v>
                </c:pt>
                <c:pt idx="732">
                  <c:v>101.6</c:v>
                </c:pt>
                <c:pt idx="733">
                  <c:v>101.6</c:v>
                </c:pt>
                <c:pt idx="734">
                  <c:v>101.6</c:v>
                </c:pt>
                <c:pt idx="735">
                  <c:v>101.6</c:v>
                </c:pt>
                <c:pt idx="736">
                  <c:v>101.6</c:v>
                </c:pt>
                <c:pt idx="737">
                  <c:v>101.6</c:v>
                </c:pt>
                <c:pt idx="738">
                  <c:v>101.6</c:v>
                </c:pt>
                <c:pt idx="739">
                  <c:v>101.6</c:v>
                </c:pt>
                <c:pt idx="740">
                  <c:v>101.6</c:v>
                </c:pt>
                <c:pt idx="741">
                  <c:v>101.6</c:v>
                </c:pt>
                <c:pt idx="742">
                  <c:v>101.6</c:v>
                </c:pt>
                <c:pt idx="743">
                  <c:v>101.6</c:v>
                </c:pt>
                <c:pt idx="744">
                  <c:v>101.6</c:v>
                </c:pt>
                <c:pt idx="745">
                  <c:v>101.6</c:v>
                </c:pt>
                <c:pt idx="746">
                  <c:v>101.6</c:v>
                </c:pt>
                <c:pt idx="747">
                  <c:v>101.6</c:v>
                </c:pt>
                <c:pt idx="748">
                  <c:v>101.6</c:v>
                </c:pt>
                <c:pt idx="749">
                  <c:v>101.6</c:v>
                </c:pt>
                <c:pt idx="750">
                  <c:v>101.6</c:v>
                </c:pt>
                <c:pt idx="751">
                  <c:v>101.6</c:v>
                </c:pt>
                <c:pt idx="752">
                  <c:v>101.6</c:v>
                </c:pt>
                <c:pt idx="753">
                  <c:v>101.6</c:v>
                </c:pt>
                <c:pt idx="754">
                  <c:v>101.6</c:v>
                </c:pt>
                <c:pt idx="755">
                  <c:v>101.6</c:v>
                </c:pt>
                <c:pt idx="756">
                  <c:v>101.6</c:v>
                </c:pt>
                <c:pt idx="757">
                  <c:v>101.6</c:v>
                </c:pt>
                <c:pt idx="758">
                  <c:v>101.6</c:v>
                </c:pt>
                <c:pt idx="759">
                  <c:v>101.6</c:v>
                </c:pt>
                <c:pt idx="760">
                  <c:v>101.6</c:v>
                </c:pt>
                <c:pt idx="761">
                  <c:v>101.6</c:v>
                </c:pt>
                <c:pt idx="762">
                  <c:v>101.6</c:v>
                </c:pt>
                <c:pt idx="763">
                  <c:v>101.6</c:v>
                </c:pt>
                <c:pt idx="764">
                  <c:v>101.6</c:v>
                </c:pt>
                <c:pt idx="765">
                  <c:v>101.6</c:v>
                </c:pt>
                <c:pt idx="766">
                  <c:v>101.6</c:v>
                </c:pt>
                <c:pt idx="767">
                  <c:v>101.6</c:v>
                </c:pt>
                <c:pt idx="768">
                  <c:v>101.6</c:v>
                </c:pt>
                <c:pt idx="769">
                  <c:v>101.6</c:v>
                </c:pt>
                <c:pt idx="770">
                  <c:v>101.6</c:v>
                </c:pt>
                <c:pt idx="771">
                  <c:v>101.6</c:v>
                </c:pt>
                <c:pt idx="772">
                  <c:v>101.6</c:v>
                </c:pt>
                <c:pt idx="773">
                  <c:v>101.6</c:v>
                </c:pt>
                <c:pt idx="774">
                  <c:v>101.6</c:v>
                </c:pt>
                <c:pt idx="775">
                  <c:v>101.6</c:v>
                </c:pt>
                <c:pt idx="776">
                  <c:v>101.6</c:v>
                </c:pt>
                <c:pt idx="777">
                  <c:v>101.6</c:v>
                </c:pt>
                <c:pt idx="778">
                  <c:v>101.6</c:v>
                </c:pt>
                <c:pt idx="779">
                  <c:v>101.6</c:v>
                </c:pt>
                <c:pt idx="780">
                  <c:v>101.6</c:v>
                </c:pt>
                <c:pt idx="781">
                  <c:v>101.6</c:v>
                </c:pt>
                <c:pt idx="782">
                  <c:v>101.6</c:v>
                </c:pt>
                <c:pt idx="783">
                  <c:v>101.6</c:v>
                </c:pt>
                <c:pt idx="784">
                  <c:v>101.6</c:v>
                </c:pt>
                <c:pt idx="785">
                  <c:v>101.6</c:v>
                </c:pt>
                <c:pt idx="786">
                  <c:v>101.6</c:v>
                </c:pt>
                <c:pt idx="787">
                  <c:v>101.6</c:v>
                </c:pt>
                <c:pt idx="788">
                  <c:v>101.6</c:v>
                </c:pt>
                <c:pt idx="789">
                  <c:v>101.6</c:v>
                </c:pt>
                <c:pt idx="790">
                  <c:v>101.6</c:v>
                </c:pt>
                <c:pt idx="791">
                  <c:v>101.6</c:v>
                </c:pt>
                <c:pt idx="792">
                  <c:v>101.6</c:v>
                </c:pt>
                <c:pt idx="793">
                  <c:v>101.6</c:v>
                </c:pt>
                <c:pt idx="794">
                  <c:v>101.6</c:v>
                </c:pt>
                <c:pt idx="795">
                  <c:v>101.6</c:v>
                </c:pt>
                <c:pt idx="796">
                  <c:v>101.6</c:v>
                </c:pt>
                <c:pt idx="797">
                  <c:v>101.6</c:v>
                </c:pt>
                <c:pt idx="798">
                  <c:v>101.6</c:v>
                </c:pt>
                <c:pt idx="799">
                  <c:v>101.6</c:v>
                </c:pt>
                <c:pt idx="800">
                  <c:v>101.6</c:v>
                </c:pt>
                <c:pt idx="801">
                  <c:v>101.6</c:v>
                </c:pt>
                <c:pt idx="802">
                  <c:v>101.6</c:v>
                </c:pt>
                <c:pt idx="803">
                  <c:v>101.6</c:v>
                </c:pt>
                <c:pt idx="804">
                  <c:v>101.6</c:v>
                </c:pt>
                <c:pt idx="805">
                  <c:v>101.6</c:v>
                </c:pt>
                <c:pt idx="806">
                  <c:v>101.6</c:v>
                </c:pt>
                <c:pt idx="807">
                  <c:v>101.6</c:v>
                </c:pt>
                <c:pt idx="808">
                  <c:v>101.6</c:v>
                </c:pt>
                <c:pt idx="809">
                  <c:v>101.6</c:v>
                </c:pt>
                <c:pt idx="810">
                  <c:v>101.6</c:v>
                </c:pt>
                <c:pt idx="811">
                  <c:v>101.6</c:v>
                </c:pt>
                <c:pt idx="812">
                  <c:v>101.6</c:v>
                </c:pt>
                <c:pt idx="813">
                  <c:v>101.6</c:v>
                </c:pt>
                <c:pt idx="814">
                  <c:v>101.6</c:v>
                </c:pt>
                <c:pt idx="815">
                  <c:v>101.6</c:v>
                </c:pt>
                <c:pt idx="816">
                  <c:v>101.6</c:v>
                </c:pt>
                <c:pt idx="817">
                  <c:v>101.6</c:v>
                </c:pt>
                <c:pt idx="818">
                  <c:v>101.6</c:v>
                </c:pt>
                <c:pt idx="819">
                  <c:v>101.6</c:v>
                </c:pt>
                <c:pt idx="820">
                  <c:v>101.6</c:v>
                </c:pt>
                <c:pt idx="821">
                  <c:v>101.6</c:v>
                </c:pt>
                <c:pt idx="822">
                  <c:v>101.6</c:v>
                </c:pt>
                <c:pt idx="823">
                  <c:v>101.6</c:v>
                </c:pt>
                <c:pt idx="824">
                  <c:v>101.6</c:v>
                </c:pt>
                <c:pt idx="825">
                  <c:v>101.6</c:v>
                </c:pt>
                <c:pt idx="826">
                  <c:v>101.6</c:v>
                </c:pt>
                <c:pt idx="827">
                  <c:v>101.6</c:v>
                </c:pt>
                <c:pt idx="828">
                  <c:v>101.6</c:v>
                </c:pt>
                <c:pt idx="829">
                  <c:v>101.6</c:v>
                </c:pt>
                <c:pt idx="830">
                  <c:v>101.6</c:v>
                </c:pt>
                <c:pt idx="831">
                  <c:v>101.6</c:v>
                </c:pt>
                <c:pt idx="832">
                  <c:v>101.6</c:v>
                </c:pt>
                <c:pt idx="833">
                  <c:v>101.6</c:v>
                </c:pt>
                <c:pt idx="834">
                  <c:v>101.6</c:v>
                </c:pt>
                <c:pt idx="835">
                  <c:v>101.6</c:v>
                </c:pt>
                <c:pt idx="836">
                  <c:v>101.6</c:v>
                </c:pt>
                <c:pt idx="837">
                  <c:v>101.6</c:v>
                </c:pt>
                <c:pt idx="838">
                  <c:v>101.6</c:v>
                </c:pt>
                <c:pt idx="839">
                  <c:v>101.6</c:v>
                </c:pt>
                <c:pt idx="840">
                  <c:v>101.6</c:v>
                </c:pt>
                <c:pt idx="841">
                  <c:v>101.6</c:v>
                </c:pt>
                <c:pt idx="842">
                  <c:v>101.6</c:v>
                </c:pt>
                <c:pt idx="843">
                  <c:v>101.6</c:v>
                </c:pt>
                <c:pt idx="844">
                  <c:v>101.6</c:v>
                </c:pt>
                <c:pt idx="845">
                  <c:v>101.6</c:v>
                </c:pt>
                <c:pt idx="846">
                  <c:v>101.6</c:v>
                </c:pt>
                <c:pt idx="847">
                  <c:v>101.6</c:v>
                </c:pt>
                <c:pt idx="848">
                  <c:v>101.6</c:v>
                </c:pt>
                <c:pt idx="849">
                  <c:v>101.6</c:v>
                </c:pt>
                <c:pt idx="850">
                  <c:v>101.6</c:v>
                </c:pt>
                <c:pt idx="851">
                  <c:v>101.6</c:v>
                </c:pt>
                <c:pt idx="852">
                  <c:v>101.6</c:v>
                </c:pt>
                <c:pt idx="853">
                  <c:v>101.6</c:v>
                </c:pt>
                <c:pt idx="854">
                  <c:v>101.6</c:v>
                </c:pt>
                <c:pt idx="855">
                  <c:v>101.6</c:v>
                </c:pt>
                <c:pt idx="856">
                  <c:v>101.6</c:v>
                </c:pt>
                <c:pt idx="857">
                  <c:v>101.6</c:v>
                </c:pt>
                <c:pt idx="858">
                  <c:v>101.6</c:v>
                </c:pt>
                <c:pt idx="859">
                  <c:v>101.6</c:v>
                </c:pt>
                <c:pt idx="860">
                  <c:v>101.6</c:v>
                </c:pt>
                <c:pt idx="861">
                  <c:v>101.6</c:v>
                </c:pt>
                <c:pt idx="862">
                  <c:v>101.6</c:v>
                </c:pt>
                <c:pt idx="863">
                  <c:v>101.6</c:v>
                </c:pt>
                <c:pt idx="864">
                  <c:v>101.6</c:v>
                </c:pt>
                <c:pt idx="865">
                  <c:v>101.6</c:v>
                </c:pt>
                <c:pt idx="866">
                  <c:v>101.6</c:v>
                </c:pt>
                <c:pt idx="867">
                  <c:v>101.6</c:v>
                </c:pt>
                <c:pt idx="868">
                  <c:v>101.6</c:v>
                </c:pt>
                <c:pt idx="869">
                  <c:v>101.6</c:v>
                </c:pt>
                <c:pt idx="870">
                  <c:v>101.6</c:v>
                </c:pt>
                <c:pt idx="871">
                  <c:v>101.6</c:v>
                </c:pt>
                <c:pt idx="872">
                  <c:v>101.6</c:v>
                </c:pt>
                <c:pt idx="873">
                  <c:v>101.6</c:v>
                </c:pt>
                <c:pt idx="874">
                  <c:v>101.6</c:v>
                </c:pt>
                <c:pt idx="875">
                  <c:v>101.6</c:v>
                </c:pt>
                <c:pt idx="876">
                  <c:v>101.6</c:v>
                </c:pt>
                <c:pt idx="877">
                  <c:v>101.6</c:v>
                </c:pt>
                <c:pt idx="878">
                  <c:v>101.6</c:v>
                </c:pt>
                <c:pt idx="879">
                  <c:v>101.6</c:v>
                </c:pt>
                <c:pt idx="880">
                  <c:v>101.6</c:v>
                </c:pt>
                <c:pt idx="881">
                  <c:v>101.6</c:v>
                </c:pt>
                <c:pt idx="882">
                  <c:v>101.6</c:v>
                </c:pt>
                <c:pt idx="883">
                  <c:v>101.6</c:v>
                </c:pt>
                <c:pt idx="884">
                  <c:v>101.6</c:v>
                </c:pt>
                <c:pt idx="885">
                  <c:v>101.6</c:v>
                </c:pt>
                <c:pt idx="886">
                  <c:v>101.6</c:v>
                </c:pt>
                <c:pt idx="887">
                  <c:v>101.6</c:v>
                </c:pt>
                <c:pt idx="888">
                  <c:v>101.6</c:v>
                </c:pt>
                <c:pt idx="889">
                  <c:v>101.6</c:v>
                </c:pt>
                <c:pt idx="890">
                  <c:v>101.6</c:v>
                </c:pt>
                <c:pt idx="891">
                  <c:v>101.6</c:v>
                </c:pt>
                <c:pt idx="892">
                  <c:v>101.6</c:v>
                </c:pt>
                <c:pt idx="893">
                  <c:v>101.6</c:v>
                </c:pt>
                <c:pt idx="894">
                  <c:v>101.6</c:v>
                </c:pt>
                <c:pt idx="895">
                  <c:v>101.6</c:v>
                </c:pt>
                <c:pt idx="896">
                  <c:v>101.6</c:v>
                </c:pt>
                <c:pt idx="897">
                  <c:v>101.6</c:v>
                </c:pt>
                <c:pt idx="898">
                  <c:v>101.6</c:v>
                </c:pt>
                <c:pt idx="899">
                  <c:v>101.6</c:v>
                </c:pt>
                <c:pt idx="900">
                  <c:v>101.6</c:v>
                </c:pt>
                <c:pt idx="901">
                  <c:v>101.6</c:v>
                </c:pt>
                <c:pt idx="902">
                  <c:v>101.6</c:v>
                </c:pt>
                <c:pt idx="903">
                  <c:v>101.6</c:v>
                </c:pt>
                <c:pt idx="904">
                  <c:v>101.6</c:v>
                </c:pt>
                <c:pt idx="905">
                  <c:v>101.6</c:v>
                </c:pt>
                <c:pt idx="906">
                  <c:v>101.6</c:v>
                </c:pt>
                <c:pt idx="907">
                  <c:v>101.6</c:v>
                </c:pt>
                <c:pt idx="908">
                  <c:v>101.6</c:v>
                </c:pt>
                <c:pt idx="909">
                  <c:v>101.6</c:v>
                </c:pt>
                <c:pt idx="910">
                  <c:v>101.6</c:v>
                </c:pt>
                <c:pt idx="911">
                  <c:v>101.6</c:v>
                </c:pt>
                <c:pt idx="912">
                  <c:v>101.6</c:v>
                </c:pt>
                <c:pt idx="913">
                  <c:v>101.6</c:v>
                </c:pt>
                <c:pt idx="914">
                  <c:v>101.6</c:v>
                </c:pt>
                <c:pt idx="915">
                  <c:v>101.6</c:v>
                </c:pt>
                <c:pt idx="916">
                  <c:v>101.6</c:v>
                </c:pt>
                <c:pt idx="917">
                  <c:v>101.6</c:v>
                </c:pt>
                <c:pt idx="918">
                  <c:v>101.6</c:v>
                </c:pt>
                <c:pt idx="919">
                  <c:v>101.6</c:v>
                </c:pt>
                <c:pt idx="920">
                  <c:v>101.6</c:v>
                </c:pt>
                <c:pt idx="921">
                  <c:v>101.6</c:v>
                </c:pt>
                <c:pt idx="922">
                  <c:v>101.6</c:v>
                </c:pt>
                <c:pt idx="923">
                  <c:v>101.6</c:v>
                </c:pt>
                <c:pt idx="924">
                  <c:v>101.6</c:v>
                </c:pt>
                <c:pt idx="925">
                  <c:v>101.6</c:v>
                </c:pt>
                <c:pt idx="926">
                  <c:v>101.6</c:v>
                </c:pt>
                <c:pt idx="927">
                  <c:v>101.6</c:v>
                </c:pt>
                <c:pt idx="928">
                  <c:v>101.6</c:v>
                </c:pt>
                <c:pt idx="929">
                  <c:v>101.6</c:v>
                </c:pt>
                <c:pt idx="930">
                  <c:v>101.6</c:v>
                </c:pt>
                <c:pt idx="931">
                  <c:v>101.6</c:v>
                </c:pt>
                <c:pt idx="932">
                  <c:v>101.6</c:v>
                </c:pt>
                <c:pt idx="933">
                  <c:v>101.6</c:v>
                </c:pt>
                <c:pt idx="934">
                  <c:v>101.6</c:v>
                </c:pt>
                <c:pt idx="935">
                  <c:v>101.6</c:v>
                </c:pt>
                <c:pt idx="936">
                  <c:v>101.6</c:v>
                </c:pt>
                <c:pt idx="937">
                  <c:v>101.6</c:v>
                </c:pt>
                <c:pt idx="938">
                  <c:v>101.6</c:v>
                </c:pt>
                <c:pt idx="939">
                  <c:v>101.6</c:v>
                </c:pt>
                <c:pt idx="940">
                  <c:v>101.6</c:v>
                </c:pt>
                <c:pt idx="941">
                  <c:v>101.6</c:v>
                </c:pt>
                <c:pt idx="942">
                  <c:v>101.6</c:v>
                </c:pt>
                <c:pt idx="943">
                  <c:v>101.6</c:v>
                </c:pt>
                <c:pt idx="944">
                  <c:v>101.6</c:v>
                </c:pt>
                <c:pt idx="945">
                  <c:v>101.6</c:v>
                </c:pt>
                <c:pt idx="946">
                  <c:v>101.6</c:v>
                </c:pt>
                <c:pt idx="947">
                  <c:v>101.6</c:v>
                </c:pt>
                <c:pt idx="948">
                  <c:v>101.6</c:v>
                </c:pt>
                <c:pt idx="949">
                  <c:v>101.6</c:v>
                </c:pt>
                <c:pt idx="950">
                  <c:v>101.6</c:v>
                </c:pt>
                <c:pt idx="951">
                  <c:v>101.6</c:v>
                </c:pt>
                <c:pt idx="952">
                  <c:v>101.6</c:v>
                </c:pt>
                <c:pt idx="953">
                  <c:v>101.6</c:v>
                </c:pt>
                <c:pt idx="954">
                  <c:v>101.6</c:v>
                </c:pt>
                <c:pt idx="955">
                  <c:v>101.6</c:v>
                </c:pt>
                <c:pt idx="956">
                  <c:v>101.6</c:v>
                </c:pt>
                <c:pt idx="957">
                  <c:v>101.6</c:v>
                </c:pt>
                <c:pt idx="958">
                  <c:v>101.6</c:v>
                </c:pt>
                <c:pt idx="959">
                  <c:v>101.6</c:v>
                </c:pt>
                <c:pt idx="960">
                  <c:v>101.6</c:v>
                </c:pt>
                <c:pt idx="961">
                  <c:v>101.6</c:v>
                </c:pt>
                <c:pt idx="962">
                  <c:v>101.6</c:v>
                </c:pt>
                <c:pt idx="963">
                  <c:v>101.6</c:v>
                </c:pt>
                <c:pt idx="964">
                  <c:v>101.6</c:v>
                </c:pt>
                <c:pt idx="965">
                  <c:v>101.6</c:v>
                </c:pt>
                <c:pt idx="966">
                  <c:v>101.6</c:v>
                </c:pt>
                <c:pt idx="967">
                  <c:v>101.6</c:v>
                </c:pt>
                <c:pt idx="968">
                  <c:v>101.6</c:v>
                </c:pt>
                <c:pt idx="969">
                  <c:v>101.6</c:v>
                </c:pt>
                <c:pt idx="970">
                  <c:v>101.6</c:v>
                </c:pt>
                <c:pt idx="971">
                  <c:v>101.6</c:v>
                </c:pt>
                <c:pt idx="972">
                  <c:v>101.6</c:v>
                </c:pt>
                <c:pt idx="973">
                  <c:v>101.6</c:v>
                </c:pt>
                <c:pt idx="974">
                  <c:v>101.6</c:v>
                </c:pt>
                <c:pt idx="975">
                  <c:v>101.6</c:v>
                </c:pt>
                <c:pt idx="976">
                  <c:v>101.6</c:v>
                </c:pt>
                <c:pt idx="977">
                  <c:v>101.6</c:v>
                </c:pt>
                <c:pt idx="978">
                  <c:v>101.6</c:v>
                </c:pt>
                <c:pt idx="979">
                  <c:v>101.6</c:v>
                </c:pt>
                <c:pt idx="980">
                  <c:v>101.6</c:v>
                </c:pt>
                <c:pt idx="981">
                  <c:v>101.6</c:v>
                </c:pt>
                <c:pt idx="982">
                  <c:v>101.6</c:v>
                </c:pt>
                <c:pt idx="983">
                  <c:v>101.6</c:v>
                </c:pt>
                <c:pt idx="984">
                  <c:v>101.6</c:v>
                </c:pt>
                <c:pt idx="985">
                  <c:v>101.6</c:v>
                </c:pt>
                <c:pt idx="986">
                  <c:v>101.6</c:v>
                </c:pt>
                <c:pt idx="987">
                  <c:v>101.6</c:v>
                </c:pt>
                <c:pt idx="988">
                  <c:v>101.6</c:v>
                </c:pt>
                <c:pt idx="989">
                  <c:v>101.6</c:v>
                </c:pt>
                <c:pt idx="990">
                  <c:v>101.6</c:v>
                </c:pt>
                <c:pt idx="991">
                  <c:v>101.6</c:v>
                </c:pt>
                <c:pt idx="992">
                  <c:v>101.6</c:v>
                </c:pt>
                <c:pt idx="993">
                  <c:v>101.6</c:v>
                </c:pt>
                <c:pt idx="994">
                  <c:v>101.6</c:v>
                </c:pt>
                <c:pt idx="995">
                  <c:v>101.6</c:v>
                </c:pt>
                <c:pt idx="996">
                  <c:v>101.6</c:v>
                </c:pt>
                <c:pt idx="997">
                  <c:v>101.6</c:v>
                </c:pt>
                <c:pt idx="998">
                  <c:v>101.6</c:v>
                </c:pt>
                <c:pt idx="999">
                  <c:v>101.6</c:v>
                </c:pt>
                <c:pt idx="1000">
                  <c:v>101.6</c:v>
                </c:pt>
                <c:pt idx="1001">
                  <c:v>101.6</c:v>
                </c:pt>
                <c:pt idx="1002">
                  <c:v>101.6</c:v>
                </c:pt>
                <c:pt idx="1003">
                  <c:v>101.6</c:v>
                </c:pt>
                <c:pt idx="1004">
                  <c:v>101.6</c:v>
                </c:pt>
                <c:pt idx="1005">
                  <c:v>101.6</c:v>
                </c:pt>
                <c:pt idx="1006">
                  <c:v>101.6</c:v>
                </c:pt>
                <c:pt idx="1007">
                  <c:v>101.6</c:v>
                </c:pt>
                <c:pt idx="1008">
                  <c:v>101.6</c:v>
                </c:pt>
                <c:pt idx="1009">
                  <c:v>101.6</c:v>
                </c:pt>
                <c:pt idx="1010">
                  <c:v>101.6</c:v>
                </c:pt>
                <c:pt idx="1011">
                  <c:v>101.6</c:v>
                </c:pt>
                <c:pt idx="1012">
                  <c:v>101.6</c:v>
                </c:pt>
                <c:pt idx="1013">
                  <c:v>101.6</c:v>
                </c:pt>
                <c:pt idx="1014">
                  <c:v>101.6</c:v>
                </c:pt>
                <c:pt idx="1015">
                  <c:v>101.6</c:v>
                </c:pt>
                <c:pt idx="1016">
                  <c:v>101.6</c:v>
                </c:pt>
                <c:pt idx="1017">
                  <c:v>101.6</c:v>
                </c:pt>
                <c:pt idx="1018">
                  <c:v>101.6</c:v>
                </c:pt>
                <c:pt idx="1019">
                  <c:v>101.6</c:v>
                </c:pt>
                <c:pt idx="1020">
                  <c:v>101.6</c:v>
                </c:pt>
                <c:pt idx="1021">
                  <c:v>101.6</c:v>
                </c:pt>
                <c:pt idx="1022">
                  <c:v>101.6</c:v>
                </c:pt>
                <c:pt idx="1023">
                  <c:v>101.6</c:v>
                </c:pt>
                <c:pt idx="1024">
                  <c:v>101.6</c:v>
                </c:pt>
                <c:pt idx="1025">
                  <c:v>101.6</c:v>
                </c:pt>
                <c:pt idx="1026">
                  <c:v>101.6</c:v>
                </c:pt>
                <c:pt idx="1027">
                  <c:v>101.6</c:v>
                </c:pt>
                <c:pt idx="1028">
                  <c:v>101.6</c:v>
                </c:pt>
                <c:pt idx="1029">
                  <c:v>101.6</c:v>
                </c:pt>
                <c:pt idx="1030">
                  <c:v>101.6</c:v>
                </c:pt>
                <c:pt idx="1031">
                  <c:v>101.6</c:v>
                </c:pt>
                <c:pt idx="1032">
                  <c:v>101.6</c:v>
                </c:pt>
                <c:pt idx="1033">
                  <c:v>101.6</c:v>
                </c:pt>
                <c:pt idx="1034">
                  <c:v>101.6</c:v>
                </c:pt>
                <c:pt idx="1035">
                  <c:v>101.6</c:v>
                </c:pt>
                <c:pt idx="1036">
                  <c:v>101.6</c:v>
                </c:pt>
                <c:pt idx="1037">
                  <c:v>101.6</c:v>
                </c:pt>
                <c:pt idx="1038">
                  <c:v>101.6</c:v>
                </c:pt>
                <c:pt idx="1039">
                  <c:v>101.6</c:v>
                </c:pt>
                <c:pt idx="1040">
                  <c:v>101.6</c:v>
                </c:pt>
                <c:pt idx="1041">
                  <c:v>101.6</c:v>
                </c:pt>
                <c:pt idx="1042">
                  <c:v>101.6</c:v>
                </c:pt>
                <c:pt idx="1043">
                  <c:v>101.6</c:v>
                </c:pt>
                <c:pt idx="1044">
                  <c:v>101.6</c:v>
                </c:pt>
                <c:pt idx="1045">
                  <c:v>101.6</c:v>
                </c:pt>
                <c:pt idx="1046">
                  <c:v>101.6</c:v>
                </c:pt>
                <c:pt idx="1047">
                  <c:v>101.6</c:v>
                </c:pt>
                <c:pt idx="1048">
                  <c:v>101.6</c:v>
                </c:pt>
                <c:pt idx="1049">
                  <c:v>101.6</c:v>
                </c:pt>
                <c:pt idx="1050">
                  <c:v>101.6</c:v>
                </c:pt>
                <c:pt idx="1051">
                  <c:v>101.6</c:v>
                </c:pt>
                <c:pt idx="1052">
                  <c:v>101.6</c:v>
                </c:pt>
                <c:pt idx="1053">
                  <c:v>101.6</c:v>
                </c:pt>
                <c:pt idx="1054">
                  <c:v>101.6</c:v>
                </c:pt>
                <c:pt idx="1055">
                  <c:v>101.6</c:v>
                </c:pt>
                <c:pt idx="1056">
                  <c:v>101.6</c:v>
                </c:pt>
                <c:pt idx="1057">
                  <c:v>101.6</c:v>
                </c:pt>
                <c:pt idx="1058">
                  <c:v>101.6</c:v>
                </c:pt>
                <c:pt idx="1059">
                  <c:v>101.6</c:v>
                </c:pt>
                <c:pt idx="1060">
                  <c:v>101.6</c:v>
                </c:pt>
                <c:pt idx="1061">
                  <c:v>101.6</c:v>
                </c:pt>
                <c:pt idx="1062">
                  <c:v>101.6</c:v>
                </c:pt>
                <c:pt idx="1063">
                  <c:v>101.6</c:v>
                </c:pt>
                <c:pt idx="1064">
                  <c:v>101.6</c:v>
                </c:pt>
                <c:pt idx="1065">
                  <c:v>101.6</c:v>
                </c:pt>
                <c:pt idx="1066">
                  <c:v>101.6</c:v>
                </c:pt>
                <c:pt idx="1067">
                  <c:v>101.6</c:v>
                </c:pt>
                <c:pt idx="1068">
                  <c:v>101.6</c:v>
                </c:pt>
                <c:pt idx="1069">
                  <c:v>101.6</c:v>
                </c:pt>
                <c:pt idx="1070">
                  <c:v>101.6</c:v>
                </c:pt>
                <c:pt idx="1071">
                  <c:v>101.6</c:v>
                </c:pt>
                <c:pt idx="1072">
                  <c:v>101.6</c:v>
                </c:pt>
                <c:pt idx="1073">
                  <c:v>101.6</c:v>
                </c:pt>
                <c:pt idx="1074">
                  <c:v>101.6</c:v>
                </c:pt>
                <c:pt idx="1075">
                  <c:v>101.6</c:v>
                </c:pt>
                <c:pt idx="1076">
                  <c:v>101.6</c:v>
                </c:pt>
                <c:pt idx="1077">
                  <c:v>101.6</c:v>
                </c:pt>
                <c:pt idx="1078">
                  <c:v>101.6</c:v>
                </c:pt>
                <c:pt idx="1079">
                  <c:v>101.6</c:v>
                </c:pt>
                <c:pt idx="1080">
                  <c:v>101.6</c:v>
                </c:pt>
                <c:pt idx="1081">
                  <c:v>101.6</c:v>
                </c:pt>
                <c:pt idx="1082">
                  <c:v>101.6</c:v>
                </c:pt>
                <c:pt idx="1083">
                  <c:v>101.6</c:v>
                </c:pt>
                <c:pt idx="1084">
                  <c:v>101.6</c:v>
                </c:pt>
                <c:pt idx="1085">
                  <c:v>101.6</c:v>
                </c:pt>
                <c:pt idx="1086">
                  <c:v>101.6</c:v>
                </c:pt>
                <c:pt idx="1087">
                  <c:v>101.6</c:v>
                </c:pt>
                <c:pt idx="1088">
                  <c:v>101.6</c:v>
                </c:pt>
                <c:pt idx="1089">
                  <c:v>101.6</c:v>
                </c:pt>
                <c:pt idx="1090">
                  <c:v>101.6</c:v>
                </c:pt>
                <c:pt idx="1091">
                  <c:v>101.6</c:v>
                </c:pt>
                <c:pt idx="1092">
                  <c:v>101.6</c:v>
                </c:pt>
                <c:pt idx="1093">
                  <c:v>101.6</c:v>
                </c:pt>
                <c:pt idx="1094">
                  <c:v>101.6</c:v>
                </c:pt>
                <c:pt idx="1095">
                  <c:v>101.6</c:v>
                </c:pt>
                <c:pt idx="1096">
                  <c:v>101.6</c:v>
                </c:pt>
                <c:pt idx="1097">
                  <c:v>101.6</c:v>
                </c:pt>
                <c:pt idx="1098">
                  <c:v>101.6</c:v>
                </c:pt>
                <c:pt idx="1099">
                  <c:v>101.6</c:v>
                </c:pt>
                <c:pt idx="1100">
                  <c:v>101.6</c:v>
                </c:pt>
                <c:pt idx="1101">
                  <c:v>101.6</c:v>
                </c:pt>
                <c:pt idx="1102">
                  <c:v>101.6</c:v>
                </c:pt>
                <c:pt idx="1103">
                  <c:v>101.6</c:v>
                </c:pt>
                <c:pt idx="1104">
                  <c:v>101.6</c:v>
                </c:pt>
                <c:pt idx="1105">
                  <c:v>101.6</c:v>
                </c:pt>
                <c:pt idx="1106">
                  <c:v>101.6</c:v>
                </c:pt>
                <c:pt idx="1107">
                  <c:v>101.6</c:v>
                </c:pt>
                <c:pt idx="1108">
                  <c:v>101.6</c:v>
                </c:pt>
                <c:pt idx="1109">
                  <c:v>101.6</c:v>
                </c:pt>
                <c:pt idx="1110">
                  <c:v>101.6</c:v>
                </c:pt>
                <c:pt idx="1111">
                  <c:v>101.6</c:v>
                </c:pt>
                <c:pt idx="1112">
                  <c:v>101.6</c:v>
                </c:pt>
                <c:pt idx="1113">
                  <c:v>101.6</c:v>
                </c:pt>
                <c:pt idx="1114">
                  <c:v>101.6</c:v>
                </c:pt>
                <c:pt idx="1115">
                  <c:v>101.6</c:v>
                </c:pt>
                <c:pt idx="1116">
                  <c:v>101.6</c:v>
                </c:pt>
                <c:pt idx="1117">
                  <c:v>101.6</c:v>
                </c:pt>
                <c:pt idx="1118">
                  <c:v>101.6</c:v>
                </c:pt>
                <c:pt idx="1119">
                  <c:v>101.6</c:v>
                </c:pt>
                <c:pt idx="1120">
                  <c:v>101.6</c:v>
                </c:pt>
                <c:pt idx="1121">
                  <c:v>101.6</c:v>
                </c:pt>
                <c:pt idx="1122">
                  <c:v>101.6</c:v>
                </c:pt>
                <c:pt idx="1123">
                  <c:v>101.6</c:v>
                </c:pt>
                <c:pt idx="1124">
                  <c:v>101.6</c:v>
                </c:pt>
                <c:pt idx="1125">
                  <c:v>101.6</c:v>
                </c:pt>
                <c:pt idx="1126">
                  <c:v>101.6</c:v>
                </c:pt>
                <c:pt idx="1127">
                  <c:v>101.6</c:v>
                </c:pt>
                <c:pt idx="1128">
                  <c:v>101.6</c:v>
                </c:pt>
                <c:pt idx="1129">
                  <c:v>101.6</c:v>
                </c:pt>
                <c:pt idx="1130">
                  <c:v>101.6</c:v>
                </c:pt>
                <c:pt idx="1131">
                  <c:v>101.6</c:v>
                </c:pt>
                <c:pt idx="1132">
                  <c:v>101.6</c:v>
                </c:pt>
                <c:pt idx="1133">
                  <c:v>101.6</c:v>
                </c:pt>
                <c:pt idx="1134">
                  <c:v>101.6</c:v>
                </c:pt>
                <c:pt idx="1135">
                  <c:v>101.6</c:v>
                </c:pt>
                <c:pt idx="1136">
                  <c:v>101.6</c:v>
                </c:pt>
                <c:pt idx="1137">
                  <c:v>101.6</c:v>
                </c:pt>
                <c:pt idx="1138">
                  <c:v>101.6</c:v>
                </c:pt>
                <c:pt idx="1139">
                  <c:v>101.6</c:v>
                </c:pt>
                <c:pt idx="1140">
                  <c:v>101.6</c:v>
                </c:pt>
                <c:pt idx="1141">
                  <c:v>101.6</c:v>
                </c:pt>
                <c:pt idx="1142">
                  <c:v>101.6</c:v>
                </c:pt>
                <c:pt idx="1143">
                  <c:v>101.6</c:v>
                </c:pt>
                <c:pt idx="1144">
                  <c:v>101.6</c:v>
                </c:pt>
                <c:pt idx="1145">
                  <c:v>101.6</c:v>
                </c:pt>
                <c:pt idx="1146">
                  <c:v>101.6</c:v>
                </c:pt>
                <c:pt idx="1147">
                  <c:v>101.6</c:v>
                </c:pt>
                <c:pt idx="1148">
                  <c:v>101.6</c:v>
                </c:pt>
                <c:pt idx="1149">
                  <c:v>101.6</c:v>
                </c:pt>
                <c:pt idx="1150">
                  <c:v>101.6</c:v>
                </c:pt>
                <c:pt idx="1151">
                  <c:v>101.6</c:v>
                </c:pt>
                <c:pt idx="1152">
                  <c:v>101.6</c:v>
                </c:pt>
                <c:pt idx="1153">
                  <c:v>101.6</c:v>
                </c:pt>
                <c:pt idx="1154">
                  <c:v>101.6</c:v>
                </c:pt>
                <c:pt idx="1155">
                  <c:v>101.6</c:v>
                </c:pt>
                <c:pt idx="1156">
                  <c:v>101.6</c:v>
                </c:pt>
                <c:pt idx="1157">
                  <c:v>101.6</c:v>
                </c:pt>
                <c:pt idx="1158">
                  <c:v>101.6</c:v>
                </c:pt>
                <c:pt idx="1159">
                  <c:v>101.6</c:v>
                </c:pt>
                <c:pt idx="1160">
                  <c:v>101.6</c:v>
                </c:pt>
                <c:pt idx="1161">
                  <c:v>101.6</c:v>
                </c:pt>
                <c:pt idx="1162">
                  <c:v>101.6</c:v>
                </c:pt>
                <c:pt idx="1163">
                  <c:v>101.6</c:v>
                </c:pt>
                <c:pt idx="1164">
                  <c:v>101.6</c:v>
                </c:pt>
                <c:pt idx="1165">
                  <c:v>101.6</c:v>
                </c:pt>
                <c:pt idx="1166">
                  <c:v>101.6</c:v>
                </c:pt>
                <c:pt idx="1167">
                  <c:v>101.6</c:v>
                </c:pt>
                <c:pt idx="1168">
                  <c:v>101.6</c:v>
                </c:pt>
                <c:pt idx="1169">
                  <c:v>101.6</c:v>
                </c:pt>
                <c:pt idx="1170">
                  <c:v>101.6</c:v>
                </c:pt>
                <c:pt idx="1171">
                  <c:v>101.6</c:v>
                </c:pt>
                <c:pt idx="1172">
                  <c:v>101.6</c:v>
                </c:pt>
                <c:pt idx="1173">
                  <c:v>101.6</c:v>
                </c:pt>
                <c:pt idx="1174">
                  <c:v>101.6</c:v>
                </c:pt>
                <c:pt idx="1175">
                  <c:v>101.6</c:v>
                </c:pt>
                <c:pt idx="1176">
                  <c:v>101.6</c:v>
                </c:pt>
                <c:pt idx="1177">
                  <c:v>101.6</c:v>
                </c:pt>
                <c:pt idx="1178">
                  <c:v>101.6</c:v>
                </c:pt>
                <c:pt idx="1179">
                  <c:v>101.6</c:v>
                </c:pt>
                <c:pt idx="1180">
                  <c:v>101.6</c:v>
                </c:pt>
                <c:pt idx="1181">
                  <c:v>101.6</c:v>
                </c:pt>
                <c:pt idx="1182">
                  <c:v>101.6</c:v>
                </c:pt>
                <c:pt idx="1183">
                  <c:v>101.6</c:v>
                </c:pt>
                <c:pt idx="1184">
                  <c:v>101.6</c:v>
                </c:pt>
                <c:pt idx="1185">
                  <c:v>101.6</c:v>
                </c:pt>
                <c:pt idx="1186">
                  <c:v>101.6</c:v>
                </c:pt>
                <c:pt idx="1187">
                  <c:v>101.6</c:v>
                </c:pt>
                <c:pt idx="1188">
                  <c:v>101.6</c:v>
                </c:pt>
                <c:pt idx="1189">
                  <c:v>101.6</c:v>
                </c:pt>
                <c:pt idx="1190">
                  <c:v>101.6</c:v>
                </c:pt>
                <c:pt idx="1191">
                  <c:v>101.6</c:v>
                </c:pt>
                <c:pt idx="1192">
                  <c:v>101.6</c:v>
                </c:pt>
                <c:pt idx="1193">
                  <c:v>101.6</c:v>
                </c:pt>
                <c:pt idx="1194">
                  <c:v>101.6</c:v>
                </c:pt>
                <c:pt idx="1195">
                  <c:v>101.6</c:v>
                </c:pt>
                <c:pt idx="1196">
                  <c:v>101.6</c:v>
                </c:pt>
                <c:pt idx="1197">
                  <c:v>101.6</c:v>
                </c:pt>
                <c:pt idx="1198">
                  <c:v>101.6</c:v>
                </c:pt>
                <c:pt idx="1199">
                  <c:v>101.6</c:v>
                </c:pt>
                <c:pt idx="1200">
                  <c:v>101.6</c:v>
                </c:pt>
                <c:pt idx="1201">
                  <c:v>101.6</c:v>
                </c:pt>
                <c:pt idx="1202">
                  <c:v>101.6</c:v>
                </c:pt>
                <c:pt idx="1203">
                  <c:v>101.6</c:v>
                </c:pt>
                <c:pt idx="1204">
                  <c:v>101.6</c:v>
                </c:pt>
                <c:pt idx="1205">
                  <c:v>101.6</c:v>
                </c:pt>
                <c:pt idx="1206">
                  <c:v>101.6</c:v>
                </c:pt>
                <c:pt idx="1207">
                  <c:v>101.6</c:v>
                </c:pt>
                <c:pt idx="1208">
                  <c:v>101.6</c:v>
                </c:pt>
                <c:pt idx="1209">
                  <c:v>101.6</c:v>
                </c:pt>
                <c:pt idx="1210">
                  <c:v>101.6</c:v>
                </c:pt>
                <c:pt idx="1211">
                  <c:v>101.6</c:v>
                </c:pt>
                <c:pt idx="1212">
                  <c:v>101.6</c:v>
                </c:pt>
                <c:pt idx="1213">
                  <c:v>101.6</c:v>
                </c:pt>
                <c:pt idx="1214">
                  <c:v>101.6</c:v>
                </c:pt>
                <c:pt idx="1215">
                  <c:v>101.6</c:v>
                </c:pt>
                <c:pt idx="1216">
                  <c:v>101.6</c:v>
                </c:pt>
                <c:pt idx="1217">
                  <c:v>101.6</c:v>
                </c:pt>
                <c:pt idx="1218">
                  <c:v>101.6</c:v>
                </c:pt>
                <c:pt idx="1219">
                  <c:v>101.6</c:v>
                </c:pt>
                <c:pt idx="1220">
                  <c:v>101.6</c:v>
                </c:pt>
                <c:pt idx="1221">
                  <c:v>101.6</c:v>
                </c:pt>
                <c:pt idx="1222">
                  <c:v>101.6</c:v>
                </c:pt>
                <c:pt idx="1223">
                  <c:v>101.6</c:v>
                </c:pt>
                <c:pt idx="1224">
                  <c:v>101.6</c:v>
                </c:pt>
                <c:pt idx="1225">
                  <c:v>101.6</c:v>
                </c:pt>
                <c:pt idx="1226">
                  <c:v>101.6</c:v>
                </c:pt>
                <c:pt idx="1227">
                  <c:v>101.6</c:v>
                </c:pt>
                <c:pt idx="1228">
                  <c:v>101.6</c:v>
                </c:pt>
                <c:pt idx="1229">
                  <c:v>101.6</c:v>
                </c:pt>
                <c:pt idx="1230">
                  <c:v>101.6</c:v>
                </c:pt>
                <c:pt idx="1231">
                  <c:v>101.6</c:v>
                </c:pt>
                <c:pt idx="1232">
                  <c:v>101.6</c:v>
                </c:pt>
                <c:pt idx="1233">
                  <c:v>101.6</c:v>
                </c:pt>
                <c:pt idx="1234">
                  <c:v>101.6</c:v>
                </c:pt>
                <c:pt idx="1235">
                  <c:v>101.6</c:v>
                </c:pt>
                <c:pt idx="1236">
                  <c:v>101.6</c:v>
                </c:pt>
                <c:pt idx="1237">
                  <c:v>101.6</c:v>
                </c:pt>
                <c:pt idx="1238">
                  <c:v>101.6</c:v>
                </c:pt>
                <c:pt idx="1239">
                  <c:v>101.6</c:v>
                </c:pt>
                <c:pt idx="1240">
                  <c:v>101.6</c:v>
                </c:pt>
                <c:pt idx="1241">
                  <c:v>101.6</c:v>
                </c:pt>
                <c:pt idx="1242">
                  <c:v>101.6</c:v>
                </c:pt>
                <c:pt idx="1243">
                  <c:v>101.6</c:v>
                </c:pt>
                <c:pt idx="1244">
                  <c:v>101.6</c:v>
                </c:pt>
                <c:pt idx="1245">
                  <c:v>101.6</c:v>
                </c:pt>
                <c:pt idx="1246">
                  <c:v>101.6</c:v>
                </c:pt>
                <c:pt idx="1247">
                  <c:v>101.6</c:v>
                </c:pt>
                <c:pt idx="1248">
                  <c:v>101.6</c:v>
                </c:pt>
                <c:pt idx="1249">
                  <c:v>101.6</c:v>
                </c:pt>
                <c:pt idx="1250">
                  <c:v>101.6</c:v>
                </c:pt>
                <c:pt idx="1251">
                  <c:v>101.6</c:v>
                </c:pt>
                <c:pt idx="1252">
                  <c:v>101.6</c:v>
                </c:pt>
                <c:pt idx="1253">
                  <c:v>101.6</c:v>
                </c:pt>
                <c:pt idx="1254">
                  <c:v>101.6</c:v>
                </c:pt>
                <c:pt idx="1255">
                  <c:v>101.6</c:v>
                </c:pt>
                <c:pt idx="1256">
                  <c:v>101.6</c:v>
                </c:pt>
                <c:pt idx="1257">
                  <c:v>101.6</c:v>
                </c:pt>
                <c:pt idx="1258">
                  <c:v>101.6</c:v>
                </c:pt>
                <c:pt idx="1259">
                  <c:v>101.6</c:v>
                </c:pt>
                <c:pt idx="1260">
                  <c:v>101.6</c:v>
                </c:pt>
                <c:pt idx="1261">
                  <c:v>101.6</c:v>
                </c:pt>
                <c:pt idx="1262">
                  <c:v>101.6</c:v>
                </c:pt>
                <c:pt idx="1263">
                  <c:v>101.6</c:v>
                </c:pt>
                <c:pt idx="1264">
                  <c:v>101.6</c:v>
                </c:pt>
                <c:pt idx="1265">
                  <c:v>101.6</c:v>
                </c:pt>
                <c:pt idx="1266">
                  <c:v>101.6</c:v>
                </c:pt>
                <c:pt idx="1267">
                  <c:v>101.6</c:v>
                </c:pt>
                <c:pt idx="1268">
                  <c:v>101.6</c:v>
                </c:pt>
                <c:pt idx="1269">
                  <c:v>101.6</c:v>
                </c:pt>
                <c:pt idx="1270">
                  <c:v>101.6</c:v>
                </c:pt>
                <c:pt idx="1271">
                  <c:v>101.6</c:v>
                </c:pt>
                <c:pt idx="1272">
                  <c:v>101.6</c:v>
                </c:pt>
                <c:pt idx="1273">
                  <c:v>101.6</c:v>
                </c:pt>
                <c:pt idx="1274">
                  <c:v>101.6</c:v>
                </c:pt>
                <c:pt idx="1275">
                  <c:v>101.6</c:v>
                </c:pt>
                <c:pt idx="1276">
                  <c:v>101.6</c:v>
                </c:pt>
                <c:pt idx="1277">
                  <c:v>101.6</c:v>
                </c:pt>
                <c:pt idx="1278">
                  <c:v>101.6</c:v>
                </c:pt>
                <c:pt idx="1279">
                  <c:v>101.6</c:v>
                </c:pt>
                <c:pt idx="1280">
                  <c:v>101.6</c:v>
                </c:pt>
                <c:pt idx="1281">
                  <c:v>101.6</c:v>
                </c:pt>
                <c:pt idx="1282">
                  <c:v>101.6</c:v>
                </c:pt>
                <c:pt idx="1283">
                  <c:v>101.6</c:v>
                </c:pt>
                <c:pt idx="1284">
                  <c:v>101.6</c:v>
                </c:pt>
                <c:pt idx="1285">
                  <c:v>101.6</c:v>
                </c:pt>
                <c:pt idx="1286">
                  <c:v>101.6</c:v>
                </c:pt>
                <c:pt idx="1287">
                  <c:v>101.6</c:v>
                </c:pt>
                <c:pt idx="1288">
                  <c:v>101.6</c:v>
                </c:pt>
                <c:pt idx="1289">
                  <c:v>101.6</c:v>
                </c:pt>
                <c:pt idx="1290">
                  <c:v>101.6</c:v>
                </c:pt>
                <c:pt idx="1291">
                  <c:v>101.6</c:v>
                </c:pt>
                <c:pt idx="1292">
                  <c:v>101.6</c:v>
                </c:pt>
                <c:pt idx="1293">
                  <c:v>101.6</c:v>
                </c:pt>
                <c:pt idx="1294">
                  <c:v>101.6</c:v>
                </c:pt>
                <c:pt idx="1295">
                  <c:v>101.6</c:v>
                </c:pt>
                <c:pt idx="1296">
                  <c:v>101.6</c:v>
                </c:pt>
                <c:pt idx="1297">
                  <c:v>101.6</c:v>
                </c:pt>
                <c:pt idx="1298">
                  <c:v>101.6</c:v>
                </c:pt>
                <c:pt idx="1299">
                  <c:v>101.6</c:v>
                </c:pt>
                <c:pt idx="1300">
                  <c:v>101.6</c:v>
                </c:pt>
                <c:pt idx="1301">
                  <c:v>101.6</c:v>
                </c:pt>
                <c:pt idx="1302">
                  <c:v>101.6</c:v>
                </c:pt>
                <c:pt idx="1303">
                  <c:v>101.6</c:v>
                </c:pt>
                <c:pt idx="1304">
                  <c:v>101.6</c:v>
                </c:pt>
                <c:pt idx="1305">
                  <c:v>101.6</c:v>
                </c:pt>
                <c:pt idx="1306">
                  <c:v>101.6</c:v>
                </c:pt>
                <c:pt idx="1307">
                  <c:v>101.6</c:v>
                </c:pt>
                <c:pt idx="1308">
                  <c:v>101.6</c:v>
                </c:pt>
                <c:pt idx="1309">
                  <c:v>101.6</c:v>
                </c:pt>
                <c:pt idx="1310">
                  <c:v>101.6</c:v>
                </c:pt>
                <c:pt idx="1311">
                  <c:v>101.6</c:v>
                </c:pt>
                <c:pt idx="1312">
                  <c:v>101.6</c:v>
                </c:pt>
                <c:pt idx="1313">
                  <c:v>101.6</c:v>
                </c:pt>
                <c:pt idx="1314">
                  <c:v>101.6</c:v>
                </c:pt>
                <c:pt idx="1315">
                  <c:v>101.6</c:v>
                </c:pt>
                <c:pt idx="1316">
                  <c:v>101.6</c:v>
                </c:pt>
                <c:pt idx="1317">
                  <c:v>101.6</c:v>
                </c:pt>
                <c:pt idx="1318">
                  <c:v>101.6</c:v>
                </c:pt>
                <c:pt idx="1319">
                  <c:v>101.6</c:v>
                </c:pt>
                <c:pt idx="1320">
                  <c:v>101.6</c:v>
                </c:pt>
                <c:pt idx="1321">
                  <c:v>101.6</c:v>
                </c:pt>
                <c:pt idx="1322">
                  <c:v>101.6</c:v>
                </c:pt>
                <c:pt idx="1323">
                  <c:v>101.6</c:v>
                </c:pt>
                <c:pt idx="1324">
                  <c:v>101.6</c:v>
                </c:pt>
                <c:pt idx="1325">
                  <c:v>101.6</c:v>
                </c:pt>
                <c:pt idx="1326">
                  <c:v>101.6</c:v>
                </c:pt>
                <c:pt idx="1327">
                  <c:v>101.6</c:v>
                </c:pt>
                <c:pt idx="1328">
                  <c:v>101.6</c:v>
                </c:pt>
                <c:pt idx="1329">
                  <c:v>101.6</c:v>
                </c:pt>
                <c:pt idx="1330">
                  <c:v>101.6</c:v>
                </c:pt>
                <c:pt idx="1331">
                  <c:v>101.6</c:v>
                </c:pt>
                <c:pt idx="1332">
                  <c:v>101.6</c:v>
                </c:pt>
                <c:pt idx="1333">
                  <c:v>101.6</c:v>
                </c:pt>
                <c:pt idx="1334">
                  <c:v>101.6</c:v>
                </c:pt>
                <c:pt idx="1335">
                  <c:v>101.6</c:v>
                </c:pt>
                <c:pt idx="1336">
                  <c:v>101.6</c:v>
                </c:pt>
                <c:pt idx="1337">
                  <c:v>101.6</c:v>
                </c:pt>
                <c:pt idx="1338">
                  <c:v>101.6</c:v>
                </c:pt>
                <c:pt idx="1339">
                  <c:v>101.6</c:v>
                </c:pt>
                <c:pt idx="1340">
                  <c:v>101.6</c:v>
                </c:pt>
                <c:pt idx="1341">
                  <c:v>101.6</c:v>
                </c:pt>
                <c:pt idx="1342">
                  <c:v>101.6</c:v>
                </c:pt>
                <c:pt idx="1343">
                  <c:v>101.6</c:v>
                </c:pt>
                <c:pt idx="1344">
                  <c:v>101.6</c:v>
                </c:pt>
                <c:pt idx="1345">
                  <c:v>101.6</c:v>
                </c:pt>
                <c:pt idx="1346">
                  <c:v>101.6</c:v>
                </c:pt>
                <c:pt idx="1347">
                  <c:v>101.6</c:v>
                </c:pt>
                <c:pt idx="1348">
                  <c:v>101.6</c:v>
                </c:pt>
                <c:pt idx="1349">
                  <c:v>101.6</c:v>
                </c:pt>
                <c:pt idx="1350">
                  <c:v>101.6</c:v>
                </c:pt>
                <c:pt idx="1351">
                  <c:v>101.6</c:v>
                </c:pt>
                <c:pt idx="1352">
                  <c:v>101.6</c:v>
                </c:pt>
                <c:pt idx="1353">
                  <c:v>101.6</c:v>
                </c:pt>
                <c:pt idx="1354">
                  <c:v>101.6</c:v>
                </c:pt>
                <c:pt idx="1355">
                  <c:v>101.6</c:v>
                </c:pt>
                <c:pt idx="1356">
                  <c:v>101.6</c:v>
                </c:pt>
                <c:pt idx="1357">
                  <c:v>101.6</c:v>
                </c:pt>
                <c:pt idx="1358">
                  <c:v>101.6</c:v>
                </c:pt>
                <c:pt idx="1359">
                  <c:v>101.6</c:v>
                </c:pt>
                <c:pt idx="1360">
                  <c:v>101.6</c:v>
                </c:pt>
                <c:pt idx="1361">
                  <c:v>101.6</c:v>
                </c:pt>
                <c:pt idx="1362">
                  <c:v>101.6</c:v>
                </c:pt>
                <c:pt idx="1363">
                  <c:v>101.6</c:v>
                </c:pt>
                <c:pt idx="1364">
                  <c:v>101.6</c:v>
                </c:pt>
                <c:pt idx="1365">
                  <c:v>101.6</c:v>
                </c:pt>
                <c:pt idx="1366">
                  <c:v>101.6</c:v>
                </c:pt>
                <c:pt idx="1367">
                  <c:v>101.6</c:v>
                </c:pt>
                <c:pt idx="1368">
                  <c:v>101.6</c:v>
                </c:pt>
                <c:pt idx="1369">
                  <c:v>101.6</c:v>
                </c:pt>
                <c:pt idx="1370">
                  <c:v>101.6</c:v>
                </c:pt>
                <c:pt idx="1371">
                  <c:v>101.6</c:v>
                </c:pt>
                <c:pt idx="1372">
                  <c:v>101.6</c:v>
                </c:pt>
                <c:pt idx="1373">
                  <c:v>101.6</c:v>
                </c:pt>
                <c:pt idx="1374">
                  <c:v>101.6</c:v>
                </c:pt>
                <c:pt idx="1375">
                  <c:v>101.6</c:v>
                </c:pt>
                <c:pt idx="1376">
                  <c:v>101.6</c:v>
                </c:pt>
                <c:pt idx="1377">
                  <c:v>101.6</c:v>
                </c:pt>
                <c:pt idx="1378">
                  <c:v>101.6</c:v>
                </c:pt>
                <c:pt idx="1379">
                  <c:v>101.6</c:v>
                </c:pt>
                <c:pt idx="1380">
                  <c:v>101.6</c:v>
                </c:pt>
                <c:pt idx="1381">
                  <c:v>101.6</c:v>
                </c:pt>
                <c:pt idx="1382">
                  <c:v>101.6</c:v>
                </c:pt>
                <c:pt idx="1383">
                  <c:v>101.6</c:v>
                </c:pt>
                <c:pt idx="1384">
                  <c:v>101.6</c:v>
                </c:pt>
                <c:pt idx="1385">
                  <c:v>101.6</c:v>
                </c:pt>
                <c:pt idx="1386">
                  <c:v>101.6</c:v>
                </c:pt>
                <c:pt idx="1387">
                  <c:v>101.6</c:v>
                </c:pt>
                <c:pt idx="1388">
                  <c:v>101.6</c:v>
                </c:pt>
                <c:pt idx="1389">
                  <c:v>101.6</c:v>
                </c:pt>
                <c:pt idx="1390">
                  <c:v>101.6</c:v>
                </c:pt>
                <c:pt idx="1391">
                  <c:v>101.6</c:v>
                </c:pt>
                <c:pt idx="1392">
                  <c:v>101.6</c:v>
                </c:pt>
                <c:pt idx="1393">
                  <c:v>101.6</c:v>
                </c:pt>
                <c:pt idx="1394">
                  <c:v>101.6</c:v>
                </c:pt>
                <c:pt idx="1395">
                  <c:v>101.6</c:v>
                </c:pt>
                <c:pt idx="1396">
                  <c:v>101.6</c:v>
                </c:pt>
                <c:pt idx="1397">
                  <c:v>101.6</c:v>
                </c:pt>
                <c:pt idx="1398">
                  <c:v>101.6</c:v>
                </c:pt>
                <c:pt idx="1399">
                  <c:v>101.6</c:v>
                </c:pt>
                <c:pt idx="1400">
                  <c:v>101.6</c:v>
                </c:pt>
                <c:pt idx="1401">
                  <c:v>101.6</c:v>
                </c:pt>
                <c:pt idx="1402">
                  <c:v>101.6</c:v>
                </c:pt>
                <c:pt idx="1403">
                  <c:v>101.6</c:v>
                </c:pt>
                <c:pt idx="1404">
                  <c:v>101.6</c:v>
                </c:pt>
                <c:pt idx="1405">
                  <c:v>101.6</c:v>
                </c:pt>
                <c:pt idx="1406">
                  <c:v>101.6</c:v>
                </c:pt>
                <c:pt idx="1407">
                  <c:v>101.6</c:v>
                </c:pt>
                <c:pt idx="1408">
                  <c:v>101.6</c:v>
                </c:pt>
                <c:pt idx="1409">
                  <c:v>101.6</c:v>
                </c:pt>
                <c:pt idx="1410">
                  <c:v>101.6</c:v>
                </c:pt>
                <c:pt idx="1411">
                  <c:v>101.6</c:v>
                </c:pt>
                <c:pt idx="1412">
                  <c:v>101.6</c:v>
                </c:pt>
                <c:pt idx="1413">
                  <c:v>101.6</c:v>
                </c:pt>
                <c:pt idx="1414">
                  <c:v>101.6</c:v>
                </c:pt>
                <c:pt idx="1415">
                  <c:v>101.6</c:v>
                </c:pt>
                <c:pt idx="1416">
                  <c:v>101.6</c:v>
                </c:pt>
                <c:pt idx="1417">
                  <c:v>101.6</c:v>
                </c:pt>
                <c:pt idx="1418">
                  <c:v>101.6</c:v>
                </c:pt>
                <c:pt idx="1419">
                  <c:v>101.6</c:v>
                </c:pt>
                <c:pt idx="1420">
                  <c:v>101.6</c:v>
                </c:pt>
                <c:pt idx="1421">
                  <c:v>101.6</c:v>
                </c:pt>
                <c:pt idx="1422">
                  <c:v>101.6</c:v>
                </c:pt>
                <c:pt idx="1423">
                  <c:v>101.6</c:v>
                </c:pt>
                <c:pt idx="1424">
                  <c:v>101.6</c:v>
                </c:pt>
                <c:pt idx="1425">
                  <c:v>101.6</c:v>
                </c:pt>
                <c:pt idx="1426">
                  <c:v>101.6</c:v>
                </c:pt>
                <c:pt idx="1427">
                  <c:v>101.6</c:v>
                </c:pt>
                <c:pt idx="1428">
                  <c:v>101.6</c:v>
                </c:pt>
                <c:pt idx="1429">
                  <c:v>101.6</c:v>
                </c:pt>
                <c:pt idx="1430">
                  <c:v>101.6</c:v>
                </c:pt>
                <c:pt idx="1431">
                  <c:v>101.6</c:v>
                </c:pt>
                <c:pt idx="1432">
                  <c:v>101.6</c:v>
                </c:pt>
                <c:pt idx="1433">
                  <c:v>101.6</c:v>
                </c:pt>
                <c:pt idx="1434">
                  <c:v>101.6</c:v>
                </c:pt>
                <c:pt idx="1435">
                  <c:v>101.6</c:v>
                </c:pt>
                <c:pt idx="1436">
                  <c:v>101.6</c:v>
                </c:pt>
                <c:pt idx="1437">
                  <c:v>101.6</c:v>
                </c:pt>
                <c:pt idx="1438">
                  <c:v>101.6</c:v>
                </c:pt>
                <c:pt idx="1439">
                  <c:v>101.6</c:v>
                </c:pt>
                <c:pt idx="1440">
                  <c:v>101.6</c:v>
                </c:pt>
                <c:pt idx="1441">
                  <c:v>101.6</c:v>
                </c:pt>
                <c:pt idx="1442">
                  <c:v>101.6</c:v>
                </c:pt>
                <c:pt idx="1443">
                  <c:v>101.6</c:v>
                </c:pt>
                <c:pt idx="1444">
                  <c:v>101.6</c:v>
                </c:pt>
                <c:pt idx="1445">
                  <c:v>101.6</c:v>
                </c:pt>
                <c:pt idx="1446">
                  <c:v>101.6</c:v>
                </c:pt>
                <c:pt idx="1447">
                  <c:v>101.6</c:v>
                </c:pt>
                <c:pt idx="1448">
                  <c:v>101.6</c:v>
                </c:pt>
                <c:pt idx="1449">
                  <c:v>101.6</c:v>
                </c:pt>
                <c:pt idx="1450">
                  <c:v>101.6</c:v>
                </c:pt>
                <c:pt idx="1451">
                  <c:v>101.6</c:v>
                </c:pt>
                <c:pt idx="1452">
                  <c:v>101.6</c:v>
                </c:pt>
                <c:pt idx="1453">
                  <c:v>101.6</c:v>
                </c:pt>
                <c:pt idx="1454">
                  <c:v>101.6</c:v>
                </c:pt>
                <c:pt idx="1455">
                  <c:v>101.6</c:v>
                </c:pt>
                <c:pt idx="1456">
                  <c:v>101.6</c:v>
                </c:pt>
                <c:pt idx="1457">
                  <c:v>101.6</c:v>
                </c:pt>
                <c:pt idx="1458">
                  <c:v>101.6</c:v>
                </c:pt>
                <c:pt idx="1459">
                  <c:v>101.6</c:v>
                </c:pt>
                <c:pt idx="1460">
                  <c:v>101.6</c:v>
                </c:pt>
                <c:pt idx="1461">
                  <c:v>101.6</c:v>
                </c:pt>
                <c:pt idx="1462">
                  <c:v>101.6</c:v>
                </c:pt>
                <c:pt idx="1463">
                  <c:v>101.6</c:v>
                </c:pt>
                <c:pt idx="1464">
                  <c:v>101.6</c:v>
                </c:pt>
                <c:pt idx="1465">
                  <c:v>101.6</c:v>
                </c:pt>
                <c:pt idx="1466">
                  <c:v>101.6</c:v>
                </c:pt>
                <c:pt idx="1467">
                  <c:v>101.6</c:v>
                </c:pt>
                <c:pt idx="1468">
                  <c:v>101.6</c:v>
                </c:pt>
                <c:pt idx="1469">
                  <c:v>101.6</c:v>
                </c:pt>
                <c:pt idx="1470">
                  <c:v>101.6</c:v>
                </c:pt>
                <c:pt idx="1471">
                  <c:v>101.6</c:v>
                </c:pt>
                <c:pt idx="1472">
                  <c:v>101.6</c:v>
                </c:pt>
                <c:pt idx="1473">
                  <c:v>101.6</c:v>
                </c:pt>
                <c:pt idx="1474">
                  <c:v>101.6</c:v>
                </c:pt>
                <c:pt idx="1475">
                  <c:v>101.6</c:v>
                </c:pt>
                <c:pt idx="1476">
                  <c:v>101.6</c:v>
                </c:pt>
                <c:pt idx="1477">
                  <c:v>101.6</c:v>
                </c:pt>
                <c:pt idx="1478">
                  <c:v>101.6</c:v>
                </c:pt>
                <c:pt idx="1479">
                  <c:v>101.6</c:v>
                </c:pt>
                <c:pt idx="1480">
                  <c:v>101.6</c:v>
                </c:pt>
                <c:pt idx="1481">
                  <c:v>101.6</c:v>
                </c:pt>
                <c:pt idx="1482">
                  <c:v>101.6</c:v>
                </c:pt>
                <c:pt idx="1483">
                  <c:v>101.6</c:v>
                </c:pt>
                <c:pt idx="1484">
                  <c:v>101.6</c:v>
                </c:pt>
                <c:pt idx="1485">
                  <c:v>101.6</c:v>
                </c:pt>
                <c:pt idx="1486">
                  <c:v>101.6</c:v>
                </c:pt>
                <c:pt idx="1487">
                  <c:v>101.6</c:v>
                </c:pt>
                <c:pt idx="1488">
                  <c:v>101.6</c:v>
                </c:pt>
                <c:pt idx="1489">
                  <c:v>101.6</c:v>
                </c:pt>
                <c:pt idx="1490">
                  <c:v>101.6</c:v>
                </c:pt>
                <c:pt idx="1491">
                  <c:v>101.6</c:v>
                </c:pt>
                <c:pt idx="1492">
                  <c:v>101.6</c:v>
                </c:pt>
                <c:pt idx="1493">
                  <c:v>101.6</c:v>
                </c:pt>
                <c:pt idx="1494">
                  <c:v>101.6</c:v>
                </c:pt>
                <c:pt idx="1495">
                  <c:v>101.6</c:v>
                </c:pt>
                <c:pt idx="1496">
                  <c:v>101.6</c:v>
                </c:pt>
                <c:pt idx="1497">
                  <c:v>101.6</c:v>
                </c:pt>
                <c:pt idx="1498">
                  <c:v>101.6</c:v>
                </c:pt>
                <c:pt idx="1499">
                  <c:v>101.6</c:v>
                </c:pt>
                <c:pt idx="1500">
                  <c:v>101.6</c:v>
                </c:pt>
                <c:pt idx="1501">
                  <c:v>101.6</c:v>
                </c:pt>
                <c:pt idx="1502">
                  <c:v>101.6</c:v>
                </c:pt>
                <c:pt idx="1503">
                  <c:v>101.6</c:v>
                </c:pt>
                <c:pt idx="1504">
                  <c:v>101.6</c:v>
                </c:pt>
                <c:pt idx="1505">
                  <c:v>101.6</c:v>
                </c:pt>
                <c:pt idx="1506">
                  <c:v>101.6</c:v>
                </c:pt>
                <c:pt idx="1507">
                  <c:v>101.6</c:v>
                </c:pt>
                <c:pt idx="1508">
                  <c:v>101.6</c:v>
                </c:pt>
                <c:pt idx="1509">
                  <c:v>101.6</c:v>
                </c:pt>
                <c:pt idx="1510">
                  <c:v>101.6</c:v>
                </c:pt>
                <c:pt idx="1511">
                  <c:v>101.6</c:v>
                </c:pt>
                <c:pt idx="1512">
                  <c:v>101.6</c:v>
                </c:pt>
                <c:pt idx="1513">
                  <c:v>101.6</c:v>
                </c:pt>
                <c:pt idx="1514">
                  <c:v>101.6</c:v>
                </c:pt>
                <c:pt idx="1515">
                  <c:v>101.6</c:v>
                </c:pt>
                <c:pt idx="1516">
                  <c:v>101.6</c:v>
                </c:pt>
                <c:pt idx="1517">
                  <c:v>101.6</c:v>
                </c:pt>
                <c:pt idx="1518">
                  <c:v>101.6</c:v>
                </c:pt>
                <c:pt idx="1519">
                  <c:v>101.6</c:v>
                </c:pt>
                <c:pt idx="1520">
                  <c:v>101.6</c:v>
                </c:pt>
                <c:pt idx="1521">
                  <c:v>101.6</c:v>
                </c:pt>
                <c:pt idx="1522">
                  <c:v>101.6</c:v>
                </c:pt>
                <c:pt idx="1523">
                  <c:v>101.6</c:v>
                </c:pt>
                <c:pt idx="1524">
                  <c:v>101.6</c:v>
                </c:pt>
                <c:pt idx="1525">
                  <c:v>101.6</c:v>
                </c:pt>
                <c:pt idx="1526">
                  <c:v>101.6</c:v>
                </c:pt>
                <c:pt idx="1527">
                  <c:v>101.6</c:v>
                </c:pt>
                <c:pt idx="1528">
                  <c:v>101.6</c:v>
                </c:pt>
                <c:pt idx="1529">
                  <c:v>101.6</c:v>
                </c:pt>
                <c:pt idx="1530">
                  <c:v>101.6</c:v>
                </c:pt>
                <c:pt idx="1531">
                  <c:v>101.6</c:v>
                </c:pt>
                <c:pt idx="1532">
                  <c:v>101.6</c:v>
                </c:pt>
                <c:pt idx="1533">
                  <c:v>101.6</c:v>
                </c:pt>
                <c:pt idx="1534">
                  <c:v>101.6</c:v>
                </c:pt>
                <c:pt idx="1535">
                  <c:v>101.6</c:v>
                </c:pt>
                <c:pt idx="1536">
                  <c:v>101.6</c:v>
                </c:pt>
                <c:pt idx="1537">
                  <c:v>101.6</c:v>
                </c:pt>
                <c:pt idx="1538">
                  <c:v>101.6</c:v>
                </c:pt>
                <c:pt idx="1539">
                  <c:v>101.6</c:v>
                </c:pt>
                <c:pt idx="1540">
                  <c:v>101.6</c:v>
                </c:pt>
                <c:pt idx="1541">
                  <c:v>101.6</c:v>
                </c:pt>
                <c:pt idx="1542">
                  <c:v>101.6</c:v>
                </c:pt>
                <c:pt idx="1543">
                  <c:v>101.6</c:v>
                </c:pt>
                <c:pt idx="1544">
                  <c:v>101.6</c:v>
                </c:pt>
                <c:pt idx="1545">
                  <c:v>101.6</c:v>
                </c:pt>
                <c:pt idx="1546">
                  <c:v>101.6</c:v>
                </c:pt>
                <c:pt idx="1547">
                  <c:v>101.6</c:v>
                </c:pt>
                <c:pt idx="1548">
                  <c:v>101.6</c:v>
                </c:pt>
                <c:pt idx="1549">
                  <c:v>101.6</c:v>
                </c:pt>
                <c:pt idx="1550">
                  <c:v>101.6</c:v>
                </c:pt>
                <c:pt idx="1551">
                  <c:v>101.6</c:v>
                </c:pt>
                <c:pt idx="1552">
                  <c:v>101.6</c:v>
                </c:pt>
                <c:pt idx="1553">
                  <c:v>101.6</c:v>
                </c:pt>
                <c:pt idx="1554">
                  <c:v>101.6</c:v>
                </c:pt>
                <c:pt idx="1555">
                  <c:v>101.6</c:v>
                </c:pt>
                <c:pt idx="1556">
                  <c:v>101.6</c:v>
                </c:pt>
                <c:pt idx="1557">
                  <c:v>101.6</c:v>
                </c:pt>
                <c:pt idx="1558">
                  <c:v>101.6</c:v>
                </c:pt>
                <c:pt idx="1559">
                  <c:v>101.6</c:v>
                </c:pt>
                <c:pt idx="1560">
                  <c:v>101.6</c:v>
                </c:pt>
                <c:pt idx="1561">
                  <c:v>101.6</c:v>
                </c:pt>
                <c:pt idx="1562">
                  <c:v>101.6</c:v>
                </c:pt>
                <c:pt idx="1563">
                  <c:v>101.6</c:v>
                </c:pt>
                <c:pt idx="1564">
                  <c:v>101.6</c:v>
                </c:pt>
                <c:pt idx="1565">
                  <c:v>101.6</c:v>
                </c:pt>
                <c:pt idx="1566">
                  <c:v>101.6</c:v>
                </c:pt>
                <c:pt idx="1567">
                  <c:v>101.6</c:v>
                </c:pt>
                <c:pt idx="1568">
                  <c:v>101.6</c:v>
                </c:pt>
                <c:pt idx="1569">
                  <c:v>101.6</c:v>
                </c:pt>
                <c:pt idx="1570">
                  <c:v>101.6</c:v>
                </c:pt>
                <c:pt idx="1571">
                  <c:v>101.6</c:v>
                </c:pt>
                <c:pt idx="1572">
                  <c:v>101.6</c:v>
                </c:pt>
                <c:pt idx="1573">
                  <c:v>101.6</c:v>
                </c:pt>
                <c:pt idx="1574">
                  <c:v>101.6</c:v>
                </c:pt>
                <c:pt idx="1575">
                  <c:v>101.6</c:v>
                </c:pt>
                <c:pt idx="1576">
                  <c:v>101.6</c:v>
                </c:pt>
                <c:pt idx="1577">
                  <c:v>101.6</c:v>
                </c:pt>
                <c:pt idx="1578">
                  <c:v>101.6</c:v>
                </c:pt>
                <c:pt idx="1579">
                  <c:v>101.6</c:v>
                </c:pt>
                <c:pt idx="1580">
                  <c:v>101.6</c:v>
                </c:pt>
                <c:pt idx="1581">
                  <c:v>101.6</c:v>
                </c:pt>
                <c:pt idx="1582">
                  <c:v>101.6</c:v>
                </c:pt>
                <c:pt idx="1583">
                  <c:v>101.6</c:v>
                </c:pt>
                <c:pt idx="1584">
                  <c:v>101.6</c:v>
                </c:pt>
                <c:pt idx="1585">
                  <c:v>101.6</c:v>
                </c:pt>
                <c:pt idx="1586">
                  <c:v>101.6</c:v>
                </c:pt>
                <c:pt idx="1587">
                  <c:v>101.6</c:v>
                </c:pt>
                <c:pt idx="1588">
                  <c:v>101.6</c:v>
                </c:pt>
                <c:pt idx="1589">
                  <c:v>101.6</c:v>
                </c:pt>
                <c:pt idx="1590">
                  <c:v>101.6</c:v>
                </c:pt>
                <c:pt idx="1591">
                  <c:v>101.6</c:v>
                </c:pt>
                <c:pt idx="1592">
                  <c:v>101.6</c:v>
                </c:pt>
                <c:pt idx="1593">
                  <c:v>101.6</c:v>
                </c:pt>
                <c:pt idx="1594">
                  <c:v>101.6</c:v>
                </c:pt>
                <c:pt idx="1595">
                  <c:v>101.6</c:v>
                </c:pt>
                <c:pt idx="1596">
                  <c:v>101.6</c:v>
                </c:pt>
                <c:pt idx="1597">
                  <c:v>101.6</c:v>
                </c:pt>
                <c:pt idx="1598">
                  <c:v>101.6</c:v>
                </c:pt>
                <c:pt idx="1599">
                  <c:v>101.6</c:v>
                </c:pt>
                <c:pt idx="1600">
                  <c:v>101.6</c:v>
                </c:pt>
                <c:pt idx="1601">
                  <c:v>101.6</c:v>
                </c:pt>
                <c:pt idx="1602">
                  <c:v>101.6</c:v>
                </c:pt>
                <c:pt idx="1603">
                  <c:v>101.6</c:v>
                </c:pt>
                <c:pt idx="1604">
                  <c:v>101.6</c:v>
                </c:pt>
                <c:pt idx="1605">
                  <c:v>101.6</c:v>
                </c:pt>
                <c:pt idx="1606">
                  <c:v>101.6</c:v>
                </c:pt>
                <c:pt idx="1607">
                  <c:v>101.6</c:v>
                </c:pt>
                <c:pt idx="1608">
                  <c:v>101.6</c:v>
                </c:pt>
                <c:pt idx="1609">
                  <c:v>101.6</c:v>
                </c:pt>
                <c:pt idx="1610">
                  <c:v>101.6</c:v>
                </c:pt>
                <c:pt idx="1611">
                  <c:v>101.6</c:v>
                </c:pt>
                <c:pt idx="1612">
                  <c:v>101.6</c:v>
                </c:pt>
                <c:pt idx="1613">
                  <c:v>101.6</c:v>
                </c:pt>
                <c:pt idx="1614">
                  <c:v>101.6</c:v>
                </c:pt>
                <c:pt idx="1615">
                  <c:v>101.6</c:v>
                </c:pt>
                <c:pt idx="1616">
                  <c:v>101.6</c:v>
                </c:pt>
                <c:pt idx="1617">
                  <c:v>101.6</c:v>
                </c:pt>
                <c:pt idx="1618">
                  <c:v>101.6</c:v>
                </c:pt>
                <c:pt idx="1619">
                  <c:v>101.6</c:v>
                </c:pt>
                <c:pt idx="1620">
                  <c:v>101.6</c:v>
                </c:pt>
                <c:pt idx="1621">
                  <c:v>101.6</c:v>
                </c:pt>
                <c:pt idx="1622">
                  <c:v>101.6</c:v>
                </c:pt>
                <c:pt idx="1623">
                  <c:v>101.6</c:v>
                </c:pt>
                <c:pt idx="1624">
                  <c:v>101.6</c:v>
                </c:pt>
                <c:pt idx="1625">
                  <c:v>101.6</c:v>
                </c:pt>
                <c:pt idx="1626">
                  <c:v>101.6</c:v>
                </c:pt>
                <c:pt idx="1627">
                  <c:v>101.6</c:v>
                </c:pt>
                <c:pt idx="1628">
                  <c:v>101.6</c:v>
                </c:pt>
                <c:pt idx="1629">
                  <c:v>101.6</c:v>
                </c:pt>
                <c:pt idx="1630">
                  <c:v>101.6</c:v>
                </c:pt>
                <c:pt idx="1631">
                  <c:v>101.6</c:v>
                </c:pt>
                <c:pt idx="1632">
                  <c:v>101.6</c:v>
                </c:pt>
                <c:pt idx="1633">
                  <c:v>101.6</c:v>
                </c:pt>
                <c:pt idx="1634">
                  <c:v>101.6</c:v>
                </c:pt>
                <c:pt idx="1635">
                  <c:v>101.6</c:v>
                </c:pt>
                <c:pt idx="1636">
                  <c:v>101.6</c:v>
                </c:pt>
                <c:pt idx="1637">
                  <c:v>101.6</c:v>
                </c:pt>
                <c:pt idx="1638">
                  <c:v>101.6</c:v>
                </c:pt>
                <c:pt idx="1639">
                  <c:v>101.6</c:v>
                </c:pt>
                <c:pt idx="1640">
                  <c:v>101.6</c:v>
                </c:pt>
                <c:pt idx="1641">
                  <c:v>101.6</c:v>
                </c:pt>
                <c:pt idx="1642">
                  <c:v>101.6</c:v>
                </c:pt>
                <c:pt idx="1643">
                  <c:v>101.6</c:v>
                </c:pt>
                <c:pt idx="1644">
                  <c:v>101.6</c:v>
                </c:pt>
                <c:pt idx="1645">
                  <c:v>101.6</c:v>
                </c:pt>
                <c:pt idx="1646">
                  <c:v>101.6</c:v>
                </c:pt>
                <c:pt idx="1647">
                  <c:v>101.6</c:v>
                </c:pt>
                <c:pt idx="1648">
                  <c:v>101.6</c:v>
                </c:pt>
                <c:pt idx="1649">
                  <c:v>101.6</c:v>
                </c:pt>
                <c:pt idx="1650">
                  <c:v>101.6</c:v>
                </c:pt>
                <c:pt idx="1651">
                  <c:v>101.6</c:v>
                </c:pt>
                <c:pt idx="1652">
                  <c:v>101.6</c:v>
                </c:pt>
                <c:pt idx="1653">
                  <c:v>101.6</c:v>
                </c:pt>
                <c:pt idx="1654">
                  <c:v>101.6</c:v>
                </c:pt>
                <c:pt idx="1655">
                  <c:v>101.6</c:v>
                </c:pt>
                <c:pt idx="1656">
                  <c:v>101.6</c:v>
                </c:pt>
                <c:pt idx="1657">
                  <c:v>101.6</c:v>
                </c:pt>
                <c:pt idx="1658">
                  <c:v>101.6</c:v>
                </c:pt>
                <c:pt idx="1659">
                  <c:v>101.6</c:v>
                </c:pt>
                <c:pt idx="1660">
                  <c:v>101.6</c:v>
                </c:pt>
                <c:pt idx="1661">
                  <c:v>101.6</c:v>
                </c:pt>
                <c:pt idx="1662">
                  <c:v>101.6</c:v>
                </c:pt>
                <c:pt idx="1663">
                  <c:v>101.6</c:v>
                </c:pt>
                <c:pt idx="1664">
                  <c:v>101.6</c:v>
                </c:pt>
                <c:pt idx="1665">
                  <c:v>101.6</c:v>
                </c:pt>
                <c:pt idx="1666">
                  <c:v>101.6</c:v>
                </c:pt>
                <c:pt idx="1667">
                  <c:v>101.6</c:v>
                </c:pt>
                <c:pt idx="1668">
                  <c:v>101.6</c:v>
                </c:pt>
                <c:pt idx="1669">
                  <c:v>101.6</c:v>
                </c:pt>
                <c:pt idx="1670">
                  <c:v>101.6</c:v>
                </c:pt>
                <c:pt idx="1671">
                  <c:v>101.6</c:v>
                </c:pt>
                <c:pt idx="1672">
                  <c:v>101.6</c:v>
                </c:pt>
                <c:pt idx="1673">
                  <c:v>101.6</c:v>
                </c:pt>
                <c:pt idx="1674">
                  <c:v>101.6</c:v>
                </c:pt>
                <c:pt idx="1675">
                  <c:v>101.6</c:v>
                </c:pt>
                <c:pt idx="1676">
                  <c:v>101.6</c:v>
                </c:pt>
                <c:pt idx="1677">
                  <c:v>101.6</c:v>
                </c:pt>
                <c:pt idx="1678">
                  <c:v>101.6</c:v>
                </c:pt>
                <c:pt idx="1679">
                  <c:v>101.6</c:v>
                </c:pt>
                <c:pt idx="1680">
                  <c:v>101.6</c:v>
                </c:pt>
                <c:pt idx="1681">
                  <c:v>101.6</c:v>
                </c:pt>
                <c:pt idx="1682">
                  <c:v>101.6</c:v>
                </c:pt>
                <c:pt idx="1683">
                  <c:v>101.6</c:v>
                </c:pt>
                <c:pt idx="1684">
                  <c:v>101.6</c:v>
                </c:pt>
                <c:pt idx="1685">
                  <c:v>101.6</c:v>
                </c:pt>
                <c:pt idx="1686">
                  <c:v>101.6</c:v>
                </c:pt>
                <c:pt idx="1687">
                  <c:v>101.6</c:v>
                </c:pt>
                <c:pt idx="1688">
                  <c:v>101.6</c:v>
                </c:pt>
                <c:pt idx="1689">
                  <c:v>101.6</c:v>
                </c:pt>
                <c:pt idx="1690">
                  <c:v>101.6</c:v>
                </c:pt>
                <c:pt idx="1691">
                  <c:v>101.6</c:v>
                </c:pt>
                <c:pt idx="1692">
                  <c:v>101.6</c:v>
                </c:pt>
                <c:pt idx="1693">
                  <c:v>101.6</c:v>
                </c:pt>
                <c:pt idx="1694">
                  <c:v>101.6</c:v>
                </c:pt>
                <c:pt idx="1695">
                  <c:v>101.6</c:v>
                </c:pt>
                <c:pt idx="1696">
                  <c:v>101.6</c:v>
                </c:pt>
                <c:pt idx="1697">
                  <c:v>101.6</c:v>
                </c:pt>
                <c:pt idx="1698">
                  <c:v>101.6</c:v>
                </c:pt>
              </c:numCache>
            </c:numRef>
          </c:yVal>
          <c:smooth val="0"/>
        </c:ser>
        <c:ser>
          <c:idx val="3"/>
          <c:order val="3"/>
          <c:tx>
            <c:v>exp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[Data_resuME_3Modèles_final.xlsx]DynamRot_exp!$A$2:$A$312</c:f>
              <c:numCache>
                <c:formatCode>0.00</c:formatCode>
                <c:ptCount val="311"/>
                <c:pt idx="0">
                  <c:v>-230</c:v>
                </c:pt>
                <c:pt idx="1">
                  <c:v>-225.08</c:v>
                </c:pt>
                <c:pt idx="2">
                  <c:v>-219.19</c:v>
                </c:pt>
                <c:pt idx="3">
                  <c:v>-214.27</c:v>
                </c:pt>
                <c:pt idx="4">
                  <c:v>-209.36</c:v>
                </c:pt>
                <c:pt idx="5">
                  <c:v>-203.46</c:v>
                </c:pt>
                <c:pt idx="6">
                  <c:v>-198.54</c:v>
                </c:pt>
                <c:pt idx="7">
                  <c:v>-193.63</c:v>
                </c:pt>
                <c:pt idx="8">
                  <c:v>-188.71</c:v>
                </c:pt>
                <c:pt idx="9">
                  <c:v>-183.8</c:v>
                </c:pt>
                <c:pt idx="10">
                  <c:v>-176.92</c:v>
                </c:pt>
                <c:pt idx="11">
                  <c:v>-172</c:v>
                </c:pt>
                <c:pt idx="12">
                  <c:v>-166.1</c:v>
                </c:pt>
                <c:pt idx="13">
                  <c:v>-161.19</c:v>
                </c:pt>
                <c:pt idx="14">
                  <c:v>-156.27000000000001</c:v>
                </c:pt>
                <c:pt idx="15">
                  <c:v>-150.37</c:v>
                </c:pt>
                <c:pt idx="16">
                  <c:v>-145.46</c:v>
                </c:pt>
                <c:pt idx="17">
                  <c:v>-140.54</c:v>
                </c:pt>
                <c:pt idx="18">
                  <c:v>-134.65</c:v>
                </c:pt>
                <c:pt idx="19">
                  <c:v>-129.72999999999999</c:v>
                </c:pt>
                <c:pt idx="20">
                  <c:v>-124.81</c:v>
                </c:pt>
                <c:pt idx="21">
                  <c:v>-118.92</c:v>
                </c:pt>
                <c:pt idx="22">
                  <c:v>-113.02</c:v>
                </c:pt>
                <c:pt idx="23">
                  <c:v>-108.1</c:v>
                </c:pt>
                <c:pt idx="24">
                  <c:v>-103.19</c:v>
                </c:pt>
                <c:pt idx="25">
                  <c:v>-97.29</c:v>
                </c:pt>
                <c:pt idx="26">
                  <c:v>-92.37</c:v>
                </c:pt>
                <c:pt idx="27">
                  <c:v>-87.46</c:v>
                </c:pt>
                <c:pt idx="28">
                  <c:v>-81.56</c:v>
                </c:pt>
                <c:pt idx="29">
                  <c:v>-76.650000000000006</c:v>
                </c:pt>
                <c:pt idx="30">
                  <c:v>-71.73</c:v>
                </c:pt>
                <c:pt idx="31">
                  <c:v>-65.83</c:v>
                </c:pt>
                <c:pt idx="32">
                  <c:v>-59.93</c:v>
                </c:pt>
                <c:pt idx="33">
                  <c:v>-55.02</c:v>
                </c:pt>
                <c:pt idx="34">
                  <c:v>-50.1</c:v>
                </c:pt>
                <c:pt idx="35">
                  <c:v>-44.21</c:v>
                </c:pt>
                <c:pt idx="36">
                  <c:v>-39.29</c:v>
                </c:pt>
                <c:pt idx="37">
                  <c:v>-34.380000000000003</c:v>
                </c:pt>
                <c:pt idx="38">
                  <c:v>-28.48</c:v>
                </c:pt>
                <c:pt idx="39">
                  <c:v>-23.56</c:v>
                </c:pt>
                <c:pt idx="40">
                  <c:v>-18.649999999999999</c:v>
                </c:pt>
                <c:pt idx="41">
                  <c:v>-12.75</c:v>
                </c:pt>
                <c:pt idx="42">
                  <c:v>-7.83</c:v>
                </c:pt>
                <c:pt idx="43">
                  <c:v>-1.93</c:v>
                </c:pt>
                <c:pt idx="44">
                  <c:v>3.96</c:v>
                </c:pt>
                <c:pt idx="45">
                  <c:v>8.8800000000000008</c:v>
                </c:pt>
                <c:pt idx="46">
                  <c:v>13.79</c:v>
                </c:pt>
                <c:pt idx="47">
                  <c:v>19.690000000000001</c:v>
                </c:pt>
                <c:pt idx="48">
                  <c:v>24.61</c:v>
                </c:pt>
                <c:pt idx="49">
                  <c:v>29.52</c:v>
                </c:pt>
                <c:pt idx="50">
                  <c:v>34.44</c:v>
                </c:pt>
                <c:pt idx="51">
                  <c:v>40.340000000000003</c:v>
                </c:pt>
                <c:pt idx="52">
                  <c:v>45.25</c:v>
                </c:pt>
                <c:pt idx="53">
                  <c:v>50.17</c:v>
                </c:pt>
                <c:pt idx="54">
                  <c:v>57.05</c:v>
                </c:pt>
                <c:pt idx="55">
                  <c:v>61.96</c:v>
                </c:pt>
                <c:pt idx="56">
                  <c:v>66.88</c:v>
                </c:pt>
                <c:pt idx="57">
                  <c:v>72.78</c:v>
                </c:pt>
                <c:pt idx="58">
                  <c:v>77.69</c:v>
                </c:pt>
                <c:pt idx="59">
                  <c:v>82.61</c:v>
                </c:pt>
                <c:pt idx="60">
                  <c:v>88.5</c:v>
                </c:pt>
                <c:pt idx="61">
                  <c:v>93.42</c:v>
                </c:pt>
                <c:pt idx="62">
                  <c:v>98.34</c:v>
                </c:pt>
                <c:pt idx="63">
                  <c:v>103.25</c:v>
                </c:pt>
                <c:pt idx="64">
                  <c:v>109.15</c:v>
                </c:pt>
                <c:pt idx="65">
                  <c:v>115.05</c:v>
                </c:pt>
                <c:pt idx="66">
                  <c:v>119.96</c:v>
                </c:pt>
                <c:pt idx="67">
                  <c:v>125.86</c:v>
                </c:pt>
                <c:pt idx="68">
                  <c:v>130.78</c:v>
                </c:pt>
                <c:pt idx="69">
                  <c:v>135.69</c:v>
                </c:pt>
                <c:pt idx="70">
                  <c:v>141.59</c:v>
                </c:pt>
                <c:pt idx="71">
                  <c:v>146.5</c:v>
                </c:pt>
                <c:pt idx="72">
                  <c:v>151.41999999999999</c:v>
                </c:pt>
                <c:pt idx="73">
                  <c:v>157.32</c:v>
                </c:pt>
                <c:pt idx="74">
                  <c:v>162.22999999999999</c:v>
                </c:pt>
                <c:pt idx="75">
                  <c:v>167.15</c:v>
                </c:pt>
                <c:pt idx="76">
                  <c:v>173.05</c:v>
                </c:pt>
                <c:pt idx="77">
                  <c:v>178.94</c:v>
                </c:pt>
                <c:pt idx="78">
                  <c:v>183.86</c:v>
                </c:pt>
                <c:pt idx="79">
                  <c:v>188.78</c:v>
                </c:pt>
                <c:pt idx="80">
                  <c:v>194.67</c:v>
                </c:pt>
                <c:pt idx="81">
                  <c:v>199.59</c:v>
                </c:pt>
                <c:pt idx="82">
                  <c:v>204.5</c:v>
                </c:pt>
                <c:pt idx="83">
                  <c:v>210.4</c:v>
                </c:pt>
                <c:pt idx="84">
                  <c:v>215.32</c:v>
                </c:pt>
                <c:pt idx="85">
                  <c:v>220.23</c:v>
                </c:pt>
                <c:pt idx="86">
                  <c:v>227.11</c:v>
                </c:pt>
                <c:pt idx="87">
                  <c:v>232.03</c:v>
                </c:pt>
                <c:pt idx="88">
                  <c:v>236.94</c:v>
                </c:pt>
                <c:pt idx="89">
                  <c:v>242.84</c:v>
                </c:pt>
                <c:pt idx="90">
                  <c:v>248.74</c:v>
                </c:pt>
                <c:pt idx="91">
                  <c:v>253.66</c:v>
                </c:pt>
                <c:pt idx="92">
                  <c:v>258.57</c:v>
                </c:pt>
                <c:pt idx="93">
                  <c:v>264.47000000000003</c:v>
                </c:pt>
                <c:pt idx="94">
                  <c:v>269.38</c:v>
                </c:pt>
                <c:pt idx="95">
                  <c:v>274.3</c:v>
                </c:pt>
                <c:pt idx="96">
                  <c:v>280.2</c:v>
                </c:pt>
                <c:pt idx="97">
                  <c:v>286.10000000000002</c:v>
                </c:pt>
                <c:pt idx="98">
                  <c:v>291.01</c:v>
                </c:pt>
                <c:pt idx="99">
                  <c:v>296.91000000000003</c:v>
                </c:pt>
                <c:pt idx="100">
                  <c:v>301.82</c:v>
                </c:pt>
                <c:pt idx="101">
                  <c:v>306.74</c:v>
                </c:pt>
                <c:pt idx="102">
                  <c:v>312.64</c:v>
                </c:pt>
                <c:pt idx="103">
                  <c:v>317.55</c:v>
                </c:pt>
                <c:pt idx="104">
                  <c:v>322.47000000000003</c:v>
                </c:pt>
                <c:pt idx="105">
                  <c:v>327.38</c:v>
                </c:pt>
                <c:pt idx="106">
                  <c:v>333.28</c:v>
                </c:pt>
                <c:pt idx="107">
                  <c:v>338.2</c:v>
                </c:pt>
                <c:pt idx="108">
                  <c:v>344.1</c:v>
                </c:pt>
                <c:pt idx="109">
                  <c:v>349.99</c:v>
                </c:pt>
                <c:pt idx="110">
                  <c:v>354.91</c:v>
                </c:pt>
                <c:pt idx="111">
                  <c:v>359.82</c:v>
                </c:pt>
                <c:pt idx="112">
                  <c:v>365.72</c:v>
                </c:pt>
                <c:pt idx="113">
                  <c:v>370.64</c:v>
                </c:pt>
                <c:pt idx="114">
                  <c:v>375.55</c:v>
                </c:pt>
                <c:pt idx="115">
                  <c:v>381.45</c:v>
                </c:pt>
                <c:pt idx="116">
                  <c:v>386.37</c:v>
                </c:pt>
                <c:pt idx="117">
                  <c:v>391.28</c:v>
                </c:pt>
                <c:pt idx="118">
                  <c:v>396.2</c:v>
                </c:pt>
                <c:pt idx="119">
                  <c:v>403.08</c:v>
                </c:pt>
                <c:pt idx="120">
                  <c:v>407.99</c:v>
                </c:pt>
                <c:pt idx="121">
                  <c:v>412.91</c:v>
                </c:pt>
                <c:pt idx="122">
                  <c:v>418.81</c:v>
                </c:pt>
                <c:pt idx="123">
                  <c:v>423.72</c:v>
                </c:pt>
                <c:pt idx="124">
                  <c:v>428.64</c:v>
                </c:pt>
                <c:pt idx="125">
                  <c:v>434.54</c:v>
                </c:pt>
                <c:pt idx="126">
                  <c:v>439.45</c:v>
                </c:pt>
                <c:pt idx="127">
                  <c:v>444.37</c:v>
                </c:pt>
                <c:pt idx="128">
                  <c:v>450.26</c:v>
                </c:pt>
                <c:pt idx="129">
                  <c:v>455.18</c:v>
                </c:pt>
                <c:pt idx="130">
                  <c:v>461.08</c:v>
                </c:pt>
                <c:pt idx="131">
                  <c:v>465.99</c:v>
                </c:pt>
                <c:pt idx="132">
                  <c:v>471.89</c:v>
                </c:pt>
                <c:pt idx="133">
                  <c:v>476.81</c:v>
                </c:pt>
                <c:pt idx="134">
                  <c:v>481.72</c:v>
                </c:pt>
                <c:pt idx="135">
                  <c:v>487.62</c:v>
                </c:pt>
                <c:pt idx="136">
                  <c:v>492.53</c:v>
                </c:pt>
                <c:pt idx="137">
                  <c:v>497.45</c:v>
                </c:pt>
                <c:pt idx="138">
                  <c:v>503.35</c:v>
                </c:pt>
                <c:pt idx="139">
                  <c:v>509.25</c:v>
                </c:pt>
                <c:pt idx="140">
                  <c:v>514.16</c:v>
                </c:pt>
                <c:pt idx="141">
                  <c:v>521.04</c:v>
                </c:pt>
                <c:pt idx="142">
                  <c:v>525.96</c:v>
                </c:pt>
                <c:pt idx="143">
                  <c:v>530.87</c:v>
                </c:pt>
                <c:pt idx="144">
                  <c:v>536.77</c:v>
                </c:pt>
                <c:pt idx="145">
                  <c:v>541.69000000000005</c:v>
                </c:pt>
                <c:pt idx="146">
                  <c:v>546.6</c:v>
                </c:pt>
                <c:pt idx="147">
                  <c:v>551.52</c:v>
                </c:pt>
                <c:pt idx="148">
                  <c:v>557.41999999999996</c:v>
                </c:pt>
                <c:pt idx="149">
                  <c:v>562.33000000000004</c:v>
                </c:pt>
                <c:pt idx="150">
                  <c:v>567.25</c:v>
                </c:pt>
                <c:pt idx="151">
                  <c:v>574.13</c:v>
                </c:pt>
                <c:pt idx="152">
                  <c:v>579.04</c:v>
                </c:pt>
                <c:pt idx="153">
                  <c:v>583.96</c:v>
                </c:pt>
                <c:pt idx="154">
                  <c:v>589.86</c:v>
                </c:pt>
                <c:pt idx="155">
                  <c:v>594.77</c:v>
                </c:pt>
                <c:pt idx="156">
                  <c:v>599.69000000000005</c:v>
                </c:pt>
                <c:pt idx="157">
                  <c:v>605.58000000000004</c:v>
                </c:pt>
                <c:pt idx="158">
                  <c:v>610.5</c:v>
                </c:pt>
                <c:pt idx="159">
                  <c:v>615.41</c:v>
                </c:pt>
                <c:pt idx="160">
                  <c:v>621.30999999999995</c:v>
                </c:pt>
                <c:pt idx="161">
                  <c:v>626.23</c:v>
                </c:pt>
                <c:pt idx="162">
                  <c:v>632.13</c:v>
                </c:pt>
                <c:pt idx="163">
                  <c:v>637.04</c:v>
                </c:pt>
                <c:pt idx="164">
                  <c:v>642.94000000000005</c:v>
                </c:pt>
                <c:pt idx="165">
                  <c:v>647.85</c:v>
                </c:pt>
                <c:pt idx="166">
                  <c:v>652.77</c:v>
                </c:pt>
                <c:pt idx="167">
                  <c:v>658.67</c:v>
                </c:pt>
                <c:pt idx="168">
                  <c:v>663.58</c:v>
                </c:pt>
                <c:pt idx="169">
                  <c:v>668.5</c:v>
                </c:pt>
                <c:pt idx="170">
                  <c:v>674.4</c:v>
                </c:pt>
                <c:pt idx="171">
                  <c:v>679.31</c:v>
                </c:pt>
                <c:pt idx="172">
                  <c:v>684.23</c:v>
                </c:pt>
                <c:pt idx="173">
                  <c:v>690.13</c:v>
                </c:pt>
                <c:pt idx="174">
                  <c:v>696.02</c:v>
                </c:pt>
                <c:pt idx="175">
                  <c:v>700.94</c:v>
                </c:pt>
                <c:pt idx="176">
                  <c:v>705.85</c:v>
                </c:pt>
                <c:pt idx="177">
                  <c:v>711.75</c:v>
                </c:pt>
                <c:pt idx="178">
                  <c:v>716.67</c:v>
                </c:pt>
                <c:pt idx="179">
                  <c:v>721.58</c:v>
                </c:pt>
                <c:pt idx="180">
                  <c:v>727.48</c:v>
                </c:pt>
                <c:pt idx="181">
                  <c:v>732.4</c:v>
                </c:pt>
                <c:pt idx="182">
                  <c:v>737.31</c:v>
                </c:pt>
                <c:pt idx="183">
                  <c:v>743.21</c:v>
                </c:pt>
                <c:pt idx="184">
                  <c:v>749.11</c:v>
                </c:pt>
                <c:pt idx="185">
                  <c:v>754.02</c:v>
                </c:pt>
                <c:pt idx="186">
                  <c:v>759.92</c:v>
                </c:pt>
                <c:pt idx="187">
                  <c:v>764.84</c:v>
                </c:pt>
                <c:pt idx="188">
                  <c:v>769.75</c:v>
                </c:pt>
                <c:pt idx="189">
                  <c:v>774.67</c:v>
                </c:pt>
                <c:pt idx="190">
                  <c:v>780.57</c:v>
                </c:pt>
                <c:pt idx="191">
                  <c:v>785.48</c:v>
                </c:pt>
                <c:pt idx="192">
                  <c:v>790.4</c:v>
                </c:pt>
                <c:pt idx="193">
                  <c:v>796.29</c:v>
                </c:pt>
                <c:pt idx="194">
                  <c:v>801.21</c:v>
                </c:pt>
                <c:pt idx="195">
                  <c:v>807.11</c:v>
                </c:pt>
                <c:pt idx="196">
                  <c:v>813.01</c:v>
                </c:pt>
                <c:pt idx="197">
                  <c:v>817.92</c:v>
                </c:pt>
                <c:pt idx="198">
                  <c:v>822.84</c:v>
                </c:pt>
                <c:pt idx="199">
                  <c:v>828.73</c:v>
                </c:pt>
                <c:pt idx="200">
                  <c:v>833.65</c:v>
                </c:pt>
                <c:pt idx="201">
                  <c:v>838.56</c:v>
                </c:pt>
                <c:pt idx="202">
                  <c:v>843.48</c:v>
                </c:pt>
                <c:pt idx="203">
                  <c:v>849.38</c:v>
                </c:pt>
                <c:pt idx="204">
                  <c:v>854.29</c:v>
                </c:pt>
                <c:pt idx="205">
                  <c:v>859.21</c:v>
                </c:pt>
                <c:pt idx="206">
                  <c:v>866.09</c:v>
                </c:pt>
                <c:pt idx="207">
                  <c:v>871</c:v>
                </c:pt>
                <c:pt idx="208">
                  <c:v>875.92</c:v>
                </c:pt>
                <c:pt idx="209">
                  <c:v>881.82</c:v>
                </c:pt>
                <c:pt idx="210">
                  <c:v>886.73</c:v>
                </c:pt>
                <c:pt idx="211">
                  <c:v>891.65</c:v>
                </c:pt>
                <c:pt idx="212">
                  <c:v>897.55</c:v>
                </c:pt>
                <c:pt idx="213">
                  <c:v>902.46</c:v>
                </c:pt>
                <c:pt idx="214">
                  <c:v>907.38</c:v>
                </c:pt>
                <c:pt idx="215">
                  <c:v>912.29</c:v>
                </c:pt>
                <c:pt idx="216">
                  <c:v>918.19</c:v>
                </c:pt>
                <c:pt idx="217">
                  <c:v>924.09</c:v>
                </c:pt>
                <c:pt idx="218">
                  <c:v>929</c:v>
                </c:pt>
                <c:pt idx="219">
                  <c:v>934.9</c:v>
                </c:pt>
                <c:pt idx="220">
                  <c:v>939.82</c:v>
                </c:pt>
                <c:pt idx="221">
                  <c:v>944.73</c:v>
                </c:pt>
                <c:pt idx="222">
                  <c:v>950.63</c:v>
                </c:pt>
                <c:pt idx="223">
                  <c:v>955.55</c:v>
                </c:pt>
                <c:pt idx="224">
                  <c:v>960.46</c:v>
                </c:pt>
                <c:pt idx="225">
                  <c:v>966.36</c:v>
                </c:pt>
                <c:pt idx="226">
                  <c:v>971.27</c:v>
                </c:pt>
                <c:pt idx="227">
                  <c:v>976.19</c:v>
                </c:pt>
                <c:pt idx="228">
                  <c:v>982.09</c:v>
                </c:pt>
                <c:pt idx="229">
                  <c:v>987.99</c:v>
                </c:pt>
                <c:pt idx="230">
                  <c:v>992.9</c:v>
                </c:pt>
                <c:pt idx="231">
                  <c:v>997.82</c:v>
                </c:pt>
                <c:pt idx="232">
                  <c:v>1003.72</c:v>
                </c:pt>
                <c:pt idx="233">
                  <c:v>1008.63</c:v>
                </c:pt>
                <c:pt idx="234">
                  <c:v>1013.55</c:v>
                </c:pt>
                <c:pt idx="235">
                  <c:v>1019.44</c:v>
                </c:pt>
                <c:pt idx="236">
                  <c:v>1025.3399999999999</c:v>
                </c:pt>
                <c:pt idx="237">
                  <c:v>1030.26</c:v>
                </c:pt>
                <c:pt idx="238">
                  <c:v>1036.1600000000001</c:v>
                </c:pt>
                <c:pt idx="239">
                  <c:v>1042.05</c:v>
                </c:pt>
                <c:pt idx="240">
                  <c:v>1046.97</c:v>
                </c:pt>
                <c:pt idx="241">
                  <c:v>1052.8699999999999</c:v>
                </c:pt>
                <c:pt idx="242">
                  <c:v>1057.78</c:v>
                </c:pt>
                <c:pt idx="243">
                  <c:v>1062.7</c:v>
                </c:pt>
                <c:pt idx="244">
                  <c:v>1067.6099999999999</c:v>
                </c:pt>
                <c:pt idx="245">
                  <c:v>1073.51</c:v>
                </c:pt>
                <c:pt idx="246">
                  <c:v>1078.43</c:v>
                </c:pt>
                <c:pt idx="247">
                  <c:v>1083.3399999999999</c:v>
                </c:pt>
                <c:pt idx="248">
                  <c:v>1089.24</c:v>
                </c:pt>
                <c:pt idx="249">
                  <c:v>1094.1500000000001</c:v>
                </c:pt>
                <c:pt idx="250">
                  <c:v>1100.05</c:v>
                </c:pt>
                <c:pt idx="251">
                  <c:v>1105.95</c:v>
                </c:pt>
                <c:pt idx="252">
                  <c:v>1110.8699999999999</c:v>
                </c:pt>
                <c:pt idx="253">
                  <c:v>1115.78</c:v>
                </c:pt>
                <c:pt idx="254">
                  <c:v>1121.68</c:v>
                </c:pt>
                <c:pt idx="255">
                  <c:v>1126.5999999999999</c:v>
                </c:pt>
                <c:pt idx="256">
                  <c:v>1131.51</c:v>
                </c:pt>
                <c:pt idx="257">
                  <c:v>1136.43</c:v>
                </c:pt>
                <c:pt idx="258">
                  <c:v>1142.32</c:v>
                </c:pt>
                <c:pt idx="259">
                  <c:v>1147.24</c:v>
                </c:pt>
                <c:pt idx="260">
                  <c:v>1152.1500000000001</c:v>
                </c:pt>
                <c:pt idx="261">
                  <c:v>1159.04</c:v>
                </c:pt>
                <c:pt idx="262">
                  <c:v>1163.95</c:v>
                </c:pt>
                <c:pt idx="263">
                  <c:v>1168.8699999999999</c:v>
                </c:pt>
                <c:pt idx="264">
                  <c:v>1174.76</c:v>
                </c:pt>
                <c:pt idx="265">
                  <c:v>1179.68</c:v>
                </c:pt>
                <c:pt idx="266">
                  <c:v>1184.5899999999999</c:v>
                </c:pt>
                <c:pt idx="267">
                  <c:v>1190.49</c:v>
                </c:pt>
                <c:pt idx="268">
                  <c:v>1195.4100000000001</c:v>
                </c:pt>
                <c:pt idx="269">
                  <c:v>1200.32</c:v>
                </c:pt>
                <c:pt idx="270">
                  <c:v>1205.24</c:v>
                </c:pt>
                <c:pt idx="271">
                  <c:v>1212.1199999999999</c:v>
                </c:pt>
                <c:pt idx="272">
                  <c:v>1217.03</c:v>
                </c:pt>
                <c:pt idx="273">
                  <c:v>1221.95</c:v>
                </c:pt>
                <c:pt idx="274">
                  <c:v>1227.8499999999999</c:v>
                </c:pt>
                <c:pt idx="275">
                  <c:v>1232.76</c:v>
                </c:pt>
                <c:pt idx="276">
                  <c:v>1237.68</c:v>
                </c:pt>
                <c:pt idx="277">
                  <c:v>1243.58</c:v>
                </c:pt>
                <c:pt idx="278">
                  <c:v>1248.49</c:v>
                </c:pt>
                <c:pt idx="279">
                  <c:v>1253.4100000000001</c:v>
                </c:pt>
                <c:pt idx="280">
                  <c:v>1259.31</c:v>
                </c:pt>
                <c:pt idx="281">
                  <c:v>1264.22</c:v>
                </c:pt>
                <c:pt idx="282">
                  <c:v>1270.1199999999999</c:v>
                </c:pt>
                <c:pt idx="283">
                  <c:v>1276.02</c:v>
                </c:pt>
                <c:pt idx="284">
                  <c:v>1280.93</c:v>
                </c:pt>
                <c:pt idx="285">
                  <c:v>1285.8499999999999</c:v>
                </c:pt>
                <c:pt idx="286">
                  <c:v>1290.76</c:v>
                </c:pt>
                <c:pt idx="287">
                  <c:v>1296.6600000000001</c:v>
                </c:pt>
                <c:pt idx="288">
                  <c:v>1301.58</c:v>
                </c:pt>
                <c:pt idx="289">
                  <c:v>1306.49</c:v>
                </c:pt>
                <c:pt idx="290">
                  <c:v>1311.41</c:v>
                </c:pt>
                <c:pt idx="291">
                  <c:v>1317.3</c:v>
                </c:pt>
                <c:pt idx="292">
                  <c:v>1322.22</c:v>
                </c:pt>
                <c:pt idx="293">
                  <c:v>1329.1</c:v>
                </c:pt>
                <c:pt idx="294">
                  <c:v>1334.02</c:v>
                </c:pt>
                <c:pt idx="295">
                  <c:v>1338.93</c:v>
                </c:pt>
                <c:pt idx="296">
                  <c:v>1344.83</c:v>
                </c:pt>
                <c:pt idx="297">
                  <c:v>1349.75</c:v>
                </c:pt>
                <c:pt idx="298">
                  <c:v>1354.66</c:v>
                </c:pt>
                <c:pt idx="299">
                  <c:v>1359.58</c:v>
                </c:pt>
                <c:pt idx="300">
                  <c:v>1365.47</c:v>
                </c:pt>
                <c:pt idx="301">
                  <c:v>1370.39</c:v>
                </c:pt>
                <c:pt idx="302">
                  <c:v>1375.3</c:v>
                </c:pt>
                <c:pt idx="303">
                  <c:v>1381.2</c:v>
                </c:pt>
                <c:pt idx="304">
                  <c:v>1387.1</c:v>
                </c:pt>
                <c:pt idx="305">
                  <c:v>1392.02</c:v>
                </c:pt>
                <c:pt idx="306">
                  <c:v>1397.91</c:v>
                </c:pt>
                <c:pt idx="307">
                  <c:v>1402.83</c:v>
                </c:pt>
                <c:pt idx="308">
                  <c:v>1407.74</c:v>
                </c:pt>
                <c:pt idx="309">
                  <c:v>1413.64</c:v>
                </c:pt>
                <c:pt idx="310">
                  <c:v>1418.56</c:v>
                </c:pt>
              </c:numCache>
            </c:numRef>
          </c:xVal>
          <c:yVal>
            <c:numRef>
              <c:f>[Data_resuME_3Modèles_final.xlsx]DynamRot_exp!$D$2:$D$312</c:f>
              <c:numCache>
                <c:formatCode>0.00E+00</c:formatCode>
                <c:ptCount val="311"/>
                <c:pt idx="0">
                  <c:v>-3.9663849338413302</c:v>
                </c:pt>
                <c:pt idx="1">
                  <c:v>8.9163610335014596</c:v>
                </c:pt>
                <c:pt idx="2">
                  <c:v>14.847177001944599</c:v>
                </c:pt>
                <c:pt idx="3">
                  <c:v>21.646522086608599</c:v>
                </c:pt>
                <c:pt idx="4">
                  <c:v>36.570976402641101</c:v>
                </c:pt>
                <c:pt idx="5">
                  <c:v>76.965837605601493</c:v>
                </c:pt>
                <c:pt idx="6">
                  <c:v>94.699579037361701</c:v>
                </c:pt>
                <c:pt idx="7">
                  <c:v>91.856381499358093</c:v>
                </c:pt>
                <c:pt idx="8">
                  <c:v>98.695212861582903</c:v>
                </c:pt>
                <c:pt idx="9">
                  <c:v>98.828904813181197</c:v>
                </c:pt>
                <c:pt idx="10">
                  <c:v>92.996558333550198</c:v>
                </c:pt>
                <c:pt idx="11">
                  <c:v>91.897099339986895</c:v>
                </c:pt>
                <c:pt idx="12">
                  <c:v>85.295911411638698</c:v>
                </c:pt>
                <c:pt idx="13">
                  <c:v>83.7541305201201</c:v>
                </c:pt>
                <c:pt idx="14">
                  <c:v>85.395579462033496</c:v>
                </c:pt>
                <c:pt idx="15">
                  <c:v>84.946023749954193</c:v>
                </c:pt>
                <c:pt idx="16">
                  <c:v>84.7936109309573</c:v>
                </c:pt>
                <c:pt idx="17">
                  <c:v>83.300834216466697</c:v>
                </c:pt>
                <c:pt idx="18">
                  <c:v>85.929933835441503</c:v>
                </c:pt>
                <c:pt idx="19">
                  <c:v>85.174122490597497</c:v>
                </c:pt>
                <c:pt idx="20">
                  <c:v>85.323182567042807</c:v>
                </c:pt>
                <c:pt idx="21">
                  <c:v>84.117733422861306</c:v>
                </c:pt>
                <c:pt idx="22">
                  <c:v>85.161529537255404</c:v>
                </c:pt>
                <c:pt idx="23">
                  <c:v>85.098356922205198</c:v>
                </c:pt>
                <c:pt idx="24">
                  <c:v>84.574034460478998</c:v>
                </c:pt>
                <c:pt idx="25">
                  <c:v>84.391471101360395</c:v>
                </c:pt>
                <c:pt idx="26">
                  <c:v>84.748881762115801</c:v>
                </c:pt>
                <c:pt idx="27">
                  <c:v>84.053224202398098</c:v>
                </c:pt>
                <c:pt idx="28">
                  <c:v>83.654619764498506</c:v>
                </c:pt>
                <c:pt idx="29">
                  <c:v>83.451598473476494</c:v>
                </c:pt>
                <c:pt idx="30">
                  <c:v>83.821304519159298</c:v>
                </c:pt>
                <c:pt idx="31">
                  <c:v>83.071891614327797</c:v>
                </c:pt>
                <c:pt idx="32">
                  <c:v>83.218713705148403</c:v>
                </c:pt>
                <c:pt idx="33">
                  <c:v>83.202888196595396</c:v>
                </c:pt>
                <c:pt idx="34">
                  <c:v>82.292771536251095</c:v>
                </c:pt>
                <c:pt idx="35">
                  <c:v>82.733630216822405</c:v>
                </c:pt>
                <c:pt idx="36">
                  <c:v>80.777471911097606</c:v>
                </c:pt>
                <c:pt idx="37">
                  <c:v>79.382668097915698</c:v>
                </c:pt>
                <c:pt idx="38">
                  <c:v>79.650848078479996</c:v>
                </c:pt>
                <c:pt idx="39">
                  <c:v>79.4388410122788</c:v>
                </c:pt>
                <c:pt idx="40">
                  <c:v>79.1693645750385</c:v>
                </c:pt>
                <c:pt idx="41">
                  <c:v>79.432573902670597</c:v>
                </c:pt>
                <c:pt idx="42">
                  <c:v>78.771823257292496</c:v>
                </c:pt>
                <c:pt idx="43">
                  <c:v>79.107104095039006</c:v>
                </c:pt>
                <c:pt idx="44">
                  <c:v>79.164032063125902</c:v>
                </c:pt>
                <c:pt idx="45">
                  <c:v>80.288731326855796</c:v>
                </c:pt>
                <c:pt idx="46">
                  <c:v>80.327874764749396</c:v>
                </c:pt>
                <c:pt idx="47">
                  <c:v>81.448558198631005</c:v>
                </c:pt>
                <c:pt idx="48">
                  <c:v>82.995419094375706</c:v>
                </c:pt>
                <c:pt idx="49">
                  <c:v>84.687940289102798</c:v>
                </c:pt>
                <c:pt idx="50">
                  <c:v>82.157186629751095</c:v>
                </c:pt>
                <c:pt idx="51">
                  <c:v>91.798889495504994</c:v>
                </c:pt>
                <c:pt idx="52">
                  <c:v>92.643159220893907</c:v>
                </c:pt>
                <c:pt idx="53">
                  <c:v>84.4165021586374</c:v>
                </c:pt>
                <c:pt idx="54">
                  <c:v>94.981240192342398</c:v>
                </c:pt>
                <c:pt idx="55">
                  <c:v>87.260794903183395</c:v>
                </c:pt>
                <c:pt idx="56">
                  <c:v>90.124024821225305</c:v>
                </c:pt>
                <c:pt idx="57">
                  <c:v>95.693686693244004</c:v>
                </c:pt>
                <c:pt idx="58">
                  <c:v>91.424533165833495</c:v>
                </c:pt>
                <c:pt idx="59">
                  <c:v>94.504515789243897</c:v>
                </c:pt>
                <c:pt idx="60">
                  <c:v>98.229538166206893</c:v>
                </c:pt>
                <c:pt idx="61">
                  <c:v>95.165452700515203</c:v>
                </c:pt>
                <c:pt idx="62">
                  <c:v>95.105929905482995</c:v>
                </c:pt>
                <c:pt idx="63">
                  <c:v>95.142998836828795</c:v>
                </c:pt>
                <c:pt idx="64">
                  <c:v>99.064503670467602</c:v>
                </c:pt>
                <c:pt idx="65">
                  <c:v>100.029229720045</c:v>
                </c:pt>
                <c:pt idx="66">
                  <c:v>95.249392383512301</c:v>
                </c:pt>
                <c:pt idx="67">
                  <c:v>97.340237393122607</c:v>
                </c:pt>
                <c:pt idx="68">
                  <c:v>96.661207523039295</c:v>
                </c:pt>
                <c:pt idx="69">
                  <c:v>99.502425576855202</c:v>
                </c:pt>
                <c:pt idx="70">
                  <c:v>100.386757706167</c:v>
                </c:pt>
                <c:pt idx="71">
                  <c:v>98.546452649574505</c:v>
                </c:pt>
                <c:pt idx="72">
                  <c:v>98.523697573663398</c:v>
                </c:pt>
                <c:pt idx="73">
                  <c:v>103.222671597947</c:v>
                </c:pt>
                <c:pt idx="74">
                  <c:v>102.673197493269</c:v>
                </c:pt>
                <c:pt idx="75">
                  <c:v>99.285359043249798</c:v>
                </c:pt>
                <c:pt idx="76">
                  <c:v>96.004778272783398</c:v>
                </c:pt>
                <c:pt idx="77">
                  <c:v>102.31250828926601</c:v>
                </c:pt>
                <c:pt idx="78">
                  <c:v>99.3991689207039</c:v>
                </c:pt>
                <c:pt idx="79">
                  <c:v>101.16747652525299</c:v>
                </c:pt>
                <c:pt idx="80">
                  <c:v>96.940653208125596</c:v>
                </c:pt>
                <c:pt idx="81">
                  <c:v>102.377361169857</c:v>
                </c:pt>
                <c:pt idx="82">
                  <c:v>104.182971601623</c:v>
                </c:pt>
                <c:pt idx="83">
                  <c:v>102.401219278037</c:v>
                </c:pt>
                <c:pt idx="84">
                  <c:v>101.02248328731</c:v>
                </c:pt>
                <c:pt idx="85">
                  <c:v>101.25256410333201</c:v>
                </c:pt>
                <c:pt idx="86">
                  <c:v>99.3062336693297</c:v>
                </c:pt>
                <c:pt idx="87">
                  <c:v>100.59554511570801</c:v>
                </c:pt>
                <c:pt idx="88">
                  <c:v>99.372585820588995</c:v>
                </c:pt>
                <c:pt idx="89">
                  <c:v>98.8516198686781</c:v>
                </c:pt>
                <c:pt idx="90">
                  <c:v>102.81577376069799</c:v>
                </c:pt>
                <c:pt idx="91">
                  <c:v>101.085735422531</c:v>
                </c:pt>
                <c:pt idx="92">
                  <c:v>98.436621512350001</c:v>
                </c:pt>
                <c:pt idx="93">
                  <c:v>98.645204128433704</c:v>
                </c:pt>
                <c:pt idx="94">
                  <c:v>105.16493994445599</c:v>
                </c:pt>
                <c:pt idx="95">
                  <c:v>102.49752250375001</c:v>
                </c:pt>
                <c:pt idx="96">
                  <c:v>99.028576222145603</c:v>
                </c:pt>
                <c:pt idx="97">
                  <c:v>94.855759975137502</c:v>
                </c:pt>
                <c:pt idx="98">
                  <c:v>103.568223762404</c:v>
                </c:pt>
                <c:pt idx="99">
                  <c:v>103.549283135935</c:v>
                </c:pt>
                <c:pt idx="100">
                  <c:v>103.01375858714</c:v>
                </c:pt>
                <c:pt idx="101">
                  <c:v>102.230955700244</c:v>
                </c:pt>
                <c:pt idx="102">
                  <c:v>104.57824477310901</c:v>
                </c:pt>
                <c:pt idx="103">
                  <c:v>98.961127442967495</c:v>
                </c:pt>
                <c:pt idx="104">
                  <c:v>105.12772292559001</c:v>
                </c:pt>
                <c:pt idx="105">
                  <c:v>105.326972253593</c:v>
                </c:pt>
                <c:pt idx="106">
                  <c:v>105.995228017972</c:v>
                </c:pt>
                <c:pt idx="107">
                  <c:v>106.451106476578</c:v>
                </c:pt>
                <c:pt idx="108">
                  <c:v>108.658918196397</c:v>
                </c:pt>
                <c:pt idx="109">
                  <c:v>104.871153222911</c:v>
                </c:pt>
                <c:pt idx="110">
                  <c:v>102.992270699575</c:v>
                </c:pt>
                <c:pt idx="111">
                  <c:v>105.760237054548</c:v>
                </c:pt>
                <c:pt idx="112">
                  <c:v>104.76960367029901</c:v>
                </c:pt>
                <c:pt idx="113">
                  <c:v>106.28815364289601</c:v>
                </c:pt>
                <c:pt idx="114">
                  <c:v>104.13133301487601</c:v>
                </c:pt>
                <c:pt idx="115">
                  <c:v>104.08531629097</c:v>
                </c:pt>
                <c:pt idx="116">
                  <c:v>96.051781066596305</c:v>
                </c:pt>
                <c:pt idx="117">
                  <c:v>103.234564172205</c:v>
                </c:pt>
                <c:pt idx="118">
                  <c:v>108.18942411912001</c:v>
                </c:pt>
                <c:pt idx="119">
                  <c:v>105.265047279801</c:v>
                </c:pt>
                <c:pt idx="120">
                  <c:v>103.890258553089</c:v>
                </c:pt>
                <c:pt idx="121">
                  <c:v>104.89822481084801</c:v>
                </c:pt>
                <c:pt idx="122">
                  <c:v>110.44917471353</c:v>
                </c:pt>
                <c:pt idx="123">
                  <c:v>103.88579830783399</c:v>
                </c:pt>
                <c:pt idx="124">
                  <c:v>97.054845035168697</c:v>
                </c:pt>
                <c:pt idx="125">
                  <c:v>106.763143487299</c:v>
                </c:pt>
                <c:pt idx="126">
                  <c:v>100.28175124250799</c:v>
                </c:pt>
                <c:pt idx="127">
                  <c:v>100.956108223144</c:v>
                </c:pt>
                <c:pt idx="128">
                  <c:v>102.87050903339799</c:v>
                </c:pt>
                <c:pt idx="129">
                  <c:v>101.066120908827</c:v>
                </c:pt>
                <c:pt idx="130">
                  <c:v>96.418814760640004</c:v>
                </c:pt>
                <c:pt idx="131">
                  <c:v>104.08604796989199</c:v>
                </c:pt>
                <c:pt idx="132">
                  <c:v>109.884436354472</c:v>
                </c:pt>
                <c:pt idx="133">
                  <c:v>106.184833902522</c:v>
                </c:pt>
                <c:pt idx="134">
                  <c:v>107.94210904759299</c:v>
                </c:pt>
                <c:pt idx="135">
                  <c:v>108.701862184845</c:v>
                </c:pt>
                <c:pt idx="136">
                  <c:v>102.057900400622</c:v>
                </c:pt>
                <c:pt idx="137">
                  <c:v>97.986551750199695</c:v>
                </c:pt>
                <c:pt idx="138">
                  <c:v>97.348402603991602</c:v>
                </c:pt>
                <c:pt idx="139">
                  <c:v>100.44495712927301</c:v>
                </c:pt>
                <c:pt idx="140">
                  <c:v>106.671524038865</c:v>
                </c:pt>
                <c:pt idx="141">
                  <c:v>105.921496362433</c:v>
                </c:pt>
                <c:pt idx="142">
                  <c:v>97.338681024076294</c:v>
                </c:pt>
                <c:pt idx="143">
                  <c:v>103.853315560824</c:v>
                </c:pt>
                <c:pt idx="144">
                  <c:v>112.775519074749</c:v>
                </c:pt>
                <c:pt idx="145">
                  <c:v>104.88415459976</c:v>
                </c:pt>
                <c:pt idx="146">
                  <c:v>96.029176930454895</c:v>
                </c:pt>
                <c:pt idx="147">
                  <c:v>112.38988611332</c:v>
                </c:pt>
                <c:pt idx="148">
                  <c:v>108.09730258814599</c:v>
                </c:pt>
                <c:pt idx="149">
                  <c:v>99.468891011650896</c:v>
                </c:pt>
                <c:pt idx="150">
                  <c:v>113.007520185853</c:v>
                </c:pt>
                <c:pt idx="151">
                  <c:v>105.90951674260999</c:v>
                </c:pt>
                <c:pt idx="152">
                  <c:v>101.220720492141</c:v>
                </c:pt>
                <c:pt idx="153">
                  <c:v>97.3253959366385</c:v>
                </c:pt>
                <c:pt idx="154">
                  <c:v>97.259720450156493</c:v>
                </c:pt>
                <c:pt idx="155">
                  <c:v>111.39503998283</c:v>
                </c:pt>
                <c:pt idx="156">
                  <c:v>110.09216837409799</c:v>
                </c:pt>
                <c:pt idx="157">
                  <c:v>111.859003488502</c:v>
                </c:pt>
                <c:pt idx="158">
                  <c:v>111.92030634552501</c:v>
                </c:pt>
                <c:pt idx="159">
                  <c:v>111.33024307482501</c:v>
                </c:pt>
                <c:pt idx="160">
                  <c:v>112.373618486937</c:v>
                </c:pt>
                <c:pt idx="161">
                  <c:v>96.383112033675104</c:v>
                </c:pt>
                <c:pt idx="162">
                  <c:v>100.63920310130101</c:v>
                </c:pt>
                <c:pt idx="163">
                  <c:v>100.048670907106</c:v>
                </c:pt>
                <c:pt idx="164">
                  <c:v>99.865984376641805</c:v>
                </c:pt>
                <c:pt idx="165">
                  <c:v>101.92233257722199</c:v>
                </c:pt>
                <c:pt idx="166">
                  <c:v>105.48524584086501</c:v>
                </c:pt>
                <c:pt idx="167">
                  <c:v>110.379095798308</c:v>
                </c:pt>
                <c:pt idx="168">
                  <c:v>97.560641437397095</c:v>
                </c:pt>
                <c:pt idx="169">
                  <c:v>102.786666462159</c:v>
                </c:pt>
                <c:pt idx="170">
                  <c:v>111.50965928610201</c:v>
                </c:pt>
                <c:pt idx="171">
                  <c:v>98.793493723674999</c:v>
                </c:pt>
                <c:pt idx="172">
                  <c:v>107.720183154387</c:v>
                </c:pt>
                <c:pt idx="173">
                  <c:v>97.733286850315494</c:v>
                </c:pt>
                <c:pt idx="174">
                  <c:v>108.243731373873</c:v>
                </c:pt>
                <c:pt idx="175">
                  <c:v>98.789728056537797</c:v>
                </c:pt>
                <c:pt idx="176">
                  <c:v>107.861056669837</c:v>
                </c:pt>
                <c:pt idx="177">
                  <c:v>101.330748449548</c:v>
                </c:pt>
                <c:pt idx="178">
                  <c:v>112.29748290057201</c:v>
                </c:pt>
                <c:pt idx="179">
                  <c:v>107.356691892822</c:v>
                </c:pt>
                <c:pt idx="180">
                  <c:v>103.43610291095</c:v>
                </c:pt>
                <c:pt idx="181">
                  <c:v>99.580913394864595</c:v>
                </c:pt>
                <c:pt idx="182">
                  <c:v>105.910753149372</c:v>
                </c:pt>
                <c:pt idx="183">
                  <c:v>113.149420137756</c:v>
                </c:pt>
                <c:pt idx="184">
                  <c:v>112.27845918765399</c:v>
                </c:pt>
                <c:pt idx="185">
                  <c:v>110.394345554962</c:v>
                </c:pt>
                <c:pt idx="186">
                  <c:v>112.66106103916201</c:v>
                </c:pt>
                <c:pt idx="187">
                  <c:v>112.550498318732</c:v>
                </c:pt>
                <c:pt idx="188">
                  <c:v>110.368966895318</c:v>
                </c:pt>
                <c:pt idx="189">
                  <c:v>109.84109731161099</c:v>
                </c:pt>
                <c:pt idx="190">
                  <c:v>103.639053740714</c:v>
                </c:pt>
                <c:pt idx="191">
                  <c:v>98.739540415380006</c:v>
                </c:pt>
                <c:pt idx="192">
                  <c:v>100.958404821969</c:v>
                </c:pt>
                <c:pt idx="193">
                  <c:v>110.270979636717</c:v>
                </c:pt>
                <c:pt idx="194">
                  <c:v>110.74395371581301</c:v>
                </c:pt>
                <c:pt idx="195">
                  <c:v>104.21035280275601</c:v>
                </c:pt>
                <c:pt idx="196">
                  <c:v>109.815163182093</c:v>
                </c:pt>
                <c:pt idx="197">
                  <c:v>101.17873873120401</c:v>
                </c:pt>
                <c:pt idx="198">
                  <c:v>107.437021873321</c:v>
                </c:pt>
                <c:pt idx="199">
                  <c:v>100.272779331793</c:v>
                </c:pt>
                <c:pt idx="200">
                  <c:v>106.84505091615</c:v>
                </c:pt>
                <c:pt idx="201">
                  <c:v>107.629512362204</c:v>
                </c:pt>
                <c:pt idx="202">
                  <c:v>101.77429286486399</c:v>
                </c:pt>
                <c:pt idx="203">
                  <c:v>101.045445044454</c:v>
                </c:pt>
                <c:pt idx="204">
                  <c:v>105.804805377823</c:v>
                </c:pt>
                <c:pt idx="205">
                  <c:v>109.449422045699</c:v>
                </c:pt>
                <c:pt idx="206">
                  <c:v>106.218760683488</c:v>
                </c:pt>
                <c:pt idx="207">
                  <c:v>104.870840481336</c:v>
                </c:pt>
                <c:pt idx="208">
                  <c:v>104.74678650748</c:v>
                </c:pt>
                <c:pt idx="209">
                  <c:v>110.541429968812</c:v>
                </c:pt>
                <c:pt idx="210">
                  <c:v>102.73203285434001</c:v>
                </c:pt>
                <c:pt idx="211">
                  <c:v>102.707092444436</c:v>
                </c:pt>
                <c:pt idx="212">
                  <c:v>111.2308875369</c:v>
                </c:pt>
                <c:pt idx="213">
                  <c:v>102.230060339403</c:v>
                </c:pt>
                <c:pt idx="214">
                  <c:v>109.525187431557</c:v>
                </c:pt>
                <c:pt idx="215">
                  <c:v>101.41060697262201</c:v>
                </c:pt>
                <c:pt idx="216">
                  <c:v>103.188255377632</c:v>
                </c:pt>
                <c:pt idx="217">
                  <c:v>112.405228040803</c:v>
                </c:pt>
                <c:pt idx="218">
                  <c:v>100.511462861241</c:v>
                </c:pt>
                <c:pt idx="219">
                  <c:v>112.683549772378</c:v>
                </c:pt>
                <c:pt idx="220">
                  <c:v>100.011446568804</c:v>
                </c:pt>
                <c:pt idx="221">
                  <c:v>104.925466535384</c:v>
                </c:pt>
                <c:pt idx="222">
                  <c:v>104.20810096140001</c:v>
                </c:pt>
                <c:pt idx="223">
                  <c:v>98.922405747258594</c:v>
                </c:pt>
                <c:pt idx="224">
                  <c:v>101.625831046024</c:v>
                </c:pt>
                <c:pt idx="225">
                  <c:v>109.436939693867</c:v>
                </c:pt>
                <c:pt idx="226">
                  <c:v>111.86058783108</c:v>
                </c:pt>
                <c:pt idx="227">
                  <c:v>104.961599208653</c:v>
                </c:pt>
                <c:pt idx="228">
                  <c:v>102.977657933508</c:v>
                </c:pt>
                <c:pt idx="229">
                  <c:v>111.726128267571</c:v>
                </c:pt>
                <c:pt idx="230">
                  <c:v>106.138056538054</c:v>
                </c:pt>
                <c:pt idx="231">
                  <c:v>99.9302567862796</c:v>
                </c:pt>
                <c:pt idx="232">
                  <c:v>105.780862327134</c:v>
                </c:pt>
                <c:pt idx="233">
                  <c:v>108.53136247560199</c:v>
                </c:pt>
                <c:pt idx="234">
                  <c:v>110.927299940301</c:v>
                </c:pt>
                <c:pt idx="235">
                  <c:v>96.936011508764594</c:v>
                </c:pt>
                <c:pt idx="236">
                  <c:v>104.97249509786501</c:v>
                </c:pt>
                <c:pt idx="237">
                  <c:v>107.17679350748099</c:v>
                </c:pt>
                <c:pt idx="238">
                  <c:v>112.692098504276</c:v>
                </c:pt>
                <c:pt idx="239">
                  <c:v>106.190203328587</c:v>
                </c:pt>
                <c:pt idx="240">
                  <c:v>111.439906025282</c:v>
                </c:pt>
                <c:pt idx="241">
                  <c:v>97.067851881841406</c:v>
                </c:pt>
                <c:pt idx="242">
                  <c:v>109.017999610459</c:v>
                </c:pt>
                <c:pt idx="243">
                  <c:v>99.305124671082396</c:v>
                </c:pt>
                <c:pt idx="244">
                  <c:v>110.48210184305201</c:v>
                </c:pt>
                <c:pt idx="245">
                  <c:v>103.392619793473</c:v>
                </c:pt>
                <c:pt idx="246">
                  <c:v>97.679850068292694</c:v>
                </c:pt>
                <c:pt idx="247">
                  <c:v>112.761904616842</c:v>
                </c:pt>
                <c:pt idx="248">
                  <c:v>110.657224426799</c:v>
                </c:pt>
                <c:pt idx="249">
                  <c:v>106.397037989826</c:v>
                </c:pt>
                <c:pt idx="250">
                  <c:v>103.97613766920399</c:v>
                </c:pt>
                <c:pt idx="251">
                  <c:v>102.89789867807499</c:v>
                </c:pt>
                <c:pt idx="252">
                  <c:v>98.540327136288596</c:v>
                </c:pt>
                <c:pt idx="253">
                  <c:v>112.80673725736</c:v>
                </c:pt>
                <c:pt idx="254">
                  <c:v>112.86895262592201</c:v>
                </c:pt>
                <c:pt idx="255">
                  <c:v>109.077858323802</c:v>
                </c:pt>
                <c:pt idx="256">
                  <c:v>106.816105635841</c:v>
                </c:pt>
                <c:pt idx="257">
                  <c:v>101.81577193116</c:v>
                </c:pt>
                <c:pt idx="258">
                  <c:v>100.71882460892699</c:v>
                </c:pt>
                <c:pt idx="259">
                  <c:v>103.840091078401</c:v>
                </c:pt>
                <c:pt idx="260">
                  <c:v>113.882593584487</c:v>
                </c:pt>
                <c:pt idx="261">
                  <c:v>113.540851898293</c:v>
                </c:pt>
                <c:pt idx="262">
                  <c:v>109.94123611066099</c:v>
                </c:pt>
                <c:pt idx="263">
                  <c:v>107.659981553804</c:v>
                </c:pt>
                <c:pt idx="264">
                  <c:v>107.152230021503</c:v>
                </c:pt>
                <c:pt idx="265">
                  <c:v>106.038227829422</c:v>
                </c:pt>
                <c:pt idx="266">
                  <c:v>101.261030985178</c:v>
                </c:pt>
                <c:pt idx="267">
                  <c:v>101.797067723935</c:v>
                </c:pt>
                <c:pt idx="268">
                  <c:v>99.665821160290903</c:v>
                </c:pt>
                <c:pt idx="269">
                  <c:v>109.560067937656</c:v>
                </c:pt>
                <c:pt idx="270">
                  <c:v>110.719943115083</c:v>
                </c:pt>
                <c:pt idx="271">
                  <c:v>107.98833706514</c:v>
                </c:pt>
                <c:pt idx="272">
                  <c:v>113.314001922632</c:v>
                </c:pt>
                <c:pt idx="273">
                  <c:v>110.619545554716</c:v>
                </c:pt>
                <c:pt idx="274">
                  <c:v>112.894676099259</c:v>
                </c:pt>
                <c:pt idx="275">
                  <c:v>110.04473197152601</c:v>
                </c:pt>
                <c:pt idx="276">
                  <c:v>107.56281154719601</c:v>
                </c:pt>
                <c:pt idx="277">
                  <c:v>109.365160282067</c:v>
                </c:pt>
                <c:pt idx="278">
                  <c:v>107.73668871145701</c:v>
                </c:pt>
                <c:pt idx="279">
                  <c:v>108.852936739567</c:v>
                </c:pt>
                <c:pt idx="280">
                  <c:v>109.594772076902</c:v>
                </c:pt>
                <c:pt idx="281">
                  <c:v>111.709120500024</c:v>
                </c:pt>
                <c:pt idx="282">
                  <c:v>112.64552627982501</c:v>
                </c:pt>
                <c:pt idx="283">
                  <c:v>104.827528266352</c:v>
                </c:pt>
                <c:pt idx="284">
                  <c:v>101.251915197754</c:v>
                </c:pt>
                <c:pt idx="285">
                  <c:v>98.976166329999103</c:v>
                </c:pt>
                <c:pt idx="286">
                  <c:v>98.442285379771604</c:v>
                </c:pt>
                <c:pt idx="287">
                  <c:v>103.52273019671399</c:v>
                </c:pt>
                <c:pt idx="288">
                  <c:v>103.94866688764399</c:v>
                </c:pt>
                <c:pt idx="289">
                  <c:v>101.0347855158</c:v>
                </c:pt>
                <c:pt idx="290">
                  <c:v>102.33222625779101</c:v>
                </c:pt>
                <c:pt idx="291">
                  <c:v>106.87039051580599</c:v>
                </c:pt>
                <c:pt idx="292">
                  <c:v>105.77139549371999</c:v>
                </c:pt>
                <c:pt idx="293">
                  <c:v>107.275670381051</c:v>
                </c:pt>
                <c:pt idx="294">
                  <c:v>110.65286767554799</c:v>
                </c:pt>
                <c:pt idx="295">
                  <c:v>108.042701990257</c:v>
                </c:pt>
                <c:pt idx="296">
                  <c:v>99.794711318290396</c:v>
                </c:pt>
                <c:pt idx="297">
                  <c:v>98.8219906818032</c:v>
                </c:pt>
                <c:pt idx="298">
                  <c:v>98.545218290807199</c:v>
                </c:pt>
                <c:pt idx="299">
                  <c:v>100.261098780018</c:v>
                </c:pt>
                <c:pt idx="300">
                  <c:v>104.526888967437</c:v>
                </c:pt>
                <c:pt idx="301">
                  <c:v>103.70510016486899</c:v>
                </c:pt>
                <c:pt idx="302">
                  <c:v>102.713772105871</c:v>
                </c:pt>
                <c:pt idx="303">
                  <c:v>105.812436410719</c:v>
                </c:pt>
                <c:pt idx="304">
                  <c:v>109.465034714461</c:v>
                </c:pt>
                <c:pt idx="305">
                  <c:v>111.367007763099</c:v>
                </c:pt>
                <c:pt idx="306">
                  <c:v>99.070887416466206</c:v>
                </c:pt>
                <c:pt idx="307">
                  <c:v>103.271302214089</c:v>
                </c:pt>
                <c:pt idx="308">
                  <c:v>106.40754945889201</c:v>
                </c:pt>
                <c:pt idx="309">
                  <c:v>112.22079634050399</c:v>
                </c:pt>
                <c:pt idx="310">
                  <c:v>99.3047561020188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0744456"/>
        <c:axId val="150745240"/>
      </c:scatterChart>
      <c:valAx>
        <c:axId val="150744456"/>
        <c:scaling>
          <c:orientation val="minMax"/>
          <c:max val="140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0745240"/>
        <c:crosses val="autoZero"/>
        <c:crossBetween val="midCat"/>
        <c:majorUnit val="200"/>
      </c:valAx>
      <c:valAx>
        <c:axId val="150745240"/>
        <c:scaling>
          <c:orientation val="minMax"/>
          <c:min val="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Phase [deg]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074445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41968587962962961"/>
          <c:y val="0.58902881944444441"/>
          <c:w val="0.49282731481481479"/>
          <c:h val="0.1433315972222222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solidFill>
            <a:schemeClr val="tx1"/>
          </a:solidFill>
        </a:defRPr>
      </a:pPr>
      <a:endParaRPr lang="fr-FR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PhaY</a:t>
            </a:r>
          </a:p>
        </c:rich>
      </c:tx>
      <c:layout>
        <c:manualLayout>
          <c:xMode val="edge"/>
          <c:yMode val="edge"/>
          <c:x val="0.61036064814814817"/>
          <c:y val="0.502708333333333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4465942432505763"/>
          <c:y val="7.6745138888888897E-2"/>
          <c:w val="0.78725436837214813"/>
          <c:h val="0.72738923611111106"/>
        </c:manualLayout>
      </c:layout>
      <c:scatterChart>
        <c:scatterStyle val="lineMarker"/>
        <c:varyColors val="0"/>
        <c:ser>
          <c:idx val="0"/>
          <c:order val="0"/>
          <c:tx>
            <c:v>4DDL MC</c:v>
          </c:tx>
          <c:spPr>
            <a:ln w="19050" cap="rnd">
              <a:solidFill>
                <a:srgbClr val="00B050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[Data_resuME_3Modèles_final.xlsx]DynamRot_4DDLAM!$A$3:$A$2500</c:f>
              <c:numCache>
                <c:formatCode>0.00</c:formatCode>
                <c:ptCount val="2498"/>
                <c:pt idx="0">
                  <c:v>1.71428571428571</c:v>
                </c:pt>
                <c:pt idx="1">
                  <c:v>2.5714285714285698</c:v>
                </c:pt>
                <c:pt idx="2">
                  <c:v>3.4285714285714199</c:v>
                </c:pt>
                <c:pt idx="3">
                  <c:v>4.2857142857142803</c:v>
                </c:pt>
                <c:pt idx="4">
                  <c:v>5.1428571428571397</c:v>
                </c:pt>
                <c:pt idx="5">
                  <c:v>6</c:v>
                </c:pt>
                <c:pt idx="6">
                  <c:v>6.8571428571428497</c:v>
                </c:pt>
                <c:pt idx="7">
                  <c:v>7.71428571428571</c:v>
                </c:pt>
                <c:pt idx="8">
                  <c:v>8.5714285714285694</c:v>
                </c:pt>
                <c:pt idx="9">
                  <c:v>9.4285714285714306</c:v>
                </c:pt>
                <c:pt idx="10">
                  <c:v>10.285714285714199</c:v>
                </c:pt>
                <c:pt idx="11">
                  <c:v>11.1428571428571</c:v>
                </c:pt>
                <c:pt idx="12">
                  <c:v>12</c:v>
                </c:pt>
                <c:pt idx="13">
                  <c:v>12.857142857142801</c:v>
                </c:pt>
                <c:pt idx="14">
                  <c:v>13.714285714285699</c:v>
                </c:pt>
                <c:pt idx="15">
                  <c:v>14.5714285714285</c:v>
                </c:pt>
                <c:pt idx="16">
                  <c:v>15.4285714285714</c:v>
                </c:pt>
                <c:pt idx="17">
                  <c:v>16.285714285714199</c:v>
                </c:pt>
                <c:pt idx="18">
                  <c:v>17.1428571428571</c:v>
                </c:pt>
                <c:pt idx="19">
                  <c:v>18</c:v>
                </c:pt>
                <c:pt idx="20">
                  <c:v>18.857142857142801</c:v>
                </c:pt>
                <c:pt idx="21">
                  <c:v>19.714285714285701</c:v>
                </c:pt>
                <c:pt idx="22">
                  <c:v>20.571428571428498</c:v>
                </c:pt>
                <c:pt idx="23">
                  <c:v>21.428571428571399</c:v>
                </c:pt>
                <c:pt idx="24">
                  <c:v>22.285714285714199</c:v>
                </c:pt>
                <c:pt idx="25">
                  <c:v>23.1428571428571</c:v>
                </c:pt>
                <c:pt idx="26">
                  <c:v>24</c:v>
                </c:pt>
                <c:pt idx="27">
                  <c:v>24.857142857142801</c:v>
                </c:pt>
                <c:pt idx="28">
                  <c:v>25.714285714285701</c:v>
                </c:pt>
                <c:pt idx="29">
                  <c:v>26.571428571428498</c:v>
                </c:pt>
                <c:pt idx="30">
                  <c:v>27.428571428571399</c:v>
                </c:pt>
                <c:pt idx="31">
                  <c:v>28.285714285714199</c:v>
                </c:pt>
                <c:pt idx="32">
                  <c:v>29.1428571428571</c:v>
                </c:pt>
                <c:pt idx="33">
                  <c:v>30</c:v>
                </c:pt>
                <c:pt idx="34">
                  <c:v>30.857142857142801</c:v>
                </c:pt>
                <c:pt idx="35">
                  <c:v>31.714285714285701</c:v>
                </c:pt>
                <c:pt idx="36">
                  <c:v>32.571428571428498</c:v>
                </c:pt>
                <c:pt idx="37">
                  <c:v>33.428571428571402</c:v>
                </c:pt>
                <c:pt idx="38">
                  <c:v>34.285714285714199</c:v>
                </c:pt>
                <c:pt idx="39">
                  <c:v>35.142857142857103</c:v>
                </c:pt>
                <c:pt idx="40">
                  <c:v>36</c:v>
                </c:pt>
                <c:pt idx="41">
                  <c:v>36.857142857142797</c:v>
                </c:pt>
                <c:pt idx="42">
                  <c:v>37.714285714285701</c:v>
                </c:pt>
                <c:pt idx="43">
                  <c:v>38.571428571428498</c:v>
                </c:pt>
                <c:pt idx="44">
                  <c:v>39.428571428571402</c:v>
                </c:pt>
                <c:pt idx="45">
                  <c:v>40.285714285714199</c:v>
                </c:pt>
                <c:pt idx="46">
                  <c:v>41.142857142857103</c:v>
                </c:pt>
                <c:pt idx="47">
                  <c:v>42</c:v>
                </c:pt>
                <c:pt idx="48">
                  <c:v>42.857142857142797</c:v>
                </c:pt>
                <c:pt idx="49">
                  <c:v>43.714285714285701</c:v>
                </c:pt>
                <c:pt idx="50">
                  <c:v>44.571428571428498</c:v>
                </c:pt>
                <c:pt idx="51">
                  <c:v>45.428571428571402</c:v>
                </c:pt>
                <c:pt idx="52">
                  <c:v>46.285714285714199</c:v>
                </c:pt>
                <c:pt idx="53">
                  <c:v>47.142857142857103</c:v>
                </c:pt>
                <c:pt idx="54">
                  <c:v>48</c:v>
                </c:pt>
                <c:pt idx="55">
                  <c:v>48.857142857142797</c:v>
                </c:pt>
                <c:pt idx="56">
                  <c:v>49.714285714285701</c:v>
                </c:pt>
                <c:pt idx="57">
                  <c:v>50.571428571428498</c:v>
                </c:pt>
                <c:pt idx="58">
                  <c:v>51.428571428571402</c:v>
                </c:pt>
                <c:pt idx="59">
                  <c:v>52.285714285714199</c:v>
                </c:pt>
                <c:pt idx="60">
                  <c:v>53.142857142857103</c:v>
                </c:pt>
                <c:pt idx="61">
                  <c:v>54</c:v>
                </c:pt>
                <c:pt idx="62">
                  <c:v>54.857142857142797</c:v>
                </c:pt>
                <c:pt idx="63">
                  <c:v>55.714285714285701</c:v>
                </c:pt>
                <c:pt idx="64">
                  <c:v>56.571428571428498</c:v>
                </c:pt>
                <c:pt idx="65">
                  <c:v>57.428571428571402</c:v>
                </c:pt>
                <c:pt idx="66">
                  <c:v>58.285714285714199</c:v>
                </c:pt>
                <c:pt idx="67">
                  <c:v>59.142857142857103</c:v>
                </c:pt>
                <c:pt idx="68">
                  <c:v>60</c:v>
                </c:pt>
                <c:pt idx="69">
                  <c:v>60.857142857142797</c:v>
                </c:pt>
                <c:pt idx="70">
                  <c:v>61.714285714285701</c:v>
                </c:pt>
                <c:pt idx="71">
                  <c:v>62.571428571428498</c:v>
                </c:pt>
                <c:pt idx="72">
                  <c:v>63.428571428571402</c:v>
                </c:pt>
                <c:pt idx="73">
                  <c:v>64.285714285714207</c:v>
                </c:pt>
                <c:pt idx="74">
                  <c:v>65.142857142857096</c:v>
                </c:pt>
                <c:pt idx="75">
                  <c:v>66</c:v>
                </c:pt>
                <c:pt idx="76">
                  <c:v>66.857142857142804</c:v>
                </c:pt>
                <c:pt idx="77">
                  <c:v>67.714285714285694</c:v>
                </c:pt>
                <c:pt idx="78">
                  <c:v>68.571428571428498</c:v>
                </c:pt>
                <c:pt idx="79">
                  <c:v>69.428571428571402</c:v>
                </c:pt>
                <c:pt idx="80">
                  <c:v>70.285714285714207</c:v>
                </c:pt>
                <c:pt idx="81">
                  <c:v>71.142857142857096</c:v>
                </c:pt>
                <c:pt idx="82">
                  <c:v>72</c:v>
                </c:pt>
                <c:pt idx="83">
                  <c:v>72.857142857142804</c:v>
                </c:pt>
                <c:pt idx="84">
                  <c:v>73.714285714285694</c:v>
                </c:pt>
                <c:pt idx="85">
                  <c:v>74.571428571428498</c:v>
                </c:pt>
                <c:pt idx="86">
                  <c:v>75.428571428571402</c:v>
                </c:pt>
                <c:pt idx="87">
                  <c:v>76.285714285714207</c:v>
                </c:pt>
                <c:pt idx="88">
                  <c:v>77.142857142857096</c:v>
                </c:pt>
                <c:pt idx="89">
                  <c:v>78</c:v>
                </c:pt>
                <c:pt idx="90">
                  <c:v>78.857142857142804</c:v>
                </c:pt>
                <c:pt idx="91">
                  <c:v>79.714285714285694</c:v>
                </c:pt>
                <c:pt idx="92">
                  <c:v>80.571428571428498</c:v>
                </c:pt>
                <c:pt idx="93">
                  <c:v>81.428571428571402</c:v>
                </c:pt>
                <c:pt idx="94">
                  <c:v>82.285714285714207</c:v>
                </c:pt>
                <c:pt idx="95">
                  <c:v>83.142857142857096</c:v>
                </c:pt>
                <c:pt idx="96">
                  <c:v>84</c:v>
                </c:pt>
                <c:pt idx="97">
                  <c:v>84.857142857142804</c:v>
                </c:pt>
                <c:pt idx="98">
                  <c:v>85.714285714285694</c:v>
                </c:pt>
                <c:pt idx="99">
                  <c:v>86.571428571428498</c:v>
                </c:pt>
                <c:pt idx="100">
                  <c:v>87.428571428571402</c:v>
                </c:pt>
                <c:pt idx="101">
                  <c:v>88.285714285714207</c:v>
                </c:pt>
                <c:pt idx="102">
                  <c:v>89.142857142857096</c:v>
                </c:pt>
                <c:pt idx="103">
                  <c:v>90</c:v>
                </c:pt>
                <c:pt idx="104">
                  <c:v>90.857142857142804</c:v>
                </c:pt>
                <c:pt idx="105">
                  <c:v>91.714285714285694</c:v>
                </c:pt>
                <c:pt idx="106">
                  <c:v>92.571428571428498</c:v>
                </c:pt>
                <c:pt idx="107">
                  <c:v>93.428571428571402</c:v>
                </c:pt>
                <c:pt idx="108">
                  <c:v>94.285714285714207</c:v>
                </c:pt>
                <c:pt idx="109">
                  <c:v>95.142857142857096</c:v>
                </c:pt>
                <c:pt idx="110">
                  <c:v>96</c:v>
                </c:pt>
                <c:pt idx="111">
                  <c:v>96.857142857142804</c:v>
                </c:pt>
                <c:pt idx="112">
                  <c:v>97.714285714285694</c:v>
                </c:pt>
                <c:pt idx="113">
                  <c:v>98.571428571428498</c:v>
                </c:pt>
                <c:pt idx="114">
                  <c:v>99.428571428571402</c:v>
                </c:pt>
                <c:pt idx="115">
                  <c:v>100.28571428571399</c:v>
                </c:pt>
                <c:pt idx="116">
                  <c:v>101.142857142857</c:v>
                </c:pt>
                <c:pt idx="117">
                  <c:v>102</c:v>
                </c:pt>
                <c:pt idx="118">
                  <c:v>102.85714285714199</c:v>
                </c:pt>
                <c:pt idx="119">
                  <c:v>103.714285714285</c:v>
                </c:pt>
                <c:pt idx="120">
                  <c:v>104.571428571428</c:v>
                </c:pt>
                <c:pt idx="121">
                  <c:v>105.428571428571</c:v>
                </c:pt>
                <c:pt idx="122">
                  <c:v>106.28571428571399</c:v>
                </c:pt>
                <c:pt idx="123">
                  <c:v>107.142857142857</c:v>
                </c:pt>
                <c:pt idx="124">
                  <c:v>108</c:v>
                </c:pt>
                <c:pt idx="125">
                  <c:v>108.85714285714199</c:v>
                </c:pt>
                <c:pt idx="126">
                  <c:v>109.714285714285</c:v>
                </c:pt>
                <c:pt idx="127">
                  <c:v>110.571428571428</c:v>
                </c:pt>
                <c:pt idx="128">
                  <c:v>111.428571428571</c:v>
                </c:pt>
                <c:pt idx="129">
                  <c:v>112.28571428571399</c:v>
                </c:pt>
                <c:pt idx="130">
                  <c:v>113.142857142857</c:v>
                </c:pt>
                <c:pt idx="131">
                  <c:v>114</c:v>
                </c:pt>
                <c:pt idx="132">
                  <c:v>114.85714285714199</c:v>
                </c:pt>
                <c:pt idx="133">
                  <c:v>115.714285714285</c:v>
                </c:pt>
                <c:pt idx="134">
                  <c:v>116.571428571428</c:v>
                </c:pt>
                <c:pt idx="135">
                  <c:v>117.428571428571</c:v>
                </c:pt>
                <c:pt idx="136">
                  <c:v>118.28571428571399</c:v>
                </c:pt>
                <c:pt idx="137">
                  <c:v>119.142857142857</c:v>
                </c:pt>
                <c:pt idx="138">
                  <c:v>120</c:v>
                </c:pt>
                <c:pt idx="139">
                  <c:v>120.85714285714199</c:v>
                </c:pt>
                <c:pt idx="140">
                  <c:v>121.714285714285</c:v>
                </c:pt>
                <c:pt idx="141">
                  <c:v>122.571428571428</c:v>
                </c:pt>
                <c:pt idx="142">
                  <c:v>123.428571428571</c:v>
                </c:pt>
                <c:pt idx="143">
                  <c:v>124.28571428571399</c:v>
                </c:pt>
                <c:pt idx="144">
                  <c:v>125.142857142857</c:v>
                </c:pt>
                <c:pt idx="145">
                  <c:v>126</c:v>
                </c:pt>
                <c:pt idx="146">
                  <c:v>126.85714285714199</c:v>
                </c:pt>
                <c:pt idx="147">
                  <c:v>127.714285714285</c:v>
                </c:pt>
                <c:pt idx="148">
                  <c:v>128.57142857142799</c:v>
                </c:pt>
                <c:pt idx="149">
                  <c:v>129.42857142857099</c:v>
                </c:pt>
                <c:pt idx="150">
                  <c:v>130.28571428571399</c:v>
                </c:pt>
                <c:pt idx="151">
                  <c:v>131.142857142857</c:v>
                </c:pt>
                <c:pt idx="152">
                  <c:v>132</c:v>
                </c:pt>
                <c:pt idx="153">
                  <c:v>132.85714285714201</c:v>
                </c:pt>
                <c:pt idx="154">
                  <c:v>133.71428571428501</c:v>
                </c:pt>
                <c:pt idx="155">
                  <c:v>134.57142857142799</c:v>
                </c:pt>
                <c:pt idx="156">
                  <c:v>135.42857142857099</c:v>
                </c:pt>
                <c:pt idx="157">
                  <c:v>136.28571428571399</c:v>
                </c:pt>
                <c:pt idx="158">
                  <c:v>137.142857142857</c:v>
                </c:pt>
                <c:pt idx="159">
                  <c:v>138</c:v>
                </c:pt>
                <c:pt idx="160">
                  <c:v>138.85714285714201</c:v>
                </c:pt>
                <c:pt idx="161">
                  <c:v>139.71428571428501</c:v>
                </c:pt>
                <c:pt idx="162">
                  <c:v>140.57142857142799</c:v>
                </c:pt>
                <c:pt idx="163">
                  <c:v>141.42857142857099</c:v>
                </c:pt>
                <c:pt idx="164">
                  <c:v>142.28571428571399</c:v>
                </c:pt>
                <c:pt idx="165">
                  <c:v>143.142857142857</c:v>
                </c:pt>
                <c:pt idx="166">
                  <c:v>144</c:v>
                </c:pt>
                <c:pt idx="167">
                  <c:v>144.85714285714201</c:v>
                </c:pt>
                <c:pt idx="168">
                  <c:v>145.71428571428501</c:v>
                </c:pt>
                <c:pt idx="169">
                  <c:v>146.57142857142799</c:v>
                </c:pt>
                <c:pt idx="170">
                  <c:v>147.42857142857099</c:v>
                </c:pt>
                <c:pt idx="171">
                  <c:v>148.28571428571399</c:v>
                </c:pt>
                <c:pt idx="172">
                  <c:v>149.142857142857</c:v>
                </c:pt>
                <c:pt idx="173">
                  <c:v>150</c:v>
                </c:pt>
                <c:pt idx="174">
                  <c:v>150.85714285714201</c:v>
                </c:pt>
                <c:pt idx="175">
                  <c:v>151.71428571428501</c:v>
                </c:pt>
                <c:pt idx="176">
                  <c:v>152.57142857142799</c:v>
                </c:pt>
                <c:pt idx="177">
                  <c:v>153.42857142857099</c:v>
                </c:pt>
                <c:pt idx="178">
                  <c:v>154.28571428571399</c:v>
                </c:pt>
                <c:pt idx="179">
                  <c:v>155.142857142857</c:v>
                </c:pt>
                <c:pt idx="180">
                  <c:v>156</c:v>
                </c:pt>
                <c:pt idx="181">
                  <c:v>156.85714285714201</c:v>
                </c:pt>
                <c:pt idx="182">
                  <c:v>157.71428571428501</c:v>
                </c:pt>
                <c:pt idx="183">
                  <c:v>158.57142857142799</c:v>
                </c:pt>
                <c:pt idx="184">
                  <c:v>159.42857142857099</c:v>
                </c:pt>
                <c:pt idx="185">
                  <c:v>160.28571428571399</c:v>
                </c:pt>
                <c:pt idx="186">
                  <c:v>161.142857142857</c:v>
                </c:pt>
                <c:pt idx="187">
                  <c:v>162</c:v>
                </c:pt>
                <c:pt idx="188">
                  <c:v>162.85714285714201</c:v>
                </c:pt>
                <c:pt idx="189">
                  <c:v>163.71428571428501</c:v>
                </c:pt>
                <c:pt idx="190">
                  <c:v>164.57142857142799</c:v>
                </c:pt>
                <c:pt idx="191">
                  <c:v>165.42857142857099</c:v>
                </c:pt>
                <c:pt idx="192">
                  <c:v>166.28571428571399</c:v>
                </c:pt>
                <c:pt idx="193">
                  <c:v>167.142857142857</c:v>
                </c:pt>
                <c:pt idx="194">
                  <c:v>168</c:v>
                </c:pt>
                <c:pt idx="195">
                  <c:v>168.85714285714201</c:v>
                </c:pt>
                <c:pt idx="196">
                  <c:v>169.71428571428501</c:v>
                </c:pt>
                <c:pt idx="197">
                  <c:v>170.57142857142799</c:v>
                </c:pt>
                <c:pt idx="198">
                  <c:v>171.42857142857099</c:v>
                </c:pt>
                <c:pt idx="199">
                  <c:v>172.28571428571399</c:v>
                </c:pt>
                <c:pt idx="200">
                  <c:v>173.142857142857</c:v>
                </c:pt>
                <c:pt idx="201">
                  <c:v>174</c:v>
                </c:pt>
                <c:pt idx="202">
                  <c:v>174.85714285714201</c:v>
                </c:pt>
                <c:pt idx="203">
                  <c:v>175.71428571428501</c:v>
                </c:pt>
                <c:pt idx="204">
                  <c:v>176.57142857142799</c:v>
                </c:pt>
                <c:pt idx="205">
                  <c:v>177.42857142857099</c:v>
                </c:pt>
                <c:pt idx="206">
                  <c:v>178.28571428571399</c:v>
                </c:pt>
                <c:pt idx="207">
                  <c:v>179.142857142857</c:v>
                </c:pt>
                <c:pt idx="208">
                  <c:v>180</c:v>
                </c:pt>
                <c:pt idx="209">
                  <c:v>180.85714285714201</c:v>
                </c:pt>
                <c:pt idx="210">
                  <c:v>181.71428571428501</c:v>
                </c:pt>
                <c:pt idx="211">
                  <c:v>182.57142857142799</c:v>
                </c:pt>
                <c:pt idx="212">
                  <c:v>183.42857142857099</c:v>
                </c:pt>
                <c:pt idx="213">
                  <c:v>184.28571428571399</c:v>
                </c:pt>
                <c:pt idx="214">
                  <c:v>185.142857142857</c:v>
                </c:pt>
                <c:pt idx="215">
                  <c:v>186</c:v>
                </c:pt>
                <c:pt idx="216">
                  <c:v>186.85714285714201</c:v>
                </c:pt>
                <c:pt idx="217">
                  <c:v>187.71428571428501</c:v>
                </c:pt>
                <c:pt idx="218">
                  <c:v>188.57142857142799</c:v>
                </c:pt>
                <c:pt idx="219">
                  <c:v>189.42857142857099</c:v>
                </c:pt>
                <c:pt idx="220">
                  <c:v>190.28571428571399</c:v>
                </c:pt>
                <c:pt idx="221">
                  <c:v>191.142857142857</c:v>
                </c:pt>
                <c:pt idx="222">
                  <c:v>192</c:v>
                </c:pt>
                <c:pt idx="223">
                  <c:v>192.85714285714201</c:v>
                </c:pt>
                <c:pt idx="224">
                  <c:v>193.71428571428501</c:v>
                </c:pt>
                <c:pt idx="225">
                  <c:v>194.57142857142799</c:v>
                </c:pt>
                <c:pt idx="226">
                  <c:v>195.42857142857099</c:v>
                </c:pt>
                <c:pt idx="227">
                  <c:v>196.28571428571399</c:v>
                </c:pt>
                <c:pt idx="228">
                  <c:v>197.142857142857</c:v>
                </c:pt>
                <c:pt idx="229">
                  <c:v>198</c:v>
                </c:pt>
                <c:pt idx="230">
                  <c:v>198.85714285714201</c:v>
                </c:pt>
                <c:pt idx="231">
                  <c:v>199.71428571428501</c:v>
                </c:pt>
                <c:pt idx="232">
                  <c:v>200.57142857142799</c:v>
                </c:pt>
                <c:pt idx="233">
                  <c:v>201.42857142857099</c:v>
                </c:pt>
                <c:pt idx="234">
                  <c:v>202.28571428571399</c:v>
                </c:pt>
                <c:pt idx="235">
                  <c:v>203.142857142857</c:v>
                </c:pt>
                <c:pt idx="236">
                  <c:v>204</c:v>
                </c:pt>
                <c:pt idx="237">
                  <c:v>204.85714285714201</c:v>
                </c:pt>
                <c:pt idx="238">
                  <c:v>205.71428571428501</c:v>
                </c:pt>
                <c:pt idx="239">
                  <c:v>206.57142857142799</c:v>
                </c:pt>
                <c:pt idx="240">
                  <c:v>207.42857142857099</c:v>
                </c:pt>
                <c:pt idx="241">
                  <c:v>208.28571428571399</c:v>
                </c:pt>
                <c:pt idx="242">
                  <c:v>209.142857142857</c:v>
                </c:pt>
                <c:pt idx="243">
                  <c:v>210</c:v>
                </c:pt>
                <c:pt idx="244">
                  <c:v>210.85714285714201</c:v>
                </c:pt>
                <c:pt idx="245">
                  <c:v>211.71428571428501</c:v>
                </c:pt>
                <c:pt idx="246">
                  <c:v>212.57142857142799</c:v>
                </c:pt>
                <c:pt idx="247">
                  <c:v>213.42857142857099</c:v>
                </c:pt>
                <c:pt idx="248">
                  <c:v>214.28571428571399</c:v>
                </c:pt>
                <c:pt idx="249">
                  <c:v>215.142857142857</c:v>
                </c:pt>
                <c:pt idx="250">
                  <c:v>216</c:v>
                </c:pt>
                <c:pt idx="251">
                  <c:v>216.85714285714201</c:v>
                </c:pt>
                <c:pt idx="252">
                  <c:v>217.71428571428501</c:v>
                </c:pt>
                <c:pt idx="253">
                  <c:v>218.57142857142799</c:v>
                </c:pt>
                <c:pt idx="254">
                  <c:v>219.42857142857099</c:v>
                </c:pt>
                <c:pt idx="255">
                  <c:v>220.28571428571399</c:v>
                </c:pt>
                <c:pt idx="256">
                  <c:v>221.142857142857</c:v>
                </c:pt>
                <c:pt idx="257">
                  <c:v>222</c:v>
                </c:pt>
                <c:pt idx="258">
                  <c:v>222.85714285714201</c:v>
                </c:pt>
                <c:pt idx="259">
                  <c:v>223.71428571428501</c:v>
                </c:pt>
                <c:pt idx="260">
                  <c:v>224.57142857142799</c:v>
                </c:pt>
                <c:pt idx="261">
                  <c:v>225.42857142857099</c:v>
                </c:pt>
                <c:pt idx="262">
                  <c:v>226.28571428571399</c:v>
                </c:pt>
                <c:pt idx="263">
                  <c:v>227.142857142857</c:v>
                </c:pt>
                <c:pt idx="264">
                  <c:v>228</c:v>
                </c:pt>
                <c:pt idx="265">
                  <c:v>228.85714285714201</c:v>
                </c:pt>
                <c:pt idx="266">
                  <c:v>229.71428571428501</c:v>
                </c:pt>
                <c:pt idx="267">
                  <c:v>230.57142857142799</c:v>
                </c:pt>
                <c:pt idx="268">
                  <c:v>231.42857142857099</c:v>
                </c:pt>
                <c:pt idx="269">
                  <c:v>232.28571428571399</c:v>
                </c:pt>
                <c:pt idx="270">
                  <c:v>233.142857142857</c:v>
                </c:pt>
                <c:pt idx="271">
                  <c:v>234</c:v>
                </c:pt>
                <c:pt idx="272">
                  <c:v>234.85714285714201</c:v>
                </c:pt>
                <c:pt idx="273">
                  <c:v>235.71428571428501</c:v>
                </c:pt>
                <c:pt idx="274">
                  <c:v>236.57142857142799</c:v>
                </c:pt>
                <c:pt idx="275">
                  <c:v>237.42857142857099</c:v>
                </c:pt>
                <c:pt idx="276">
                  <c:v>238.28571428571399</c:v>
                </c:pt>
                <c:pt idx="277">
                  <c:v>239.142857142857</c:v>
                </c:pt>
                <c:pt idx="278">
                  <c:v>240</c:v>
                </c:pt>
                <c:pt idx="279">
                  <c:v>240.85714285714201</c:v>
                </c:pt>
                <c:pt idx="280">
                  <c:v>241.71428571428501</c:v>
                </c:pt>
                <c:pt idx="281">
                  <c:v>242.57142857142799</c:v>
                </c:pt>
                <c:pt idx="282">
                  <c:v>243.42857142857099</c:v>
                </c:pt>
                <c:pt idx="283">
                  <c:v>244.28571428571399</c:v>
                </c:pt>
                <c:pt idx="284">
                  <c:v>245.142857142857</c:v>
                </c:pt>
                <c:pt idx="285">
                  <c:v>246</c:v>
                </c:pt>
                <c:pt idx="286">
                  <c:v>246.85714285714201</c:v>
                </c:pt>
                <c:pt idx="287">
                  <c:v>247.71428571428501</c:v>
                </c:pt>
                <c:pt idx="288">
                  <c:v>248.57142857142799</c:v>
                </c:pt>
                <c:pt idx="289">
                  <c:v>249.42857142857099</c:v>
                </c:pt>
                <c:pt idx="290">
                  <c:v>250.28571428571399</c:v>
                </c:pt>
                <c:pt idx="291">
                  <c:v>251.142857142857</c:v>
                </c:pt>
                <c:pt idx="292">
                  <c:v>252</c:v>
                </c:pt>
                <c:pt idx="293">
                  <c:v>252.85714285714201</c:v>
                </c:pt>
                <c:pt idx="294">
                  <c:v>253.71428571428501</c:v>
                </c:pt>
                <c:pt idx="295">
                  <c:v>254.57142857142799</c:v>
                </c:pt>
                <c:pt idx="296">
                  <c:v>255.42857142857099</c:v>
                </c:pt>
                <c:pt idx="297">
                  <c:v>256.28571428571399</c:v>
                </c:pt>
                <c:pt idx="298">
                  <c:v>257.142857142857</c:v>
                </c:pt>
                <c:pt idx="299">
                  <c:v>258</c:v>
                </c:pt>
                <c:pt idx="300">
                  <c:v>258.85714285714198</c:v>
                </c:pt>
                <c:pt idx="301">
                  <c:v>259.71428571428498</c:v>
                </c:pt>
                <c:pt idx="302">
                  <c:v>260.57142857142799</c:v>
                </c:pt>
                <c:pt idx="303">
                  <c:v>261.42857142857099</c:v>
                </c:pt>
                <c:pt idx="304">
                  <c:v>262.28571428571399</c:v>
                </c:pt>
                <c:pt idx="305">
                  <c:v>263.142857142857</c:v>
                </c:pt>
                <c:pt idx="306">
                  <c:v>264</c:v>
                </c:pt>
                <c:pt idx="307">
                  <c:v>264.85714285714198</c:v>
                </c:pt>
                <c:pt idx="308">
                  <c:v>265.71428571428498</c:v>
                </c:pt>
                <c:pt idx="309">
                  <c:v>266.57142857142799</c:v>
                </c:pt>
                <c:pt idx="310">
                  <c:v>267.42857142857099</c:v>
                </c:pt>
                <c:pt idx="311">
                  <c:v>268.28571428571399</c:v>
                </c:pt>
                <c:pt idx="312">
                  <c:v>269.142857142857</c:v>
                </c:pt>
                <c:pt idx="313">
                  <c:v>270</c:v>
                </c:pt>
                <c:pt idx="314">
                  <c:v>270.85714285714198</c:v>
                </c:pt>
                <c:pt idx="315">
                  <c:v>271.71428571428498</c:v>
                </c:pt>
                <c:pt idx="316">
                  <c:v>272.57142857142799</c:v>
                </c:pt>
                <c:pt idx="317">
                  <c:v>273.42857142857099</c:v>
                </c:pt>
                <c:pt idx="318">
                  <c:v>274.28571428571399</c:v>
                </c:pt>
                <c:pt idx="319">
                  <c:v>275.142857142857</c:v>
                </c:pt>
                <c:pt idx="320">
                  <c:v>276</c:v>
                </c:pt>
                <c:pt idx="321">
                  <c:v>276.85714285714198</c:v>
                </c:pt>
                <c:pt idx="322">
                  <c:v>277.71428571428498</c:v>
                </c:pt>
                <c:pt idx="323">
                  <c:v>278.57142857142799</c:v>
                </c:pt>
                <c:pt idx="324">
                  <c:v>279.42857142857099</c:v>
                </c:pt>
                <c:pt idx="325">
                  <c:v>280.28571428571399</c:v>
                </c:pt>
                <c:pt idx="326">
                  <c:v>281.142857142857</c:v>
                </c:pt>
                <c:pt idx="327">
                  <c:v>282</c:v>
                </c:pt>
                <c:pt idx="328">
                  <c:v>282.85714285714198</c:v>
                </c:pt>
                <c:pt idx="329">
                  <c:v>283.71428571428498</c:v>
                </c:pt>
                <c:pt idx="330">
                  <c:v>284.57142857142799</c:v>
                </c:pt>
                <c:pt idx="331">
                  <c:v>285.42857142857099</c:v>
                </c:pt>
                <c:pt idx="332">
                  <c:v>286.28571428571399</c:v>
                </c:pt>
                <c:pt idx="333">
                  <c:v>287.142857142857</c:v>
                </c:pt>
                <c:pt idx="334">
                  <c:v>288</c:v>
                </c:pt>
                <c:pt idx="335">
                  <c:v>288.85714285714198</c:v>
                </c:pt>
                <c:pt idx="336">
                  <c:v>289.71428571428498</c:v>
                </c:pt>
                <c:pt idx="337">
                  <c:v>290.57142857142799</c:v>
                </c:pt>
                <c:pt idx="338">
                  <c:v>291.42857142857099</c:v>
                </c:pt>
                <c:pt idx="339">
                  <c:v>292.28571428571399</c:v>
                </c:pt>
                <c:pt idx="340">
                  <c:v>293.142857142857</c:v>
                </c:pt>
                <c:pt idx="341">
                  <c:v>294</c:v>
                </c:pt>
                <c:pt idx="342">
                  <c:v>294.85714285714198</c:v>
                </c:pt>
                <c:pt idx="343">
                  <c:v>295.71428571428498</c:v>
                </c:pt>
                <c:pt idx="344">
                  <c:v>296.57142857142799</c:v>
                </c:pt>
                <c:pt idx="345">
                  <c:v>297.42857142857099</c:v>
                </c:pt>
                <c:pt idx="346">
                  <c:v>298.28571428571399</c:v>
                </c:pt>
                <c:pt idx="347">
                  <c:v>299.142857142857</c:v>
                </c:pt>
                <c:pt idx="348">
                  <c:v>300</c:v>
                </c:pt>
                <c:pt idx="349">
                  <c:v>300.85714285714198</c:v>
                </c:pt>
                <c:pt idx="350">
                  <c:v>301.71428571428498</c:v>
                </c:pt>
                <c:pt idx="351">
                  <c:v>302.57142857142799</c:v>
                </c:pt>
                <c:pt idx="352">
                  <c:v>303.42857142857099</c:v>
                </c:pt>
                <c:pt idx="353">
                  <c:v>304.28571428571399</c:v>
                </c:pt>
                <c:pt idx="354">
                  <c:v>305.142857142857</c:v>
                </c:pt>
                <c:pt idx="355">
                  <c:v>306</c:v>
                </c:pt>
                <c:pt idx="356">
                  <c:v>306.85714285714198</c:v>
                </c:pt>
                <c:pt idx="357">
                  <c:v>307.71428571428498</c:v>
                </c:pt>
                <c:pt idx="358">
                  <c:v>308.57142857142799</c:v>
                </c:pt>
                <c:pt idx="359">
                  <c:v>309.42857142857099</c:v>
                </c:pt>
                <c:pt idx="360">
                  <c:v>310.28571428571399</c:v>
                </c:pt>
                <c:pt idx="361">
                  <c:v>311.142857142857</c:v>
                </c:pt>
                <c:pt idx="362">
                  <c:v>312</c:v>
                </c:pt>
                <c:pt idx="363">
                  <c:v>312.85714285714198</c:v>
                </c:pt>
                <c:pt idx="364">
                  <c:v>313.71428571428498</c:v>
                </c:pt>
                <c:pt idx="365">
                  <c:v>314.57142857142799</c:v>
                </c:pt>
                <c:pt idx="366">
                  <c:v>315.42857142857099</c:v>
                </c:pt>
                <c:pt idx="367">
                  <c:v>316.28571428571399</c:v>
                </c:pt>
                <c:pt idx="368">
                  <c:v>317.142857142857</c:v>
                </c:pt>
                <c:pt idx="369">
                  <c:v>318</c:v>
                </c:pt>
                <c:pt idx="370">
                  <c:v>318.85714285714198</c:v>
                </c:pt>
                <c:pt idx="371">
                  <c:v>319.71428571428498</c:v>
                </c:pt>
                <c:pt idx="372">
                  <c:v>320.57142857142799</c:v>
                </c:pt>
                <c:pt idx="373">
                  <c:v>321.42857142857099</c:v>
                </c:pt>
                <c:pt idx="374">
                  <c:v>322.28571428571399</c:v>
                </c:pt>
                <c:pt idx="375">
                  <c:v>323.142857142857</c:v>
                </c:pt>
                <c:pt idx="376">
                  <c:v>324</c:v>
                </c:pt>
                <c:pt idx="377">
                  <c:v>324.85714285714198</c:v>
                </c:pt>
                <c:pt idx="378">
                  <c:v>325.71428571428498</c:v>
                </c:pt>
                <c:pt idx="379">
                  <c:v>326.57142857142799</c:v>
                </c:pt>
                <c:pt idx="380">
                  <c:v>327.42857142857099</c:v>
                </c:pt>
                <c:pt idx="381">
                  <c:v>328.28571428571399</c:v>
                </c:pt>
                <c:pt idx="382">
                  <c:v>329.142857142857</c:v>
                </c:pt>
                <c:pt idx="383">
                  <c:v>330</c:v>
                </c:pt>
                <c:pt idx="384">
                  <c:v>330.85714285714198</c:v>
                </c:pt>
                <c:pt idx="385">
                  <c:v>331.71428571428498</c:v>
                </c:pt>
                <c:pt idx="386">
                  <c:v>332.57142857142799</c:v>
                </c:pt>
                <c:pt idx="387">
                  <c:v>333.42857142857099</c:v>
                </c:pt>
                <c:pt idx="388">
                  <c:v>334.28571428571399</c:v>
                </c:pt>
                <c:pt idx="389">
                  <c:v>335.142857142857</c:v>
                </c:pt>
                <c:pt idx="390">
                  <c:v>336</c:v>
                </c:pt>
                <c:pt idx="391">
                  <c:v>336.85714285714198</c:v>
                </c:pt>
                <c:pt idx="392">
                  <c:v>337.71428571428498</c:v>
                </c:pt>
                <c:pt idx="393">
                  <c:v>338.57142857142799</c:v>
                </c:pt>
                <c:pt idx="394">
                  <c:v>339.42857142857099</c:v>
                </c:pt>
                <c:pt idx="395">
                  <c:v>340.28571428571399</c:v>
                </c:pt>
                <c:pt idx="396">
                  <c:v>341.142857142857</c:v>
                </c:pt>
                <c:pt idx="397">
                  <c:v>342</c:v>
                </c:pt>
                <c:pt idx="398">
                  <c:v>342.85714285714198</c:v>
                </c:pt>
                <c:pt idx="399">
                  <c:v>343.71428571428498</c:v>
                </c:pt>
                <c:pt idx="400">
                  <c:v>344.57142857142799</c:v>
                </c:pt>
                <c:pt idx="401">
                  <c:v>345.42857142857099</c:v>
                </c:pt>
                <c:pt idx="402">
                  <c:v>346.28571428571399</c:v>
                </c:pt>
                <c:pt idx="403">
                  <c:v>347.142857142857</c:v>
                </c:pt>
                <c:pt idx="404">
                  <c:v>348</c:v>
                </c:pt>
                <c:pt idx="405">
                  <c:v>348.85714285714198</c:v>
                </c:pt>
                <c:pt idx="406">
                  <c:v>349.71428571428498</c:v>
                </c:pt>
                <c:pt idx="407">
                  <c:v>350.57142857142799</c:v>
                </c:pt>
                <c:pt idx="408">
                  <c:v>351.42857142857099</c:v>
                </c:pt>
                <c:pt idx="409">
                  <c:v>352.28571428571399</c:v>
                </c:pt>
                <c:pt idx="410">
                  <c:v>353.142857142857</c:v>
                </c:pt>
                <c:pt idx="411">
                  <c:v>354</c:v>
                </c:pt>
                <c:pt idx="412">
                  <c:v>354.85714285714198</c:v>
                </c:pt>
                <c:pt idx="413">
                  <c:v>355.71428571428498</c:v>
                </c:pt>
                <c:pt idx="414">
                  <c:v>356.57142857142799</c:v>
                </c:pt>
                <c:pt idx="415">
                  <c:v>357.42857142857099</c:v>
                </c:pt>
                <c:pt idx="416">
                  <c:v>358.28571428571399</c:v>
                </c:pt>
                <c:pt idx="417">
                  <c:v>359.142857142857</c:v>
                </c:pt>
                <c:pt idx="418">
                  <c:v>360</c:v>
                </c:pt>
                <c:pt idx="419">
                  <c:v>360.85714285714198</c:v>
                </c:pt>
                <c:pt idx="420">
                  <c:v>361.71428571428498</c:v>
                </c:pt>
                <c:pt idx="421">
                  <c:v>362.57142857142799</c:v>
                </c:pt>
                <c:pt idx="422">
                  <c:v>363.42857142857099</c:v>
                </c:pt>
                <c:pt idx="423">
                  <c:v>364.28571428571399</c:v>
                </c:pt>
                <c:pt idx="424">
                  <c:v>365.142857142857</c:v>
                </c:pt>
                <c:pt idx="425">
                  <c:v>366</c:v>
                </c:pt>
                <c:pt idx="426">
                  <c:v>366.85714285714198</c:v>
                </c:pt>
                <c:pt idx="427">
                  <c:v>367.71428571428498</c:v>
                </c:pt>
                <c:pt idx="428">
                  <c:v>368.57142857142799</c:v>
                </c:pt>
                <c:pt idx="429">
                  <c:v>369.42857142857099</c:v>
                </c:pt>
                <c:pt idx="430">
                  <c:v>370.28571428571399</c:v>
                </c:pt>
                <c:pt idx="431">
                  <c:v>371.142857142857</c:v>
                </c:pt>
                <c:pt idx="432">
                  <c:v>372</c:v>
                </c:pt>
                <c:pt idx="433">
                  <c:v>372.85714285714198</c:v>
                </c:pt>
                <c:pt idx="434">
                  <c:v>373.71428571428498</c:v>
                </c:pt>
                <c:pt idx="435">
                  <c:v>374.57142857142799</c:v>
                </c:pt>
                <c:pt idx="436">
                  <c:v>375.42857142857099</c:v>
                </c:pt>
                <c:pt idx="437">
                  <c:v>376.28571428571399</c:v>
                </c:pt>
                <c:pt idx="438">
                  <c:v>377.142857142857</c:v>
                </c:pt>
                <c:pt idx="439">
                  <c:v>378</c:v>
                </c:pt>
                <c:pt idx="440">
                  <c:v>378.85714285714198</c:v>
                </c:pt>
                <c:pt idx="441">
                  <c:v>379.71428571428498</c:v>
                </c:pt>
                <c:pt idx="442">
                  <c:v>380.57142857142799</c:v>
                </c:pt>
                <c:pt idx="443">
                  <c:v>381.42857142857099</c:v>
                </c:pt>
                <c:pt idx="444">
                  <c:v>382.28571428571399</c:v>
                </c:pt>
                <c:pt idx="445">
                  <c:v>383.142857142857</c:v>
                </c:pt>
                <c:pt idx="446">
                  <c:v>384</c:v>
                </c:pt>
                <c:pt idx="447">
                  <c:v>384.85714285714198</c:v>
                </c:pt>
                <c:pt idx="448">
                  <c:v>385.71428571428498</c:v>
                </c:pt>
                <c:pt idx="449">
                  <c:v>386.57142857142799</c:v>
                </c:pt>
                <c:pt idx="450">
                  <c:v>387.42857142857099</c:v>
                </c:pt>
                <c:pt idx="451">
                  <c:v>388.28571428571399</c:v>
                </c:pt>
                <c:pt idx="452">
                  <c:v>389.142857142857</c:v>
                </c:pt>
                <c:pt idx="453">
                  <c:v>390</c:v>
                </c:pt>
                <c:pt idx="454">
                  <c:v>390.85714285714198</c:v>
                </c:pt>
                <c:pt idx="455">
                  <c:v>391.71428571428498</c:v>
                </c:pt>
                <c:pt idx="456">
                  <c:v>392.57142857142799</c:v>
                </c:pt>
                <c:pt idx="457">
                  <c:v>393.42857142857099</c:v>
                </c:pt>
                <c:pt idx="458">
                  <c:v>394.28571428571399</c:v>
                </c:pt>
                <c:pt idx="459">
                  <c:v>395.142857142857</c:v>
                </c:pt>
                <c:pt idx="460">
                  <c:v>396</c:v>
                </c:pt>
                <c:pt idx="461">
                  <c:v>396.85714285714198</c:v>
                </c:pt>
                <c:pt idx="462">
                  <c:v>397.71428571428498</c:v>
                </c:pt>
                <c:pt idx="463">
                  <c:v>398.57142857142799</c:v>
                </c:pt>
                <c:pt idx="464">
                  <c:v>399.42857142857099</c:v>
                </c:pt>
                <c:pt idx="465">
                  <c:v>400.28571428571399</c:v>
                </c:pt>
                <c:pt idx="466">
                  <c:v>401.142857142857</c:v>
                </c:pt>
                <c:pt idx="467">
                  <c:v>402</c:v>
                </c:pt>
                <c:pt idx="468">
                  <c:v>402.85714285714198</c:v>
                </c:pt>
                <c:pt idx="469">
                  <c:v>403.71428571428498</c:v>
                </c:pt>
                <c:pt idx="470">
                  <c:v>404.57142857142799</c:v>
                </c:pt>
                <c:pt idx="471">
                  <c:v>405.42857142857099</c:v>
                </c:pt>
                <c:pt idx="472">
                  <c:v>406.28571428571399</c:v>
                </c:pt>
                <c:pt idx="473">
                  <c:v>407.142857142857</c:v>
                </c:pt>
                <c:pt idx="474">
                  <c:v>408</c:v>
                </c:pt>
                <c:pt idx="475">
                  <c:v>408.85714285714198</c:v>
                </c:pt>
                <c:pt idx="476">
                  <c:v>409.71428571428498</c:v>
                </c:pt>
                <c:pt idx="477">
                  <c:v>410.57142857142799</c:v>
                </c:pt>
                <c:pt idx="478">
                  <c:v>411.42857142857099</c:v>
                </c:pt>
                <c:pt idx="479">
                  <c:v>412.28571428571399</c:v>
                </c:pt>
                <c:pt idx="480">
                  <c:v>413.142857142857</c:v>
                </c:pt>
                <c:pt idx="481">
                  <c:v>414</c:v>
                </c:pt>
                <c:pt idx="482">
                  <c:v>414.85714285714198</c:v>
                </c:pt>
                <c:pt idx="483">
                  <c:v>415.71428571428498</c:v>
                </c:pt>
                <c:pt idx="484">
                  <c:v>416.57142857142799</c:v>
                </c:pt>
                <c:pt idx="485">
                  <c:v>417.42857142857099</c:v>
                </c:pt>
                <c:pt idx="486">
                  <c:v>418.28571428571399</c:v>
                </c:pt>
                <c:pt idx="487">
                  <c:v>419.142857142857</c:v>
                </c:pt>
                <c:pt idx="488">
                  <c:v>420</c:v>
                </c:pt>
                <c:pt idx="489">
                  <c:v>420.85714285714198</c:v>
                </c:pt>
                <c:pt idx="490">
                  <c:v>421.71428571428498</c:v>
                </c:pt>
                <c:pt idx="491">
                  <c:v>422.57142857142799</c:v>
                </c:pt>
                <c:pt idx="492">
                  <c:v>423.42857142857099</c:v>
                </c:pt>
                <c:pt idx="493">
                  <c:v>424.28571428571399</c:v>
                </c:pt>
                <c:pt idx="494">
                  <c:v>425.142857142857</c:v>
                </c:pt>
                <c:pt idx="495">
                  <c:v>426</c:v>
                </c:pt>
                <c:pt idx="496">
                  <c:v>426.85714285714198</c:v>
                </c:pt>
                <c:pt idx="497">
                  <c:v>427.71428571428498</c:v>
                </c:pt>
                <c:pt idx="498">
                  <c:v>428.57142857142799</c:v>
                </c:pt>
                <c:pt idx="499">
                  <c:v>429.42857142857099</c:v>
                </c:pt>
                <c:pt idx="500">
                  <c:v>430.28571428571399</c:v>
                </c:pt>
                <c:pt idx="501">
                  <c:v>431.142857142857</c:v>
                </c:pt>
                <c:pt idx="502">
                  <c:v>432</c:v>
                </c:pt>
                <c:pt idx="503">
                  <c:v>432.85714285714198</c:v>
                </c:pt>
                <c:pt idx="504">
                  <c:v>433.71428571428498</c:v>
                </c:pt>
                <c:pt idx="505">
                  <c:v>434.57142857142799</c:v>
                </c:pt>
                <c:pt idx="506">
                  <c:v>435.42857142857099</c:v>
                </c:pt>
                <c:pt idx="507">
                  <c:v>436.28571428571399</c:v>
                </c:pt>
                <c:pt idx="508">
                  <c:v>437.142857142857</c:v>
                </c:pt>
                <c:pt idx="509">
                  <c:v>438</c:v>
                </c:pt>
                <c:pt idx="510">
                  <c:v>438.85714285714198</c:v>
                </c:pt>
                <c:pt idx="511">
                  <c:v>439.71428571428498</c:v>
                </c:pt>
                <c:pt idx="512">
                  <c:v>440.57142857142799</c:v>
                </c:pt>
                <c:pt idx="513">
                  <c:v>441.42857142857099</c:v>
                </c:pt>
                <c:pt idx="514">
                  <c:v>442.28571428571399</c:v>
                </c:pt>
                <c:pt idx="515">
                  <c:v>443.142857142857</c:v>
                </c:pt>
                <c:pt idx="516">
                  <c:v>444</c:v>
                </c:pt>
                <c:pt idx="517">
                  <c:v>444.85714285714198</c:v>
                </c:pt>
                <c:pt idx="518">
                  <c:v>445.71428571428498</c:v>
                </c:pt>
                <c:pt idx="519">
                  <c:v>446.57142857142799</c:v>
                </c:pt>
                <c:pt idx="520">
                  <c:v>447.42857142857099</c:v>
                </c:pt>
                <c:pt idx="521">
                  <c:v>448.28571428571399</c:v>
                </c:pt>
                <c:pt idx="522">
                  <c:v>449.142857142857</c:v>
                </c:pt>
                <c:pt idx="523">
                  <c:v>450</c:v>
                </c:pt>
                <c:pt idx="524">
                  <c:v>450.85714285714198</c:v>
                </c:pt>
                <c:pt idx="525">
                  <c:v>451.71428571428498</c:v>
                </c:pt>
                <c:pt idx="526">
                  <c:v>452.57142857142799</c:v>
                </c:pt>
                <c:pt idx="527">
                  <c:v>453.42857142857099</c:v>
                </c:pt>
                <c:pt idx="528">
                  <c:v>454.28571428571399</c:v>
                </c:pt>
                <c:pt idx="529">
                  <c:v>455.142857142857</c:v>
                </c:pt>
                <c:pt idx="530">
                  <c:v>456</c:v>
                </c:pt>
                <c:pt idx="531">
                  <c:v>456.85714285714198</c:v>
                </c:pt>
                <c:pt idx="532">
                  <c:v>457.71428571428498</c:v>
                </c:pt>
                <c:pt idx="533">
                  <c:v>458.57142857142799</c:v>
                </c:pt>
                <c:pt idx="534">
                  <c:v>459.42857142857099</c:v>
                </c:pt>
                <c:pt idx="535">
                  <c:v>460.28571428571399</c:v>
                </c:pt>
                <c:pt idx="536">
                  <c:v>461.142857142857</c:v>
                </c:pt>
                <c:pt idx="537">
                  <c:v>462</c:v>
                </c:pt>
                <c:pt idx="538">
                  <c:v>462.85714285714198</c:v>
                </c:pt>
                <c:pt idx="539">
                  <c:v>463.71428571428498</c:v>
                </c:pt>
                <c:pt idx="540">
                  <c:v>464.57142857142799</c:v>
                </c:pt>
                <c:pt idx="541">
                  <c:v>465.42857142857099</c:v>
                </c:pt>
                <c:pt idx="542">
                  <c:v>466.28571428571399</c:v>
                </c:pt>
                <c:pt idx="543">
                  <c:v>467.142857142857</c:v>
                </c:pt>
                <c:pt idx="544">
                  <c:v>468</c:v>
                </c:pt>
                <c:pt idx="545">
                  <c:v>468.85714285714198</c:v>
                </c:pt>
                <c:pt idx="546">
                  <c:v>469.71428571428498</c:v>
                </c:pt>
                <c:pt idx="547">
                  <c:v>470.57142857142799</c:v>
                </c:pt>
                <c:pt idx="548">
                  <c:v>471.42857142857099</c:v>
                </c:pt>
                <c:pt idx="549">
                  <c:v>472.28571428571399</c:v>
                </c:pt>
                <c:pt idx="550">
                  <c:v>473.142857142857</c:v>
                </c:pt>
                <c:pt idx="551">
                  <c:v>474</c:v>
                </c:pt>
                <c:pt idx="552">
                  <c:v>474.85714285714198</c:v>
                </c:pt>
                <c:pt idx="553">
                  <c:v>475.71428571428498</c:v>
                </c:pt>
                <c:pt idx="554">
                  <c:v>476.57142857142799</c:v>
                </c:pt>
                <c:pt idx="555">
                  <c:v>477.42857142857099</c:v>
                </c:pt>
                <c:pt idx="556">
                  <c:v>478.28571428571399</c:v>
                </c:pt>
                <c:pt idx="557">
                  <c:v>479.142857142857</c:v>
                </c:pt>
                <c:pt idx="558">
                  <c:v>480</c:v>
                </c:pt>
                <c:pt idx="559">
                  <c:v>480.85714285714198</c:v>
                </c:pt>
                <c:pt idx="560">
                  <c:v>481.71428571428498</c:v>
                </c:pt>
                <c:pt idx="561">
                  <c:v>482.57142857142799</c:v>
                </c:pt>
                <c:pt idx="562">
                  <c:v>483.42857142857099</c:v>
                </c:pt>
                <c:pt idx="563">
                  <c:v>484.28571428571399</c:v>
                </c:pt>
                <c:pt idx="564">
                  <c:v>485.142857142857</c:v>
                </c:pt>
                <c:pt idx="565">
                  <c:v>486</c:v>
                </c:pt>
                <c:pt idx="566">
                  <c:v>486.85714285714198</c:v>
                </c:pt>
                <c:pt idx="567">
                  <c:v>487.71428571428498</c:v>
                </c:pt>
                <c:pt idx="568">
                  <c:v>488.57142857142799</c:v>
                </c:pt>
                <c:pt idx="569">
                  <c:v>489.42857142857099</c:v>
                </c:pt>
                <c:pt idx="570">
                  <c:v>490.28571428571399</c:v>
                </c:pt>
                <c:pt idx="571">
                  <c:v>491.142857142857</c:v>
                </c:pt>
                <c:pt idx="572">
                  <c:v>492</c:v>
                </c:pt>
                <c:pt idx="573">
                  <c:v>492.85714285714198</c:v>
                </c:pt>
                <c:pt idx="574">
                  <c:v>493.71428571428498</c:v>
                </c:pt>
                <c:pt idx="575">
                  <c:v>494.57142857142799</c:v>
                </c:pt>
                <c:pt idx="576">
                  <c:v>495.42857142857099</c:v>
                </c:pt>
                <c:pt idx="577">
                  <c:v>496.28571428571399</c:v>
                </c:pt>
                <c:pt idx="578">
                  <c:v>497.142857142857</c:v>
                </c:pt>
                <c:pt idx="579">
                  <c:v>498</c:v>
                </c:pt>
                <c:pt idx="580">
                  <c:v>498.85714285714198</c:v>
                </c:pt>
                <c:pt idx="581">
                  <c:v>499.71428571428498</c:v>
                </c:pt>
                <c:pt idx="582">
                  <c:v>500.57142857142799</c:v>
                </c:pt>
                <c:pt idx="583">
                  <c:v>501.42857142857099</c:v>
                </c:pt>
                <c:pt idx="584">
                  <c:v>502.28571428571399</c:v>
                </c:pt>
                <c:pt idx="585">
                  <c:v>503.142857142857</c:v>
                </c:pt>
                <c:pt idx="586">
                  <c:v>504</c:v>
                </c:pt>
                <c:pt idx="587">
                  <c:v>504.85714285714198</c:v>
                </c:pt>
                <c:pt idx="588">
                  <c:v>505.71428571428498</c:v>
                </c:pt>
                <c:pt idx="589">
                  <c:v>506.57142857142799</c:v>
                </c:pt>
                <c:pt idx="590">
                  <c:v>507.42857142857099</c:v>
                </c:pt>
                <c:pt idx="591">
                  <c:v>508.28571428571399</c:v>
                </c:pt>
                <c:pt idx="592">
                  <c:v>509.142857142857</c:v>
                </c:pt>
                <c:pt idx="593">
                  <c:v>510</c:v>
                </c:pt>
                <c:pt idx="594">
                  <c:v>510.85714285714198</c:v>
                </c:pt>
                <c:pt idx="595">
                  <c:v>511.71428571428498</c:v>
                </c:pt>
                <c:pt idx="596">
                  <c:v>512.57142857142799</c:v>
                </c:pt>
                <c:pt idx="597">
                  <c:v>513.42857142857099</c:v>
                </c:pt>
                <c:pt idx="598">
                  <c:v>514.28571428571399</c:v>
                </c:pt>
                <c:pt idx="599">
                  <c:v>515.142857142857</c:v>
                </c:pt>
                <c:pt idx="600">
                  <c:v>516</c:v>
                </c:pt>
                <c:pt idx="601">
                  <c:v>516.85714285714198</c:v>
                </c:pt>
                <c:pt idx="602">
                  <c:v>517.71428571428498</c:v>
                </c:pt>
                <c:pt idx="603">
                  <c:v>518.57142857142799</c:v>
                </c:pt>
                <c:pt idx="604">
                  <c:v>519.42857142857099</c:v>
                </c:pt>
                <c:pt idx="605">
                  <c:v>520.28571428571399</c:v>
                </c:pt>
                <c:pt idx="606">
                  <c:v>521.142857142857</c:v>
                </c:pt>
                <c:pt idx="607">
                  <c:v>522</c:v>
                </c:pt>
                <c:pt idx="608">
                  <c:v>522.85714285714198</c:v>
                </c:pt>
                <c:pt idx="609">
                  <c:v>523.71428571428498</c:v>
                </c:pt>
                <c:pt idx="610">
                  <c:v>524.57142857142799</c:v>
                </c:pt>
                <c:pt idx="611">
                  <c:v>525.42857142857099</c:v>
                </c:pt>
                <c:pt idx="612">
                  <c:v>526.28571428571399</c:v>
                </c:pt>
                <c:pt idx="613">
                  <c:v>527.142857142857</c:v>
                </c:pt>
                <c:pt idx="614">
                  <c:v>528</c:v>
                </c:pt>
                <c:pt idx="615">
                  <c:v>528.85714285714198</c:v>
                </c:pt>
                <c:pt idx="616">
                  <c:v>529.71428571428498</c:v>
                </c:pt>
                <c:pt idx="617">
                  <c:v>530.57142857142799</c:v>
                </c:pt>
                <c:pt idx="618">
                  <c:v>531.42857142857099</c:v>
                </c:pt>
                <c:pt idx="619">
                  <c:v>532.28571428571399</c:v>
                </c:pt>
                <c:pt idx="620">
                  <c:v>533.142857142857</c:v>
                </c:pt>
                <c:pt idx="621">
                  <c:v>534</c:v>
                </c:pt>
                <c:pt idx="622">
                  <c:v>534.85714285714198</c:v>
                </c:pt>
                <c:pt idx="623">
                  <c:v>535.71428571428498</c:v>
                </c:pt>
                <c:pt idx="624">
                  <c:v>536.57142857142799</c:v>
                </c:pt>
                <c:pt idx="625">
                  <c:v>537.42857142857099</c:v>
                </c:pt>
                <c:pt idx="626">
                  <c:v>538.28571428571399</c:v>
                </c:pt>
                <c:pt idx="627">
                  <c:v>539.142857142857</c:v>
                </c:pt>
                <c:pt idx="628">
                  <c:v>540</c:v>
                </c:pt>
                <c:pt idx="629">
                  <c:v>540.85714285714198</c:v>
                </c:pt>
                <c:pt idx="630">
                  <c:v>541.71428571428498</c:v>
                </c:pt>
                <c:pt idx="631">
                  <c:v>542.57142857142799</c:v>
                </c:pt>
                <c:pt idx="632">
                  <c:v>543.42857142857099</c:v>
                </c:pt>
                <c:pt idx="633">
                  <c:v>544.28571428571399</c:v>
                </c:pt>
                <c:pt idx="634">
                  <c:v>545.142857142857</c:v>
                </c:pt>
                <c:pt idx="635">
                  <c:v>546</c:v>
                </c:pt>
                <c:pt idx="636">
                  <c:v>546.85714285714198</c:v>
                </c:pt>
                <c:pt idx="637">
                  <c:v>547.71428571428498</c:v>
                </c:pt>
                <c:pt idx="638">
                  <c:v>548.57142857142799</c:v>
                </c:pt>
                <c:pt idx="639">
                  <c:v>549.42857142857099</c:v>
                </c:pt>
                <c:pt idx="640">
                  <c:v>550.28571428571399</c:v>
                </c:pt>
                <c:pt idx="641">
                  <c:v>551.142857142857</c:v>
                </c:pt>
                <c:pt idx="642">
                  <c:v>552</c:v>
                </c:pt>
                <c:pt idx="643">
                  <c:v>552.85714285714198</c:v>
                </c:pt>
                <c:pt idx="644">
                  <c:v>553.71428571428498</c:v>
                </c:pt>
                <c:pt idx="645">
                  <c:v>554.57142857142799</c:v>
                </c:pt>
                <c:pt idx="646">
                  <c:v>555.42857142857099</c:v>
                </c:pt>
                <c:pt idx="647">
                  <c:v>556.28571428571399</c:v>
                </c:pt>
                <c:pt idx="648">
                  <c:v>557.142857142857</c:v>
                </c:pt>
                <c:pt idx="649">
                  <c:v>558</c:v>
                </c:pt>
                <c:pt idx="650">
                  <c:v>558.85714285714198</c:v>
                </c:pt>
                <c:pt idx="651">
                  <c:v>559.71428571428498</c:v>
                </c:pt>
                <c:pt idx="652">
                  <c:v>560.57142857142799</c:v>
                </c:pt>
                <c:pt idx="653">
                  <c:v>561.42857142857099</c:v>
                </c:pt>
                <c:pt idx="654">
                  <c:v>562.28571428571399</c:v>
                </c:pt>
                <c:pt idx="655">
                  <c:v>563.142857142857</c:v>
                </c:pt>
                <c:pt idx="656">
                  <c:v>564</c:v>
                </c:pt>
                <c:pt idx="657">
                  <c:v>564.85714285714198</c:v>
                </c:pt>
                <c:pt idx="658">
                  <c:v>565.71428571428498</c:v>
                </c:pt>
                <c:pt idx="659">
                  <c:v>566.57142857142799</c:v>
                </c:pt>
                <c:pt idx="660">
                  <c:v>567.42857142857099</c:v>
                </c:pt>
                <c:pt idx="661">
                  <c:v>568.28571428571399</c:v>
                </c:pt>
                <c:pt idx="662">
                  <c:v>569.142857142857</c:v>
                </c:pt>
                <c:pt idx="663">
                  <c:v>570</c:v>
                </c:pt>
                <c:pt idx="664">
                  <c:v>570.85714285714198</c:v>
                </c:pt>
                <c:pt idx="665">
                  <c:v>571.71428571428498</c:v>
                </c:pt>
                <c:pt idx="666">
                  <c:v>572.57142857142799</c:v>
                </c:pt>
                <c:pt idx="667">
                  <c:v>573.42857142857099</c:v>
                </c:pt>
                <c:pt idx="668">
                  <c:v>574.28571428571399</c:v>
                </c:pt>
                <c:pt idx="669">
                  <c:v>575.142857142857</c:v>
                </c:pt>
                <c:pt idx="670">
                  <c:v>576</c:v>
                </c:pt>
                <c:pt idx="671">
                  <c:v>576.85714285714198</c:v>
                </c:pt>
                <c:pt idx="672">
                  <c:v>577.71428571428498</c:v>
                </c:pt>
                <c:pt idx="673">
                  <c:v>578.57142857142799</c:v>
                </c:pt>
                <c:pt idx="674">
                  <c:v>579.42857142857099</c:v>
                </c:pt>
                <c:pt idx="675">
                  <c:v>580.28571428571399</c:v>
                </c:pt>
                <c:pt idx="676">
                  <c:v>581.142857142857</c:v>
                </c:pt>
                <c:pt idx="677">
                  <c:v>582</c:v>
                </c:pt>
                <c:pt idx="678">
                  <c:v>582.85714285714198</c:v>
                </c:pt>
                <c:pt idx="679">
                  <c:v>583.71428571428498</c:v>
                </c:pt>
                <c:pt idx="680">
                  <c:v>584.57142857142799</c:v>
                </c:pt>
                <c:pt idx="681">
                  <c:v>585.42857142857099</c:v>
                </c:pt>
                <c:pt idx="682">
                  <c:v>586.28571428571399</c:v>
                </c:pt>
                <c:pt idx="683">
                  <c:v>587.142857142857</c:v>
                </c:pt>
                <c:pt idx="684">
                  <c:v>588</c:v>
                </c:pt>
                <c:pt idx="685">
                  <c:v>588.85714285714198</c:v>
                </c:pt>
                <c:pt idx="686">
                  <c:v>589.71428571428498</c:v>
                </c:pt>
                <c:pt idx="687">
                  <c:v>590.57142857142799</c:v>
                </c:pt>
                <c:pt idx="688">
                  <c:v>591.42857142857099</c:v>
                </c:pt>
                <c:pt idx="689">
                  <c:v>592.28571428571399</c:v>
                </c:pt>
                <c:pt idx="690">
                  <c:v>593.142857142857</c:v>
                </c:pt>
                <c:pt idx="691">
                  <c:v>594</c:v>
                </c:pt>
                <c:pt idx="692">
                  <c:v>594.85714285714198</c:v>
                </c:pt>
                <c:pt idx="693">
                  <c:v>595.71428571428498</c:v>
                </c:pt>
                <c:pt idx="694">
                  <c:v>596.57142857142799</c:v>
                </c:pt>
                <c:pt idx="695">
                  <c:v>597.42857142857099</c:v>
                </c:pt>
                <c:pt idx="696">
                  <c:v>598.28571428571399</c:v>
                </c:pt>
                <c:pt idx="697">
                  <c:v>599.142857142857</c:v>
                </c:pt>
                <c:pt idx="698">
                  <c:v>600</c:v>
                </c:pt>
                <c:pt idx="699">
                  <c:v>600.85714285714198</c:v>
                </c:pt>
                <c:pt idx="700">
                  <c:v>601.71428571428498</c:v>
                </c:pt>
                <c:pt idx="701">
                  <c:v>602.57142857142799</c:v>
                </c:pt>
                <c:pt idx="702">
                  <c:v>603.42857142857099</c:v>
                </c:pt>
                <c:pt idx="703">
                  <c:v>604.28571428571399</c:v>
                </c:pt>
                <c:pt idx="704">
                  <c:v>605.142857142857</c:v>
                </c:pt>
                <c:pt idx="705">
                  <c:v>606</c:v>
                </c:pt>
                <c:pt idx="706">
                  <c:v>606.85714285714198</c:v>
                </c:pt>
                <c:pt idx="707">
                  <c:v>607.71428571428498</c:v>
                </c:pt>
                <c:pt idx="708">
                  <c:v>608.57142857142799</c:v>
                </c:pt>
                <c:pt idx="709">
                  <c:v>609.42857142857099</c:v>
                </c:pt>
                <c:pt idx="710">
                  <c:v>610.28571428571399</c:v>
                </c:pt>
                <c:pt idx="711">
                  <c:v>611.142857142857</c:v>
                </c:pt>
                <c:pt idx="712">
                  <c:v>612</c:v>
                </c:pt>
                <c:pt idx="713">
                  <c:v>612.85714285714198</c:v>
                </c:pt>
                <c:pt idx="714">
                  <c:v>613.71428571428498</c:v>
                </c:pt>
                <c:pt idx="715">
                  <c:v>614.57142857142799</c:v>
                </c:pt>
                <c:pt idx="716">
                  <c:v>615.42857142857099</c:v>
                </c:pt>
                <c:pt idx="717">
                  <c:v>616.28571428571399</c:v>
                </c:pt>
                <c:pt idx="718">
                  <c:v>617.142857142857</c:v>
                </c:pt>
                <c:pt idx="719">
                  <c:v>618</c:v>
                </c:pt>
                <c:pt idx="720">
                  <c:v>618.85714285714198</c:v>
                </c:pt>
                <c:pt idx="721">
                  <c:v>619.71428571428498</c:v>
                </c:pt>
                <c:pt idx="722">
                  <c:v>620.57142857142799</c:v>
                </c:pt>
                <c:pt idx="723">
                  <c:v>621.42857142857099</c:v>
                </c:pt>
                <c:pt idx="724">
                  <c:v>622.28571428571399</c:v>
                </c:pt>
                <c:pt idx="725">
                  <c:v>623.142857142857</c:v>
                </c:pt>
                <c:pt idx="726">
                  <c:v>624</c:v>
                </c:pt>
                <c:pt idx="727">
                  <c:v>624.85714285714198</c:v>
                </c:pt>
                <c:pt idx="728">
                  <c:v>625.71428571428498</c:v>
                </c:pt>
                <c:pt idx="729">
                  <c:v>626.57142857142799</c:v>
                </c:pt>
                <c:pt idx="730">
                  <c:v>627.42857142857099</c:v>
                </c:pt>
                <c:pt idx="731">
                  <c:v>628.28571428571399</c:v>
                </c:pt>
                <c:pt idx="732">
                  <c:v>629.142857142857</c:v>
                </c:pt>
                <c:pt idx="733">
                  <c:v>630</c:v>
                </c:pt>
                <c:pt idx="734">
                  <c:v>630.85714285714198</c:v>
                </c:pt>
                <c:pt idx="735">
                  <c:v>631.71428571428498</c:v>
                </c:pt>
                <c:pt idx="736">
                  <c:v>632.57142857142799</c:v>
                </c:pt>
                <c:pt idx="737">
                  <c:v>633.42857142857099</c:v>
                </c:pt>
                <c:pt idx="738">
                  <c:v>634.28571428571399</c:v>
                </c:pt>
                <c:pt idx="739">
                  <c:v>635.142857142857</c:v>
                </c:pt>
                <c:pt idx="740">
                  <c:v>636</c:v>
                </c:pt>
                <c:pt idx="741">
                  <c:v>636.85714285714198</c:v>
                </c:pt>
                <c:pt idx="742">
                  <c:v>637.71428571428498</c:v>
                </c:pt>
                <c:pt idx="743">
                  <c:v>638.57142857142799</c:v>
                </c:pt>
                <c:pt idx="744">
                  <c:v>639.42857142857099</c:v>
                </c:pt>
                <c:pt idx="745">
                  <c:v>640.28571428571399</c:v>
                </c:pt>
                <c:pt idx="746">
                  <c:v>641.142857142857</c:v>
                </c:pt>
                <c:pt idx="747">
                  <c:v>642</c:v>
                </c:pt>
                <c:pt idx="748">
                  <c:v>642.85714285714198</c:v>
                </c:pt>
                <c:pt idx="749">
                  <c:v>643.71428571428498</c:v>
                </c:pt>
                <c:pt idx="750">
                  <c:v>644.57142857142799</c:v>
                </c:pt>
                <c:pt idx="751">
                  <c:v>645.42857142857099</c:v>
                </c:pt>
                <c:pt idx="752">
                  <c:v>646.28571428571399</c:v>
                </c:pt>
                <c:pt idx="753">
                  <c:v>647.142857142857</c:v>
                </c:pt>
                <c:pt idx="754">
                  <c:v>648</c:v>
                </c:pt>
                <c:pt idx="755">
                  <c:v>648.85714285714198</c:v>
                </c:pt>
                <c:pt idx="756">
                  <c:v>649.71428571428498</c:v>
                </c:pt>
                <c:pt idx="757">
                  <c:v>650.57142857142799</c:v>
                </c:pt>
                <c:pt idx="758">
                  <c:v>651.42857142857099</c:v>
                </c:pt>
                <c:pt idx="759">
                  <c:v>652.28571428571399</c:v>
                </c:pt>
                <c:pt idx="760">
                  <c:v>653.142857142857</c:v>
                </c:pt>
                <c:pt idx="761">
                  <c:v>654</c:v>
                </c:pt>
                <c:pt idx="762">
                  <c:v>654.85714285714198</c:v>
                </c:pt>
                <c:pt idx="763">
                  <c:v>655.71428571428498</c:v>
                </c:pt>
                <c:pt idx="764">
                  <c:v>656.57142857142799</c:v>
                </c:pt>
                <c:pt idx="765">
                  <c:v>657.42857142857099</c:v>
                </c:pt>
                <c:pt idx="766">
                  <c:v>658.28571428571399</c:v>
                </c:pt>
                <c:pt idx="767">
                  <c:v>659.142857142857</c:v>
                </c:pt>
                <c:pt idx="768">
                  <c:v>660</c:v>
                </c:pt>
                <c:pt idx="769">
                  <c:v>660.85714285714198</c:v>
                </c:pt>
                <c:pt idx="770">
                  <c:v>661.71428571428498</c:v>
                </c:pt>
                <c:pt idx="771">
                  <c:v>662.57142857142799</c:v>
                </c:pt>
                <c:pt idx="772">
                  <c:v>663.42857142857099</c:v>
                </c:pt>
                <c:pt idx="773">
                  <c:v>664.28571428571399</c:v>
                </c:pt>
                <c:pt idx="774">
                  <c:v>665.142857142857</c:v>
                </c:pt>
                <c:pt idx="775">
                  <c:v>666</c:v>
                </c:pt>
                <c:pt idx="776">
                  <c:v>666.85714285714198</c:v>
                </c:pt>
                <c:pt idx="777">
                  <c:v>667.71428571428498</c:v>
                </c:pt>
                <c:pt idx="778">
                  <c:v>668.57142857142799</c:v>
                </c:pt>
                <c:pt idx="779">
                  <c:v>669.42857142857099</c:v>
                </c:pt>
                <c:pt idx="780">
                  <c:v>670.28571428571399</c:v>
                </c:pt>
                <c:pt idx="781">
                  <c:v>671.142857142857</c:v>
                </c:pt>
                <c:pt idx="782">
                  <c:v>672</c:v>
                </c:pt>
                <c:pt idx="783">
                  <c:v>672.85714285714198</c:v>
                </c:pt>
                <c:pt idx="784">
                  <c:v>673.71428571428498</c:v>
                </c:pt>
                <c:pt idx="785">
                  <c:v>674.57142857142799</c:v>
                </c:pt>
                <c:pt idx="786">
                  <c:v>675.42857142857099</c:v>
                </c:pt>
                <c:pt idx="787">
                  <c:v>676.28571428571399</c:v>
                </c:pt>
                <c:pt idx="788">
                  <c:v>677.142857142857</c:v>
                </c:pt>
                <c:pt idx="789">
                  <c:v>678</c:v>
                </c:pt>
                <c:pt idx="790">
                  <c:v>678.85714285714198</c:v>
                </c:pt>
                <c:pt idx="791">
                  <c:v>679.71428571428498</c:v>
                </c:pt>
                <c:pt idx="792">
                  <c:v>680.57142857142799</c:v>
                </c:pt>
                <c:pt idx="793">
                  <c:v>681.42857142857099</c:v>
                </c:pt>
                <c:pt idx="794">
                  <c:v>682.28571428571399</c:v>
                </c:pt>
                <c:pt idx="795">
                  <c:v>683.142857142857</c:v>
                </c:pt>
                <c:pt idx="796">
                  <c:v>684</c:v>
                </c:pt>
                <c:pt idx="797">
                  <c:v>684.85714285714198</c:v>
                </c:pt>
                <c:pt idx="798">
                  <c:v>685.71428571428498</c:v>
                </c:pt>
                <c:pt idx="799">
                  <c:v>686.57142857142799</c:v>
                </c:pt>
                <c:pt idx="800">
                  <c:v>687.42857142857099</c:v>
                </c:pt>
                <c:pt idx="801">
                  <c:v>688.28571428571399</c:v>
                </c:pt>
                <c:pt idx="802">
                  <c:v>689.142857142857</c:v>
                </c:pt>
                <c:pt idx="803">
                  <c:v>690</c:v>
                </c:pt>
                <c:pt idx="804">
                  <c:v>690.85714285714198</c:v>
                </c:pt>
                <c:pt idx="805">
                  <c:v>691.71428571428498</c:v>
                </c:pt>
                <c:pt idx="806">
                  <c:v>692.57142857142799</c:v>
                </c:pt>
                <c:pt idx="807">
                  <c:v>693.42857142857099</c:v>
                </c:pt>
                <c:pt idx="808">
                  <c:v>694.28571428571399</c:v>
                </c:pt>
                <c:pt idx="809">
                  <c:v>695.142857142857</c:v>
                </c:pt>
                <c:pt idx="810">
                  <c:v>696</c:v>
                </c:pt>
                <c:pt idx="811">
                  <c:v>696.85714285714198</c:v>
                </c:pt>
                <c:pt idx="812">
                  <c:v>697.71428571428498</c:v>
                </c:pt>
                <c:pt idx="813">
                  <c:v>698.57142857142799</c:v>
                </c:pt>
                <c:pt idx="814">
                  <c:v>699.42857142857099</c:v>
                </c:pt>
                <c:pt idx="815">
                  <c:v>700.28571428571399</c:v>
                </c:pt>
                <c:pt idx="816">
                  <c:v>701.142857142857</c:v>
                </c:pt>
                <c:pt idx="817">
                  <c:v>702</c:v>
                </c:pt>
                <c:pt idx="818">
                  <c:v>702.85714285714198</c:v>
                </c:pt>
                <c:pt idx="819">
                  <c:v>703.71428571428498</c:v>
                </c:pt>
                <c:pt idx="820">
                  <c:v>704.57142857142799</c:v>
                </c:pt>
                <c:pt idx="821">
                  <c:v>705.42857142857099</c:v>
                </c:pt>
                <c:pt idx="822">
                  <c:v>706.28571428571399</c:v>
                </c:pt>
                <c:pt idx="823">
                  <c:v>707.142857142857</c:v>
                </c:pt>
                <c:pt idx="824">
                  <c:v>708</c:v>
                </c:pt>
                <c:pt idx="825">
                  <c:v>708.85714285714198</c:v>
                </c:pt>
                <c:pt idx="826">
                  <c:v>709.71428571428498</c:v>
                </c:pt>
                <c:pt idx="827">
                  <c:v>710.57142857142799</c:v>
                </c:pt>
                <c:pt idx="828">
                  <c:v>711.42857142857099</c:v>
                </c:pt>
                <c:pt idx="829">
                  <c:v>712.28571428571399</c:v>
                </c:pt>
                <c:pt idx="830">
                  <c:v>713.142857142857</c:v>
                </c:pt>
                <c:pt idx="831">
                  <c:v>714</c:v>
                </c:pt>
                <c:pt idx="832">
                  <c:v>714.85714285714198</c:v>
                </c:pt>
                <c:pt idx="833">
                  <c:v>715.71428571428498</c:v>
                </c:pt>
                <c:pt idx="834">
                  <c:v>716.57142857142799</c:v>
                </c:pt>
                <c:pt idx="835">
                  <c:v>717.42857142857099</c:v>
                </c:pt>
                <c:pt idx="836">
                  <c:v>718.28571428571399</c:v>
                </c:pt>
                <c:pt idx="837">
                  <c:v>719.142857142857</c:v>
                </c:pt>
                <c:pt idx="838">
                  <c:v>720</c:v>
                </c:pt>
                <c:pt idx="839">
                  <c:v>720.85714285714198</c:v>
                </c:pt>
                <c:pt idx="840">
                  <c:v>721.71428571428498</c:v>
                </c:pt>
                <c:pt idx="841">
                  <c:v>722.57142857142799</c:v>
                </c:pt>
                <c:pt idx="842">
                  <c:v>723.42857142857099</c:v>
                </c:pt>
                <c:pt idx="843">
                  <c:v>724.28571428571399</c:v>
                </c:pt>
                <c:pt idx="844">
                  <c:v>725.142857142857</c:v>
                </c:pt>
                <c:pt idx="845">
                  <c:v>726</c:v>
                </c:pt>
                <c:pt idx="846">
                  <c:v>726.85714285714198</c:v>
                </c:pt>
                <c:pt idx="847">
                  <c:v>727.71428571428498</c:v>
                </c:pt>
                <c:pt idx="848">
                  <c:v>728.57142857142799</c:v>
                </c:pt>
                <c:pt idx="849">
                  <c:v>729.42857142857099</c:v>
                </c:pt>
                <c:pt idx="850">
                  <c:v>730.28571428571399</c:v>
                </c:pt>
                <c:pt idx="851">
                  <c:v>731.142857142857</c:v>
                </c:pt>
                <c:pt idx="852">
                  <c:v>732</c:v>
                </c:pt>
                <c:pt idx="853">
                  <c:v>732.85714285714198</c:v>
                </c:pt>
                <c:pt idx="854">
                  <c:v>733.71428571428498</c:v>
                </c:pt>
                <c:pt idx="855">
                  <c:v>734.57142857142799</c:v>
                </c:pt>
                <c:pt idx="856">
                  <c:v>735.42857142857099</c:v>
                </c:pt>
                <c:pt idx="857">
                  <c:v>736.28571428571399</c:v>
                </c:pt>
                <c:pt idx="858">
                  <c:v>737.142857142857</c:v>
                </c:pt>
                <c:pt idx="859">
                  <c:v>738</c:v>
                </c:pt>
                <c:pt idx="860">
                  <c:v>738.85714285714198</c:v>
                </c:pt>
                <c:pt idx="861">
                  <c:v>739.71428571428498</c:v>
                </c:pt>
                <c:pt idx="862">
                  <c:v>740.57142857142799</c:v>
                </c:pt>
                <c:pt idx="863">
                  <c:v>741.42857142857099</c:v>
                </c:pt>
                <c:pt idx="864">
                  <c:v>742.28571428571399</c:v>
                </c:pt>
                <c:pt idx="865">
                  <c:v>743.142857142857</c:v>
                </c:pt>
                <c:pt idx="866">
                  <c:v>744</c:v>
                </c:pt>
                <c:pt idx="867">
                  <c:v>744.85714285714198</c:v>
                </c:pt>
                <c:pt idx="868">
                  <c:v>745.71428571428498</c:v>
                </c:pt>
                <c:pt idx="869">
                  <c:v>746.57142857142799</c:v>
                </c:pt>
                <c:pt idx="870">
                  <c:v>747.42857142857099</c:v>
                </c:pt>
                <c:pt idx="871">
                  <c:v>748.28571428571399</c:v>
                </c:pt>
                <c:pt idx="872">
                  <c:v>749.142857142857</c:v>
                </c:pt>
                <c:pt idx="873">
                  <c:v>750</c:v>
                </c:pt>
                <c:pt idx="874">
                  <c:v>750.85714285714198</c:v>
                </c:pt>
                <c:pt idx="875">
                  <c:v>751.71428571428498</c:v>
                </c:pt>
                <c:pt idx="876">
                  <c:v>752.57142857142799</c:v>
                </c:pt>
                <c:pt idx="877">
                  <c:v>753.42857142857099</c:v>
                </c:pt>
                <c:pt idx="878">
                  <c:v>754.28571428571399</c:v>
                </c:pt>
                <c:pt idx="879">
                  <c:v>755.142857142857</c:v>
                </c:pt>
                <c:pt idx="880">
                  <c:v>756</c:v>
                </c:pt>
                <c:pt idx="881">
                  <c:v>756.85714285714198</c:v>
                </c:pt>
                <c:pt idx="882">
                  <c:v>757.71428571428498</c:v>
                </c:pt>
                <c:pt idx="883">
                  <c:v>758.57142857142799</c:v>
                </c:pt>
                <c:pt idx="884">
                  <c:v>759.42857142857099</c:v>
                </c:pt>
                <c:pt idx="885">
                  <c:v>760.28571428571399</c:v>
                </c:pt>
                <c:pt idx="886">
                  <c:v>761.142857142857</c:v>
                </c:pt>
                <c:pt idx="887">
                  <c:v>762</c:v>
                </c:pt>
                <c:pt idx="888">
                  <c:v>762.85714285714198</c:v>
                </c:pt>
                <c:pt idx="889">
                  <c:v>763.71428571428498</c:v>
                </c:pt>
                <c:pt idx="890">
                  <c:v>764.57142857142799</c:v>
                </c:pt>
                <c:pt idx="891">
                  <c:v>765.42857142857099</c:v>
                </c:pt>
                <c:pt idx="892">
                  <c:v>766.28571428571399</c:v>
                </c:pt>
                <c:pt idx="893">
                  <c:v>767.142857142857</c:v>
                </c:pt>
                <c:pt idx="894">
                  <c:v>768</c:v>
                </c:pt>
                <c:pt idx="895">
                  <c:v>768.85714285714198</c:v>
                </c:pt>
                <c:pt idx="896">
                  <c:v>769.71428571428498</c:v>
                </c:pt>
                <c:pt idx="897">
                  <c:v>770.57142857142799</c:v>
                </c:pt>
                <c:pt idx="898">
                  <c:v>771.42857142857099</c:v>
                </c:pt>
                <c:pt idx="899">
                  <c:v>772.28571428571399</c:v>
                </c:pt>
                <c:pt idx="900">
                  <c:v>773.142857142857</c:v>
                </c:pt>
                <c:pt idx="901">
                  <c:v>774</c:v>
                </c:pt>
                <c:pt idx="902">
                  <c:v>774.85714285714198</c:v>
                </c:pt>
                <c:pt idx="903">
                  <c:v>775.71428571428498</c:v>
                </c:pt>
                <c:pt idx="904">
                  <c:v>776.57142857142799</c:v>
                </c:pt>
                <c:pt idx="905">
                  <c:v>777.42857142857099</c:v>
                </c:pt>
                <c:pt idx="906">
                  <c:v>778.28571428571399</c:v>
                </c:pt>
                <c:pt idx="907">
                  <c:v>779.142857142857</c:v>
                </c:pt>
                <c:pt idx="908">
                  <c:v>780</c:v>
                </c:pt>
                <c:pt idx="909">
                  <c:v>780.85714285714198</c:v>
                </c:pt>
                <c:pt idx="910">
                  <c:v>781.71428571428498</c:v>
                </c:pt>
                <c:pt idx="911">
                  <c:v>782.57142857142799</c:v>
                </c:pt>
                <c:pt idx="912">
                  <c:v>783.42857142857099</c:v>
                </c:pt>
                <c:pt idx="913">
                  <c:v>784.28571428571399</c:v>
                </c:pt>
                <c:pt idx="914">
                  <c:v>785.142857142857</c:v>
                </c:pt>
                <c:pt idx="915">
                  <c:v>786</c:v>
                </c:pt>
                <c:pt idx="916">
                  <c:v>786.85714285714198</c:v>
                </c:pt>
                <c:pt idx="917">
                  <c:v>787.71428571428498</c:v>
                </c:pt>
                <c:pt idx="918">
                  <c:v>788.57142857142799</c:v>
                </c:pt>
                <c:pt idx="919">
                  <c:v>789.42857142857099</c:v>
                </c:pt>
                <c:pt idx="920">
                  <c:v>790.28571428571399</c:v>
                </c:pt>
                <c:pt idx="921">
                  <c:v>791.142857142857</c:v>
                </c:pt>
                <c:pt idx="922">
                  <c:v>792</c:v>
                </c:pt>
                <c:pt idx="923">
                  <c:v>792.85714285714198</c:v>
                </c:pt>
                <c:pt idx="924">
                  <c:v>793.71428571428498</c:v>
                </c:pt>
                <c:pt idx="925">
                  <c:v>794.57142857142799</c:v>
                </c:pt>
                <c:pt idx="926">
                  <c:v>795.42857142857099</c:v>
                </c:pt>
                <c:pt idx="927">
                  <c:v>796.28571428571399</c:v>
                </c:pt>
                <c:pt idx="928">
                  <c:v>797.142857142857</c:v>
                </c:pt>
                <c:pt idx="929">
                  <c:v>798</c:v>
                </c:pt>
                <c:pt idx="930">
                  <c:v>798.85714285714198</c:v>
                </c:pt>
                <c:pt idx="931">
                  <c:v>799.71428571428498</c:v>
                </c:pt>
                <c:pt idx="932">
                  <c:v>800.57142857142799</c:v>
                </c:pt>
                <c:pt idx="933">
                  <c:v>801.42857142857099</c:v>
                </c:pt>
                <c:pt idx="934">
                  <c:v>802.28571428571399</c:v>
                </c:pt>
                <c:pt idx="935">
                  <c:v>803.142857142857</c:v>
                </c:pt>
                <c:pt idx="936">
                  <c:v>804</c:v>
                </c:pt>
                <c:pt idx="937">
                  <c:v>804.85714285714198</c:v>
                </c:pt>
                <c:pt idx="938">
                  <c:v>805.71428571428498</c:v>
                </c:pt>
                <c:pt idx="939">
                  <c:v>806.57142857142799</c:v>
                </c:pt>
                <c:pt idx="940">
                  <c:v>807.42857142857099</c:v>
                </c:pt>
                <c:pt idx="941">
                  <c:v>808.28571428571399</c:v>
                </c:pt>
                <c:pt idx="942">
                  <c:v>809.142857142857</c:v>
                </c:pt>
                <c:pt idx="943">
                  <c:v>810</c:v>
                </c:pt>
                <c:pt idx="944">
                  <c:v>810.85714285714198</c:v>
                </c:pt>
                <c:pt idx="945">
                  <c:v>811.71428571428498</c:v>
                </c:pt>
                <c:pt idx="946">
                  <c:v>812.57142857142799</c:v>
                </c:pt>
                <c:pt idx="947">
                  <c:v>813.42857142857099</c:v>
                </c:pt>
                <c:pt idx="948">
                  <c:v>814.28571428571399</c:v>
                </c:pt>
                <c:pt idx="949">
                  <c:v>815.142857142857</c:v>
                </c:pt>
                <c:pt idx="950">
                  <c:v>816</c:v>
                </c:pt>
                <c:pt idx="951">
                  <c:v>816.85714285714198</c:v>
                </c:pt>
                <c:pt idx="952">
                  <c:v>817.71428571428498</c:v>
                </c:pt>
                <c:pt idx="953">
                  <c:v>818.57142857142799</c:v>
                </c:pt>
                <c:pt idx="954">
                  <c:v>819.42857142857099</c:v>
                </c:pt>
                <c:pt idx="955">
                  <c:v>820.28571428571399</c:v>
                </c:pt>
                <c:pt idx="956">
                  <c:v>821.142857142857</c:v>
                </c:pt>
                <c:pt idx="957">
                  <c:v>822</c:v>
                </c:pt>
                <c:pt idx="958">
                  <c:v>822.85714285714198</c:v>
                </c:pt>
                <c:pt idx="959">
                  <c:v>823.71428571428498</c:v>
                </c:pt>
                <c:pt idx="960">
                  <c:v>824.57142857142799</c:v>
                </c:pt>
                <c:pt idx="961">
                  <c:v>825.42857142857099</c:v>
                </c:pt>
                <c:pt idx="962">
                  <c:v>826.28571428571399</c:v>
                </c:pt>
                <c:pt idx="963">
                  <c:v>827.142857142857</c:v>
                </c:pt>
                <c:pt idx="964">
                  <c:v>828</c:v>
                </c:pt>
                <c:pt idx="965">
                  <c:v>828.85714285714198</c:v>
                </c:pt>
                <c:pt idx="966">
                  <c:v>829.71428571428498</c:v>
                </c:pt>
                <c:pt idx="967">
                  <c:v>830.57142857142799</c:v>
                </c:pt>
                <c:pt idx="968">
                  <c:v>831.42857142857099</c:v>
                </c:pt>
                <c:pt idx="969">
                  <c:v>832.28571428571399</c:v>
                </c:pt>
                <c:pt idx="970">
                  <c:v>833.142857142857</c:v>
                </c:pt>
                <c:pt idx="971">
                  <c:v>834</c:v>
                </c:pt>
                <c:pt idx="972">
                  <c:v>834.85714285714198</c:v>
                </c:pt>
                <c:pt idx="973">
                  <c:v>835.71428571428498</c:v>
                </c:pt>
                <c:pt idx="974">
                  <c:v>836.57142857142799</c:v>
                </c:pt>
                <c:pt idx="975">
                  <c:v>837.42857142857099</c:v>
                </c:pt>
                <c:pt idx="976">
                  <c:v>838.28571428571399</c:v>
                </c:pt>
                <c:pt idx="977">
                  <c:v>839.142857142857</c:v>
                </c:pt>
                <c:pt idx="978">
                  <c:v>840</c:v>
                </c:pt>
                <c:pt idx="979">
                  <c:v>840.85714285714198</c:v>
                </c:pt>
                <c:pt idx="980">
                  <c:v>841.71428571428498</c:v>
                </c:pt>
                <c:pt idx="981">
                  <c:v>842.57142857142799</c:v>
                </c:pt>
                <c:pt idx="982">
                  <c:v>843.42857142857099</c:v>
                </c:pt>
                <c:pt idx="983">
                  <c:v>844.28571428571399</c:v>
                </c:pt>
                <c:pt idx="984">
                  <c:v>845.142857142857</c:v>
                </c:pt>
                <c:pt idx="985">
                  <c:v>846</c:v>
                </c:pt>
                <c:pt idx="986">
                  <c:v>846.85714285714198</c:v>
                </c:pt>
                <c:pt idx="987">
                  <c:v>847.71428571428498</c:v>
                </c:pt>
                <c:pt idx="988">
                  <c:v>848.57142857142799</c:v>
                </c:pt>
                <c:pt idx="989">
                  <c:v>849.42857142857099</c:v>
                </c:pt>
                <c:pt idx="990">
                  <c:v>850.28571428571399</c:v>
                </c:pt>
                <c:pt idx="991">
                  <c:v>851.142857142857</c:v>
                </c:pt>
                <c:pt idx="992">
                  <c:v>852</c:v>
                </c:pt>
                <c:pt idx="993">
                  <c:v>852.85714285714198</c:v>
                </c:pt>
                <c:pt idx="994">
                  <c:v>853.71428571428498</c:v>
                </c:pt>
                <c:pt idx="995">
                  <c:v>854.57142857142799</c:v>
                </c:pt>
                <c:pt idx="996">
                  <c:v>855.42857142857099</c:v>
                </c:pt>
                <c:pt idx="997">
                  <c:v>856.28571428571399</c:v>
                </c:pt>
                <c:pt idx="998">
                  <c:v>857.142857142857</c:v>
                </c:pt>
                <c:pt idx="999">
                  <c:v>858</c:v>
                </c:pt>
                <c:pt idx="1000">
                  <c:v>858.85714285714198</c:v>
                </c:pt>
                <c:pt idx="1001">
                  <c:v>859.71428571428498</c:v>
                </c:pt>
                <c:pt idx="1002">
                  <c:v>860.57142857142799</c:v>
                </c:pt>
                <c:pt idx="1003">
                  <c:v>861.42857142857099</c:v>
                </c:pt>
                <c:pt idx="1004">
                  <c:v>862.28571428571399</c:v>
                </c:pt>
                <c:pt idx="1005">
                  <c:v>863.142857142857</c:v>
                </c:pt>
                <c:pt idx="1006">
                  <c:v>864</c:v>
                </c:pt>
                <c:pt idx="1007">
                  <c:v>864.85714285714198</c:v>
                </c:pt>
                <c:pt idx="1008">
                  <c:v>865.71428571428498</c:v>
                </c:pt>
                <c:pt idx="1009">
                  <c:v>866.57142857142799</c:v>
                </c:pt>
                <c:pt idx="1010">
                  <c:v>867.42857142857099</c:v>
                </c:pt>
                <c:pt idx="1011">
                  <c:v>868.28571428571399</c:v>
                </c:pt>
                <c:pt idx="1012">
                  <c:v>869.142857142857</c:v>
                </c:pt>
                <c:pt idx="1013">
                  <c:v>870</c:v>
                </c:pt>
                <c:pt idx="1014">
                  <c:v>870.85714285714198</c:v>
                </c:pt>
                <c:pt idx="1015">
                  <c:v>871.71428571428498</c:v>
                </c:pt>
                <c:pt idx="1016">
                  <c:v>872.57142857142799</c:v>
                </c:pt>
                <c:pt idx="1017">
                  <c:v>873.42857142857099</c:v>
                </c:pt>
                <c:pt idx="1018">
                  <c:v>874.28571428571399</c:v>
                </c:pt>
                <c:pt idx="1019">
                  <c:v>875.142857142857</c:v>
                </c:pt>
                <c:pt idx="1020">
                  <c:v>876</c:v>
                </c:pt>
                <c:pt idx="1021">
                  <c:v>876.85714285714198</c:v>
                </c:pt>
                <c:pt idx="1022">
                  <c:v>877.71428571428498</c:v>
                </c:pt>
                <c:pt idx="1023">
                  <c:v>878.57142857142799</c:v>
                </c:pt>
                <c:pt idx="1024">
                  <c:v>879.42857142857099</c:v>
                </c:pt>
                <c:pt idx="1025">
                  <c:v>880.28571428571399</c:v>
                </c:pt>
                <c:pt idx="1026">
                  <c:v>881.142857142857</c:v>
                </c:pt>
                <c:pt idx="1027">
                  <c:v>882</c:v>
                </c:pt>
                <c:pt idx="1028">
                  <c:v>882.85714285714198</c:v>
                </c:pt>
                <c:pt idx="1029">
                  <c:v>883.71428571428498</c:v>
                </c:pt>
                <c:pt idx="1030">
                  <c:v>884.57142857142799</c:v>
                </c:pt>
                <c:pt idx="1031">
                  <c:v>885.42857142857099</c:v>
                </c:pt>
                <c:pt idx="1032">
                  <c:v>886.28571428571399</c:v>
                </c:pt>
                <c:pt idx="1033">
                  <c:v>887.142857142857</c:v>
                </c:pt>
                <c:pt idx="1034">
                  <c:v>888</c:v>
                </c:pt>
                <c:pt idx="1035">
                  <c:v>888.85714285714198</c:v>
                </c:pt>
                <c:pt idx="1036">
                  <c:v>889.71428571428498</c:v>
                </c:pt>
                <c:pt idx="1037">
                  <c:v>890.57142857142799</c:v>
                </c:pt>
                <c:pt idx="1038">
                  <c:v>891.42857142857099</c:v>
                </c:pt>
                <c:pt idx="1039">
                  <c:v>892.28571428571399</c:v>
                </c:pt>
                <c:pt idx="1040">
                  <c:v>893.142857142857</c:v>
                </c:pt>
                <c:pt idx="1041">
                  <c:v>894</c:v>
                </c:pt>
                <c:pt idx="1042">
                  <c:v>894.85714285714198</c:v>
                </c:pt>
                <c:pt idx="1043">
                  <c:v>895.71428571428498</c:v>
                </c:pt>
                <c:pt idx="1044">
                  <c:v>896.57142857142799</c:v>
                </c:pt>
                <c:pt idx="1045">
                  <c:v>897.42857142857099</c:v>
                </c:pt>
                <c:pt idx="1046">
                  <c:v>898.28571428571399</c:v>
                </c:pt>
                <c:pt idx="1047">
                  <c:v>899.142857142857</c:v>
                </c:pt>
                <c:pt idx="1048">
                  <c:v>900</c:v>
                </c:pt>
                <c:pt idx="1049">
                  <c:v>900.85714285714198</c:v>
                </c:pt>
                <c:pt idx="1050">
                  <c:v>901.71428571428498</c:v>
                </c:pt>
                <c:pt idx="1051">
                  <c:v>902.57142857142799</c:v>
                </c:pt>
                <c:pt idx="1052">
                  <c:v>903.42857142857099</c:v>
                </c:pt>
                <c:pt idx="1053">
                  <c:v>904.28571428571399</c:v>
                </c:pt>
                <c:pt idx="1054">
                  <c:v>905.142857142857</c:v>
                </c:pt>
                <c:pt idx="1055">
                  <c:v>906</c:v>
                </c:pt>
                <c:pt idx="1056">
                  <c:v>906.85714285714198</c:v>
                </c:pt>
                <c:pt idx="1057">
                  <c:v>907.71428571428498</c:v>
                </c:pt>
                <c:pt idx="1058">
                  <c:v>908.57142857142799</c:v>
                </c:pt>
                <c:pt idx="1059">
                  <c:v>909.42857142857099</c:v>
                </c:pt>
                <c:pt idx="1060">
                  <c:v>910.28571428571399</c:v>
                </c:pt>
                <c:pt idx="1061">
                  <c:v>911.142857142857</c:v>
                </c:pt>
                <c:pt idx="1062">
                  <c:v>912</c:v>
                </c:pt>
                <c:pt idx="1063">
                  <c:v>912.85714285714198</c:v>
                </c:pt>
                <c:pt idx="1064">
                  <c:v>913.71428571428498</c:v>
                </c:pt>
                <c:pt idx="1065">
                  <c:v>914.57142857142799</c:v>
                </c:pt>
                <c:pt idx="1066">
                  <c:v>915.42857142857099</c:v>
                </c:pt>
                <c:pt idx="1067">
                  <c:v>916.28571428571399</c:v>
                </c:pt>
                <c:pt idx="1068">
                  <c:v>917.142857142857</c:v>
                </c:pt>
                <c:pt idx="1069">
                  <c:v>918</c:v>
                </c:pt>
                <c:pt idx="1070">
                  <c:v>918.85714285714198</c:v>
                </c:pt>
                <c:pt idx="1071">
                  <c:v>919.71428571428498</c:v>
                </c:pt>
                <c:pt idx="1072">
                  <c:v>920.57142857142799</c:v>
                </c:pt>
                <c:pt idx="1073">
                  <c:v>921.42857142857099</c:v>
                </c:pt>
                <c:pt idx="1074">
                  <c:v>922.28571428571399</c:v>
                </c:pt>
                <c:pt idx="1075">
                  <c:v>923.142857142857</c:v>
                </c:pt>
                <c:pt idx="1076">
                  <c:v>924</c:v>
                </c:pt>
                <c:pt idx="1077">
                  <c:v>924.85714285714198</c:v>
                </c:pt>
                <c:pt idx="1078">
                  <c:v>925.71428571428498</c:v>
                </c:pt>
                <c:pt idx="1079">
                  <c:v>926.57142857142799</c:v>
                </c:pt>
                <c:pt idx="1080">
                  <c:v>927.42857142857099</c:v>
                </c:pt>
                <c:pt idx="1081">
                  <c:v>928.28571428571399</c:v>
                </c:pt>
                <c:pt idx="1082">
                  <c:v>929.142857142857</c:v>
                </c:pt>
                <c:pt idx="1083">
                  <c:v>930</c:v>
                </c:pt>
                <c:pt idx="1084">
                  <c:v>930.85714285714198</c:v>
                </c:pt>
                <c:pt idx="1085">
                  <c:v>931.71428571428498</c:v>
                </c:pt>
                <c:pt idx="1086">
                  <c:v>932.57142857142799</c:v>
                </c:pt>
                <c:pt idx="1087">
                  <c:v>933.42857142857099</c:v>
                </c:pt>
                <c:pt idx="1088">
                  <c:v>934.28571428571399</c:v>
                </c:pt>
                <c:pt idx="1089">
                  <c:v>935.142857142857</c:v>
                </c:pt>
                <c:pt idx="1090">
                  <c:v>936</c:v>
                </c:pt>
                <c:pt idx="1091">
                  <c:v>936.85714285714198</c:v>
                </c:pt>
                <c:pt idx="1092">
                  <c:v>937.71428571428498</c:v>
                </c:pt>
                <c:pt idx="1093">
                  <c:v>938.57142857142799</c:v>
                </c:pt>
                <c:pt idx="1094">
                  <c:v>939.42857142857099</c:v>
                </c:pt>
                <c:pt idx="1095">
                  <c:v>940.28571428571399</c:v>
                </c:pt>
                <c:pt idx="1096">
                  <c:v>941.142857142857</c:v>
                </c:pt>
                <c:pt idx="1097">
                  <c:v>942</c:v>
                </c:pt>
                <c:pt idx="1098">
                  <c:v>942.85714285714198</c:v>
                </c:pt>
                <c:pt idx="1099">
                  <c:v>943.71428571428498</c:v>
                </c:pt>
                <c:pt idx="1100">
                  <c:v>944.57142857142799</c:v>
                </c:pt>
                <c:pt idx="1101">
                  <c:v>945.42857142857099</c:v>
                </c:pt>
                <c:pt idx="1102">
                  <c:v>946.28571428571399</c:v>
                </c:pt>
                <c:pt idx="1103">
                  <c:v>947.142857142857</c:v>
                </c:pt>
                <c:pt idx="1104">
                  <c:v>948</c:v>
                </c:pt>
                <c:pt idx="1105">
                  <c:v>948.85714285714198</c:v>
                </c:pt>
                <c:pt idx="1106">
                  <c:v>949.71428571428498</c:v>
                </c:pt>
                <c:pt idx="1107">
                  <c:v>950.57142857142799</c:v>
                </c:pt>
                <c:pt idx="1108">
                  <c:v>951.42857142857099</c:v>
                </c:pt>
                <c:pt idx="1109">
                  <c:v>952.28571428571399</c:v>
                </c:pt>
                <c:pt idx="1110">
                  <c:v>953.142857142857</c:v>
                </c:pt>
                <c:pt idx="1111">
                  <c:v>954</c:v>
                </c:pt>
                <c:pt idx="1112">
                  <c:v>954.85714285714198</c:v>
                </c:pt>
                <c:pt idx="1113">
                  <c:v>955.71428571428498</c:v>
                </c:pt>
                <c:pt idx="1114">
                  <c:v>956.57142857142799</c:v>
                </c:pt>
                <c:pt idx="1115">
                  <c:v>957.42857142857099</c:v>
                </c:pt>
                <c:pt idx="1116">
                  <c:v>958.28571428571399</c:v>
                </c:pt>
                <c:pt idx="1117">
                  <c:v>959.142857142857</c:v>
                </c:pt>
                <c:pt idx="1118">
                  <c:v>960</c:v>
                </c:pt>
                <c:pt idx="1119">
                  <c:v>960.85714285714198</c:v>
                </c:pt>
                <c:pt idx="1120">
                  <c:v>961.71428571428498</c:v>
                </c:pt>
                <c:pt idx="1121">
                  <c:v>962.57142857142799</c:v>
                </c:pt>
                <c:pt idx="1122">
                  <c:v>963.42857142857099</c:v>
                </c:pt>
                <c:pt idx="1123">
                  <c:v>964.28571428571399</c:v>
                </c:pt>
                <c:pt idx="1124">
                  <c:v>965.142857142857</c:v>
                </c:pt>
                <c:pt idx="1125">
                  <c:v>966</c:v>
                </c:pt>
                <c:pt idx="1126">
                  <c:v>966.85714285714198</c:v>
                </c:pt>
                <c:pt idx="1127">
                  <c:v>967.71428571428498</c:v>
                </c:pt>
                <c:pt idx="1128">
                  <c:v>968.57142857142799</c:v>
                </c:pt>
                <c:pt idx="1129">
                  <c:v>969.42857142857099</c:v>
                </c:pt>
                <c:pt idx="1130">
                  <c:v>970.28571428571399</c:v>
                </c:pt>
                <c:pt idx="1131">
                  <c:v>971.142857142857</c:v>
                </c:pt>
                <c:pt idx="1132">
                  <c:v>972</c:v>
                </c:pt>
                <c:pt idx="1133">
                  <c:v>972.85714285714198</c:v>
                </c:pt>
                <c:pt idx="1134">
                  <c:v>973.71428571428498</c:v>
                </c:pt>
                <c:pt idx="1135">
                  <c:v>974.57142857142799</c:v>
                </c:pt>
                <c:pt idx="1136">
                  <c:v>975.42857142857099</c:v>
                </c:pt>
                <c:pt idx="1137">
                  <c:v>976.28571428571399</c:v>
                </c:pt>
                <c:pt idx="1138">
                  <c:v>977.142857142857</c:v>
                </c:pt>
                <c:pt idx="1139">
                  <c:v>978</c:v>
                </c:pt>
                <c:pt idx="1140">
                  <c:v>978.85714285714198</c:v>
                </c:pt>
                <c:pt idx="1141">
                  <c:v>979.71428571428498</c:v>
                </c:pt>
                <c:pt idx="1142">
                  <c:v>980.57142857142799</c:v>
                </c:pt>
                <c:pt idx="1143">
                  <c:v>981.42857142857099</c:v>
                </c:pt>
                <c:pt idx="1144">
                  <c:v>982.28571428571399</c:v>
                </c:pt>
                <c:pt idx="1145">
                  <c:v>983.142857142857</c:v>
                </c:pt>
                <c:pt idx="1146">
                  <c:v>984</c:v>
                </c:pt>
                <c:pt idx="1147">
                  <c:v>984.85714285714198</c:v>
                </c:pt>
                <c:pt idx="1148">
                  <c:v>985.71428571428498</c:v>
                </c:pt>
                <c:pt idx="1149">
                  <c:v>986.57142857142799</c:v>
                </c:pt>
                <c:pt idx="1150">
                  <c:v>987.42857142857099</c:v>
                </c:pt>
                <c:pt idx="1151">
                  <c:v>988.28571428571399</c:v>
                </c:pt>
                <c:pt idx="1152">
                  <c:v>989.142857142857</c:v>
                </c:pt>
                <c:pt idx="1153">
                  <c:v>990</c:v>
                </c:pt>
                <c:pt idx="1154">
                  <c:v>990.85714285714198</c:v>
                </c:pt>
                <c:pt idx="1155">
                  <c:v>991.71428571428498</c:v>
                </c:pt>
                <c:pt idx="1156">
                  <c:v>992.57142857142799</c:v>
                </c:pt>
                <c:pt idx="1157">
                  <c:v>993.42857142857099</c:v>
                </c:pt>
                <c:pt idx="1158">
                  <c:v>994.28571428571399</c:v>
                </c:pt>
                <c:pt idx="1159">
                  <c:v>995.142857142857</c:v>
                </c:pt>
                <c:pt idx="1160">
                  <c:v>996</c:v>
                </c:pt>
                <c:pt idx="1161">
                  <c:v>996.85714285714198</c:v>
                </c:pt>
                <c:pt idx="1162">
                  <c:v>997.71428571428498</c:v>
                </c:pt>
                <c:pt idx="1163">
                  <c:v>998.57142857142799</c:v>
                </c:pt>
                <c:pt idx="1164">
                  <c:v>999.42857142857099</c:v>
                </c:pt>
                <c:pt idx="1165">
                  <c:v>1000.28571428571</c:v>
                </c:pt>
                <c:pt idx="1166">
                  <c:v>1001.1428571428499</c:v>
                </c:pt>
                <c:pt idx="1167">
                  <c:v>1002</c:v>
                </c:pt>
                <c:pt idx="1168">
                  <c:v>1002.85714285714</c:v>
                </c:pt>
                <c:pt idx="1169">
                  <c:v>1003.71428571428</c:v>
                </c:pt>
                <c:pt idx="1170">
                  <c:v>1004.57142857142</c:v>
                </c:pt>
                <c:pt idx="1171">
                  <c:v>1005.42857142856</c:v>
                </c:pt>
                <c:pt idx="1172">
                  <c:v>1006.2857142857</c:v>
                </c:pt>
                <c:pt idx="1173">
                  <c:v>1007.1428571428399</c:v>
                </c:pt>
                <c:pt idx="1174">
                  <c:v>1007.99999999998</c:v>
                </c:pt>
                <c:pt idx="1175">
                  <c:v>1008.85714285712</c:v>
                </c:pt>
                <c:pt idx="1176">
                  <c:v>1009.71428571426</c:v>
                </c:pt>
                <c:pt idx="1177">
                  <c:v>1010.5714285714</c:v>
                </c:pt>
                <c:pt idx="1178">
                  <c:v>1011.42857142854</c:v>
                </c:pt>
                <c:pt idx="1179">
                  <c:v>1012.28571428568</c:v>
                </c:pt>
                <c:pt idx="1180">
                  <c:v>1013.14285714282</c:v>
                </c:pt>
                <c:pt idx="1181">
                  <c:v>1013.99999999996</c:v>
                </c:pt>
                <c:pt idx="1182">
                  <c:v>1014.8571428571</c:v>
                </c:pt>
                <c:pt idx="1183">
                  <c:v>1015.71428571424</c:v>
                </c:pt>
                <c:pt idx="1184">
                  <c:v>1016.57142857138</c:v>
                </c:pt>
                <c:pt idx="1185">
                  <c:v>1017.4285714285199</c:v>
                </c:pt>
                <c:pt idx="1186">
                  <c:v>1018.28571428566</c:v>
                </c:pt>
                <c:pt idx="1187">
                  <c:v>1019.1428571428</c:v>
                </c:pt>
                <c:pt idx="1188">
                  <c:v>1019.99999999994</c:v>
                </c:pt>
                <c:pt idx="1189">
                  <c:v>1020.85714285708</c:v>
                </c:pt>
                <c:pt idx="1190">
                  <c:v>1021.71428571422</c:v>
                </c:pt>
                <c:pt idx="1191">
                  <c:v>1022.57142857136</c:v>
                </c:pt>
                <c:pt idx="1192">
                  <c:v>1023.4285714285</c:v>
                </c:pt>
                <c:pt idx="1193">
                  <c:v>1024.2857142856401</c:v>
                </c:pt>
                <c:pt idx="1194">
                  <c:v>1025.14285714278</c:v>
                </c:pt>
                <c:pt idx="1195">
                  <c:v>1025.99999999992</c:v>
                </c:pt>
                <c:pt idx="1196">
                  <c:v>1026.8571428570599</c:v>
                </c:pt>
                <c:pt idx="1197">
                  <c:v>1027.7142857142001</c:v>
                </c:pt>
                <c:pt idx="1198">
                  <c:v>1028.57142857134</c:v>
                </c:pt>
                <c:pt idx="1199">
                  <c:v>1029.4285714284799</c:v>
                </c:pt>
                <c:pt idx="1200">
                  <c:v>1030.2857142856201</c:v>
                </c:pt>
                <c:pt idx="1201">
                  <c:v>1031.14285714276</c:v>
                </c:pt>
                <c:pt idx="1202">
                  <c:v>1031.9999999999</c:v>
                </c:pt>
                <c:pt idx="1203">
                  <c:v>1032.8571428570399</c:v>
                </c:pt>
                <c:pt idx="1204">
                  <c:v>1033.7142857141801</c:v>
                </c:pt>
                <c:pt idx="1205">
                  <c:v>1034.57142857132</c:v>
                </c:pt>
                <c:pt idx="1206">
                  <c:v>1035.4285714284599</c:v>
                </c:pt>
                <c:pt idx="1207">
                  <c:v>1036.2857142856001</c:v>
                </c:pt>
                <c:pt idx="1208">
                  <c:v>1037.14285714274</c:v>
                </c:pt>
                <c:pt idx="1209">
                  <c:v>1037.9999999998799</c:v>
                </c:pt>
                <c:pt idx="1210">
                  <c:v>1038.8571428570201</c:v>
                </c:pt>
                <c:pt idx="1211">
                  <c:v>1039.71428571416</c:v>
                </c:pt>
                <c:pt idx="1212">
                  <c:v>1040.5714285713</c:v>
                </c:pt>
                <c:pt idx="1213">
                  <c:v>1041.4285714284399</c:v>
                </c:pt>
                <c:pt idx="1214">
                  <c:v>1042.2857142855801</c:v>
                </c:pt>
                <c:pt idx="1215">
                  <c:v>1043.14285714272</c:v>
                </c:pt>
                <c:pt idx="1216">
                  <c:v>1043.9999999998599</c:v>
                </c:pt>
                <c:pt idx="1217">
                  <c:v>1044.8571428570001</c:v>
                </c:pt>
                <c:pt idx="1218">
                  <c:v>1045.71428571414</c:v>
                </c:pt>
                <c:pt idx="1219">
                  <c:v>1046.57142857128</c:v>
                </c:pt>
                <c:pt idx="1220">
                  <c:v>1047.4285714284199</c:v>
                </c:pt>
                <c:pt idx="1221">
                  <c:v>1048.2857142855601</c:v>
                </c:pt>
                <c:pt idx="1222">
                  <c:v>1049.1428571427</c:v>
                </c:pt>
                <c:pt idx="1223">
                  <c:v>1049.9999999998399</c:v>
                </c:pt>
                <c:pt idx="1224">
                  <c:v>1050.8571428569801</c:v>
                </c:pt>
                <c:pt idx="1225">
                  <c:v>1051.71428571412</c:v>
                </c:pt>
                <c:pt idx="1226">
                  <c:v>1052.57142857126</c:v>
                </c:pt>
                <c:pt idx="1227">
                  <c:v>1053.4285714283999</c:v>
                </c:pt>
                <c:pt idx="1228">
                  <c:v>1054.2857142855401</c:v>
                </c:pt>
                <c:pt idx="1229">
                  <c:v>1055.14285714268</c:v>
                </c:pt>
                <c:pt idx="1230">
                  <c:v>1055.9999999998199</c:v>
                </c:pt>
                <c:pt idx="1231">
                  <c:v>1056.8571428569601</c:v>
                </c:pt>
                <c:pt idx="1232">
                  <c:v>1057.7142857141</c:v>
                </c:pt>
                <c:pt idx="1233">
                  <c:v>1058.5714285712399</c:v>
                </c:pt>
                <c:pt idx="1234">
                  <c:v>1059.4285714283801</c:v>
                </c:pt>
                <c:pt idx="1235">
                  <c:v>1060.28571428552</c:v>
                </c:pt>
                <c:pt idx="1236">
                  <c:v>1061.14285714266</c:v>
                </c:pt>
                <c:pt idx="1237">
                  <c:v>1061.9999999997999</c:v>
                </c:pt>
                <c:pt idx="1238">
                  <c:v>1062.8571428569401</c:v>
                </c:pt>
                <c:pt idx="1239">
                  <c:v>1063.71428571408</c:v>
                </c:pt>
                <c:pt idx="1240">
                  <c:v>1064.5714285712199</c:v>
                </c:pt>
                <c:pt idx="1241">
                  <c:v>1065.4285714283601</c:v>
                </c:pt>
                <c:pt idx="1242">
                  <c:v>1066.2857142855</c:v>
                </c:pt>
                <c:pt idx="1243">
                  <c:v>1067.14285714264</c:v>
                </c:pt>
                <c:pt idx="1244">
                  <c:v>1067.9999999997799</c:v>
                </c:pt>
                <c:pt idx="1245">
                  <c:v>1068.8571428569201</c:v>
                </c:pt>
                <c:pt idx="1246">
                  <c:v>1069.71428571406</c:v>
                </c:pt>
                <c:pt idx="1247">
                  <c:v>1070.5714285711999</c:v>
                </c:pt>
                <c:pt idx="1248">
                  <c:v>1071.4285714283401</c:v>
                </c:pt>
                <c:pt idx="1249">
                  <c:v>1072.28571428548</c:v>
                </c:pt>
                <c:pt idx="1250">
                  <c:v>1073.14285714262</c:v>
                </c:pt>
                <c:pt idx="1251">
                  <c:v>1073.9999999997599</c:v>
                </c:pt>
                <c:pt idx="1252">
                  <c:v>1074.8571428569001</c:v>
                </c:pt>
                <c:pt idx="1253">
                  <c:v>1075.71428571404</c:v>
                </c:pt>
                <c:pt idx="1254">
                  <c:v>1076.5714285711799</c:v>
                </c:pt>
                <c:pt idx="1255">
                  <c:v>1077.4285714283201</c:v>
                </c:pt>
                <c:pt idx="1256">
                  <c:v>1078.28571428546</c:v>
                </c:pt>
                <c:pt idx="1257">
                  <c:v>1079.1428571426</c:v>
                </c:pt>
                <c:pt idx="1258">
                  <c:v>1079.9999999997401</c:v>
                </c:pt>
                <c:pt idx="1259">
                  <c:v>1080.85714285688</c:v>
                </c:pt>
                <c:pt idx="1260">
                  <c:v>1081.71428571402</c:v>
                </c:pt>
                <c:pt idx="1261">
                  <c:v>1082.5714285711599</c:v>
                </c:pt>
                <c:pt idx="1262">
                  <c:v>1083.4285714283001</c:v>
                </c:pt>
                <c:pt idx="1263">
                  <c:v>1084.28571428544</c:v>
                </c:pt>
                <c:pt idx="1264">
                  <c:v>1085.1428571425799</c:v>
                </c:pt>
                <c:pt idx="1265">
                  <c:v>1085.9999999997201</c:v>
                </c:pt>
                <c:pt idx="1266">
                  <c:v>1086.85714285686</c:v>
                </c:pt>
                <c:pt idx="1267">
                  <c:v>1087.714285714</c:v>
                </c:pt>
                <c:pt idx="1268">
                  <c:v>1088.5714285711399</c:v>
                </c:pt>
                <c:pt idx="1269">
                  <c:v>1089.4285714282801</c:v>
                </c:pt>
                <c:pt idx="1270">
                  <c:v>1090.28571428543</c:v>
                </c:pt>
                <c:pt idx="1271">
                  <c:v>1091.1428571425599</c:v>
                </c:pt>
                <c:pt idx="1272">
                  <c:v>1091.9999999997101</c:v>
                </c:pt>
                <c:pt idx="1273">
                  <c:v>1092.85714285685</c:v>
                </c:pt>
                <c:pt idx="1274">
                  <c:v>1093.71428571399</c:v>
                </c:pt>
                <c:pt idx="1275">
                  <c:v>1094.5714285711299</c:v>
                </c:pt>
                <c:pt idx="1276">
                  <c:v>1095.4285714282701</c:v>
                </c:pt>
                <c:pt idx="1277">
                  <c:v>1096.28571428541</c:v>
                </c:pt>
                <c:pt idx="1278">
                  <c:v>1097.1428571425499</c:v>
                </c:pt>
                <c:pt idx="1279">
                  <c:v>1097.9999999996901</c:v>
                </c:pt>
                <c:pt idx="1280">
                  <c:v>1098.85714285683</c:v>
                </c:pt>
                <c:pt idx="1281">
                  <c:v>1099.71428571397</c:v>
                </c:pt>
                <c:pt idx="1282">
                  <c:v>1100.5714285711099</c:v>
                </c:pt>
                <c:pt idx="1283">
                  <c:v>1101.4285714282501</c:v>
                </c:pt>
                <c:pt idx="1284">
                  <c:v>1102.28571428539</c:v>
                </c:pt>
                <c:pt idx="1285">
                  <c:v>1103.1428571425299</c:v>
                </c:pt>
                <c:pt idx="1286">
                  <c:v>1103.9999999996701</c:v>
                </c:pt>
                <c:pt idx="1287">
                  <c:v>1104.85714285681</c:v>
                </c:pt>
                <c:pt idx="1288">
                  <c:v>1105.7142857139499</c:v>
                </c:pt>
                <c:pt idx="1289">
                  <c:v>1106.5714285710901</c:v>
                </c:pt>
                <c:pt idx="1290">
                  <c:v>1107.42857142823</c:v>
                </c:pt>
                <c:pt idx="1291">
                  <c:v>1108.28571428537</c:v>
                </c:pt>
                <c:pt idx="1292">
                  <c:v>1109.1428571425099</c:v>
                </c:pt>
                <c:pt idx="1293">
                  <c:v>1109.9999999996501</c:v>
                </c:pt>
                <c:pt idx="1294">
                  <c:v>1110.85714285679</c:v>
                </c:pt>
                <c:pt idx="1295">
                  <c:v>1111.7142857139299</c:v>
                </c:pt>
                <c:pt idx="1296">
                  <c:v>1112.5714285710701</c:v>
                </c:pt>
                <c:pt idx="1297">
                  <c:v>1113.42857142821</c:v>
                </c:pt>
                <c:pt idx="1298">
                  <c:v>1114.28571428535</c:v>
                </c:pt>
                <c:pt idx="1299">
                  <c:v>1115.1428571424899</c:v>
                </c:pt>
                <c:pt idx="1300">
                  <c:v>1115.9999999996301</c:v>
                </c:pt>
                <c:pt idx="1301">
                  <c:v>1116.85714285677</c:v>
                </c:pt>
                <c:pt idx="1302">
                  <c:v>1117.7142857139099</c:v>
                </c:pt>
                <c:pt idx="1303">
                  <c:v>1118.5714285710501</c:v>
                </c:pt>
                <c:pt idx="1304">
                  <c:v>1119.42857142819</c:v>
                </c:pt>
                <c:pt idx="1305">
                  <c:v>1120.28571428533</c:v>
                </c:pt>
                <c:pt idx="1306">
                  <c:v>1121.1428571424699</c:v>
                </c:pt>
                <c:pt idx="1307">
                  <c:v>1121.9999999996101</c:v>
                </c:pt>
                <c:pt idx="1308">
                  <c:v>1122.85714285675</c:v>
                </c:pt>
                <c:pt idx="1309">
                  <c:v>1123.7142857138899</c:v>
                </c:pt>
                <c:pt idx="1310">
                  <c:v>1124.5714285710301</c:v>
                </c:pt>
                <c:pt idx="1311">
                  <c:v>1125.42857142817</c:v>
                </c:pt>
                <c:pt idx="1312">
                  <c:v>1126.28571428531</c:v>
                </c:pt>
                <c:pt idx="1313">
                  <c:v>1127.1428571424501</c:v>
                </c:pt>
                <c:pt idx="1314">
                  <c:v>1127.99999999959</c:v>
                </c:pt>
                <c:pt idx="1315">
                  <c:v>1128.85714285673</c:v>
                </c:pt>
                <c:pt idx="1316">
                  <c:v>1129.7142857138699</c:v>
                </c:pt>
                <c:pt idx="1317">
                  <c:v>1130.5714285710101</c:v>
                </c:pt>
                <c:pt idx="1318">
                  <c:v>1131.42857142815</c:v>
                </c:pt>
                <c:pt idx="1319">
                  <c:v>1132.2857142852899</c:v>
                </c:pt>
                <c:pt idx="1320">
                  <c:v>1133.1428571424301</c:v>
                </c:pt>
                <c:pt idx="1321">
                  <c:v>1133.99999999957</c:v>
                </c:pt>
                <c:pt idx="1322">
                  <c:v>1134.85714285671</c:v>
                </c:pt>
                <c:pt idx="1323">
                  <c:v>1135.7142857138499</c:v>
                </c:pt>
                <c:pt idx="1324">
                  <c:v>1136.5714285709901</c:v>
                </c:pt>
                <c:pt idx="1325">
                  <c:v>1137.42857142813</c:v>
                </c:pt>
                <c:pt idx="1326">
                  <c:v>1138.2857142852699</c:v>
                </c:pt>
                <c:pt idx="1327">
                  <c:v>1139.1428571424101</c:v>
                </c:pt>
                <c:pt idx="1328">
                  <c:v>1139.99999999955</c:v>
                </c:pt>
                <c:pt idx="1329">
                  <c:v>1140.85714285669</c:v>
                </c:pt>
                <c:pt idx="1330">
                  <c:v>1141.7142857138299</c:v>
                </c:pt>
                <c:pt idx="1331">
                  <c:v>1142.5714285709701</c:v>
                </c:pt>
                <c:pt idx="1332">
                  <c:v>1143.42857142811</c:v>
                </c:pt>
                <c:pt idx="1333">
                  <c:v>1144.2857142852499</c:v>
                </c:pt>
                <c:pt idx="1334">
                  <c:v>1145.1428571423901</c:v>
                </c:pt>
                <c:pt idx="1335">
                  <c:v>1145.99999999953</c:v>
                </c:pt>
                <c:pt idx="1336">
                  <c:v>1146.85714285667</c:v>
                </c:pt>
                <c:pt idx="1337">
                  <c:v>1147.7142857138101</c:v>
                </c:pt>
                <c:pt idx="1338">
                  <c:v>1148.57142857095</c:v>
                </c:pt>
                <c:pt idx="1339">
                  <c:v>1149.42857142809</c:v>
                </c:pt>
                <c:pt idx="1340">
                  <c:v>1150.2857142852299</c:v>
                </c:pt>
                <c:pt idx="1341">
                  <c:v>1151.1428571423701</c:v>
                </c:pt>
                <c:pt idx="1342">
                  <c:v>1151.99999999951</c:v>
                </c:pt>
                <c:pt idx="1343">
                  <c:v>1152.8571428566499</c:v>
                </c:pt>
                <c:pt idx="1344">
                  <c:v>1153.7142857137901</c:v>
                </c:pt>
                <c:pt idx="1345">
                  <c:v>1154.57142857093</c:v>
                </c:pt>
                <c:pt idx="1346">
                  <c:v>1155.42857142807</c:v>
                </c:pt>
                <c:pt idx="1347">
                  <c:v>1156.2857142852099</c:v>
                </c:pt>
                <c:pt idx="1348">
                  <c:v>1157.1428571423501</c:v>
                </c:pt>
                <c:pt idx="1349">
                  <c:v>1157.99999999949</c:v>
                </c:pt>
                <c:pt idx="1350">
                  <c:v>1158.8571428566299</c:v>
                </c:pt>
                <c:pt idx="1351">
                  <c:v>1159.7142857137701</c:v>
                </c:pt>
                <c:pt idx="1352">
                  <c:v>1160.57142857091</c:v>
                </c:pt>
                <c:pt idx="1353">
                  <c:v>1161.42857142805</c:v>
                </c:pt>
                <c:pt idx="1354">
                  <c:v>1162.2857142851899</c:v>
                </c:pt>
                <c:pt idx="1355">
                  <c:v>1163.1428571423301</c:v>
                </c:pt>
                <c:pt idx="1356">
                  <c:v>1163.99999999947</c:v>
                </c:pt>
                <c:pt idx="1357">
                  <c:v>1164.8571428566099</c:v>
                </c:pt>
                <c:pt idx="1358">
                  <c:v>1165.7142857137501</c:v>
                </c:pt>
                <c:pt idx="1359">
                  <c:v>1166.57142857089</c:v>
                </c:pt>
                <c:pt idx="1360">
                  <c:v>1167.42857142803</c:v>
                </c:pt>
                <c:pt idx="1361">
                  <c:v>1168.2857142851699</c:v>
                </c:pt>
                <c:pt idx="1362">
                  <c:v>1169.14285714231</c:v>
                </c:pt>
                <c:pt idx="1363">
                  <c:v>1169.99999999945</c:v>
                </c:pt>
                <c:pt idx="1364">
                  <c:v>1170.8571428565899</c:v>
                </c:pt>
                <c:pt idx="1365">
                  <c:v>1171.7142857137301</c:v>
                </c:pt>
                <c:pt idx="1366">
                  <c:v>1172.57142857087</c:v>
                </c:pt>
                <c:pt idx="1367">
                  <c:v>1173.4285714280099</c:v>
                </c:pt>
                <c:pt idx="1368">
                  <c:v>1174.2857142851501</c:v>
                </c:pt>
                <c:pt idx="1369">
                  <c:v>1175.14285714229</c:v>
                </c:pt>
                <c:pt idx="1370">
                  <c:v>1175.99999999943</c:v>
                </c:pt>
                <c:pt idx="1371">
                  <c:v>1176.8571428565699</c:v>
                </c:pt>
                <c:pt idx="1372">
                  <c:v>1177.7142857137101</c:v>
                </c:pt>
                <c:pt idx="1373">
                  <c:v>1178.57142857085</c:v>
                </c:pt>
                <c:pt idx="1374">
                  <c:v>1179.4285714279899</c:v>
                </c:pt>
                <c:pt idx="1375">
                  <c:v>1180.2857142851301</c:v>
                </c:pt>
                <c:pt idx="1376">
                  <c:v>1181.14285714227</c:v>
                </c:pt>
                <c:pt idx="1377">
                  <c:v>1181.99999999941</c:v>
                </c:pt>
                <c:pt idx="1378">
                  <c:v>1182.8571428565499</c:v>
                </c:pt>
                <c:pt idx="1379">
                  <c:v>1183.7142857136901</c:v>
                </c:pt>
                <c:pt idx="1380">
                  <c:v>1184.57142857083</c:v>
                </c:pt>
                <c:pt idx="1381">
                  <c:v>1185.4285714279699</c:v>
                </c:pt>
                <c:pt idx="1382">
                  <c:v>1186.2857142851101</c:v>
                </c:pt>
                <c:pt idx="1383">
                  <c:v>1187.14285714225</c:v>
                </c:pt>
                <c:pt idx="1384">
                  <c:v>1187.99999999939</c:v>
                </c:pt>
                <c:pt idx="1385">
                  <c:v>1188.8571428565299</c:v>
                </c:pt>
                <c:pt idx="1386">
                  <c:v>1189.7142857136701</c:v>
                </c:pt>
                <c:pt idx="1387">
                  <c:v>1190.57142857081</c:v>
                </c:pt>
                <c:pt idx="1388">
                  <c:v>1191.4285714279499</c:v>
                </c:pt>
                <c:pt idx="1389">
                  <c:v>1192.2857142850901</c:v>
                </c:pt>
                <c:pt idx="1390">
                  <c:v>1193.14285714223</c:v>
                </c:pt>
                <c:pt idx="1391">
                  <c:v>1193.9999999993699</c:v>
                </c:pt>
                <c:pt idx="1392">
                  <c:v>1194.8571428565101</c:v>
                </c:pt>
                <c:pt idx="1393">
                  <c:v>1195.71428571365</c:v>
                </c:pt>
                <c:pt idx="1394">
                  <c:v>1196.57142857079</c:v>
                </c:pt>
                <c:pt idx="1395">
                  <c:v>1197.4285714279299</c:v>
                </c:pt>
                <c:pt idx="1396">
                  <c:v>1198.2857142850701</c:v>
                </c:pt>
                <c:pt idx="1397">
                  <c:v>1199.14285714221</c:v>
                </c:pt>
                <c:pt idx="1398">
                  <c:v>1199.9999999993499</c:v>
                </c:pt>
                <c:pt idx="1399">
                  <c:v>1200.8571428564901</c:v>
                </c:pt>
                <c:pt idx="1400">
                  <c:v>1201.71428571363</c:v>
                </c:pt>
                <c:pt idx="1401">
                  <c:v>1202.57142857077</c:v>
                </c:pt>
                <c:pt idx="1402">
                  <c:v>1203.4285714279099</c:v>
                </c:pt>
                <c:pt idx="1403">
                  <c:v>1204.2857142850501</c:v>
                </c:pt>
                <c:pt idx="1404">
                  <c:v>1205.14285714219</c:v>
                </c:pt>
                <c:pt idx="1405">
                  <c:v>1205.9999999993299</c:v>
                </c:pt>
                <c:pt idx="1406">
                  <c:v>1206.8571428564701</c:v>
                </c:pt>
                <c:pt idx="1407">
                  <c:v>1207.71428571361</c:v>
                </c:pt>
                <c:pt idx="1408">
                  <c:v>1208.57142857075</c:v>
                </c:pt>
                <c:pt idx="1409">
                  <c:v>1209.4285714278899</c:v>
                </c:pt>
                <c:pt idx="1410">
                  <c:v>1210.2857142850301</c:v>
                </c:pt>
                <c:pt idx="1411">
                  <c:v>1211.14285714217</c:v>
                </c:pt>
                <c:pt idx="1412">
                  <c:v>1211.9999999993099</c:v>
                </c:pt>
                <c:pt idx="1413">
                  <c:v>1212.8571428564501</c:v>
                </c:pt>
                <c:pt idx="1414">
                  <c:v>1213.71428571359</c:v>
                </c:pt>
                <c:pt idx="1415">
                  <c:v>1214.5714285707299</c:v>
                </c:pt>
                <c:pt idx="1416">
                  <c:v>1215.4285714278701</c:v>
                </c:pt>
                <c:pt idx="1417">
                  <c:v>1216.28571428501</c:v>
                </c:pt>
                <c:pt idx="1418">
                  <c:v>1217.14285714215</c:v>
                </c:pt>
                <c:pt idx="1419">
                  <c:v>1217.9999999992899</c:v>
                </c:pt>
                <c:pt idx="1420">
                  <c:v>1218.8571428564301</c:v>
                </c:pt>
                <c:pt idx="1421">
                  <c:v>1219.71428571357</c:v>
                </c:pt>
                <c:pt idx="1422">
                  <c:v>1220.5714285707099</c:v>
                </c:pt>
                <c:pt idx="1423">
                  <c:v>1221.4285714278501</c:v>
                </c:pt>
                <c:pt idx="1424">
                  <c:v>1222.28571428499</c:v>
                </c:pt>
                <c:pt idx="1425">
                  <c:v>1223.14285714213</c:v>
                </c:pt>
                <c:pt idx="1426">
                  <c:v>1223.9999999992699</c:v>
                </c:pt>
                <c:pt idx="1427">
                  <c:v>1224.8571428564101</c:v>
                </c:pt>
                <c:pt idx="1428">
                  <c:v>1225.71428571355</c:v>
                </c:pt>
                <c:pt idx="1429">
                  <c:v>1226.5714285706899</c:v>
                </c:pt>
                <c:pt idx="1430">
                  <c:v>1227.4285714278301</c:v>
                </c:pt>
                <c:pt idx="1431">
                  <c:v>1228.28571428497</c:v>
                </c:pt>
                <c:pt idx="1432">
                  <c:v>1229.14285714211</c:v>
                </c:pt>
                <c:pt idx="1433">
                  <c:v>1229.9999999992499</c:v>
                </c:pt>
                <c:pt idx="1434">
                  <c:v>1230.8571428563901</c:v>
                </c:pt>
                <c:pt idx="1435">
                  <c:v>1231.71428571353</c:v>
                </c:pt>
                <c:pt idx="1436">
                  <c:v>1232.5714285706699</c:v>
                </c:pt>
                <c:pt idx="1437">
                  <c:v>1233.4285714278101</c:v>
                </c:pt>
                <c:pt idx="1438">
                  <c:v>1234.28571428495</c:v>
                </c:pt>
                <c:pt idx="1439">
                  <c:v>1235.14285714209</c:v>
                </c:pt>
                <c:pt idx="1440">
                  <c:v>1235.9999999992301</c:v>
                </c:pt>
                <c:pt idx="1441">
                  <c:v>1236.85714285637</c:v>
                </c:pt>
                <c:pt idx="1442">
                  <c:v>1237.71428571351</c:v>
                </c:pt>
                <c:pt idx="1443">
                  <c:v>1238.5714285706499</c:v>
                </c:pt>
                <c:pt idx="1444">
                  <c:v>1239.4285714277901</c:v>
                </c:pt>
                <c:pt idx="1445">
                  <c:v>1240.28571428493</c:v>
                </c:pt>
                <c:pt idx="1446">
                  <c:v>1241.1428571420699</c:v>
                </c:pt>
                <c:pt idx="1447">
                  <c:v>1241.9999999992101</c:v>
                </c:pt>
                <c:pt idx="1448">
                  <c:v>1242.85714285635</c:v>
                </c:pt>
                <c:pt idx="1449">
                  <c:v>1243.71428571349</c:v>
                </c:pt>
                <c:pt idx="1450">
                  <c:v>1244.5714285706299</c:v>
                </c:pt>
                <c:pt idx="1451">
                  <c:v>1245.4285714277701</c:v>
                </c:pt>
                <c:pt idx="1452">
                  <c:v>1246.28571428491</c:v>
                </c:pt>
                <c:pt idx="1453">
                  <c:v>1247.1428571420499</c:v>
                </c:pt>
                <c:pt idx="1454">
                  <c:v>1247.9999999991901</c:v>
                </c:pt>
                <c:pt idx="1455">
                  <c:v>1248.85714285633</c:v>
                </c:pt>
                <c:pt idx="1456">
                  <c:v>1249.71428571347</c:v>
                </c:pt>
                <c:pt idx="1457">
                  <c:v>1250.5714285706099</c:v>
                </c:pt>
                <c:pt idx="1458">
                  <c:v>1251.4285714277501</c:v>
                </c:pt>
                <c:pt idx="1459">
                  <c:v>1252.28571428489</c:v>
                </c:pt>
                <c:pt idx="1460">
                  <c:v>1253.1428571420299</c:v>
                </c:pt>
                <c:pt idx="1461">
                  <c:v>1253.9999999991701</c:v>
                </c:pt>
                <c:pt idx="1462">
                  <c:v>1254.85714285631</c:v>
                </c:pt>
                <c:pt idx="1463">
                  <c:v>1255.71428571345</c:v>
                </c:pt>
                <c:pt idx="1464">
                  <c:v>1256.5714285705899</c:v>
                </c:pt>
                <c:pt idx="1465">
                  <c:v>1257.42857142773</c:v>
                </c:pt>
                <c:pt idx="1466">
                  <c:v>1258.28571428487</c:v>
                </c:pt>
                <c:pt idx="1467">
                  <c:v>1259.1428571420099</c:v>
                </c:pt>
                <c:pt idx="1468">
                  <c:v>1259.9999999991501</c:v>
                </c:pt>
                <c:pt idx="1469">
                  <c:v>1260.85714285629</c:v>
                </c:pt>
                <c:pt idx="1470">
                  <c:v>1261.7142857134299</c:v>
                </c:pt>
                <c:pt idx="1471">
                  <c:v>1262.5714285705701</c:v>
                </c:pt>
                <c:pt idx="1472">
                  <c:v>1263.42857142771</c:v>
                </c:pt>
                <c:pt idx="1473">
                  <c:v>1264.28571428485</c:v>
                </c:pt>
                <c:pt idx="1474">
                  <c:v>1265.1428571419999</c:v>
                </c:pt>
                <c:pt idx="1475">
                  <c:v>1265.9999999991401</c:v>
                </c:pt>
                <c:pt idx="1476">
                  <c:v>1266.85714285628</c:v>
                </c:pt>
                <c:pt idx="1477">
                  <c:v>1267.7142857134099</c:v>
                </c:pt>
                <c:pt idx="1478">
                  <c:v>1268.5714285705501</c:v>
                </c:pt>
                <c:pt idx="1479">
                  <c:v>1269.4285714277</c:v>
                </c:pt>
                <c:pt idx="1480">
                  <c:v>1270.28571428483</c:v>
                </c:pt>
                <c:pt idx="1481">
                  <c:v>1271.1428571419799</c:v>
                </c:pt>
                <c:pt idx="1482">
                  <c:v>1271.9999999991201</c:v>
                </c:pt>
                <c:pt idx="1483">
                  <c:v>1272.85714285625</c:v>
                </c:pt>
                <c:pt idx="1484">
                  <c:v>1273.7142857133899</c:v>
                </c:pt>
                <c:pt idx="1485">
                  <c:v>1274.7142857133899</c:v>
                </c:pt>
                <c:pt idx="1486">
                  <c:v>1275.7142857133899</c:v>
                </c:pt>
                <c:pt idx="1487">
                  <c:v>1276.7142857133899</c:v>
                </c:pt>
                <c:pt idx="1488">
                  <c:v>1277.7142857133899</c:v>
                </c:pt>
                <c:pt idx="1489">
                  <c:v>1278.7142857133899</c:v>
                </c:pt>
                <c:pt idx="1490">
                  <c:v>1279.7142857133899</c:v>
                </c:pt>
                <c:pt idx="1491">
                  <c:v>1280.7142857133899</c:v>
                </c:pt>
                <c:pt idx="1492">
                  <c:v>1281.7142857133899</c:v>
                </c:pt>
                <c:pt idx="1493">
                  <c:v>1282.7142857133899</c:v>
                </c:pt>
                <c:pt idx="1494">
                  <c:v>1283.7142857133899</c:v>
                </c:pt>
                <c:pt idx="1495">
                  <c:v>1284.7142857133899</c:v>
                </c:pt>
                <c:pt idx="1496">
                  <c:v>1285.7142857133899</c:v>
                </c:pt>
                <c:pt idx="1497">
                  <c:v>1286.7142857133899</c:v>
                </c:pt>
                <c:pt idx="1498">
                  <c:v>1287.7142857133899</c:v>
                </c:pt>
                <c:pt idx="1499">
                  <c:v>1288.7142857133899</c:v>
                </c:pt>
                <c:pt idx="1500">
                  <c:v>1289.7142857133899</c:v>
                </c:pt>
                <c:pt idx="1501">
                  <c:v>1290.7142857133899</c:v>
                </c:pt>
                <c:pt idx="1502">
                  <c:v>1291.7142857133899</c:v>
                </c:pt>
                <c:pt idx="1503">
                  <c:v>1292.7142857133899</c:v>
                </c:pt>
                <c:pt idx="1504">
                  <c:v>1293.7142857133899</c:v>
                </c:pt>
                <c:pt idx="1505">
                  <c:v>1294.7142857133899</c:v>
                </c:pt>
                <c:pt idx="1506">
                  <c:v>1295.7142857133899</c:v>
                </c:pt>
                <c:pt idx="1507">
                  <c:v>1296.7142857133899</c:v>
                </c:pt>
                <c:pt idx="1508">
                  <c:v>1297.7142857133899</c:v>
                </c:pt>
                <c:pt idx="1509">
                  <c:v>1298.7142857133899</c:v>
                </c:pt>
                <c:pt idx="1510">
                  <c:v>1299.7142857133899</c:v>
                </c:pt>
                <c:pt idx="1511">
                  <c:v>1300.7142857133899</c:v>
                </c:pt>
                <c:pt idx="1512">
                  <c:v>1301.7142857133899</c:v>
                </c:pt>
                <c:pt idx="1513">
                  <c:v>1302.7142857133899</c:v>
                </c:pt>
                <c:pt idx="1514">
                  <c:v>1303.7142857133899</c:v>
                </c:pt>
                <c:pt idx="1515">
                  <c:v>1304.7142857133899</c:v>
                </c:pt>
                <c:pt idx="1516">
                  <c:v>1305.7142857133899</c:v>
                </c:pt>
                <c:pt idx="1517">
                  <c:v>1306.7142857133899</c:v>
                </c:pt>
                <c:pt idx="1518">
                  <c:v>1307.7142857133899</c:v>
                </c:pt>
                <c:pt idx="1519">
                  <c:v>1308.7142857133899</c:v>
                </c:pt>
                <c:pt idx="1520">
                  <c:v>1309.7142857133899</c:v>
                </c:pt>
                <c:pt idx="1521">
                  <c:v>1310.7142857133899</c:v>
                </c:pt>
                <c:pt idx="1522">
                  <c:v>1311.7142857133899</c:v>
                </c:pt>
                <c:pt idx="1523">
                  <c:v>1312.7142857133899</c:v>
                </c:pt>
                <c:pt idx="1524">
                  <c:v>1313.7142857133899</c:v>
                </c:pt>
                <c:pt idx="1525">
                  <c:v>1314.7142857133899</c:v>
                </c:pt>
                <c:pt idx="1526">
                  <c:v>1315.7142857133899</c:v>
                </c:pt>
                <c:pt idx="1527">
                  <c:v>1316.7142857133899</c:v>
                </c:pt>
                <c:pt idx="1528">
                  <c:v>1317.7142857133899</c:v>
                </c:pt>
                <c:pt idx="1529">
                  <c:v>1318.7142857133899</c:v>
                </c:pt>
                <c:pt idx="1530">
                  <c:v>1319.7142857133899</c:v>
                </c:pt>
                <c:pt idx="1531">
                  <c:v>1320.7142857133899</c:v>
                </c:pt>
                <c:pt idx="1532">
                  <c:v>1321.7142857133899</c:v>
                </c:pt>
                <c:pt idx="1533">
                  <c:v>1322.7142857133899</c:v>
                </c:pt>
                <c:pt idx="1534">
                  <c:v>1323.7142857133899</c:v>
                </c:pt>
                <c:pt idx="1535">
                  <c:v>1324.7142857133899</c:v>
                </c:pt>
                <c:pt idx="1536">
                  <c:v>1325.7142857133899</c:v>
                </c:pt>
                <c:pt idx="1537">
                  <c:v>1326.7142857133899</c:v>
                </c:pt>
                <c:pt idx="1538">
                  <c:v>1327.7142857133899</c:v>
                </c:pt>
                <c:pt idx="1539">
                  <c:v>1328.7142857133899</c:v>
                </c:pt>
                <c:pt idx="1540">
                  <c:v>1329.7142857133899</c:v>
                </c:pt>
                <c:pt idx="1541">
                  <c:v>1330.7142857133899</c:v>
                </c:pt>
                <c:pt idx="1542">
                  <c:v>1331.7142857133899</c:v>
                </c:pt>
                <c:pt idx="1543">
                  <c:v>1332.7142857133899</c:v>
                </c:pt>
                <c:pt idx="1544">
                  <c:v>1333.7142857133899</c:v>
                </c:pt>
                <c:pt idx="1545">
                  <c:v>1334.7142857133899</c:v>
                </c:pt>
                <c:pt idx="1546">
                  <c:v>1335.7142857133899</c:v>
                </c:pt>
                <c:pt idx="1547">
                  <c:v>1336.7142857133899</c:v>
                </c:pt>
                <c:pt idx="1548">
                  <c:v>1337.7142857133899</c:v>
                </c:pt>
                <c:pt idx="1549">
                  <c:v>1338.7142857133899</c:v>
                </c:pt>
                <c:pt idx="1550">
                  <c:v>1339.7142857133899</c:v>
                </c:pt>
                <c:pt idx="1551">
                  <c:v>1340.7142857133899</c:v>
                </c:pt>
                <c:pt idx="1552">
                  <c:v>1341.7142857133899</c:v>
                </c:pt>
                <c:pt idx="1553">
                  <c:v>1342.7142857133899</c:v>
                </c:pt>
                <c:pt idx="1554">
                  <c:v>1343.7142857133899</c:v>
                </c:pt>
                <c:pt idx="1555">
                  <c:v>1344.7142857133899</c:v>
                </c:pt>
                <c:pt idx="1556">
                  <c:v>1345.7142857133899</c:v>
                </c:pt>
                <c:pt idx="1557">
                  <c:v>1346.7142857133899</c:v>
                </c:pt>
                <c:pt idx="1558">
                  <c:v>1347.7142857133899</c:v>
                </c:pt>
                <c:pt idx="1559">
                  <c:v>1348.7142857133899</c:v>
                </c:pt>
                <c:pt idx="1560">
                  <c:v>1349.7142857133899</c:v>
                </c:pt>
                <c:pt idx="1561">
                  <c:v>1350.7142857133899</c:v>
                </c:pt>
                <c:pt idx="1562">
                  <c:v>1351.7142857133899</c:v>
                </c:pt>
                <c:pt idx="1563">
                  <c:v>1352.7142857133899</c:v>
                </c:pt>
                <c:pt idx="1564">
                  <c:v>1353.7142857133899</c:v>
                </c:pt>
                <c:pt idx="1565">
                  <c:v>1354.7142857133899</c:v>
                </c:pt>
                <c:pt idx="1566">
                  <c:v>1355.7142857133899</c:v>
                </c:pt>
                <c:pt idx="1567">
                  <c:v>1356.7142857133899</c:v>
                </c:pt>
                <c:pt idx="1568">
                  <c:v>1357.7142857133899</c:v>
                </c:pt>
                <c:pt idx="1569">
                  <c:v>1358.7142857133899</c:v>
                </c:pt>
                <c:pt idx="1570">
                  <c:v>1359.7142857133899</c:v>
                </c:pt>
                <c:pt idx="1571">
                  <c:v>1360.7142857133899</c:v>
                </c:pt>
                <c:pt idx="1572">
                  <c:v>1361.7142857133899</c:v>
                </c:pt>
                <c:pt idx="1573">
                  <c:v>1362.7142857133899</c:v>
                </c:pt>
                <c:pt idx="1574">
                  <c:v>1363.7142857133899</c:v>
                </c:pt>
                <c:pt idx="1575">
                  <c:v>1364.7142857133899</c:v>
                </c:pt>
                <c:pt idx="1576">
                  <c:v>1365.7142857133899</c:v>
                </c:pt>
                <c:pt idx="1577">
                  <c:v>1366.7142857133899</c:v>
                </c:pt>
                <c:pt idx="1578">
                  <c:v>1367.7142857133899</c:v>
                </c:pt>
                <c:pt idx="1579">
                  <c:v>1368.7142857133899</c:v>
                </c:pt>
                <c:pt idx="1580">
                  <c:v>1369.7142857133899</c:v>
                </c:pt>
                <c:pt idx="1581">
                  <c:v>1370.7142857133899</c:v>
                </c:pt>
                <c:pt idx="1582">
                  <c:v>1371.7142857133899</c:v>
                </c:pt>
                <c:pt idx="1583">
                  <c:v>1372.7142857133899</c:v>
                </c:pt>
                <c:pt idx="1584">
                  <c:v>1373.7142857133899</c:v>
                </c:pt>
                <c:pt idx="1585">
                  <c:v>1374.7142857133899</c:v>
                </c:pt>
                <c:pt idx="1586">
                  <c:v>1375.7142857133899</c:v>
                </c:pt>
                <c:pt idx="1587">
                  <c:v>1376.7142857133899</c:v>
                </c:pt>
                <c:pt idx="1588">
                  <c:v>1377.7142857133899</c:v>
                </c:pt>
                <c:pt idx="1589">
                  <c:v>1378.7142857133899</c:v>
                </c:pt>
                <c:pt idx="1590">
                  <c:v>1379.7142857133899</c:v>
                </c:pt>
                <c:pt idx="1591">
                  <c:v>1380.7142857133899</c:v>
                </c:pt>
                <c:pt idx="1592">
                  <c:v>1381.7142857133899</c:v>
                </c:pt>
                <c:pt idx="1593">
                  <c:v>1382.7142857133899</c:v>
                </c:pt>
                <c:pt idx="1594">
                  <c:v>1383.7142857133899</c:v>
                </c:pt>
                <c:pt idx="1595">
                  <c:v>1384.7142857133899</c:v>
                </c:pt>
                <c:pt idx="1596">
                  <c:v>1385.7142857133899</c:v>
                </c:pt>
                <c:pt idx="1597">
                  <c:v>1386.7142857133899</c:v>
                </c:pt>
                <c:pt idx="1598">
                  <c:v>1387.7142857133899</c:v>
                </c:pt>
                <c:pt idx="1599">
                  <c:v>1388.7142857133899</c:v>
                </c:pt>
                <c:pt idx="1600">
                  <c:v>1389.7142857133899</c:v>
                </c:pt>
                <c:pt idx="1601">
                  <c:v>1390.7142857133899</c:v>
                </c:pt>
                <c:pt idx="1602">
                  <c:v>1391.7142857133899</c:v>
                </c:pt>
                <c:pt idx="1603">
                  <c:v>1392.7142857133899</c:v>
                </c:pt>
                <c:pt idx="1604">
                  <c:v>1393.7142857133899</c:v>
                </c:pt>
                <c:pt idx="1605">
                  <c:v>1394.7142857133899</c:v>
                </c:pt>
                <c:pt idx="1606">
                  <c:v>1395.7142857133899</c:v>
                </c:pt>
                <c:pt idx="1607">
                  <c:v>1396.7142857133899</c:v>
                </c:pt>
                <c:pt idx="1608">
                  <c:v>1397.7142857133899</c:v>
                </c:pt>
                <c:pt idx="1609">
                  <c:v>1398.7142857133899</c:v>
                </c:pt>
                <c:pt idx="1610">
                  <c:v>1399.7142857133899</c:v>
                </c:pt>
                <c:pt idx="1611">
                  <c:v>1400.7142857133899</c:v>
                </c:pt>
                <c:pt idx="1612">
                  <c:v>1401.7142857133899</c:v>
                </c:pt>
                <c:pt idx="1613">
                  <c:v>1402.7142857133899</c:v>
                </c:pt>
                <c:pt idx="1614">
                  <c:v>1403.7142857133899</c:v>
                </c:pt>
                <c:pt idx="1615">
                  <c:v>1404.7142857133899</c:v>
                </c:pt>
                <c:pt idx="1616">
                  <c:v>1405.7142857133899</c:v>
                </c:pt>
                <c:pt idx="1617">
                  <c:v>1406.7142857133899</c:v>
                </c:pt>
                <c:pt idx="1618">
                  <c:v>1407.7142857133899</c:v>
                </c:pt>
                <c:pt idx="1619">
                  <c:v>1408.7142857133899</c:v>
                </c:pt>
                <c:pt idx="1620">
                  <c:v>1409.7142857133899</c:v>
                </c:pt>
                <c:pt idx="1621">
                  <c:v>1410.7142857133899</c:v>
                </c:pt>
              </c:numCache>
            </c:numRef>
          </c:xVal>
          <c:yVal>
            <c:numRef>
              <c:f>[Data_resuME_3Modèles_final.xlsx]DynamRot_4DDLAM!$E$3:$E$2500</c:f>
              <c:numCache>
                <c:formatCode>0.00</c:formatCode>
                <c:ptCount val="2498"/>
                <c:pt idx="0">
                  <c:v>8.2534720608138699</c:v>
                </c:pt>
                <c:pt idx="1">
                  <c:v>8.1654467396114896</c:v>
                </c:pt>
                <c:pt idx="2">
                  <c:v>7.5928179044111603</c:v>
                </c:pt>
                <c:pt idx="3">
                  <c:v>7.3477683437937102</c:v>
                </c:pt>
                <c:pt idx="4">
                  <c:v>7.2879039453640804</c:v>
                </c:pt>
                <c:pt idx="5">
                  <c:v>7.3342842480537698</c:v>
                </c:pt>
                <c:pt idx="6">
                  <c:v>7.4426841104697301</c:v>
                </c:pt>
                <c:pt idx="7">
                  <c:v>7.6212526550858799</c:v>
                </c:pt>
                <c:pt idx="8">
                  <c:v>7.8509936467828902</c:v>
                </c:pt>
                <c:pt idx="9">
                  <c:v>8.0398284842247492</c:v>
                </c:pt>
                <c:pt idx="10">
                  <c:v>8.1859397790660395</c:v>
                </c:pt>
                <c:pt idx="11">
                  <c:v>8.2518443766718104</c:v>
                </c:pt>
                <c:pt idx="12">
                  <c:v>8.3072020947968799</c:v>
                </c:pt>
                <c:pt idx="13">
                  <c:v>8.3394878912915296</c:v>
                </c:pt>
                <c:pt idx="14">
                  <c:v>8.3714656061862094</c:v>
                </c:pt>
                <c:pt idx="15">
                  <c:v>8.3953165385231703</c:v>
                </c:pt>
                <c:pt idx="16">
                  <c:v>8.4114886082418092</c:v>
                </c:pt>
                <c:pt idx="17">
                  <c:v>8.42153691858603</c:v>
                </c:pt>
                <c:pt idx="18">
                  <c:v>8.4333267807698302</c:v>
                </c:pt>
                <c:pt idx="19">
                  <c:v>8.4649260598604101</c:v>
                </c:pt>
                <c:pt idx="20">
                  <c:v>8.4916933896980797</c:v>
                </c:pt>
                <c:pt idx="21">
                  <c:v>8.4976482197815901</c:v>
                </c:pt>
                <c:pt idx="22">
                  <c:v>8.4892517802550103</c:v>
                </c:pt>
                <c:pt idx="23">
                  <c:v>8.4759031665779396</c:v>
                </c:pt>
                <c:pt idx="24">
                  <c:v>8.4651967374000705</c:v>
                </c:pt>
                <c:pt idx="25">
                  <c:v>8.4426051861830498</c:v>
                </c:pt>
                <c:pt idx="26">
                  <c:v>8.4124728840538392</c:v>
                </c:pt>
                <c:pt idx="27">
                  <c:v>8.3788773893063606</c:v>
                </c:pt>
                <c:pt idx="28">
                  <c:v>8.3405392963205607</c:v>
                </c:pt>
                <c:pt idx="29">
                  <c:v>8.2990672267127508</c:v>
                </c:pt>
                <c:pt idx="30">
                  <c:v>8.2530891711454402</c:v>
                </c:pt>
                <c:pt idx="31">
                  <c:v>8.2049212546571404</c:v>
                </c:pt>
                <c:pt idx="32">
                  <c:v>8.1577626802549705</c:v>
                </c:pt>
                <c:pt idx="33">
                  <c:v>8.1111745077517501</c:v>
                </c:pt>
                <c:pt idx="34">
                  <c:v>8.0610079622718303</c:v>
                </c:pt>
                <c:pt idx="35">
                  <c:v>8.0139643990817593</c:v>
                </c:pt>
                <c:pt idx="36">
                  <c:v>8.0946542514860695</c:v>
                </c:pt>
                <c:pt idx="37">
                  <c:v>7.9918018460272897</c:v>
                </c:pt>
                <c:pt idx="38">
                  <c:v>8.0111258452996292</c:v>
                </c:pt>
                <c:pt idx="39">
                  <c:v>7.9427618578719903</c:v>
                </c:pt>
                <c:pt idx="40">
                  <c:v>7.9323261569598902</c:v>
                </c:pt>
                <c:pt idx="41">
                  <c:v>7.8923504079106799</c:v>
                </c:pt>
                <c:pt idx="42">
                  <c:v>7.8730810307881303</c:v>
                </c:pt>
                <c:pt idx="43">
                  <c:v>7.8429973340959398</c:v>
                </c:pt>
                <c:pt idx="44">
                  <c:v>7.8122984168918803</c:v>
                </c:pt>
                <c:pt idx="45">
                  <c:v>7.7802042262041997</c:v>
                </c:pt>
                <c:pt idx="46">
                  <c:v>7.7447638464921598</c:v>
                </c:pt>
                <c:pt idx="47">
                  <c:v>7.7094011417306803</c:v>
                </c:pt>
                <c:pt idx="48">
                  <c:v>7.6729207402969903</c:v>
                </c:pt>
                <c:pt idx="49">
                  <c:v>7.6370979845768101</c:v>
                </c:pt>
                <c:pt idx="50">
                  <c:v>7.5975733202187596</c:v>
                </c:pt>
                <c:pt idx="51">
                  <c:v>7.5561394878149599</c:v>
                </c:pt>
                <c:pt idx="52">
                  <c:v>7.5057715030128902</c:v>
                </c:pt>
                <c:pt idx="53">
                  <c:v>7.4609285880908898</c:v>
                </c:pt>
                <c:pt idx="54">
                  <c:v>7.41433264211327</c:v>
                </c:pt>
                <c:pt idx="55">
                  <c:v>7.3716757955633998</c:v>
                </c:pt>
                <c:pt idx="56">
                  <c:v>7.3248028917588002</c:v>
                </c:pt>
                <c:pt idx="57">
                  <c:v>7.2819466490666702</c:v>
                </c:pt>
                <c:pt idx="58">
                  <c:v>7.2324783347750401</c:v>
                </c:pt>
                <c:pt idx="59">
                  <c:v>7.1893417611352897</c:v>
                </c:pt>
                <c:pt idx="60">
                  <c:v>7.1430942532349304</c:v>
                </c:pt>
                <c:pt idx="61">
                  <c:v>7.1008520103225603</c:v>
                </c:pt>
                <c:pt idx="62">
                  <c:v>7.0577055884668196</c:v>
                </c:pt>
                <c:pt idx="63">
                  <c:v>7.0174441160637704</c:v>
                </c:pt>
                <c:pt idx="64">
                  <c:v>6.9785261488177799</c:v>
                </c:pt>
                <c:pt idx="65">
                  <c:v>6.9423366148300403</c:v>
                </c:pt>
                <c:pt idx="66">
                  <c:v>6.90916862097614</c:v>
                </c:pt>
                <c:pt idx="67">
                  <c:v>6.8769080097803696</c:v>
                </c:pt>
                <c:pt idx="68">
                  <c:v>6.8483962802119098</c:v>
                </c:pt>
                <c:pt idx="69">
                  <c:v>6.8217399340884803</c:v>
                </c:pt>
                <c:pt idx="70">
                  <c:v>6.7978203030890203</c:v>
                </c:pt>
                <c:pt idx="71">
                  <c:v>6.7787556978848098</c:v>
                </c:pt>
                <c:pt idx="72">
                  <c:v>6.7565371426961303</c:v>
                </c:pt>
                <c:pt idx="73">
                  <c:v>6.7341232257946997</c:v>
                </c:pt>
                <c:pt idx="74">
                  <c:v>6.7120095352245999</c:v>
                </c:pt>
                <c:pt idx="75">
                  <c:v>6.6881811834584202</c:v>
                </c:pt>
                <c:pt idx="76">
                  <c:v>6.6656557749177301</c:v>
                </c:pt>
                <c:pt idx="77">
                  <c:v>6.6422723594764301</c:v>
                </c:pt>
                <c:pt idx="78">
                  <c:v>6.6196997533377901</c:v>
                </c:pt>
                <c:pt idx="79">
                  <c:v>6.5948373223642802</c:v>
                </c:pt>
                <c:pt idx="80">
                  <c:v>6.5683070997594202</c:v>
                </c:pt>
                <c:pt idx="81">
                  <c:v>6.5423284809259998</c:v>
                </c:pt>
                <c:pt idx="82">
                  <c:v>6.5135276467816796</c:v>
                </c:pt>
                <c:pt idx="83">
                  <c:v>6.4906879046735897</c:v>
                </c:pt>
                <c:pt idx="84">
                  <c:v>6.4643314562484804</c:v>
                </c:pt>
                <c:pt idx="85">
                  <c:v>6.4413924589200198</c:v>
                </c:pt>
                <c:pt idx="86">
                  <c:v>6.4154298179443803</c:v>
                </c:pt>
                <c:pt idx="87">
                  <c:v>6.3893645787197304</c:v>
                </c:pt>
                <c:pt idx="88">
                  <c:v>6.3643439008169898</c:v>
                </c:pt>
                <c:pt idx="89">
                  <c:v>6.3400661682443102</c:v>
                </c:pt>
                <c:pt idx="90">
                  <c:v>6.3166831912065504</c:v>
                </c:pt>
                <c:pt idx="91">
                  <c:v>6.2940342635170099</c:v>
                </c:pt>
                <c:pt idx="92">
                  <c:v>6.2725870145115996</c:v>
                </c:pt>
                <c:pt idx="93">
                  <c:v>6.2498557389257003</c:v>
                </c:pt>
                <c:pt idx="94">
                  <c:v>6.2267560033939002</c:v>
                </c:pt>
                <c:pt idx="95">
                  <c:v>6.2049013472445296</c:v>
                </c:pt>
                <c:pt idx="96">
                  <c:v>6.1828178412605901</c:v>
                </c:pt>
                <c:pt idx="97">
                  <c:v>6.1616338563325401</c:v>
                </c:pt>
                <c:pt idx="98">
                  <c:v>6.13702219278853</c:v>
                </c:pt>
                <c:pt idx="99">
                  <c:v>6.1151717176942002</c:v>
                </c:pt>
                <c:pt idx="100">
                  <c:v>6.0929219474321004</c:v>
                </c:pt>
                <c:pt idx="101">
                  <c:v>6.0708579896699204</c:v>
                </c:pt>
                <c:pt idx="102">
                  <c:v>6.0516865735996701</c:v>
                </c:pt>
                <c:pt idx="103">
                  <c:v>6.0294798307431199</c:v>
                </c:pt>
                <c:pt idx="104">
                  <c:v>6.0087988280422202</c:v>
                </c:pt>
                <c:pt idx="105">
                  <c:v>5.9891471644663499</c:v>
                </c:pt>
                <c:pt idx="106">
                  <c:v>5.97114786638073</c:v>
                </c:pt>
                <c:pt idx="107">
                  <c:v>5.9518517068520103</c:v>
                </c:pt>
                <c:pt idx="108">
                  <c:v>5.9317535600380502</c:v>
                </c:pt>
                <c:pt idx="109">
                  <c:v>5.9143076815829501</c:v>
                </c:pt>
                <c:pt idx="110">
                  <c:v>5.8992513176808696</c:v>
                </c:pt>
                <c:pt idx="111">
                  <c:v>5.8830701813685096</c:v>
                </c:pt>
                <c:pt idx="112">
                  <c:v>5.8669488817420996</c:v>
                </c:pt>
                <c:pt idx="113">
                  <c:v>5.8513983460784296</c:v>
                </c:pt>
                <c:pt idx="114">
                  <c:v>5.8392423085403697</c:v>
                </c:pt>
                <c:pt idx="115">
                  <c:v>5.8246760182778097</c:v>
                </c:pt>
                <c:pt idx="116">
                  <c:v>5.8118504999922296</c:v>
                </c:pt>
                <c:pt idx="117">
                  <c:v>5.7966672101644798</c:v>
                </c:pt>
                <c:pt idx="118">
                  <c:v>5.7823613844572304</c:v>
                </c:pt>
                <c:pt idx="119">
                  <c:v>5.7675586295789598</c:v>
                </c:pt>
                <c:pt idx="120">
                  <c:v>5.7531041195033197</c:v>
                </c:pt>
                <c:pt idx="121">
                  <c:v>5.7384151545855904</c:v>
                </c:pt>
                <c:pt idx="122">
                  <c:v>5.7247419377912703</c:v>
                </c:pt>
                <c:pt idx="123">
                  <c:v>5.7109541960554902</c:v>
                </c:pt>
                <c:pt idx="124">
                  <c:v>5.6961804194422401</c:v>
                </c:pt>
                <c:pt idx="125">
                  <c:v>5.6839191300689</c:v>
                </c:pt>
                <c:pt idx="126">
                  <c:v>5.6728185157500999</c:v>
                </c:pt>
                <c:pt idx="127">
                  <c:v>5.6596341121896998</c:v>
                </c:pt>
                <c:pt idx="128">
                  <c:v>5.6476557522007704</c:v>
                </c:pt>
                <c:pt idx="129">
                  <c:v>5.63656509316192</c:v>
                </c:pt>
                <c:pt idx="130">
                  <c:v>5.6236226393637798</c:v>
                </c:pt>
                <c:pt idx="131">
                  <c:v>5.6127035179554197</c:v>
                </c:pt>
                <c:pt idx="132">
                  <c:v>5.6018228406995902</c:v>
                </c:pt>
                <c:pt idx="133">
                  <c:v>5.5914475131636303</c:v>
                </c:pt>
                <c:pt idx="134">
                  <c:v>5.5813629929708197</c:v>
                </c:pt>
                <c:pt idx="135">
                  <c:v>5.5721405212115496</c:v>
                </c:pt>
                <c:pt idx="136">
                  <c:v>5.5633405379112597</c:v>
                </c:pt>
                <c:pt idx="137">
                  <c:v>5.5549671048388802</c:v>
                </c:pt>
                <c:pt idx="138">
                  <c:v>5.5462937551072402</c:v>
                </c:pt>
                <c:pt idx="139">
                  <c:v>5.5369489531682499</c:v>
                </c:pt>
                <c:pt idx="140">
                  <c:v>5.5294579947601799</c:v>
                </c:pt>
                <c:pt idx="141">
                  <c:v>5.5212046389174203</c:v>
                </c:pt>
                <c:pt idx="142">
                  <c:v>5.5133453428222099</c:v>
                </c:pt>
                <c:pt idx="143">
                  <c:v>5.5052641629731802</c:v>
                </c:pt>
                <c:pt idx="144">
                  <c:v>5.5002973081492401</c:v>
                </c:pt>
                <c:pt idx="145">
                  <c:v>5.4958439966505201</c:v>
                </c:pt>
                <c:pt idx="146">
                  <c:v>5.4881474105678398</c:v>
                </c:pt>
                <c:pt idx="147">
                  <c:v>5.4798067297332196</c:v>
                </c:pt>
                <c:pt idx="148">
                  <c:v>5.4713355973599898</c:v>
                </c:pt>
                <c:pt idx="149">
                  <c:v>5.4622677482565098</c:v>
                </c:pt>
                <c:pt idx="150">
                  <c:v>5.4538799828325999</c:v>
                </c:pt>
                <c:pt idx="151">
                  <c:v>5.4449765888654396</c:v>
                </c:pt>
                <c:pt idx="152">
                  <c:v>5.4351151680403902</c:v>
                </c:pt>
                <c:pt idx="153">
                  <c:v>5.4256304963236897</c:v>
                </c:pt>
                <c:pt idx="154">
                  <c:v>5.4171188683627802</c:v>
                </c:pt>
                <c:pt idx="155">
                  <c:v>5.4069089957680401</c:v>
                </c:pt>
                <c:pt idx="156">
                  <c:v>5.3976994871981603</c:v>
                </c:pt>
                <c:pt idx="157">
                  <c:v>5.3884716328210001</c:v>
                </c:pt>
                <c:pt idx="158">
                  <c:v>5.3799961096125504</c:v>
                </c:pt>
                <c:pt idx="159">
                  <c:v>5.3706523448658201</c:v>
                </c:pt>
                <c:pt idx="160">
                  <c:v>5.3612937702377499</c:v>
                </c:pt>
                <c:pt idx="161">
                  <c:v>5.3513799353734601</c:v>
                </c:pt>
                <c:pt idx="162">
                  <c:v>5.34149755236625</c:v>
                </c:pt>
                <c:pt idx="163">
                  <c:v>5.3325214896550603</c:v>
                </c:pt>
                <c:pt idx="164">
                  <c:v>5.3235524457540002</c:v>
                </c:pt>
                <c:pt idx="165">
                  <c:v>5.3148074088809603</c:v>
                </c:pt>
                <c:pt idx="166">
                  <c:v>5.3059394170360097</c:v>
                </c:pt>
                <c:pt idx="167">
                  <c:v>5.2974321293428996</c:v>
                </c:pt>
                <c:pt idx="168">
                  <c:v>5.2903207590731398</c:v>
                </c:pt>
                <c:pt idx="169">
                  <c:v>5.2812365201579201</c:v>
                </c:pt>
                <c:pt idx="170">
                  <c:v>5.2722125706593701</c:v>
                </c:pt>
                <c:pt idx="171">
                  <c:v>5.2651234139744698</c:v>
                </c:pt>
                <c:pt idx="172">
                  <c:v>5.2556809294268696</c:v>
                </c:pt>
                <c:pt idx="173">
                  <c:v>5.2492133377243704</c:v>
                </c:pt>
                <c:pt idx="174">
                  <c:v>5.2414698753450004</c:v>
                </c:pt>
                <c:pt idx="175">
                  <c:v>5.2343262725097404</c:v>
                </c:pt>
                <c:pt idx="176">
                  <c:v>5.2272325451094099</c:v>
                </c:pt>
                <c:pt idx="177">
                  <c:v>5.2202845604697501</c:v>
                </c:pt>
                <c:pt idx="178">
                  <c:v>5.2132582642096601</c:v>
                </c:pt>
                <c:pt idx="179">
                  <c:v>5.2063908964097001</c:v>
                </c:pt>
                <c:pt idx="180">
                  <c:v>5.1995904141648204</c:v>
                </c:pt>
                <c:pt idx="181">
                  <c:v>5.19120890322188</c:v>
                </c:pt>
                <c:pt idx="182">
                  <c:v>5.1847994655283802</c:v>
                </c:pt>
                <c:pt idx="183">
                  <c:v>5.1774189726568398</c:v>
                </c:pt>
                <c:pt idx="184">
                  <c:v>5.1699705815243302</c:v>
                </c:pt>
                <c:pt idx="185">
                  <c:v>5.1630928207015199</c:v>
                </c:pt>
                <c:pt idx="186">
                  <c:v>5.1561496325270104</c:v>
                </c:pt>
                <c:pt idx="187">
                  <c:v>5.1505999897386303</c:v>
                </c:pt>
                <c:pt idx="188">
                  <c:v>5.1432551436322296</c:v>
                </c:pt>
                <c:pt idx="189">
                  <c:v>5.1366183951049704</c:v>
                </c:pt>
                <c:pt idx="190">
                  <c:v>5.1299034594420103</c:v>
                </c:pt>
                <c:pt idx="191">
                  <c:v>5.1234853031834602</c:v>
                </c:pt>
                <c:pt idx="192">
                  <c:v>5.1177250638010001</c:v>
                </c:pt>
                <c:pt idx="193">
                  <c:v>5.1107142874432299</c:v>
                </c:pt>
                <c:pt idx="194">
                  <c:v>5.1045299890566804</c:v>
                </c:pt>
                <c:pt idx="195">
                  <c:v>5.0981933875413699</c:v>
                </c:pt>
                <c:pt idx="196">
                  <c:v>5.0901991926656001</c:v>
                </c:pt>
                <c:pt idx="197">
                  <c:v>5.0864067119762701</c:v>
                </c:pt>
                <c:pt idx="198">
                  <c:v>5.0802829948848398</c:v>
                </c:pt>
                <c:pt idx="199">
                  <c:v>5.07296185151261</c:v>
                </c:pt>
                <c:pt idx="200">
                  <c:v>5.0676928532045498</c:v>
                </c:pt>
                <c:pt idx="201">
                  <c:v>5.0618623335241404</c:v>
                </c:pt>
                <c:pt idx="202">
                  <c:v>5.0567391819284904</c:v>
                </c:pt>
                <c:pt idx="203">
                  <c:v>5.0514918033413396</c:v>
                </c:pt>
                <c:pt idx="204">
                  <c:v>5.0465490216387998</c:v>
                </c:pt>
                <c:pt idx="205">
                  <c:v>5.04172036770471</c:v>
                </c:pt>
                <c:pt idx="206">
                  <c:v>5.0370882108466102</c:v>
                </c:pt>
                <c:pt idx="207">
                  <c:v>5.0325126543802501</c:v>
                </c:pt>
                <c:pt idx="208">
                  <c:v>5.0286878518911902</c:v>
                </c:pt>
                <c:pt idx="209">
                  <c:v>5.0235334768262696</c:v>
                </c:pt>
                <c:pt idx="210">
                  <c:v>5.0191931024105303</c:v>
                </c:pt>
                <c:pt idx="211">
                  <c:v>5.0151495479680097</c:v>
                </c:pt>
                <c:pt idx="212">
                  <c:v>5.0111187073843197</c:v>
                </c:pt>
                <c:pt idx="213">
                  <c:v>5.0074144962135803</c:v>
                </c:pt>
                <c:pt idx="214">
                  <c:v>5.0037160644565697</c:v>
                </c:pt>
                <c:pt idx="215">
                  <c:v>5.0000437054218603</c:v>
                </c:pt>
                <c:pt idx="216">
                  <c:v>4.9963911843502196</c:v>
                </c:pt>
                <c:pt idx="217">
                  <c:v>4.9941649846366003</c:v>
                </c:pt>
                <c:pt idx="218">
                  <c:v>4.9897641314157699</c:v>
                </c:pt>
                <c:pt idx="219">
                  <c:v>4.9863122012002101</c:v>
                </c:pt>
                <c:pt idx="220">
                  <c:v>4.9825605464142502</c:v>
                </c:pt>
                <c:pt idx="221">
                  <c:v>4.9797637788468201</c:v>
                </c:pt>
                <c:pt idx="222">
                  <c:v>4.9771372850205298</c:v>
                </c:pt>
                <c:pt idx="223">
                  <c:v>4.9741368747499903</c:v>
                </c:pt>
                <c:pt idx="224">
                  <c:v>4.9714788440396402</c:v>
                </c:pt>
                <c:pt idx="225">
                  <c:v>4.9683623253425697</c:v>
                </c:pt>
                <c:pt idx="226">
                  <c:v>4.9665483748038302</c:v>
                </c:pt>
                <c:pt idx="227">
                  <c:v>4.9638387295900701</c:v>
                </c:pt>
                <c:pt idx="228">
                  <c:v>4.9616333954712601</c:v>
                </c:pt>
                <c:pt idx="229">
                  <c:v>4.9589090375715301</c:v>
                </c:pt>
                <c:pt idx="230">
                  <c:v>4.9561396963288002</c:v>
                </c:pt>
                <c:pt idx="231">
                  <c:v>4.9535613689690798</c:v>
                </c:pt>
                <c:pt idx="232">
                  <c:v>4.9507922070661703</c:v>
                </c:pt>
                <c:pt idx="233">
                  <c:v>4.94809002601116</c:v>
                </c:pt>
                <c:pt idx="234">
                  <c:v>4.9451030496656596</c:v>
                </c:pt>
                <c:pt idx="235">
                  <c:v>4.9427431405578401</c:v>
                </c:pt>
                <c:pt idx="236">
                  <c:v>4.9399729594175303</c:v>
                </c:pt>
                <c:pt idx="237">
                  <c:v>4.9372704895586201</c:v>
                </c:pt>
                <c:pt idx="238">
                  <c:v>4.9347092915777697</c:v>
                </c:pt>
                <c:pt idx="239">
                  <c:v>4.9319664863026897</c:v>
                </c:pt>
                <c:pt idx="240">
                  <c:v>4.9293063117339804</c:v>
                </c:pt>
                <c:pt idx="241">
                  <c:v>4.9266491242026698</c:v>
                </c:pt>
                <c:pt idx="242">
                  <c:v>4.9238564924532797</c:v>
                </c:pt>
                <c:pt idx="243">
                  <c:v>4.9211784943534997</c:v>
                </c:pt>
                <c:pt idx="244">
                  <c:v>4.9184129494439599</c:v>
                </c:pt>
                <c:pt idx="245">
                  <c:v>4.9157161716762001</c:v>
                </c:pt>
                <c:pt idx="246">
                  <c:v>4.9128827404505504</c:v>
                </c:pt>
                <c:pt idx="247">
                  <c:v>4.9103190478665004</c:v>
                </c:pt>
                <c:pt idx="248">
                  <c:v>4.9075922077454797</c:v>
                </c:pt>
                <c:pt idx="249">
                  <c:v>4.9047398153374502</c:v>
                </c:pt>
                <c:pt idx="250">
                  <c:v>4.90055674052343</c:v>
                </c:pt>
                <c:pt idx="251">
                  <c:v>4.8980492143186201</c:v>
                </c:pt>
                <c:pt idx="252">
                  <c:v>4.8949740457642603</c:v>
                </c:pt>
                <c:pt idx="253">
                  <c:v>4.8921308279603499</c:v>
                </c:pt>
                <c:pt idx="254">
                  <c:v>4.8900241127009201</c:v>
                </c:pt>
                <c:pt idx="255">
                  <c:v>4.8868299598056799</c:v>
                </c:pt>
                <c:pt idx="256">
                  <c:v>4.8840984344679201</c:v>
                </c:pt>
                <c:pt idx="257">
                  <c:v>4.8811348593927297</c:v>
                </c:pt>
                <c:pt idx="258">
                  <c:v>4.8781693712763197</c:v>
                </c:pt>
                <c:pt idx="259">
                  <c:v>4.8752891754035597</c:v>
                </c:pt>
                <c:pt idx="260">
                  <c:v>4.8724651721831203</c:v>
                </c:pt>
                <c:pt idx="261">
                  <c:v>4.8695641057400696</c:v>
                </c:pt>
                <c:pt idx="262">
                  <c:v>4.8665706563426996</c:v>
                </c:pt>
                <c:pt idx="263">
                  <c:v>4.8635637798759896</c:v>
                </c:pt>
                <c:pt idx="264">
                  <c:v>4.8606599267333097</c:v>
                </c:pt>
                <c:pt idx="265">
                  <c:v>4.8576108107914804</c:v>
                </c:pt>
                <c:pt idx="266">
                  <c:v>4.8547451988131503</c:v>
                </c:pt>
                <c:pt idx="267">
                  <c:v>4.8516655296010898</c:v>
                </c:pt>
                <c:pt idx="268">
                  <c:v>4.84877167899241</c:v>
                </c:pt>
                <c:pt idx="269">
                  <c:v>4.8457420060043201</c:v>
                </c:pt>
                <c:pt idx="270">
                  <c:v>4.8427389699046302</c:v>
                </c:pt>
                <c:pt idx="271">
                  <c:v>4.8391909983675898</c:v>
                </c:pt>
                <c:pt idx="272">
                  <c:v>4.8363142865527804</c:v>
                </c:pt>
                <c:pt idx="273">
                  <c:v>4.8330509899420102</c:v>
                </c:pt>
                <c:pt idx="274">
                  <c:v>4.82986090554932</c:v>
                </c:pt>
                <c:pt idx="275">
                  <c:v>4.8269517954654599</c:v>
                </c:pt>
                <c:pt idx="276">
                  <c:v>4.8239794531668299</c:v>
                </c:pt>
                <c:pt idx="277">
                  <c:v>4.8223562940650098</c:v>
                </c:pt>
                <c:pt idx="278">
                  <c:v>4.8188494618084903</c:v>
                </c:pt>
                <c:pt idx="279">
                  <c:v>4.8159560138495197</c:v>
                </c:pt>
                <c:pt idx="280">
                  <c:v>4.81298719207836</c:v>
                </c:pt>
                <c:pt idx="281">
                  <c:v>4.8099718920145502</c:v>
                </c:pt>
                <c:pt idx="282">
                  <c:v>4.80725169314087</c:v>
                </c:pt>
                <c:pt idx="283">
                  <c:v>4.80418730341506</c:v>
                </c:pt>
                <c:pt idx="284">
                  <c:v>4.8014605301714699</c:v>
                </c:pt>
                <c:pt idx="285">
                  <c:v>4.7986976081099098</c:v>
                </c:pt>
                <c:pt idx="286">
                  <c:v>4.7959302815502003</c:v>
                </c:pt>
                <c:pt idx="287">
                  <c:v>4.7932261970873897</c:v>
                </c:pt>
                <c:pt idx="288">
                  <c:v>4.7905490450477597</c:v>
                </c:pt>
                <c:pt idx="289">
                  <c:v>4.7877975510422797</c:v>
                </c:pt>
                <c:pt idx="290">
                  <c:v>4.7851461714031602</c:v>
                </c:pt>
                <c:pt idx="291">
                  <c:v>4.7827282480033704</c:v>
                </c:pt>
                <c:pt idx="292">
                  <c:v>4.7802069363627702</c:v>
                </c:pt>
                <c:pt idx="293">
                  <c:v>4.7775278732639803</c:v>
                </c:pt>
                <c:pt idx="294">
                  <c:v>4.7751666142305096</c:v>
                </c:pt>
                <c:pt idx="295">
                  <c:v>4.7725330683539502</c:v>
                </c:pt>
                <c:pt idx="296">
                  <c:v>4.7700993302677599</c:v>
                </c:pt>
                <c:pt idx="297">
                  <c:v>4.7675311157492501</c:v>
                </c:pt>
                <c:pt idx="298">
                  <c:v>4.7650334833663104</c:v>
                </c:pt>
                <c:pt idx="299">
                  <c:v>4.7625848265431001</c:v>
                </c:pt>
                <c:pt idx="300">
                  <c:v>4.75995305246445</c:v>
                </c:pt>
                <c:pt idx="301">
                  <c:v>4.7576872337527298</c:v>
                </c:pt>
                <c:pt idx="302">
                  <c:v>4.7552157627217602</c:v>
                </c:pt>
                <c:pt idx="303">
                  <c:v>4.7529331665507302</c:v>
                </c:pt>
                <c:pt idx="304">
                  <c:v>4.7505855437380804</c:v>
                </c:pt>
                <c:pt idx="305">
                  <c:v>4.7483586693837196</c:v>
                </c:pt>
                <c:pt idx="306">
                  <c:v>4.7459574559053799</c:v>
                </c:pt>
                <c:pt idx="307">
                  <c:v>4.7439192020328402</c:v>
                </c:pt>
                <c:pt idx="308">
                  <c:v>4.7417539507955402</c:v>
                </c:pt>
                <c:pt idx="309">
                  <c:v>4.7396473481290498</c:v>
                </c:pt>
                <c:pt idx="310">
                  <c:v>4.7374921286213398</c:v>
                </c:pt>
                <c:pt idx="311">
                  <c:v>4.7352790621322498</c:v>
                </c:pt>
                <c:pt idx="312">
                  <c:v>4.7332893319493001</c:v>
                </c:pt>
                <c:pt idx="313">
                  <c:v>4.7296771944330303</c:v>
                </c:pt>
                <c:pt idx="314">
                  <c:v>4.7306615444895597</c:v>
                </c:pt>
                <c:pt idx="315">
                  <c:v>4.72717419931507</c:v>
                </c:pt>
                <c:pt idx="316">
                  <c:v>4.7250531123404604</c:v>
                </c:pt>
                <c:pt idx="317">
                  <c:v>4.7232926597054403</c:v>
                </c:pt>
                <c:pt idx="318">
                  <c:v>4.7212717394462196</c:v>
                </c:pt>
                <c:pt idx="319">
                  <c:v>4.7193438198940898</c:v>
                </c:pt>
                <c:pt idx="320">
                  <c:v>4.7175080335728703</c:v>
                </c:pt>
                <c:pt idx="321">
                  <c:v>4.7141581411509197</c:v>
                </c:pt>
                <c:pt idx="322">
                  <c:v>4.7138273976309302</c:v>
                </c:pt>
                <c:pt idx="323">
                  <c:v>4.7119655799483402</c:v>
                </c:pt>
                <c:pt idx="324">
                  <c:v>4.71183915850765</c:v>
                </c:pt>
                <c:pt idx="325">
                  <c:v>4.7072291641873498</c:v>
                </c:pt>
                <c:pt idx="326">
                  <c:v>4.7084708025003996</c:v>
                </c:pt>
                <c:pt idx="327">
                  <c:v>4.7055425317626698</c:v>
                </c:pt>
                <c:pt idx="328">
                  <c:v>4.70358982622301</c:v>
                </c:pt>
                <c:pt idx="329">
                  <c:v>4.7021380481790302</c:v>
                </c:pt>
                <c:pt idx="330">
                  <c:v>4.6987582042765803</c:v>
                </c:pt>
                <c:pt idx="331">
                  <c:v>4.6985592538470797</c:v>
                </c:pt>
                <c:pt idx="332">
                  <c:v>4.69699901492202</c:v>
                </c:pt>
                <c:pt idx="333">
                  <c:v>4.6969773001145398</c:v>
                </c:pt>
                <c:pt idx="334">
                  <c:v>4.6926357554721996</c:v>
                </c:pt>
                <c:pt idx="335">
                  <c:v>4.6921701490457401</c:v>
                </c:pt>
                <c:pt idx="336">
                  <c:v>4.6907775584240499</c:v>
                </c:pt>
                <c:pt idx="337">
                  <c:v>4.68910764422988</c:v>
                </c:pt>
                <c:pt idx="338">
                  <c:v>4.6877484975295598</c:v>
                </c:pt>
                <c:pt idx="339">
                  <c:v>4.6861188625127603</c:v>
                </c:pt>
                <c:pt idx="340">
                  <c:v>4.6847299968151699</c:v>
                </c:pt>
                <c:pt idx="341">
                  <c:v>4.6832710713539996</c:v>
                </c:pt>
                <c:pt idx="342">
                  <c:v>4.6817972576529199</c:v>
                </c:pt>
                <c:pt idx="343">
                  <c:v>4.6804374006422496</c:v>
                </c:pt>
                <c:pt idx="344">
                  <c:v>4.6789820903995896</c:v>
                </c:pt>
                <c:pt idx="345">
                  <c:v>4.67759692268121</c:v>
                </c:pt>
                <c:pt idx="346">
                  <c:v>4.67619141421841</c:v>
                </c:pt>
                <c:pt idx="347">
                  <c:v>4.6748298779122104</c:v>
                </c:pt>
                <c:pt idx="348">
                  <c:v>4.6733215344119996</c:v>
                </c:pt>
                <c:pt idx="349">
                  <c:v>4.67222220497686</c:v>
                </c:pt>
                <c:pt idx="350">
                  <c:v>4.67094543981759</c:v>
                </c:pt>
                <c:pt idx="351">
                  <c:v>4.6695210455431297</c:v>
                </c:pt>
                <c:pt idx="352">
                  <c:v>4.6682149210697599</c:v>
                </c:pt>
                <c:pt idx="353">
                  <c:v>4.6668596290603901</c:v>
                </c:pt>
                <c:pt idx="354">
                  <c:v>4.6655154238222698</c:v>
                </c:pt>
                <c:pt idx="355">
                  <c:v>4.6641179872335403</c:v>
                </c:pt>
                <c:pt idx="356">
                  <c:v>4.6627946217368201</c:v>
                </c:pt>
                <c:pt idx="357">
                  <c:v>4.6614250447516898</c:v>
                </c:pt>
                <c:pt idx="358">
                  <c:v>4.6601119383656897</c:v>
                </c:pt>
                <c:pt idx="359">
                  <c:v>4.6587786786825296</c:v>
                </c:pt>
                <c:pt idx="360">
                  <c:v>4.65743371540115</c:v>
                </c:pt>
                <c:pt idx="361">
                  <c:v>4.6561092267966702</c:v>
                </c:pt>
                <c:pt idx="362">
                  <c:v>4.6547645443218899</c:v>
                </c:pt>
                <c:pt idx="363">
                  <c:v>4.6534797683110698</c:v>
                </c:pt>
                <c:pt idx="364">
                  <c:v>4.6521455651522698</c:v>
                </c:pt>
                <c:pt idx="365">
                  <c:v>4.65085696990604</c:v>
                </c:pt>
                <c:pt idx="366">
                  <c:v>4.6495935992215403</c:v>
                </c:pt>
                <c:pt idx="367">
                  <c:v>4.6483053806102701</c:v>
                </c:pt>
                <c:pt idx="368">
                  <c:v>4.6470370156746599</c:v>
                </c:pt>
                <c:pt idx="369">
                  <c:v>4.6457498318664303</c:v>
                </c:pt>
                <c:pt idx="370">
                  <c:v>4.6445013846337897</c:v>
                </c:pt>
                <c:pt idx="371">
                  <c:v>4.6433008747431703</c:v>
                </c:pt>
                <c:pt idx="372">
                  <c:v>4.6417492686425197</c:v>
                </c:pt>
                <c:pt idx="373">
                  <c:v>4.6400953219322796</c:v>
                </c:pt>
                <c:pt idx="374">
                  <c:v>4.6388277665766804</c:v>
                </c:pt>
                <c:pt idx="375">
                  <c:v>4.6376851010610904</c:v>
                </c:pt>
                <c:pt idx="376">
                  <c:v>4.6365485668557902</c:v>
                </c:pt>
                <c:pt idx="377">
                  <c:v>4.6353288425989696</c:v>
                </c:pt>
                <c:pt idx="378">
                  <c:v>4.6341128264418696</c:v>
                </c:pt>
                <c:pt idx="379">
                  <c:v>4.6329237752177699</c:v>
                </c:pt>
                <c:pt idx="380">
                  <c:v>4.6317345005011301</c:v>
                </c:pt>
                <c:pt idx="381">
                  <c:v>4.6305653611453996</c:v>
                </c:pt>
                <c:pt idx="382">
                  <c:v>4.62937022103094</c:v>
                </c:pt>
                <c:pt idx="383">
                  <c:v>4.6282315372250702</c:v>
                </c:pt>
                <c:pt idx="384">
                  <c:v>4.6271010354977804</c:v>
                </c:pt>
                <c:pt idx="385">
                  <c:v>4.6259683103696903</c:v>
                </c:pt>
                <c:pt idx="386">
                  <c:v>4.62486480278102</c:v>
                </c:pt>
                <c:pt idx="387">
                  <c:v>4.6237309012177796</c:v>
                </c:pt>
                <c:pt idx="388">
                  <c:v>4.6226377980350204</c:v>
                </c:pt>
                <c:pt idx="389">
                  <c:v>4.6215635183408601</c:v>
                </c:pt>
                <c:pt idx="390">
                  <c:v>4.6204313587525396</c:v>
                </c:pt>
                <c:pt idx="391">
                  <c:v>4.6193770581142699</c:v>
                </c:pt>
                <c:pt idx="392">
                  <c:v>4.6182196611957496</c:v>
                </c:pt>
                <c:pt idx="393">
                  <c:v>4.6171876665971601</c:v>
                </c:pt>
                <c:pt idx="394">
                  <c:v>4.6161488067992096</c:v>
                </c:pt>
                <c:pt idx="395">
                  <c:v>4.6151008734588501</c:v>
                </c:pt>
                <c:pt idx="396">
                  <c:v>4.6140766696750797</c:v>
                </c:pt>
                <c:pt idx="397">
                  <c:v>4.6130440912050297</c:v>
                </c:pt>
                <c:pt idx="398">
                  <c:v>4.6120365243589996</c:v>
                </c:pt>
                <c:pt idx="399">
                  <c:v>4.6110594252965802</c:v>
                </c:pt>
                <c:pt idx="400">
                  <c:v>4.6101882094248499</c:v>
                </c:pt>
                <c:pt idx="401">
                  <c:v>4.6092104297719096</c:v>
                </c:pt>
                <c:pt idx="402">
                  <c:v>4.6083021795392201</c:v>
                </c:pt>
                <c:pt idx="403">
                  <c:v>4.6073020365082202</c:v>
                </c:pt>
                <c:pt idx="404">
                  <c:v>4.6063834037070599</c:v>
                </c:pt>
                <c:pt idx="405">
                  <c:v>4.6053904346846197</c:v>
                </c:pt>
                <c:pt idx="406">
                  <c:v>4.6044502149020898</c:v>
                </c:pt>
                <c:pt idx="407">
                  <c:v>4.6035038438427103</c:v>
                </c:pt>
                <c:pt idx="408">
                  <c:v>4.6025642676150902</c:v>
                </c:pt>
                <c:pt idx="409">
                  <c:v>4.6016244183292896</c:v>
                </c:pt>
                <c:pt idx="410">
                  <c:v>4.6006987210753199</c:v>
                </c:pt>
                <c:pt idx="411">
                  <c:v>4.5997975086185896</c:v>
                </c:pt>
                <c:pt idx="412">
                  <c:v>4.5988549976742803</c:v>
                </c:pt>
                <c:pt idx="413">
                  <c:v>4.5979890309301004</c:v>
                </c:pt>
                <c:pt idx="414">
                  <c:v>4.5970677933678097</c:v>
                </c:pt>
                <c:pt idx="415">
                  <c:v>4.5961868991708403</c:v>
                </c:pt>
                <c:pt idx="416">
                  <c:v>4.5952830475890503</c:v>
                </c:pt>
                <c:pt idx="417">
                  <c:v>4.5943995353554996</c:v>
                </c:pt>
                <c:pt idx="418">
                  <c:v>4.5935388664161199</c:v>
                </c:pt>
                <c:pt idx="419">
                  <c:v>4.5926836158230904</c:v>
                </c:pt>
                <c:pt idx="420">
                  <c:v>4.5918388215935604</c:v>
                </c:pt>
                <c:pt idx="421">
                  <c:v>4.5910075171416702</c:v>
                </c:pt>
                <c:pt idx="422">
                  <c:v>4.5900817204867304</c:v>
                </c:pt>
                <c:pt idx="423">
                  <c:v>4.5892737546005504</c:v>
                </c:pt>
                <c:pt idx="424">
                  <c:v>4.5884911209041297</c:v>
                </c:pt>
                <c:pt idx="425">
                  <c:v>4.5877135262923101</c:v>
                </c:pt>
                <c:pt idx="426">
                  <c:v>4.5869444998984896</c:v>
                </c:pt>
                <c:pt idx="427">
                  <c:v>4.5861515087899303</c:v>
                </c:pt>
                <c:pt idx="428">
                  <c:v>4.5853797767673701</c:v>
                </c:pt>
                <c:pt idx="429">
                  <c:v>4.5846140087876401</c:v>
                </c:pt>
                <c:pt idx="430">
                  <c:v>4.5838557201513499</c:v>
                </c:pt>
                <c:pt idx="431">
                  <c:v>4.5831155178070198</c:v>
                </c:pt>
                <c:pt idx="432">
                  <c:v>4.5823661486320901</c:v>
                </c:pt>
                <c:pt idx="433">
                  <c:v>4.5816196891791199</c:v>
                </c:pt>
                <c:pt idx="434">
                  <c:v>4.5809132396121397</c:v>
                </c:pt>
                <c:pt idx="435">
                  <c:v>4.5801821043775401</c:v>
                </c:pt>
                <c:pt idx="436">
                  <c:v>4.5794671433913701</c:v>
                </c:pt>
                <c:pt idx="437">
                  <c:v>4.5787439774338203</c:v>
                </c:pt>
                <c:pt idx="438">
                  <c:v>4.5780496955221999</c:v>
                </c:pt>
                <c:pt idx="439">
                  <c:v>4.5773702812529402</c:v>
                </c:pt>
                <c:pt idx="440">
                  <c:v>4.5764257231530401</c:v>
                </c:pt>
                <c:pt idx="441">
                  <c:v>4.5758411756165103</c:v>
                </c:pt>
                <c:pt idx="442">
                  <c:v>4.5751136110847899</c:v>
                </c:pt>
                <c:pt idx="443">
                  <c:v>4.57451268721747</c:v>
                </c:pt>
                <c:pt idx="444">
                  <c:v>4.57357431373525</c:v>
                </c:pt>
                <c:pt idx="445">
                  <c:v>4.5726956954172202</c:v>
                </c:pt>
                <c:pt idx="446">
                  <c:v>4.5721447444906502</c:v>
                </c:pt>
                <c:pt idx="447">
                  <c:v>4.5714659115769702</c:v>
                </c:pt>
                <c:pt idx="448">
                  <c:v>4.5707596353542002</c:v>
                </c:pt>
                <c:pt idx="449">
                  <c:v>4.5701381660977702</c:v>
                </c:pt>
                <c:pt idx="450">
                  <c:v>4.5694153780204401</c:v>
                </c:pt>
                <c:pt idx="451">
                  <c:v>4.5688003521300304</c:v>
                </c:pt>
                <c:pt idx="452">
                  <c:v>4.5681340566832898</c:v>
                </c:pt>
                <c:pt idx="453">
                  <c:v>4.5675510383508797</c:v>
                </c:pt>
                <c:pt idx="454">
                  <c:v>4.5666961203965597</c:v>
                </c:pt>
                <c:pt idx="455">
                  <c:v>4.5661762647237198</c:v>
                </c:pt>
                <c:pt idx="456">
                  <c:v>4.5657652038153298</c:v>
                </c:pt>
                <c:pt idx="457">
                  <c:v>4.5651684295077901</c:v>
                </c:pt>
                <c:pt idx="458">
                  <c:v>4.5643995360354204</c:v>
                </c:pt>
                <c:pt idx="459">
                  <c:v>4.5638929203979703</c:v>
                </c:pt>
                <c:pt idx="460">
                  <c:v>4.5634902420071102</c:v>
                </c:pt>
                <c:pt idx="461">
                  <c:v>4.5629406594140303</c:v>
                </c:pt>
                <c:pt idx="462">
                  <c:v>4.5625401963335204</c:v>
                </c:pt>
                <c:pt idx="463">
                  <c:v>4.5617074309200696</c:v>
                </c:pt>
                <c:pt idx="464">
                  <c:v>4.5613089046657302</c:v>
                </c:pt>
                <c:pt idx="465">
                  <c:v>4.5611525605701102</c:v>
                </c:pt>
                <c:pt idx="466">
                  <c:v>4.5600624350367998</c:v>
                </c:pt>
                <c:pt idx="467">
                  <c:v>4.56005829024771</c:v>
                </c:pt>
                <c:pt idx="468">
                  <c:v>4.5589733611887802</c:v>
                </c:pt>
                <c:pt idx="469">
                  <c:v>4.5589869513318897</c:v>
                </c:pt>
                <c:pt idx="470">
                  <c:v>4.5582637636324597</c:v>
                </c:pt>
                <c:pt idx="471">
                  <c:v>4.5577906387427998</c:v>
                </c:pt>
                <c:pt idx="472">
                  <c:v>4.5572466469819197</c:v>
                </c:pt>
                <c:pt idx="473">
                  <c:v>4.5567591615387899</c:v>
                </c:pt>
                <c:pt idx="474">
                  <c:v>4.5562378039566003</c:v>
                </c:pt>
                <c:pt idx="475">
                  <c:v>4.5557738335023696</c:v>
                </c:pt>
                <c:pt idx="476">
                  <c:v>4.5552869512535796</c:v>
                </c:pt>
                <c:pt idx="477">
                  <c:v>4.5547783979108196</c:v>
                </c:pt>
                <c:pt idx="478">
                  <c:v>4.5543176600391098</c:v>
                </c:pt>
                <c:pt idx="479">
                  <c:v>4.55386854513449</c:v>
                </c:pt>
                <c:pt idx="480">
                  <c:v>4.5533650451814998</c:v>
                </c:pt>
                <c:pt idx="481">
                  <c:v>4.5528952464762096</c:v>
                </c:pt>
                <c:pt idx="482">
                  <c:v>4.5524616164235896</c:v>
                </c:pt>
                <c:pt idx="483">
                  <c:v>4.5519842002964896</c:v>
                </c:pt>
                <c:pt idx="484">
                  <c:v>4.5515229498313996</c:v>
                </c:pt>
                <c:pt idx="485">
                  <c:v>4.5510790073164999</c:v>
                </c:pt>
                <c:pt idx="486">
                  <c:v>4.5506567350374301</c:v>
                </c:pt>
                <c:pt idx="487">
                  <c:v>4.5501850398422201</c:v>
                </c:pt>
                <c:pt idx="488">
                  <c:v>4.5497879501476799</c:v>
                </c:pt>
                <c:pt idx="489">
                  <c:v>4.5493380279513396</c:v>
                </c:pt>
                <c:pt idx="490">
                  <c:v>4.5488953330588098</c:v>
                </c:pt>
                <c:pt idx="491">
                  <c:v>4.5484810503763402</c:v>
                </c:pt>
                <c:pt idx="492">
                  <c:v>4.54807507982426</c:v>
                </c:pt>
                <c:pt idx="493">
                  <c:v>4.5476208442456301</c:v>
                </c:pt>
                <c:pt idx="494">
                  <c:v>4.5472355636566899</c:v>
                </c:pt>
                <c:pt idx="495">
                  <c:v>4.5467846513857602</c:v>
                </c:pt>
                <c:pt idx="496">
                  <c:v>4.5463898749745004</c:v>
                </c:pt>
                <c:pt idx="497">
                  <c:v>4.5460059421868397</c:v>
                </c:pt>
                <c:pt idx="498">
                  <c:v>4.5455556869001503</c:v>
                </c:pt>
                <c:pt idx="499">
                  <c:v>4.5451725923977202</c:v>
                </c:pt>
                <c:pt idx="500">
                  <c:v>4.5447689730163203</c:v>
                </c:pt>
                <c:pt idx="501">
                  <c:v>4.5443544626618397</c:v>
                </c:pt>
                <c:pt idx="502">
                  <c:v>4.54398027867793</c:v>
                </c:pt>
                <c:pt idx="503">
                  <c:v>4.5435512485579101</c:v>
                </c:pt>
                <c:pt idx="504">
                  <c:v>4.5432047094691699</c:v>
                </c:pt>
                <c:pt idx="505">
                  <c:v>4.5427742357791496</c:v>
                </c:pt>
                <c:pt idx="506">
                  <c:v>4.5423942354572899</c:v>
                </c:pt>
                <c:pt idx="507">
                  <c:v>4.5420410532131301</c:v>
                </c:pt>
                <c:pt idx="508">
                  <c:v>4.54161837865602</c:v>
                </c:pt>
                <c:pt idx="509">
                  <c:v>4.5412389169804701</c:v>
                </c:pt>
                <c:pt idx="510">
                  <c:v>4.5408513555185701</c:v>
                </c:pt>
                <c:pt idx="511">
                  <c:v>4.5405104579867501</c:v>
                </c:pt>
                <c:pt idx="512">
                  <c:v>4.5401261141653197</c:v>
                </c:pt>
                <c:pt idx="513">
                  <c:v>4.5397403481729404</c:v>
                </c:pt>
                <c:pt idx="514">
                  <c:v>4.53940811173418</c:v>
                </c:pt>
                <c:pt idx="515">
                  <c:v>4.5390027203523804</c:v>
                </c:pt>
                <c:pt idx="516">
                  <c:v>4.53865641551549</c:v>
                </c:pt>
                <c:pt idx="517">
                  <c:v>4.5382946038595602</c:v>
                </c:pt>
                <c:pt idx="518">
                  <c:v>4.5379348454422104</c:v>
                </c:pt>
                <c:pt idx="519">
                  <c:v>4.5375761125854099</c:v>
                </c:pt>
                <c:pt idx="520">
                  <c:v>4.5372294850672397</c:v>
                </c:pt>
                <c:pt idx="521">
                  <c:v>4.5368653763394597</c:v>
                </c:pt>
                <c:pt idx="522">
                  <c:v>4.5365301160200602</c:v>
                </c:pt>
                <c:pt idx="523">
                  <c:v>4.5361596838053897</c:v>
                </c:pt>
                <c:pt idx="524">
                  <c:v>4.5358255195468598</c:v>
                </c:pt>
                <c:pt idx="525">
                  <c:v>4.5354804749557696</c:v>
                </c:pt>
                <c:pt idx="526">
                  <c:v>4.5351358986332997</c:v>
                </c:pt>
                <c:pt idx="527">
                  <c:v>4.5347952198921799</c:v>
                </c:pt>
                <c:pt idx="528">
                  <c:v>4.5344531292022197</c:v>
                </c:pt>
                <c:pt idx="529">
                  <c:v>4.5341275942577104</c:v>
                </c:pt>
                <c:pt idx="530">
                  <c:v>4.5338102512836898</c:v>
                </c:pt>
                <c:pt idx="531">
                  <c:v>4.53345830654888</c:v>
                </c:pt>
                <c:pt idx="532">
                  <c:v>4.5331112936202098</c:v>
                </c:pt>
                <c:pt idx="533">
                  <c:v>4.5328106713707799</c:v>
                </c:pt>
                <c:pt idx="534">
                  <c:v>4.53259607169558</c:v>
                </c:pt>
                <c:pt idx="535">
                  <c:v>4.5323906059234798</c:v>
                </c:pt>
                <c:pt idx="536">
                  <c:v>4.5320794302468403</c:v>
                </c:pt>
                <c:pt idx="537">
                  <c:v>4.5317521729892301</c:v>
                </c:pt>
                <c:pt idx="538">
                  <c:v>4.5314583165425901</c:v>
                </c:pt>
                <c:pt idx="539">
                  <c:v>4.5311411871151703</c:v>
                </c:pt>
                <c:pt idx="540">
                  <c:v>4.53086375346225</c:v>
                </c:pt>
                <c:pt idx="541">
                  <c:v>4.5305756753018702</c:v>
                </c:pt>
                <c:pt idx="542">
                  <c:v>4.5302625324684396</c:v>
                </c:pt>
                <c:pt idx="543">
                  <c:v>4.5299835392992804</c:v>
                </c:pt>
                <c:pt idx="544">
                  <c:v>4.5296666334139202</c:v>
                </c:pt>
                <c:pt idx="545">
                  <c:v>4.52941020380658</c:v>
                </c:pt>
                <c:pt idx="546">
                  <c:v>4.5291174426391096</c:v>
                </c:pt>
                <c:pt idx="547">
                  <c:v>4.5288136374631396</c:v>
                </c:pt>
                <c:pt idx="548">
                  <c:v>4.52854015139701</c:v>
                </c:pt>
                <c:pt idx="549">
                  <c:v>4.5282867872790202</c:v>
                </c:pt>
                <c:pt idx="550">
                  <c:v>4.5279694211693799</c:v>
                </c:pt>
                <c:pt idx="551">
                  <c:v>4.5277174852655104</c:v>
                </c:pt>
                <c:pt idx="552">
                  <c:v>4.5275420413774601</c:v>
                </c:pt>
                <c:pt idx="553">
                  <c:v>4.5273261114971799</c:v>
                </c:pt>
                <c:pt idx="554">
                  <c:v>4.5272484272106999</c:v>
                </c:pt>
                <c:pt idx="555">
                  <c:v>4.52694672485962</c:v>
                </c:pt>
                <c:pt idx="556">
                  <c:v>4.5267024256412602</c:v>
                </c:pt>
                <c:pt idx="557">
                  <c:v>4.5264807497022499</c:v>
                </c:pt>
                <c:pt idx="558">
                  <c:v>4.5261854719384704</c:v>
                </c:pt>
                <c:pt idx="559">
                  <c:v>4.5259999540529297</c:v>
                </c:pt>
                <c:pt idx="560">
                  <c:v>4.5263831964378696</c:v>
                </c:pt>
                <c:pt idx="561">
                  <c:v>4.5262910418821702</c:v>
                </c:pt>
                <c:pt idx="562">
                  <c:v>4.52640507725188</c:v>
                </c:pt>
                <c:pt idx="563">
                  <c:v>4.5260517818755304</c:v>
                </c:pt>
                <c:pt idx="564">
                  <c:v>4.5259429105657301</c:v>
                </c:pt>
                <c:pt idx="565">
                  <c:v>4.5257102262121602</c:v>
                </c:pt>
                <c:pt idx="566">
                  <c:v>4.5255328912844499</c:v>
                </c:pt>
                <c:pt idx="567">
                  <c:v>4.5253162408213798</c:v>
                </c:pt>
                <c:pt idx="568">
                  <c:v>4.5242965066004999</c:v>
                </c:pt>
                <c:pt idx="569">
                  <c:v>4.5246216745121197</c:v>
                </c:pt>
                <c:pt idx="570">
                  <c:v>4.5246457958508204</c:v>
                </c:pt>
                <c:pt idx="571">
                  <c:v>4.5243871566250098</c:v>
                </c:pt>
                <c:pt idx="572">
                  <c:v>4.5242557499246301</c:v>
                </c:pt>
                <c:pt idx="573">
                  <c:v>4.5240691079621502</c:v>
                </c:pt>
                <c:pt idx="574">
                  <c:v>4.5237937874526297</c:v>
                </c:pt>
                <c:pt idx="575">
                  <c:v>4.5236575672221102</c:v>
                </c:pt>
                <c:pt idx="576">
                  <c:v>4.5234763186103297</c:v>
                </c:pt>
                <c:pt idx="577">
                  <c:v>4.5232952953535399</c:v>
                </c:pt>
                <c:pt idx="578">
                  <c:v>4.5231225295074502</c:v>
                </c:pt>
                <c:pt idx="579">
                  <c:v>4.5229431248435903</c:v>
                </c:pt>
                <c:pt idx="580">
                  <c:v>4.5227388937726198</c:v>
                </c:pt>
                <c:pt idx="581">
                  <c:v>4.5225700632088204</c:v>
                </c:pt>
                <c:pt idx="582">
                  <c:v>4.52240428963787</c:v>
                </c:pt>
                <c:pt idx="583">
                  <c:v>4.52218801274842</c:v>
                </c:pt>
                <c:pt idx="584">
                  <c:v>4.5220522269335497</c:v>
                </c:pt>
                <c:pt idx="585">
                  <c:v>4.52182785952591</c:v>
                </c:pt>
                <c:pt idx="586">
                  <c:v>4.5216496082163502</c:v>
                </c:pt>
                <c:pt idx="587">
                  <c:v>4.5214495649955202</c:v>
                </c:pt>
                <c:pt idx="588">
                  <c:v>4.5212979842010803</c:v>
                </c:pt>
                <c:pt idx="589">
                  <c:v>4.52109615084147</c:v>
                </c:pt>
                <c:pt idx="590">
                  <c:v>4.52084771215873</c:v>
                </c:pt>
                <c:pt idx="591">
                  <c:v>4.5206831538845504</c:v>
                </c:pt>
                <c:pt idx="592">
                  <c:v>4.5204887198785002</c:v>
                </c:pt>
                <c:pt idx="593">
                  <c:v>4.5203168418233499</c:v>
                </c:pt>
                <c:pt idx="594">
                  <c:v>4.5201177951308598</c:v>
                </c:pt>
                <c:pt idx="595">
                  <c:v>4.5199604596551799</c:v>
                </c:pt>
                <c:pt idx="596">
                  <c:v>4.5197561326494204</c:v>
                </c:pt>
                <c:pt idx="597">
                  <c:v>4.5195879914821102</c:v>
                </c:pt>
                <c:pt idx="598">
                  <c:v>4.51940902408756</c:v>
                </c:pt>
                <c:pt idx="599">
                  <c:v>4.5191935922872304</c:v>
                </c:pt>
                <c:pt idx="600">
                  <c:v>4.51901962909393</c:v>
                </c:pt>
                <c:pt idx="601">
                  <c:v>4.5188568898689097</c:v>
                </c:pt>
                <c:pt idx="602">
                  <c:v>4.5186551088271996</c:v>
                </c:pt>
                <c:pt idx="603">
                  <c:v>4.5184840130033797</c:v>
                </c:pt>
                <c:pt idx="604">
                  <c:v>4.5183105547314497</c:v>
                </c:pt>
                <c:pt idx="605">
                  <c:v>4.5181547028287596</c:v>
                </c:pt>
                <c:pt idx="606">
                  <c:v>4.5179515083011896</c:v>
                </c:pt>
                <c:pt idx="607">
                  <c:v>4.5177896904988701</c:v>
                </c:pt>
                <c:pt idx="608">
                  <c:v>4.5176150994717599</c:v>
                </c:pt>
                <c:pt idx="609">
                  <c:v>4.5174405753977398</c:v>
                </c:pt>
                <c:pt idx="610">
                  <c:v>4.5172917329786797</c:v>
                </c:pt>
                <c:pt idx="611">
                  <c:v>4.5170861496568104</c:v>
                </c:pt>
                <c:pt idx="612">
                  <c:v>4.5169310921825998</c:v>
                </c:pt>
                <c:pt idx="613">
                  <c:v>4.5167608005672601</c:v>
                </c:pt>
                <c:pt idx="614">
                  <c:v>4.5165790797453598</c:v>
                </c:pt>
                <c:pt idx="615">
                  <c:v>4.5164085507997802</c:v>
                </c:pt>
                <c:pt idx="616">
                  <c:v>4.5162431650757204</c:v>
                </c:pt>
                <c:pt idx="617">
                  <c:v>4.5160707770226303</c:v>
                </c:pt>
                <c:pt idx="618">
                  <c:v>4.5159173545200701</c:v>
                </c:pt>
                <c:pt idx="619">
                  <c:v>4.5157416033345603</c:v>
                </c:pt>
                <c:pt idx="620">
                  <c:v>4.5155817390634798</c:v>
                </c:pt>
                <c:pt idx="621">
                  <c:v>4.5153962337100602</c:v>
                </c:pt>
                <c:pt idx="622">
                  <c:v>4.5152589939495602</c:v>
                </c:pt>
                <c:pt idx="623">
                  <c:v>4.5150766556235897</c:v>
                </c:pt>
                <c:pt idx="624">
                  <c:v>4.5149080364672498</c:v>
                </c:pt>
                <c:pt idx="625">
                  <c:v>4.5147656258381499</c:v>
                </c:pt>
                <c:pt idx="626">
                  <c:v>4.5145711452029103</c:v>
                </c:pt>
                <c:pt idx="627">
                  <c:v>4.5144040824632903</c:v>
                </c:pt>
                <c:pt idx="628">
                  <c:v>4.5142560543735097</c:v>
                </c:pt>
                <c:pt idx="629">
                  <c:v>4.5140926144464597</c:v>
                </c:pt>
                <c:pt idx="630">
                  <c:v>4.5139363678442397</c:v>
                </c:pt>
                <c:pt idx="631">
                  <c:v>4.5137749571882102</c:v>
                </c:pt>
                <c:pt idx="632">
                  <c:v>4.5136189564814604</c:v>
                </c:pt>
                <c:pt idx="633">
                  <c:v>4.5134356644803697</c:v>
                </c:pt>
                <c:pt idx="634">
                  <c:v>4.5132820277475796</c:v>
                </c:pt>
                <c:pt idx="635">
                  <c:v>4.5131621101806596</c:v>
                </c:pt>
                <c:pt idx="636">
                  <c:v>4.5129631859729402</c:v>
                </c:pt>
                <c:pt idx="637">
                  <c:v>4.5128147823594098</c:v>
                </c:pt>
                <c:pt idx="638">
                  <c:v>4.5126668726079</c:v>
                </c:pt>
                <c:pt idx="639">
                  <c:v>4.5125046483725404</c:v>
                </c:pt>
                <c:pt idx="640">
                  <c:v>4.5123721351351902</c:v>
                </c:pt>
                <c:pt idx="641">
                  <c:v>4.5121903674248598</c:v>
                </c:pt>
                <c:pt idx="642">
                  <c:v>4.5120815357537403</c:v>
                </c:pt>
                <c:pt idx="643">
                  <c:v>4.5118804265659698</c:v>
                </c:pt>
                <c:pt idx="644">
                  <c:v>4.5117390631519401</c:v>
                </c:pt>
                <c:pt idx="645">
                  <c:v>4.5116071904619002</c:v>
                </c:pt>
                <c:pt idx="646">
                  <c:v>4.51145508260627</c:v>
                </c:pt>
                <c:pt idx="647">
                  <c:v>4.5112809763880604</c:v>
                </c:pt>
                <c:pt idx="648">
                  <c:v>4.5111581398885603</c:v>
                </c:pt>
                <c:pt idx="649">
                  <c:v>4.5109819145503902</c:v>
                </c:pt>
                <c:pt idx="650">
                  <c:v>4.5108756324491202</c:v>
                </c:pt>
                <c:pt idx="651">
                  <c:v>4.5106973561224297</c:v>
                </c:pt>
                <c:pt idx="652">
                  <c:v>4.5105458323258496</c:v>
                </c:pt>
                <c:pt idx="653">
                  <c:v>4.5103804184616498</c:v>
                </c:pt>
                <c:pt idx="654">
                  <c:v>4.5102663718534899</c:v>
                </c:pt>
                <c:pt idx="655">
                  <c:v>4.5100837725442799</c:v>
                </c:pt>
                <c:pt idx="656">
                  <c:v>4.5099693612882596</c:v>
                </c:pt>
                <c:pt idx="657">
                  <c:v>4.5098310476749601</c:v>
                </c:pt>
                <c:pt idx="658">
                  <c:v>4.5096505933844302</c:v>
                </c:pt>
                <c:pt idx="659">
                  <c:v>4.5095133396830196</c:v>
                </c:pt>
                <c:pt idx="660">
                  <c:v>4.5093774440153496</c:v>
                </c:pt>
                <c:pt idx="661">
                  <c:v>4.5092293719270202</c:v>
                </c:pt>
                <c:pt idx="662">
                  <c:v>4.5091122682129896</c:v>
                </c:pt>
                <c:pt idx="663">
                  <c:v>4.5089409943190901</c:v>
                </c:pt>
                <c:pt idx="664">
                  <c:v>4.5088303599300499</c:v>
                </c:pt>
                <c:pt idx="665">
                  <c:v>4.5086913746495796</c:v>
                </c:pt>
                <c:pt idx="666">
                  <c:v>4.50853526697448</c:v>
                </c:pt>
                <c:pt idx="667">
                  <c:v>4.5083974875268504</c:v>
                </c:pt>
                <c:pt idx="668">
                  <c:v>4.5082957864501703</c:v>
                </c:pt>
                <c:pt idx="669">
                  <c:v>4.5081227624873597</c:v>
                </c:pt>
                <c:pt idx="670">
                  <c:v>4.5080039718067999</c:v>
                </c:pt>
                <c:pt idx="671">
                  <c:v>4.50787561324492</c:v>
                </c:pt>
                <c:pt idx="672">
                  <c:v>4.50774525878911</c:v>
                </c:pt>
                <c:pt idx="673">
                  <c:v>4.5075945565619397</c:v>
                </c:pt>
                <c:pt idx="674">
                  <c:v>4.5074739762287797</c:v>
                </c:pt>
                <c:pt idx="675">
                  <c:v>4.5073404347280404</c:v>
                </c:pt>
                <c:pt idx="676">
                  <c:v>4.5072027426828001</c:v>
                </c:pt>
                <c:pt idx="677">
                  <c:v>4.5071015516120099</c:v>
                </c:pt>
                <c:pt idx="678">
                  <c:v>4.5069677814583802</c:v>
                </c:pt>
                <c:pt idx="679">
                  <c:v>4.5068341191021402</c:v>
                </c:pt>
                <c:pt idx="680">
                  <c:v>4.50669655342036</c:v>
                </c:pt>
                <c:pt idx="681">
                  <c:v>4.5065866620952599</c:v>
                </c:pt>
                <c:pt idx="682">
                  <c:v>4.5064540889065698</c:v>
                </c:pt>
                <c:pt idx="683">
                  <c:v>4.5063376639252803</c:v>
                </c:pt>
                <c:pt idx="684">
                  <c:v>4.5061936166141701</c:v>
                </c:pt>
                <c:pt idx="685">
                  <c:v>4.5060863622881699</c:v>
                </c:pt>
                <c:pt idx="686">
                  <c:v>4.5059380491350396</c:v>
                </c:pt>
                <c:pt idx="687">
                  <c:v>4.5058231721971698</c:v>
                </c:pt>
                <c:pt idx="688">
                  <c:v>4.5056945289248098</c:v>
                </c:pt>
                <c:pt idx="689">
                  <c:v>4.5055832020825299</c:v>
                </c:pt>
                <c:pt idx="690">
                  <c:v>4.5054541602506299</c:v>
                </c:pt>
                <c:pt idx="691">
                  <c:v>4.5053283934030901</c:v>
                </c:pt>
                <c:pt idx="692">
                  <c:v>4.5052128264534197</c:v>
                </c:pt>
                <c:pt idx="693">
                  <c:v>4.5050853672101603</c:v>
                </c:pt>
                <c:pt idx="694">
                  <c:v>4.5049902098536396</c:v>
                </c:pt>
                <c:pt idx="695">
                  <c:v>4.5048320732398697</c:v>
                </c:pt>
                <c:pt idx="696">
                  <c:v>4.5047534744369004</c:v>
                </c:pt>
                <c:pt idx="697">
                  <c:v>4.5046101755878301</c:v>
                </c:pt>
                <c:pt idx="698">
                  <c:v>4.5045087682744702</c:v>
                </c:pt>
                <c:pt idx="699">
                  <c:v>4.5043642197559999</c:v>
                </c:pt>
                <c:pt idx="700">
                  <c:v>4.5042682415601503</c:v>
                </c:pt>
                <c:pt idx="701">
                  <c:v>4.5041629322574597</c:v>
                </c:pt>
                <c:pt idx="702">
                  <c:v>4.5040273093118097</c:v>
                </c:pt>
                <c:pt idx="703">
                  <c:v>4.5039005141513897</c:v>
                </c:pt>
                <c:pt idx="704">
                  <c:v>4.50378472054215</c:v>
                </c:pt>
                <c:pt idx="705">
                  <c:v>4.5036748888489804</c:v>
                </c:pt>
                <c:pt idx="706">
                  <c:v>4.5035608210382003</c:v>
                </c:pt>
                <c:pt idx="707">
                  <c:v>4.5034493685984103</c:v>
                </c:pt>
                <c:pt idx="708">
                  <c:v>4.50332521949555</c:v>
                </c:pt>
                <c:pt idx="709">
                  <c:v>4.5032312420177396</c:v>
                </c:pt>
                <c:pt idx="710">
                  <c:v>4.5031056148798898</c:v>
                </c:pt>
                <c:pt idx="711">
                  <c:v>4.5029911074560696</c:v>
                </c:pt>
                <c:pt idx="712">
                  <c:v>4.5029080812463498</c:v>
                </c:pt>
                <c:pt idx="713">
                  <c:v>4.5027802468493503</c:v>
                </c:pt>
                <c:pt idx="714">
                  <c:v>4.5026912135889896</c:v>
                </c:pt>
                <c:pt idx="715">
                  <c:v>4.50256948279646</c:v>
                </c:pt>
                <c:pt idx="716">
                  <c:v>4.5024363667356901</c:v>
                </c:pt>
                <c:pt idx="717">
                  <c:v>4.5023552711189598</c:v>
                </c:pt>
                <c:pt idx="718">
                  <c:v>4.50223987066021</c:v>
                </c:pt>
                <c:pt idx="719">
                  <c:v>4.5021169005287902</c:v>
                </c:pt>
                <c:pt idx="720">
                  <c:v>4.50202626724721</c:v>
                </c:pt>
                <c:pt idx="721">
                  <c:v>4.5019129507929101</c:v>
                </c:pt>
                <c:pt idx="722">
                  <c:v>4.5018044959238299</c:v>
                </c:pt>
                <c:pt idx="723">
                  <c:v>4.5017208247363696</c:v>
                </c:pt>
                <c:pt idx="724">
                  <c:v>4.5015827381793301</c:v>
                </c:pt>
                <c:pt idx="725">
                  <c:v>4.5014876966886304</c:v>
                </c:pt>
                <c:pt idx="726">
                  <c:v>4.50137522837798</c:v>
                </c:pt>
                <c:pt idx="727">
                  <c:v>4.5012724171533796</c:v>
                </c:pt>
                <c:pt idx="728">
                  <c:v>4.5011907957604604</c:v>
                </c:pt>
                <c:pt idx="729">
                  <c:v>4.5010742202577898</c:v>
                </c:pt>
                <c:pt idx="730">
                  <c:v>4.5009512347195004</c:v>
                </c:pt>
                <c:pt idx="731">
                  <c:v>4.5008820445046496</c:v>
                </c:pt>
                <c:pt idx="732">
                  <c:v>4.5007374861546099</c:v>
                </c:pt>
                <c:pt idx="733">
                  <c:v>4.5006749322056896</c:v>
                </c:pt>
                <c:pt idx="734">
                  <c:v>4.5005406647058903</c:v>
                </c:pt>
                <c:pt idx="735">
                  <c:v>4.5004582338737</c:v>
                </c:pt>
                <c:pt idx="736">
                  <c:v>4.5003326809697297</c:v>
                </c:pt>
                <c:pt idx="737">
                  <c:v>4.5002765419499102</c:v>
                </c:pt>
                <c:pt idx="738">
                  <c:v>4.5001289923006098</c:v>
                </c:pt>
                <c:pt idx="739">
                  <c:v>4.5000423582790896</c:v>
                </c:pt>
                <c:pt idx="740">
                  <c:v>4.49995982056309</c:v>
                </c:pt>
                <c:pt idx="741">
                  <c:v>4.4998712198252697</c:v>
                </c:pt>
                <c:pt idx="742">
                  <c:v>4.49975378287255</c:v>
                </c:pt>
                <c:pt idx="743">
                  <c:v>4.4996584732665497</c:v>
                </c:pt>
                <c:pt idx="744">
                  <c:v>4.4995418316558897</c:v>
                </c:pt>
                <c:pt idx="745">
                  <c:v>4.4994702117658303</c:v>
                </c:pt>
                <c:pt idx="746">
                  <c:v>4.4993412571288696</c:v>
                </c:pt>
                <c:pt idx="747">
                  <c:v>4.4992875570194499</c:v>
                </c:pt>
                <c:pt idx="748">
                  <c:v>4.4991423311532301</c:v>
                </c:pt>
                <c:pt idx="749">
                  <c:v>4.49906113244141</c:v>
                </c:pt>
                <c:pt idx="750">
                  <c:v>4.4989794182974103</c:v>
                </c:pt>
                <c:pt idx="751">
                  <c:v>4.49885203618721</c:v>
                </c:pt>
                <c:pt idx="752">
                  <c:v>4.4987671141082402</c:v>
                </c:pt>
                <c:pt idx="753">
                  <c:v>4.4986461340214996</c:v>
                </c:pt>
                <c:pt idx="754">
                  <c:v>4.4985802329736702</c:v>
                </c:pt>
                <c:pt idx="755">
                  <c:v>4.4984757722449302</c:v>
                </c:pt>
                <c:pt idx="756">
                  <c:v>4.4983687679406303</c:v>
                </c:pt>
                <c:pt idx="757">
                  <c:v>4.4982862293710904</c:v>
                </c:pt>
                <c:pt idx="758">
                  <c:v>4.4981906980666704</c:v>
                </c:pt>
                <c:pt idx="759">
                  <c:v>4.4980785946340403</c:v>
                </c:pt>
                <c:pt idx="760">
                  <c:v>4.4980025330079902</c:v>
                </c:pt>
                <c:pt idx="761">
                  <c:v>4.4979340482027697</c:v>
                </c:pt>
                <c:pt idx="762">
                  <c:v>4.4978124768050902</c:v>
                </c:pt>
                <c:pt idx="763">
                  <c:v>4.49771640619739</c:v>
                </c:pt>
                <c:pt idx="764">
                  <c:v>4.4976489964341404</c:v>
                </c:pt>
                <c:pt idx="765">
                  <c:v>4.4975585036097003</c:v>
                </c:pt>
                <c:pt idx="766">
                  <c:v>4.4974347442246696</c:v>
                </c:pt>
                <c:pt idx="767">
                  <c:v>4.49735821488078</c:v>
                </c:pt>
                <c:pt idx="768">
                  <c:v>4.4972881061858203</c:v>
                </c:pt>
                <c:pt idx="769">
                  <c:v>4.4971734501779901</c:v>
                </c:pt>
                <c:pt idx="770">
                  <c:v>4.49708950594996</c:v>
                </c:pt>
                <c:pt idx="771">
                  <c:v>4.4969987672736904</c:v>
                </c:pt>
                <c:pt idx="772">
                  <c:v>4.4969044691331401</c:v>
                </c:pt>
                <c:pt idx="773">
                  <c:v>4.4968243016210803</c:v>
                </c:pt>
                <c:pt idx="774">
                  <c:v>4.4967355888784404</c:v>
                </c:pt>
                <c:pt idx="775">
                  <c:v>4.4966527763969699</c:v>
                </c:pt>
                <c:pt idx="776">
                  <c:v>4.4965702201689197</c:v>
                </c:pt>
                <c:pt idx="777">
                  <c:v>4.4965102056067403</c:v>
                </c:pt>
                <c:pt idx="778">
                  <c:v>4.4964024849451398</c:v>
                </c:pt>
                <c:pt idx="779">
                  <c:v>4.4963322684890299</c:v>
                </c:pt>
                <c:pt idx="780">
                  <c:v>4.4962247154773003</c:v>
                </c:pt>
                <c:pt idx="781">
                  <c:v>4.4961289205326498</c:v>
                </c:pt>
                <c:pt idx="782">
                  <c:v>4.4960546913021204</c:v>
                </c:pt>
                <c:pt idx="783">
                  <c:v>4.4959642616672602</c:v>
                </c:pt>
                <c:pt idx="784">
                  <c:v>4.4958914714477096</c:v>
                </c:pt>
                <c:pt idx="785">
                  <c:v>4.4958012316219502</c:v>
                </c:pt>
                <c:pt idx="786">
                  <c:v>4.4957216333518701</c:v>
                </c:pt>
                <c:pt idx="787">
                  <c:v>4.4956726515474204</c:v>
                </c:pt>
                <c:pt idx="788">
                  <c:v>4.4955449580892299</c:v>
                </c:pt>
                <c:pt idx="789">
                  <c:v>4.4955014604643502</c:v>
                </c:pt>
                <c:pt idx="790">
                  <c:v>4.4953926889413003</c:v>
                </c:pt>
                <c:pt idx="791">
                  <c:v>4.4953128957224502</c:v>
                </c:pt>
                <c:pt idx="792">
                  <c:v>4.4952435018225501</c:v>
                </c:pt>
                <c:pt idx="793">
                  <c:v>4.4951619545413299</c:v>
                </c:pt>
                <c:pt idx="794">
                  <c:v>4.4950810020659002</c:v>
                </c:pt>
                <c:pt idx="795">
                  <c:v>4.4950144849901301</c:v>
                </c:pt>
                <c:pt idx="796">
                  <c:v>4.4949252297579196</c:v>
                </c:pt>
                <c:pt idx="797">
                  <c:v>4.4948633987806001</c:v>
                </c:pt>
                <c:pt idx="798">
                  <c:v>4.4947674877700301</c:v>
                </c:pt>
                <c:pt idx="799">
                  <c:v>4.4947143196536397</c:v>
                </c:pt>
                <c:pt idx="800">
                  <c:v>4.4946468873526602</c:v>
                </c:pt>
                <c:pt idx="801">
                  <c:v>4.4945400559381099</c:v>
                </c:pt>
                <c:pt idx="802">
                  <c:v>4.4944692357782801</c:v>
                </c:pt>
                <c:pt idx="803">
                  <c:v>4.4944246892798398</c:v>
                </c:pt>
                <c:pt idx="804">
                  <c:v>4.4943340081635696</c:v>
                </c:pt>
                <c:pt idx="805">
                  <c:v>4.4942596798587804</c:v>
                </c:pt>
                <c:pt idx="806">
                  <c:v>4.4941854767607596</c:v>
                </c:pt>
                <c:pt idx="807">
                  <c:v>4.4940970034104302</c:v>
                </c:pt>
                <c:pt idx="808">
                  <c:v>4.4940287030866104</c:v>
                </c:pt>
                <c:pt idx="809">
                  <c:v>4.4939562096291299</c:v>
                </c:pt>
                <c:pt idx="810">
                  <c:v>4.49388502527475</c:v>
                </c:pt>
                <c:pt idx="811">
                  <c:v>4.4938164064641901</c:v>
                </c:pt>
                <c:pt idx="812">
                  <c:v>4.4937431563906403</c:v>
                </c:pt>
                <c:pt idx="813">
                  <c:v>4.4936864312976503</c:v>
                </c:pt>
                <c:pt idx="814">
                  <c:v>4.4936224991473104</c:v>
                </c:pt>
                <c:pt idx="815">
                  <c:v>4.4935191458258803</c:v>
                </c:pt>
                <c:pt idx="816">
                  <c:v>4.4934583852145096</c:v>
                </c:pt>
                <c:pt idx="817">
                  <c:v>4.4933870713344799</c:v>
                </c:pt>
                <c:pt idx="818">
                  <c:v>4.4933294887759496</c:v>
                </c:pt>
                <c:pt idx="819">
                  <c:v>4.49323982015295</c:v>
                </c:pt>
                <c:pt idx="820">
                  <c:v>4.49317963225156</c:v>
                </c:pt>
                <c:pt idx="821">
                  <c:v>4.49311272574172</c:v>
                </c:pt>
                <c:pt idx="822">
                  <c:v>4.4930358152738803</c:v>
                </c:pt>
                <c:pt idx="823">
                  <c:v>4.4929606305105096</c:v>
                </c:pt>
                <c:pt idx="824">
                  <c:v>4.4929078415910499</c:v>
                </c:pt>
                <c:pt idx="825">
                  <c:v>4.4928478150132403</c:v>
                </c:pt>
                <c:pt idx="826">
                  <c:v>4.4927559126082501</c:v>
                </c:pt>
                <c:pt idx="827">
                  <c:v>4.4926966135181603</c:v>
                </c:pt>
                <c:pt idx="828">
                  <c:v>4.4926473989705498</c:v>
                </c:pt>
                <c:pt idx="829">
                  <c:v>4.4925455050566701</c:v>
                </c:pt>
                <c:pt idx="830">
                  <c:v>4.4924914320612004</c:v>
                </c:pt>
                <c:pt idx="831">
                  <c:v>4.4924216680112297</c:v>
                </c:pt>
                <c:pt idx="832">
                  <c:v>4.4923788798456696</c:v>
                </c:pt>
                <c:pt idx="833">
                  <c:v>4.49228083495092</c:v>
                </c:pt>
                <c:pt idx="834">
                  <c:v>4.4922318714046598</c:v>
                </c:pt>
                <c:pt idx="835">
                  <c:v>4.4921750520953001</c:v>
                </c:pt>
                <c:pt idx="836">
                  <c:v>4.4921129345688096</c:v>
                </c:pt>
                <c:pt idx="837">
                  <c:v>4.4920529172374204</c:v>
                </c:pt>
                <c:pt idx="838">
                  <c:v>4.4919599932574199</c:v>
                </c:pt>
                <c:pt idx="839">
                  <c:v>4.4922149397685098</c:v>
                </c:pt>
                <c:pt idx="840">
                  <c:v>4.4922347563223699</c:v>
                </c:pt>
                <c:pt idx="841">
                  <c:v>4.4924199376614196</c:v>
                </c:pt>
                <c:pt idx="842">
                  <c:v>4.4923123174936697</c:v>
                </c:pt>
                <c:pt idx="843">
                  <c:v>4.4922996194728899</c:v>
                </c:pt>
                <c:pt idx="844">
                  <c:v>4.4922640851075704</c:v>
                </c:pt>
                <c:pt idx="845">
                  <c:v>4.49220250760757</c:v>
                </c:pt>
                <c:pt idx="846">
                  <c:v>4.4921833415885999</c:v>
                </c:pt>
                <c:pt idx="847">
                  <c:v>4.4921070268597303</c:v>
                </c:pt>
                <c:pt idx="848">
                  <c:v>4.4920871428705196</c:v>
                </c:pt>
                <c:pt idx="849">
                  <c:v>4.4920386704156803</c:v>
                </c:pt>
                <c:pt idx="850">
                  <c:v>4.4919675270829602</c:v>
                </c:pt>
                <c:pt idx="851">
                  <c:v>4.4919438905726699</c:v>
                </c:pt>
                <c:pt idx="852">
                  <c:v>4.4918700684170201</c:v>
                </c:pt>
                <c:pt idx="853">
                  <c:v>4.49184217873285</c:v>
                </c:pt>
                <c:pt idx="854">
                  <c:v>4.4917859407302796</c:v>
                </c:pt>
                <c:pt idx="855">
                  <c:v>4.4917383168019702</c:v>
                </c:pt>
                <c:pt idx="856">
                  <c:v>4.4916955512820698</c:v>
                </c:pt>
                <c:pt idx="857">
                  <c:v>4.4916332107668397</c:v>
                </c:pt>
                <c:pt idx="858">
                  <c:v>4.4915697066502096</c:v>
                </c:pt>
                <c:pt idx="859">
                  <c:v>4.4915226170330902</c:v>
                </c:pt>
                <c:pt idx="860">
                  <c:v>4.4914696014683297</c:v>
                </c:pt>
                <c:pt idx="861">
                  <c:v>4.4914616235844704</c:v>
                </c:pt>
                <c:pt idx="862">
                  <c:v>4.4913950497700297</c:v>
                </c:pt>
                <c:pt idx="863">
                  <c:v>4.4913224289834801</c:v>
                </c:pt>
                <c:pt idx="864">
                  <c:v>4.4912983156468202</c:v>
                </c:pt>
                <c:pt idx="865">
                  <c:v>4.4912395113846504</c:v>
                </c:pt>
                <c:pt idx="866">
                  <c:v>4.4911708724376203</c:v>
                </c:pt>
                <c:pt idx="867">
                  <c:v>4.4911533848017902</c:v>
                </c:pt>
                <c:pt idx="868">
                  <c:v>4.4910878588776004</c:v>
                </c:pt>
                <c:pt idx="869">
                  <c:v>4.4910295743002502</c:v>
                </c:pt>
                <c:pt idx="870">
                  <c:v>4.49100477322256</c:v>
                </c:pt>
                <c:pt idx="871">
                  <c:v>4.49093325866858</c:v>
                </c:pt>
                <c:pt idx="872">
                  <c:v>4.4908795362975296</c:v>
                </c:pt>
                <c:pt idx="873">
                  <c:v>4.4908270296604504</c:v>
                </c:pt>
                <c:pt idx="874">
                  <c:v>4.4907863878882699</c:v>
                </c:pt>
                <c:pt idx="875">
                  <c:v>4.4907078850626299</c:v>
                </c:pt>
                <c:pt idx="876">
                  <c:v>4.4906989748348503</c:v>
                </c:pt>
                <c:pt idx="877">
                  <c:v>4.4906304379283899</c:v>
                </c:pt>
                <c:pt idx="878">
                  <c:v>4.4905656370416498</c:v>
                </c:pt>
                <c:pt idx="879">
                  <c:v>4.49050434007499</c:v>
                </c:pt>
                <c:pt idx="880">
                  <c:v>4.4904753861662101</c:v>
                </c:pt>
                <c:pt idx="881">
                  <c:v>4.4904071335654301</c:v>
                </c:pt>
                <c:pt idx="882">
                  <c:v>4.4903610608426696</c:v>
                </c:pt>
                <c:pt idx="883">
                  <c:v>4.4903176847873896</c:v>
                </c:pt>
                <c:pt idx="884">
                  <c:v>4.4902587017647697</c:v>
                </c:pt>
                <c:pt idx="885">
                  <c:v>4.4902207410539701</c:v>
                </c:pt>
                <c:pt idx="886">
                  <c:v>4.4901609854106397</c:v>
                </c:pt>
                <c:pt idx="887">
                  <c:v>4.4901132897133396</c:v>
                </c:pt>
                <c:pt idx="888">
                  <c:v>4.4900680948550704</c:v>
                </c:pt>
                <c:pt idx="889">
                  <c:v>4.4900351672056704</c:v>
                </c:pt>
                <c:pt idx="890">
                  <c:v>4.4899580258611396</c:v>
                </c:pt>
                <c:pt idx="891">
                  <c:v>4.48992212423786</c:v>
                </c:pt>
                <c:pt idx="892">
                  <c:v>4.4899027944139203</c:v>
                </c:pt>
                <c:pt idx="893">
                  <c:v>4.4898213892054297</c:v>
                </c:pt>
                <c:pt idx="894">
                  <c:v>4.4897776394946103</c:v>
                </c:pt>
                <c:pt idx="895">
                  <c:v>4.4897428350376902</c:v>
                </c:pt>
                <c:pt idx="896">
                  <c:v>4.4897077320842396</c:v>
                </c:pt>
                <c:pt idx="897">
                  <c:v>4.4896279309026603</c:v>
                </c:pt>
                <c:pt idx="898">
                  <c:v>4.4895762274956601</c:v>
                </c:pt>
                <c:pt idx="899">
                  <c:v>4.4895560841611699</c:v>
                </c:pt>
                <c:pt idx="900">
                  <c:v>4.4894767172550898</c:v>
                </c:pt>
                <c:pt idx="901">
                  <c:v>4.4894404413850699</c:v>
                </c:pt>
                <c:pt idx="902">
                  <c:v>4.4894065740643301</c:v>
                </c:pt>
                <c:pt idx="903">
                  <c:v>4.4893808172533998</c:v>
                </c:pt>
                <c:pt idx="904">
                  <c:v>4.4893072293732503</c:v>
                </c:pt>
                <c:pt idx="905">
                  <c:v>4.4892476621002899</c:v>
                </c:pt>
                <c:pt idx="906">
                  <c:v>4.4892217806710297</c:v>
                </c:pt>
                <c:pt idx="907">
                  <c:v>4.4891719021871603</c:v>
                </c:pt>
                <c:pt idx="908">
                  <c:v>4.4891046809309101</c:v>
                </c:pt>
                <c:pt idx="909">
                  <c:v>4.48907506012005</c:v>
                </c:pt>
                <c:pt idx="910">
                  <c:v>4.4890370594018796</c:v>
                </c:pt>
                <c:pt idx="911">
                  <c:v>4.4884060539658499</c:v>
                </c:pt>
                <c:pt idx="912">
                  <c:v>4.48850691218124</c:v>
                </c:pt>
                <c:pt idx="913">
                  <c:v>4.48840207986989</c:v>
                </c:pt>
                <c:pt idx="914">
                  <c:v>4.4883953787776001</c:v>
                </c:pt>
                <c:pt idx="915">
                  <c:v>4.4883674339632798</c:v>
                </c:pt>
                <c:pt idx="916">
                  <c:v>4.4883597905614598</c:v>
                </c:pt>
                <c:pt idx="917">
                  <c:v>4.4883016857801596</c:v>
                </c:pt>
                <c:pt idx="918">
                  <c:v>4.4882464928949997</c:v>
                </c:pt>
                <c:pt idx="919">
                  <c:v>4.4882391014172196</c:v>
                </c:pt>
                <c:pt idx="920">
                  <c:v>4.4881980342358103</c:v>
                </c:pt>
                <c:pt idx="921">
                  <c:v>4.4881576241190801</c:v>
                </c:pt>
                <c:pt idx="922">
                  <c:v>4.4881311614302799</c:v>
                </c:pt>
                <c:pt idx="923">
                  <c:v>4.4880707884490398</c:v>
                </c:pt>
                <c:pt idx="924">
                  <c:v>4.48806077481039</c:v>
                </c:pt>
                <c:pt idx="925">
                  <c:v>4.4880017512513701</c:v>
                </c:pt>
                <c:pt idx="926">
                  <c:v>4.4879864918002799</c:v>
                </c:pt>
                <c:pt idx="927">
                  <c:v>4.4879113007059104</c:v>
                </c:pt>
                <c:pt idx="928">
                  <c:v>4.4879083818766103</c:v>
                </c:pt>
                <c:pt idx="929">
                  <c:v>4.4878702213280901</c:v>
                </c:pt>
                <c:pt idx="930">
                  <c:v>4.4877986448701401</c:v>
                </c:pt>
                <c:pt idx="931">
                  <c:v>4.4877680497605503</c:v>
                </c:pt>
                <c:pt idx="932">
                  <c:v>4.4877324326262604</c:v>
                </c:pt>
                <c:pt idx="933">
                  <c:v>4.4877289683073398</c:v>
                </c:pt>
                <c:pt idx="934">
                  <c:v>4.4876670031932999</c:v>
                </c:pt>
                <c:pt idx="935">
                  <c:v>4.4876043737290701</c:v>
                </c:pt>
                <c:pt idx="936">
                  <c:v>4.48758002424991</c:v>
                </c:pt>
                <c:pt idx="937">
                  <c:v>4.4875562649416798</c:v>
                </c:pt>
                <c:pt idx="938">
                  <c:v>4.4875052132231597</c:v>
                </c:pt>
                <c:pt idx="939">
                  <c:v>4.4874779236418698</c:v>
                </c:pt>
                <c:pt idx="940">
                  <c:v>4.4874434387615496</c:v>
                </c:pt>
                <c:pt idx="941">
                  <c:v>4.4873977888941701</c:v>
                </c:pt>
                <c:pt idx="942">
                  <c:v>4.4873381315974097</c:v>
                </c:pt>
                <c:pt idx="943">
                  <c:v>4.4873176962836299</c:v>
                </c:pt>
                <c:pt idx="944">
                  <c:v>4.4872971893608504</c:v>
                </c:pt>
                <c:pt idx="945">
                  <c:v>4.4872231554474897</c:v>
                </c:pt>
                <c:pt idx="946">
                  <c:v>4.4871958560664398</c:v>
                </c:pt>
                <c:pt idx="947">
                  <c:v>4.48716373116517</c:v>
                </c:pt>
                <c:pt idx="948">
                  <c:v>4.48711712190324</c:v>
                </c:pt>
                <c:pt idx="949">
                  <c:v>4.4871134199424301</c:v>
                </c:pt>
                <c:pt idx="950">
                  <c:v>4.4870489990764399</c:v>
                </c:pt>
                <c:pt idx="951">
                  <c:v>4.4870128512038701</c:v>
                </c:pt>
                <c:pt idx="952">
                  <c:v>4.4870025675968197</c:v>
                </c:pt>
                <c:pt idx="953">
                  <c:v>4.48694346403932</c:v>
                </c:pt>
                <c:pt idx="954">
                  <c:v>4.4868939007656596</c:v>
                </c:pt>
                <c:pt idx="955">
                  <c:v>4.4868686965998403</c:v>
                </c:pt>
                <c:pt idx="956">
                  <c:v>4.4868450474708297</c:v>
                </c:pt>
                <c:pt idx="957">
                  <c:v>4.4867833484199897</c:v>
                </c:pt>
                <c:pt idx="958">
                  <c:v>4.4867689850503503</c:v>
                </c:pt>
                <c:pt idx="959">
                  <c:v>4.4867374742525703</c:v>
                </c:pt>
                <c:pt idx="960">
                  <c:v>4.4866719515907896</c:v>
                </c:pt>
                <c:pt idx="961">
                  <c:v>4.4866531959153004</c:v>
                </c:pt>
                <c:pt idx="962">
                  <c:v>4.4865998592485097</c:v>
                </c:pt>
                <c:pt idx="963">
                  <c:v>4.4865757621843096</c:v>
                </c:pt>
                <c:pt idx="964">
                  <c:v>4.4865548532246704</c:v>
                </c:pt>
                <c:pt idx="965">
                  <c:v>4.4864964533999299</c:v>
                </c:pt>
                <c:pt idx="966">
                  <c:v>4.4864833115302503</c:v>
                </c:pt>
                <c:pt idx="967">
                  <c:v>4.4864477600754196</c:v>
                </c:pt>
                <c:pt idx="968">
                  <c:v>4.4863881966207</c:v>
                </c:pt>
                <c:pt idx="969">
                  <c:v>4.4863589671195898</c:v>
                </c:pt>
                <c:pt idx="970">
                  <c:v>4.4863250926595004</c:v>
                </c:pt>
                <c:pt idx="971">
                  <c:v>4.48631006603682</c:v>
                </c:pt>
                <c:pt idx="972">
                  <c:v>4.4862699711130603</c:v>
                </c:pt>
                <c:pt idx="973">
                  <c:v>4.4862105578913498</c:v>
                </c:pt>
                <c:pt idx="974">
                  <c:v>4.4861933851766604</c:v>
                </c:pt>
                <c:pt idx="975">
                  <c:v>4.4861589431232698</c:v>
                </c:pt>
                <c:pt idx="976">
                  <c:v>4.4861148492264702</c:v>
                </c:pt>
                <c:pt idx="977">
                  <c:v>4.48609566739154</c:v>
                </c:pt>
                <c:pt idx="978">
                  <c:v>4.4860622629345999</c:v>
                </c:pt>
                <c:pt idx="979">
                  <c:v>4.4860077567682897</c:v>
                </c:pt>
                <c:pt idx="980">
                  <c:v>4.4859729969851498</c:v>
                </c:pt>
                <c:pt idx="981">
                  <c:v>4.4859544299241296</c:v>
                </c:pt>
                <c:pt idx="982">
                  <c:v>4.4859193564187398</c:v>
                </c:pt>
                <c:pt idx="983">
                  <c:v>4.4858737880799104</c:v>
                </c:pt>
                <c:pt idx="984">
                  <c:v>4.4858639074334699</c:v>
                </c:pt>
                <c:pt idx="985">
                  <c:v>4.4858173805266999</c:v>
                </c:pt>
                <c:pt idx="986">
                  <c:v>4.4857738270980096</c:v>
                </c:pt>
                <c:pt idx="987">
                  <c:v>4.4857544350932104</c:v>
                </c:pt>
                <c:pt idx="988">
                  <c:v>4.4857428868400202</c:v>
                </c:pt>
                <c:pt idx="989">
                  <c:v>4.4856999665185597</c:v>
                </c:pt>
                <c:pt idx="990">
                  <c:v>4.4856586158612801</c:v>
                </c:pt>
                <c:pt idx="991">
                  <c:v>4.4856124908981396</c:v>
                </c:pt>
                <c:pt idx="992">
                  <c:v>4.4855771913770202</c:v>
                </c:pt>
                <c:pt idx="993">
                  <c:v>4.4855647112408903</c:v>
                </c:pt>
                <c:pt idx="994">
                  <c:v>4.4855095819635196</c:v>
                </c:pt>
                <c:pt idx="995">
                  <c:v>4.4854913587703802</c:v>
                </c:pt>
                <c:pt idx="996">
                  <c:v>4.4854619187485101</c:v>
                </c:pt>
                <c:pt idx="997">
                  <c:v>4.4854236690855496</c:v>
                </c:pt>
                <c:pt idx="998">
                  <c:v>4.4853986396831402</c:v>
                </c:pt>
                <c:pt idx="999">
                  <c:v>4.4853766706103899</c:v>
                </c:pt>
                <c:pt idx="1000">
                  <c:v>4.4853238813318397</c:v>
                </c:pt>
                <c:pt idx="1001">
                  <c:v>4.48530176495328</c:v>
                </c:pt>
                <c:pt idx="1002">
                  <c:v>4.4852704191699804</c:v>
                </c:pt>
                <c:pt idx="1003">
                  <c:v>4.4852604924505304</c:v>
                </c:pt>
                <c:pt idx="1004">
                  <c:v>4.4852008617196502</c:v>
                </c:pt>
                <c:pt idx="1005">
                  <c:v>4.4851937371563002</c:v>
                </c:pt>
                <c:pt idx="1006">
                  <c:v>4.4851454583065502</c:v>
                </c:pt>
                <c:pt idx="1007">
                  <c:v>4.48512326813408</c:v>
                </c:pt>
                <c:pt idx="1008">
                  <c:v>4.4850866522313799</c:v>
                </c:pt>
                <c:pt idx="1009">
                  <c:v>4.4850801648961696</c:v>
                </c:pt>
                <c:pt idx="1010">
                  <c:v>4.4850326753428602</c:v>
                </c:pt>
                <c:pt idx="1011">
                  <c:v>4.4850075186694003</c:v>
                </c:pt>
                <c:pt idx="1012">
                  <c:v>4.4849738517283901</c:v>
                </c:pt>
                <c:pt idx="1013">
                  <c:v>4.48492770615709</c:v>
                </c:pt>
                <c:pt idx="1014">
                  <c:v>4.4849196045426103</c:v>
                </c:pt>
                <c:pt idx="1015">
                  <c:v>4.4848790819515196</c:v>
                </c:pt>
                <c:pt idx="1016">
                  <c:v>4.4848610750679097</c:v>
                </c:pt>
                <c:pt idx="1017">
                  <c:v>4.4848331714000702</c:v>
                </c:pt>
                <c:pt idx="1018">
                  <c:v>4.4848109250979604</c:v>
                </c:pt>
                <c:pt idx="1019">
                  <c:v>4.4847523076923501</c:v>
                </c:pt>
                <c:pt idx="1020">
                  <c:v>4.48474006991027</c:v>
                </c:pt>
                <c:pt idx="1021">
                  <c:v>4.4846966500544303</c:v>
                </c:pt>
                <c:pt idx="1022">
                  <c:v>4.4846780284892196</c:v>
                </c:pt>
                <c:pt idx="1023">
                  <c:v>4.4846566381689801</c:v>
                </c:pt>
                <c:pt idx="1024">
                  <c:v>4.4846292488929498</c:v>
                </c:pt>
                <c:pt idx="1025">
                  <c:v>4.4845911061488604</c:v>
                </c:pt>
                <c:pt idx="1026">
                  <c:v>4.4845661907050802</c:v>
                </c:pt>
                <c:pt idx="1027">
                  <c:v>4.4845582138125897</c:v>
                </c:pt>
                <c:pt idx="1028">
                  <c:v>4.4845135571692101</c:v>
                </c:pt>
                <c:pt idx="1029">
                  <c:v>4.4845177256392397</c:v>
                </c:pt>
                <c:pt idx="1030">
                  <c:v>4.4844395420546403</c:v>
                </c:pt>
                <c:pt idx="1031">
                  <c:v>4.4844240034685701</c:v>
                </c:pt>
                <c:pt idx="1032">
                  <c:v>4.4844062608337101</c:v>
                </c:pt>
                <c:pt idx="1033">
                  <c:v>4.4843920089562497</c:v>
                </c:pt>
                <c:pt idx="1034">
                  <c:v>4.4843650557584001</c:v>
                </c:pt>
                <c:pt idx="1035">
                  <c:v>4.48434471322863</c:v>
                </c:pt>
                <c:pt idx="1036">
                  <c:v>4.48428235224904</c:v>
                </c:pt>
                <c:pt idx="1037">
                  <c:v>4.4842781604113897</c:v>
                </c:pt>
                <c:pt idx="1038">
                  <c:v>4.4842351116358996</c:v>
                </c:pt>
                <c:pt idx="1039">
                  <c:v>4.4842289952947896</c:v>
                </c:pt>
                <c:pt idx="1040">
                  <c:v>4.4842000241127202</c:v>
                </c:pt>
                <c:pt idx="1041">
                  <c:v>4.4841729419023801</c:v>
                </c:pt>
                <c:pt idx="1042">
                  <c:v>4.4841459966214803</c:v>
                </c:pt>
                <c:pt idx="1043">
                  <c:v>4.48412293678218</c:v>
                </c:pt>
                <c:pt idx="1044">
                  <c:v>4.4840760264566999</c:v>
                </c:pt>
                <c:pt idx="1045">
                  <c:v>4.48405463460624</c:v>
                </c:pt>
                <c:pt idx="1046">
                  <c:v>4.4840239616931798</c:v>
                </c:pt>
                <c:pt idx="1047">
                  <c:v>4.4840353564389801</c:v>
                </c:pt>
                <c:pt idx="1048">
                  <c:v>4.4839723129708204</c:v>
                </c:pt>
                <c:pt idx="1049">
                  <c:v>4.4839569576192204</c:v>
                </c:pt>
                <c:pt idx="1050">
                  <c:v>4.48394595830091</c:v>
                </c:pt>
                <c:pt idx="1051">
                  <c:v>4.4839042822979396</c:v>
                </c:pt>
                <c:pt idx="1052">
                  <c:v>4.4838816610002503</c:v>
                </c:pt>
                <c:pt idx="1053">
                  <c:v>4.4838516071101502</c:v>
                </c:pt>
                <c:pt idx="1054">
                  <c:v>4.4838321248491102</c:v>
                </c:pt>
                <c:pt idx="1055">
                  <c:v>4.4838061095865296</c:v>
                </c:pt>
                <c:pt idx="1056">
                  <c:v>4.4837956356068496</c:v>
                </c:pt>
                <c:pt idx="1057">
                  <c:v>4.4837734132345197</c:v>
                </c:pt>
                <c:pt idx="1058">
                  <c:v>4.4837353547327004</c:v>
                </c:pt>
                <c:pt idx="1059">
                  <c:v>4.4837101970228996</c:v>
                </c:pt>
                <c:pt idx="1060">
                  <c:v>4.4836970142972898</c:v>
                </c:pt>
                <c:pt idx="1061">
                  <c:v>4.4836648971248003</c:v>
                </c:pt>
                <c:pt idx="1062">
                  <c:v>4.4836681849862297</c:v>
                </c:pt>
                <c:pt idx="1063">
                  <c:v>4.4836040799932801</c:v>
                </c:pt>
                <c:pt idx="1064">
                  <c:v>4.4835937179861203</c:v>
                </c:pt>
                <c:pt idx="1065">
                  <c:v>4.4835782465344902</c:v>
                </c:pt>
                <c:pt idx="1066">
                  <c:v>4.4835332335934401</c:v>
                </c:pt>
                <c:pt idx="1067">
                  <c:v>4.48352465395004</c:v>
                </c:pt>
                <c:pt idx="1068">
                  <c:v>4.4834930056759301</c:v>
                </c:pt>
                <c:pt idx="1069">
                  <c:v>4.4834697348569996</c:v>
                </c:pt>
                <c:pt idx="1070">
                  <c:v>4.48345077866807</c:v>
                </c:pt>
                <c:pt idx="1071">
                  <c:v>4.4834429850821902</c:v>
                </c:pt>
                <c:pt idx="1072">
                  <c:v>4.4834289072474798</c:v>
                </c:pt>
                <c:pt idx="1073">
                  <c:v>4.4833724003316799</c:v>
                </c:pt>
                <c:pt idx="1074">
                  <c:v>4.4833831649773099</c:v>
                </c:pt>
                <c:pt idx="1075">
                  <c:v>4.4833225696401904</c:v>
                </c:pt>
                <c:pt idx="1076">
                  <c:v>4.4833231754533003</c:v>
                </c:pt>
                <c:pt idx="1077">
                  <c:v>4.48328772680214</c:v>
                </c:pt>
                <c:pt idx="1078">
                  <c:v>4.4832905288025398</c:v>
                </c:pt>
                <c:pt idx="1079">
                  <c:v>4.4832717365342196</c:v>
                </c:pt>
                <c:pt idx="1080">
                  <c:v>4.4832116496848897</c:v>
                </c:pt>
                <c:pt idx="1081">
                  <c:v>4.4832024156344001</c:v>
                </c:pt>
                <c:pt idx="1082">
                  <c:v>4.4831929247872502</c:v>
                </c:pt>
                <c:pt idx="1083">
                  <c:v>4.48315163677659</c:v>
                </c:pt>
                <c:pt idx="1084">
                  <c:v>4.4831396946597097</c:v>
                </c:pt>
                <c:pt idx="1085">
                  <c:v>4.4831168479522203</c:v>
                </c:pt>
                <c:pt idx="1086">
                  <c:v>4.4831116682062397</c:v>
                </c:pt>
                <c:pt idx="1087">
                  <c:v>4.4830547484169498</c:v>
                </c:pt>
                <c:pt idx="1088">
                  <c:v>4.4830503998390299</c:v>
                </c:pt>
                <c:pt idx="1089">
                  <c:v>4.4830545168741498</c:v>
                </c:pt>
                <c:pt idx="1090">
                  <c:v>4.48300424112466</c:v>
                </c:pt>
                <c:pt idx="1091">
                  <c:v>4.48298713710233</c:v>
                </c:pt>
                <c:pt idx="1092">
                  <c:v>4.4829616848211797</c:v>
                </c:pt>
                <c:pt idx="1093">
                  <c:v>4.4829485662566704</c:v>
                </c:pt>
                <c:pt idx="1094">
                  <c:v>4.4829252653275002</c:v>
                </c:pt>
                <c:pt idx="1095">
                  <c:v>4.4829022284086903</c:v>
                </c:pt>
                <c:pt idx="1096">
                  <c:v>4.4828761059260298</c:v>
                </c:pt>
                <c:pt idx="1097">
                  <c:v>4.4828588253525696</c:v>
                </c:pt>
                <c:pt idx="1098">
                  <c:v>4.4828502757011197</c:v>
                </c:pt>
                <c:pt idx="1099">
                  <c:v>4.4828303487940504</c:v>
                </c:pt>
                <c:pt idx="1100">
                  <c:v>4.4827991588029397</c:v>
                </c:pt>
                <c:pt idx="1101">
                  <c:v>4.4827982485248397</c:v>
                </c:pt>
                <c:pt idx="1102">
                  <c:v>4.4827557374839104</c:v>
                </c:pt>
                <c:pt idx="1103">
                  <c:v>4.48276661796453</c:v>
                </c:pt>
                <c:pt idx="1104">
                  <c:v>4.4827162550984303</c:v>
                </c:pt>
                <c:pt idx="1105">
                  <c:v>4.4827432502787596</c:v>
                </c:pt>
                <c:pt idx="1106">
                  <c:v>4.4826669694274104</c:v>
                </c:pt>
                <c:pt idx="1107">
                  <c:v>4.4826630096265596</c:v>
                </c:pt>
                <c:pt idx="1108">
                  <c:v>4.4826336974727896</c:v>
                </c:pt>
                <c:pt idx="1109">
                  <c:v>4.4826299718340898</c:v>
                </c:pt>
                <c:pt idx="1110">
                  <c:v>4.4825972368521603</c:v>
                </c:pt>
                <c:pt idx="1111">
                  <c:v>4.4826072219944297</c:v>
                </c:pt>
                <c:pt idx="1112">
                  <c:v>4.4825924185872399</c:v>
                </c:pt>
                <c:pt idx="1113">
                  <c:v>4.4825563869229299</c:v>
                </c:pt>
                <c:pt idx="1114">
                  <c:v>4.4825275478869004</c:v>
                </c:pt>
                <c:pt idx="1115">
                  <c:v>4.4825121050777703</c:v>
                </c:pt>
                <c:pt idx="1116">
                  <c:v>4.4824904711403999</c:v>
                </c:pt>
                <c:pt idx="1117">
                  <c:v>4.4824814261930497</c:v>
                </c:pt>
                <c:pt idx="1118">
                  <c:v>4.48245799217261</c:v>
                </c:pt>
                <c:pt idx="1119">
                  <c:v>4.4824300410127096</c:v>
                </c:pt>
                <c:pt idx="1120">
                  <c:v>4.4824292809922799</c:v>
                </c:pt>
                <c:pt idx="1121">
                  <c:v>4.4824252813193599</c:v>
                </c:pt>
                <c:pt idx="1122">
                  <c:v>4.4823849258050101</c:v>
                </c:pt>
                <c:pt idx="1123">
                  <c:v>4.4823709625236896</c:v>
                </c:pt>
                <c:pt idx="1124">
                  <c:v>4.4823403099369399</c:v>
                </c:pt>
                <c:pt idx="1125">
                  <c:v>4.4823231866678599</c:v>
                </c:pt>
                <c:pt idx="1126">
                  <c:v>4.4823030520273299</c:v>
                </c:pt>
                <c:pt idx="1127">
                  <c:v>4.4823068922057097</c:v>
                </c:pt>
                <c:pt idx="1128">
                  <c:v>4.4822610144587198</c:v>
                </c:pt>
                <c:pt idx="1129">
                  <c:v>4.48225840519431</c:v>
                </c:pt>
                <c:pt idx="1130">
                  <c:v>4.4822376318339501</c:v>
                </c:pt>
                <c:pt idx="1131">
                  <c:v>4.4822317080977303</c:v>
                </c:pt>
                <c:pt idx="1132">
                  <c:v>4.4822092560237001</c:v>
                </c:pt>
                <c:pt idx="1133">
                  <c:v>4.4821748992216097</c:v>
                </c:pt>
                <c:pt idx="1134">
                  <c:v>4.48216720664636</c:v>
                </c:pt>
                <c:pt idx="1135">
                  <c:v>4.4821546390197096</c:v>
                </c:pt>
                <c:pt idx="1136">
                  <c:v>4.4821294662796198</c:v>
                </c:pt>
                <c:pt idx="1137">
                  <c:v>4.4821121416953096</c:v>
                </c:pt>
                <c:pt idx="1138">
                  <c:v>4.4820941901020204</c:v>
                </c:pt>
                <c:pt idx="1139">
                  <c:v>4.4821142559649996</c:v>
                </c:pt>
                <c:pt idx="1140">
                  <c:v>4.4820702952113596</c:v>
                </c:pt>
                <c:pt idx="1141">
                  <c:v>4.4820615889217601</c:v>
                </c:pt>
                <c:pt idx="1142">
                  <c:v>4.4820166745157204</c:v>
                </c:pt>
                <c:pt idx="1143">
                  <c:v>4.4820136838846096</c:v>
                </c:pt>
                <c:pt idx="1144">
                  <c:v>4.4819924846102603</c:v>
                </c:pt>
                <c:pt idx="1145">
                  <c:v>4.4819985240138696</c:v>
                </c:pt>
                <c:pt idx="1146">
                  <c:v>4.48194906164328</c:v>
                </c:pt>
                <c:pt idx="1147">
                  <c:v>4.48193675596118</c:v>
                </c:pt>
                <c:pt idx="1148">
                  <c:v>4.4819379839608402</c:v>
                </c:pt>
                <c:pt idx="1149">
                  <c:v>4.4819278170027896</c:v>
                </c:pt>
                <c:pt idx="1150">
                  <c:v>4.48190936027612</c:v>
                </c:pt>
                <c:pt idx="1151">
                  <c:v>4.4818742293431599</c:v>
                </c:pt>
                <c:pt idx="1152">
                  <c:v>4.4818734795453699</c:v>
                </c:pt>
                <c:pt idx="1153">
                  <c:v>4.4818602718893601</c:v>
                </c:pt>
                <c:pt idx="1154">
                  <c:v>4.4818270480651998</c:v>
                </c:pt>
                <c:pt idx="1155">
                  <c:v>4.4818115007331203</c:v>
                </c:pt>
                <c:pt idx="1156">
                  <c:v>4.48182068748324</c:v>
                </c:pt>
                <c:pt idx="1157">
                  <c:v>4.4818011094259296</c:v>
                </c:pt>
                <c:pt idx="1158">
                  <c:v>4.4817834464282997</c:v>
                </c:pt>
                <c:pt idx="1159">
                  <c:v>4.4817464073642101</c:v>
                </c:pt>
                <c:pt idx="1160">
                  <c:v>4.4817686049016503</c:v>
                </c:pt>
                <c:pt idx="1161">
                  <c:v>4.4817282261384603</c:v>
                </c:pt>
                <c:pt idx="1162">
                  <c:v>4.48171656420846</c:v>
                </c:pt>
                <c:pt idx="1163">
                  <c:v>4.4816812610536303</c:v>
                </c:pt>
                <c:pt idx="1164">
                  <c:v>4.4816768831067204</c:v>
                </c:pt>
                <c:pt idx="1165">
                  <c:v>4.4816558549167196</c:v>
                </c:pt>
                <c:pt idx="1166">
                  <c:v>4.4816588673029001</c:v>
                </c:pt>
                <c:pt idx="1167">
                  <c:v>4.4816378818430698</c:v>
                </c:pt>
                <c:pt idx="1168">
                  <c:v>4.48160537087763</c:v>
                </c:pt>
                <c:pt idx="1169">
                  <c:v>4.4816139333671297</c:v>
                </c:pt>
                <c:pt idx="1170">
                  <c:v>4.4772812461294702</c:v>
                </c:pt>
                <c:pt idx="1171">
                  <c:v>4.4772522482599086</c:v>
                </c:pt>
                <c:pt idx="1172">
                  <c:v>4.4772232751009335</c:v>
                </c:pt>
                <c:pt idx="1173">
                  <c:v>4.4771943266104666</c:v>
                </c:pt>
                <c:pt idx="1174">
                  <c:v>4.477165402746536</c:v>
                </c:pt>
                <c:pt idx="1175">
                  <c:v>4.4771365034672783</c:v>
                </c:pt>
                <c:pt idx="1176">
                  <c:v>4.4771076287309359</c:v>
                </c:pt>
                <c:pt idx="1177">
                  <c:v>4.4770787784958568</c:v>
                </c:pt>
                <c:pt idx="1178">
                  <c:v>4.4770499527204972</c:v>
                </c:pt>
                <c:pt idx="1179">
                  <c:v>4.4770211513634175</c:v>
                </c:pt>
                <c:pt idx="1180">
                  <c:v>4.4769923743832827</c:v>
                </c:pt>
                <c:pt idx="1181">
                  <c:v>4.4769636217388626</c:v>
                </c:pt>
                <c:pt idx="1182">
                  <c:v>4.4769348933890338</c:v>
                </c:pt>
                <c:pt idx="1183">
                  <c:v>4.476906189292774</c:v>
                </c:pt>
                <c:pt idx="1184">
                  <c:v>4.4768775094091673</c:v>
                </c:pt>
                <c:pt idx="1185">
                  <c:v>4.4768488536973994</c:v>
                </c:pt>
                <c:pt idx="1186">
                  <c:v>4.4768202221167606</c:v>
                </c:pt>
                <c:pt idx="1187">
                  <c:v>4.4767916146266424</c:v>
                </c:pt>
                <c:pt idx="1188">
                  <c:v>4.4767630311865387</c:v>
                </c:pt>
                <c:pt idx="1189">
                  <c:v>4.4767344717560489</c:v>
                </c:pt>
                <c:pt idx="1190">
                  <c:v>4.4767059362948691</c:v>
                </c:pt>
                <c:pt idx="1191">
                  <c:v>4.4766774247627996</c:v>
                </c:pt>
                <c:pt idx="1192">
                  <c:v>4.4766489371197427</c:v>
                </c:pt>
                <c:pt idx="1193">
                  <c:v>4.4766204733256982</c:v>
                </c:pt>
                <c:pt idx="1194">
                  <c:v>4.4765920333407694</c:v>
                </c:pt>
                <c:pt idx="1195">
                  <c:v>4.4765636171251586</c:v>
                </c:pt>
                <c:pt idx="1196">
                  <c:v>4.4765352246391661</c:v>
                </c:pt>
                <c:pt idx="1197">
                  <c:v>4.4765068558431942</c:v>
                </c:pt>
                <c:pt idx="1198">
                  <c:v>4.4764785106977421</c:v>
                </c:pt>
                <c:pt idx="1199">
                  <c:v>4.4764501891634101</c:v>
                </c:pt>
                <c:pt idx="1200">
                  <c:v>4.4764218912008946</c:v>
                </c:pt>
                <c:pt idx="1201">
                  <c:v>4.4763936167709906</c:v>
                </c:pt>
                <c:pt idx="1202">
                  <c:v>4.4763653658345923</c:v>
                </c:pt>
                <c:pt idx="1203">
                  <c:v>4.4763371383526884</c:v>
                </c:pt>
                <c:pt idx="1204">
                  <c:v>4.4763089342863678</c:v>
                </c:pt>
                <c:pt idx="1205">
                  <c:v>4.4762807535968143</c:v>
                </c:pt>
                <c:pt idx="1206">
                  <c:v>4.4762525962453088</c:v>
                </c:pt>
                <c:pt idx="1207">
                  <c:v>4.4762244621932279</c:v>
                </c:pt>
                <c:pt idx="1208">
                  <c:v>4.4761963514020442</c:v>
                </c:pt>
                <c:pt idx="1209">
                  <c:v>4.4761682638333253</c:v>
                </c:pt>
                <c:pt idx="1210">
                  <c:v>4.4761401994487358</c:v>
                </c:pt>
                <c:pt idx="1211">
                  <c:v>4.4761121582100332</c:v>
                </c:pt>
                <c:pt idx="1212">
                  <c:v>4.4760841400790694</c:v>
                </c:pt>
                <c:pt idx="1213">
                  <c:v>4.4760561450177931</c:v>
                </c:pt>
                <c:pt idx="1214">
                  <c:v>4.4760281729882436</c:v>
                </c:pt>
                <c:pt idx="1215">
                  <c:v>4.4760002239525551</c:v>
                </c:pt>
                <c:pt idx="1216">
                  <c:v>4.475972297872957</c:v>
                </c:pt>
                <c:pt idx="1217">
                  <c:v>4.4759443947117683</c:v>
                </c:pt>
                <c:pt idx="1218">
                  <c:v>4.475916514431403</c:v>
                </c:pt>
                <c:pt idx="1219">
                  <c:v>4.4758886569943677</c:v>
                </c:pt>
                <c:pt idx="1220">
                  <c:v>4.4758608223632592</c:v>
                </c:pt>
                <c:pt idx="1221">
                  <c:v>4.475833010500768</c:v>
                </c:pt>
                <c:pt idx="1222">
                  <c:v>4.4758052213696748</c:v>
                </c:pt>
                <c:pt idx="1223">
                  <c:v>4.4757774549328522</c:v>
                </c:pt>
                <c:pt idx="1224">
                  <c:v>4.4757497111532629</c:v>
                </c:pt>
                <c:pt idx="1225">
                  <c:v>4.4757219899939606</c:v>
                </c:pt>
                <c:pt idx="1226">
                  <c:v>4.4756942914180913</c:v>
                </c:pt>
                <c:pt idx="1227">
                  <c:v>4.4756666153888869</c:v>
                </c:pt>
                <c:pt idx="1228">
                  <c:v>4.4756389618696728</c:v>
                </c:pt>
                <c:pt idx="1229">
                  <c:v>4.4756113308238614</c:v>
                </c:pt>
                <c:pt idx="1230">
                  <c:v>4.4755837222149548</c:v>
                </c:pt>
                <c:pt idx="1231">
                  <c:v>4.4755561360065448</c:v>
                </c:pt>
                <c:pt idx="1232">
                  <c:v>4.475528572162311</c:v>
                </c:pt>
                <c:pt idx="1233">
                  <c:v>4.4755010306460221</c:v>
                </c:pt>
                <c:pt idx="1234">
                  <c:v>4.4754735114215336</c:v>
                </c:pt>
                <c:pt idx="1235">
                  <c:v>4.4754460144527881</c:v>
                </c:pt>
                <c:pt idx="1236">
                  <c:v>4.4754185397038189</c:v>
                </c:pt>
                <c:pt idx="1237">
                  <c:v>4.4753910871387426</c:v>
                </c:pt>
                <c:pt idx="1238">
                  <c:v>4.4753636567217647</c:v>
                </c:pt>
                <c:pt idx="1239">
                  <c:v>4.475336248417177</c:v>
                </c:pt>
                <c:pt idx="1240">
                  <c:v>4.4753088621893573</c:v>
                </c:pt>
                <c:pt idx="1241">
                  <c:v>4.4752814980027695</c:v>
                </c:pt>
                <c:pt idx="1242">
                  <c:v>4.475254155821963</c:v>
                </c:pt>
                <c:pt idx="1243">
                  <c:v>4.4752268356115739</c:v>
                </c:pt>
                <c:pt idx="1244">
                  <c:v>4.475199537336322</c:v>
                </c:pt>
                <c:pt idx="1245">
                  <c:v>4.4751722609610125</c:v>
                </c:pt>
                <c:pt idx="1246">
                  <c:v>4.4751450064505356</c:v>
                </c:pt>
                <c:pt idx="1247">
                  <c:v>4.4751177737698642</c:v>
                </c:pt>
                <c:pt idx="1248">
                  <c:v>4.4750905628840583</c:v>
                </c:pt>
                <c:pt idx="1249">
                  <c:v>4.4750633737582595</c:v>
                </c:pt>
                <c:pt idx="1250">
                  <c:v>4.4750362063576929</c:v>
                </c:pt>
                <c:pt idx="1251">
                  <c:v>4.4750090606476682</c:v>
                </c:pt>
                <c:pt idx="1252">
                  <c:v>4.4749819365935766</c:v>
                </c:pt>
                <c:pt idx="1253">
                  <c:v>4.4749548341608945</c:v>
                </c:pt>
                <c:pt idx="1254">
                  <c:v>4.4749277533151774</c:v>
                </c:pt>
                <c:pt idx="1255">
                  <c:v>4.4749006940220664</c:v>
                </c:pt>
                <c:pt idx="1256">
                  <c:v>4.474873656247282</c:v>
                </c:pt>
                <c:pt idx="1257">
                  <c:v>4.4748466399566267</c:v>
                </c:pt>
                <c:pt idx="1258">
                  <c:v>4.4748196451159874</c:v>
                </c:pt>
                <c:pt idx="1259">
                  <c:v>4.4747926716913273</c:v>
                </c:pt>
                <c:pt idx="1260">
                  <c:v>4.4747657196486958</c:v>
                </c:pt>
                <c:pt idx="1261">
                  <c:v>4.4747387889542187</c:v>
                </c:pt>
                <c:pt idx="1262">
                  <c:v>4.4747118795741043</c:v>
                </c:pt>
                <c:pt idx="1263">
                  <c:v>4.4746849914746401</c:v>
                </c:pt>
                <c:pt idx="1264">
                  <c:v>4.474658124622195</c:v>
                </c:pt>
                <c:pt idx="1265">
                  <c:v>4.4746312789832166</c:v>
                </c:pt>
                <c:pt idx="1266">
                  <c:v>4.4746044545242318</c:v>
                </c:pt>
                <c:pt idx="1267">
                  <c:v>4.4745776512118463</c:v>
                </c:pt>
                <c:pt idx="1268">
                  <c:v>4.474550869012746</c:v>
                </c:pt>
                <c:pt idx="1269">
                  <c:v>4.4745241078936946</c:v>
                </c:pt>
                <c:pt idx="1270">
                  <c:v>4.4744973678215336</c:v>
                </c:pt>
                <c:pt idx="1271">
                  <c:v>4.4744706487631838</c:v>
                </c:pt>
                <c:pt idx="1272">
                  <c:v>4.4744439506856439</c:v>
                </c:pt>
                <c:pt idx="1273">
                  <c:v>4.4744172735559902</c:v>
                </c:pt>
                <c:pt idx="1274">
                  <c:v>4.474390617341375</c:v>
                </c:pt>
                <c:pt idx="1275">
                  <c:v>4.47436398200903</c:v>
                </c:pt>
                <c:pt idx="1276">
                  <c:v>4.4743373675262621</c:v>
                </c:pt>
                <c:pt idx="1277">
                  <c:v>4.4743107738604557</c:v>
                </c:pt>
                <c:pt idx="1278">
                  <c:v>4.4742842009790715</c:v>
                </c:pt>
                <c:pt idx="1279">
                  <c:v>4.4742576488496475</c:v>
                </c:pt>
                <c:pt idx="1280">
                  <c:v>4.4742311174397953</c:v>
                </c:pt>
                <c:pt idx="1281">
                  <c:v>4.4742046067172048</c:v>
                </c:pt>
                <c:pt idx="1282">
                  <c:v>4.4741781166496395</c:v>
                </c:pt>
                <c:pt idx="1283">
                  <c:v>4.4741516472049394</c:v>
                </c:pt>
                <c:pt idx="1284">
                  <c:v>4.4741251983510191</c:v>
                </c:pt>
                <c:pt idx="1285">
                  <c:v>4.4740987700558685</c:v>
                </c:pt>
                <c:pt idx="1286">
                  <c:v>4.4740723622875507</c:v>
                </c:pt>
                <c:pt idx="1287">
                  <c:v>4.4740459750142048</c:v>
                </c:pt>
                <c:pt idx="1288">
                  <c:v>4.4740196082040429</c:v>
                </c:pt>
                <c:pt idx="1289">
                  <c:v>4.4739932618253508</c:v>
                </c:pt>
                <c:pt idx="1290">
                  <c:v>4.4739669358464909</c:v>
                </c:pt>
                <c:pt idx="1291">
                  <c:v>4.4739406302358944</c:v>
                </c:pt>
                <c:pt idx="1292">
                  <c:v>4.4739143449620684</c:v>
                </c:pt>
                <c:pt idx="1293">
                  <c:v>4.4738880799935936</c:v>
                </c:pt>
                <c:pt idx="1294">
                  <c:v>4.4738618352991217</c:v>
                </c:pt>
                <c:pt idx="1295">
                  <c:v>4.4738356108473782</c:v>
                </c:pt>
                <c:pt idx="1296">
                  <c:v>4.4738094066071605</c:v>
                </c:pt>
                <c:pt idx="1297">
                  <c:v>4.4737832225473371</c:v>
                </c:pt>
                <c:pt idx="1298">
                  <c:v>4.47375705863685</c:v>
                </c:pt>
                <c:pt idx="1299">
                  <c:v>4.4737309148447126</c:v>
                </c:pt>
                <c:pt idx="1300">
                  <c:v>4.4737047911400083</c:v>
                </c:pt>
                <c:pt idx="1301">
                  <c:v>4.4736786874918932</c:v>
                </c:pt>
                <c:pt idx="1302">
                  <c:v>4.4736526038695938</c:v>
                </c:pt>
                <c:pt idx="1303">
                  <c:v>4.4736265402424076</c:v>
                </c:pt>
                <c:pt idx="1304">
                  <c:v>4.4736004965797012</c:v>
                </c:pt>
                <c:pt idx="1305">
                  <c:v>4.473574472850915</c:v>
                </c:pt>
                <c:pt idx="1306">
                  <c:v>4.4735484690255554</c:v>
                </c:pt>
                <c:pt idx="1307">
                  <c:v>4.473522485073202</c:v>
                </c:pt>
                <c:pt idx="1308">
                  <c:v>4.4734965209635016</c:v>
                </c:pt>
                <c:pt idx="1309">
                  <c:v>4.4734705766661733</c:v>
                </c:pt>
                <c:pt idx="1310">
                  <c:v>4.4734446521510014</c:v>
                </c:pt>
                <c:pt idx="1311">
                  <c:v>4.4734187473878437</c:v>
                </c:pt>
                <c:pt idx="1312">
                  <c:v>4.4733928623466239</c:v>
                </c:pt>
                <c:pt idx="1313">
                  <c:v>4.4733669969973358</c:v>
                </c:pt>
                <c:pt idx="1314">
                  <c:v>4.4733411513100405</c:v>
                </c:pt>
                <c:pt idx="1315">
                  <c:v>4.4733153252548679</c:v>
                </c:pt>
                <c:pt idx="1316">
                  <c:v>4.4732895188020159</c:v>
                </c:pt>
                <c:pt idx="1317">
                  <c:v>4.473263731921751</c:v>
                </c:pt>
                <c:pt idx="1318">
                  <c:v>4.4732379645844054</c:v>
                </c:pt>
                <c:pt idx="1319">
                  <c:v>4.4732122167603805</c:v>
                </c:pt>
                <c:pt idx="1320">
                  <c:v>4.4731864884201444</c:v>
                </c:pt>
                <c:pt idx="1321">
                  <c:v>4.473160779534231</c:v>
                </c:pt>
                <c:pt idx="1322">
                  <c:v>4.4731350900732432</c:v>
                </c:pt>
                <c:pt idx="1323">
                  <c:v>4.4731094200078489</c:v>
                </c:pt>
                <c:pt idx="1324">
                  <c:v>4.4730837693087819</c:v>
                </c:pt>
                <c:pt idx="1325">
                  <c:v>4.473058137946845</c:v>
                </c:pt>
                <c:pt idx="1326">
                  <c:v>4.4730325258929033</c:v>
                </c:pt>
                <c:pt idx="1327">
                  <c:v>4.4730069331178894</c:v>
                </c:pt>
                <c:pt idx="1328">
                  <c:v>4.4729813595928025</c:v>
                </c:pt>
                <c:pt idx="1329">
                  <c:v>4.4729558052887066</c:v>
                </c:pt>
                <c:pt idx="1330">
                  <c:v>4.4729302701767288</c:v>
                </c:pt>
                <c:pt idx="1331">
                  <c:v>4.4729047542280647</c:v>
                </c:pt>
                <c:pt idx="1332">
                  <c:v>4.4728792574139709</c:v>
                </c:pt>
                <c:pt idx="1333">
                  <c:v>4.4728537797057726</c:v>
                </c:pt>
                <c:pt idx="1334">
                  <c:v>4.4728283210748563</c:v>
                </c:pt>
                <c:pt idx="1335">
                  <c:v>4.4728028814926741</c:v>
                </c:pt>
                <c:pt idx="1336">
                  <c:v>4.4727774609307431</c:v>
                </c:pt>
                <c:pt idx="1337">
                  <c:v>4.4727520593606407</c:v>
                </c:pt>
                <c:pt idx="1338">
                  <c:v>4.4727266767540126</c:v>
                </c:pt>
                <c:pt idx="1339">
                  <c:v>4.4727013130825641</c:v>
                </c:pt>
                <c:pt idx="1340">
                  <c:v>4.4726759683180655</c:v>
                </c:pt>
                <c:pt idx="1341">
                  <c:v>4.4726506424323507</c:v>
                </c:pt>
                <c:pt idx="1342">
                  <c:v>4.472625335397316</c:v>
                </c:pt>
                <c:pt idx="1343">
                  <c:v>4.472600047184919</c:v>
                </c:pt>
                <c:pt idx="1344">
                  <c:v>4.472574777767182</c:v>
                </c:pt>
                <c:pt idx="1345">
                  <c:v>4.4725495271161888</c:v>
                </c:pt>
                <c:pt idx="1346">
                  <c:v>4.4725242952040851</c:v>
                </c:pt>
                <c:pt idx="1347">
                  <c:v>4.4724990820030781</c:v>
                </c:pt>
                <c:pt idx="1348">
                  <c:v>4.4724738874854371</c:v>
                </c:pt>
                <c:pt idx="1349">
                  <c:v>4.4724487116234952</c:v>
                </c:pt>
                <c:pt idx="1350">
                  <c:v>4.4724235543896427</c:v>
                </c:pt>
                <c:pt idx="1351">
                  <c:v>4.4723984157563352</c:v>
                </c:pt>
                <c:pt idx="1352">
                  <c:v>4.4723732956960864</c:v>
                </c:pt>
                <c:pt idx="1353">
                  <c:v>4.4723481941814729</c:v>
                </c:pt>
                <c:pt idx="1354">
                  <c:v>4.4723231111851307</c:v>
                </c:pt>
                <c:pt idx="1355">
                  <c:v>4.4722980466797564</c:v>
                </c:pt>
                <c:pt idx="1356">
                  <c:v>4.4722730006381086</c:v>
                </c:pt>
                <c:pt idx="1357">
                  <c:v>4.4722479730330029</c:v>
                </c:pt>
                <c:pt idx="1358">
                  <c:v>4.4722229638373188</c:v>
                </c:pt>
                <c:pt idx="1359">
                  <c:v>4.4721979730239925</c:v>
                </c:pt>
                <c:pt idx="1360">
                  <c:v>4.4721730005660207</c:v>
                </c:pt>
                <c:pt idx="1361">
                  <c:v>4.4721480464364607</c:v>
                </c:pt>
                <c:pt idx="1362">
                  <c:v>4.4721231106084272</c:v>
                </c:pt>
                <c:pt idx="1363">
                  <c:v>4.4720981930550945</c:v>
                </c:pt>
                <c:pt idx="1364">
                  <c:v>4.4720732937496974</c:v>
                </c:pt>
                <c:pt idx="1365">
                  <c:v>4.4720484126655284</c:v>
                </c:pt>
                <c:pt idx="1366">
                  <c:v>4.4720235497759377</c:v>
                </c:pt>
                <c:pt idx="1367">
                  <c:v>4.4719987050543359</c:v>
                </c:pt>
                <c:pt idx="1368">
                  <c:v>4.4719738784741896</c:v>
                </c:pt>
                <c:pt idx="1369">
                  <c:v>4.4719490700090248</c:v>
                </c:pt>
                <c:pt idx="1370">
                  <c:v>4.4719242796324252</c:v>
                </c:pt>
                <c:pt idx="1371">
                  <c:v>4.4718995073180325</c:v>
                </c:pt>
                <c:pt idx="1372">
                  <c:v>4.4718747530395451</c:v>
                </c:pt>
                <c:pt idx="1373">
                  <c:v>4.4718500167707207</c:v>
                </c:pt>
                <c:pt idx="1374">
                  <c:v>4.4718252984853715</c:v>
                </c:pt>
                <c:pt idx="1375">
                  <c:v>4.471800598157369</c:v>
                </c:pt>
                <c:pt idx="1376">
                  <c:v>4.4717759157606407</c:v>
                </c:pt>
                <c:pt idx="1377">
                  <c:v>4.4717512512691711</c:v>
                </c:pt>
                <c:pt idx="1378">
                  <c:v>4.4717266046570012</c:v>
                </c:pt>
                <c:pt idx="1379">
                  <c:v>4.4717019758982275</c:v>
                </c:pt>
                <c:pt idx="1380">
                  <c:v>4.4716773649670047</c:v>
                </c:pt>
                <c:pt idx="1381">
                  <c:v>4.4716527718375421</c:v>
                </c:pt>
                <c:pt idx="1382">
                  <c:v>4.4716281964841054</c:v>
                </c:pt>
                <c:pt idx="1383">
                  <c:v>4.4716036388810148</c:v>
                </c:pt>
                <c:pt idx="1384">
                  <c:v>4.4715790990026489</c:v>
                </c:pt>
                <c:pt idx="1385">
                  <c:v>4.4715545768234399</c:v>
                </c:pt>
                <c:pt idx="1386">
                  <c:v>4.4715300723178748</c:v>
                </c:pt>
                <c:pt idx="1387">
                  <c:v>4.4715055854604966</c:v>
                </c:pt>
                <c:pt idx="1388">
                  <c:v>4.4714811162259034</c:v>
                </c:pt>
                <c:pt idx="1389">
                  <c:v>4.4714566645887475</c:v>
                </c:pt>
                <c:pt idx="1390">
                  <c:v>4.4714322305237362</c:v>
                </c:pt>
                <c:pt idx="1391">
                  <c:v>4.471407814005631</c:v>
                </c:pt>
                <c:pt idx="1392">
                  <c:v>4.4713834150092486</c:v>
                </c:pt>
                <c:pt idx="1393">
                  <c:v>4.4713590335094588</c:v>
                </c:pt>
                <c:pt idx="1394">
                  <c:v>4.4713346694811857</c:v>
                </c:pt>
                <c:pt idx="1395">
                  <c:v>4.4713103228994084</c:v>
                </c:pt>
                <c:pt idx="1396">
                  <c:v>4.4712859937391576</c:v>
                </c:pt>
                <c:pt idx="1397">
                  <c:v>4.4712616819755189</c:v>
                </c:pt>
                <c:pt idx="1398">
                  <c:v>4.4712373875836313</c:v>
                </c:pt>
                <c:pt idx="1399">
                  <c:v>4.4712131105386872</c:v>
                </c:pt>
                <c:pt idx="1400">
                  <c:v>4.4711888508159312</c:v>
                </c:pt>
                <c:pt idx="1401">
                  <c:v>4.4711646083906613</c:v>
                </c:pt>
                <c:pt idx="1402">
                  <c:v>4.4711403832382297</c:v>
                </c:pt>
                <c:pt idx="1403">
                  <c:v>4.4711161753340383</c:v>
                </c:pt>
                <c:pt idx="1404">
                  <c:v>4.4710919846535448</c:v>
                </c:pt>
                <c:pt idx="1405">
                  <c:v>4.4710678111722562</c:v>
                </c:pt>
                <c:pt idx="1406">
                  <c:v>4.471043654865734</c:v>
                </c:pt>
                <c:pt idx="1407">
                  <c:v>4.4710195157095907</c:v>
                </c:pt>
                <c:pt idx="1408">
                  <c:v>4.4709953936794902</c:v>
                </c:pt>
                <c:pt idx="1409">
                  <c:v>4.4709712887511506</c:v>
                </c:pt>
                <c:pt idx="1410">
                  <c:v>4.4709472009003379</c:v>
                </c:pt>
                <c:pt idx="1411">
                  <c:v>4.4709231301028725</c:v>
                </c:pt>
                <c:pt idx="1412">
                  <c:v>4.4708990763346241</c:v>
                </c:pt>
                <c:pt idx="1413">
                  <c:v>4.4708750395715162</c:v>
                </c:pt>
                <c:pt idx="1414">
                  <c:v>4.4708510197895217</c:v>
                </c:pt>
                <c:pt idx="1415">
                  <c:v>4.4708270169646633</c:v>
                </c:pt>
                <c:pt idx="1416">
                  <c:v>4.4708030310730162</c:v>
                </c:pt>
                <c:pt idx="1417">
                  <c:v>4.4707790620907053</c:v>
                </c:pt>
                <c:pt idx="1418">
                  <c:v>4.470755109993906</c:v>
                </c:pt>
                <c:pt idx="1419">
                  <c:v>4.4707311747588454</c:v>
                </c:pt>
                <c:pt idx="1420">
                  <c:v>4.4707072563617984</c:v>
                </c:pt>
                <c:pt idx="1421">
                  <c:v>4.4706833547790916</c:v>
                </c:pt>
                <c:pt idx="1422">
                  <c:v>4.4706594699871012</c:v>
                </c:pt>
                <c:pt idx="1423">
                  <c:v>4.4706356019622531</c:v>
                </c:pt>
                <c:pt idx="1424">
                  <c:v>4.470611750681023</c:v>
                </c:pt>
                <c:pt idx="1425">
                  <c:v>4.4705879161199347</c:v>
                </c:pt>
                <c:pt idx="1426">
                  <c:v>4.4705640982555632</c:v>
                </c:pt>
                <c:pt idx="1427">
                  <c:v>4.4705402970645318</c:v>
                </c:pt>
                <c:pt idx="1428">
                  <c:v>4.4705165125235125</c:v>
                </c:pt>
                <c:pt idx="1429">
                  <c:v>4.4704927446092277</c:v>
                </c:pt>
                <c:pt idx="1430">
                  <c:v>4.4704689932984474</c:v>
                </c:pt>
                <c:pt idx="1431">
                  <c:v>4.4704452585679899</c:v>
                </c:pt>
                <c:pt idx="1432">
                  <c:v>4.4704215403947218</c:v>
                </c:pt>
                <c:pt idx="1433">
                  <c:v>4.4703978387555612</c:v>
                </c:pt>
                <c:pt idx="1434">
                  <c:v>4.4703741536274695</c:v>
                </c:pt>
                <c:pt idx="1435">
                  <c:v>4.4703504849874607</c:v>
                </c:pt>
                <c:pt idx="1436">
                  <c:v>4.470326832812594</c:v>
                </c:pt>
                <c:pt idx="1437">
                  <c:v>4.4703031970799776</c:v>
                </c:pt>
                <c:pt idx="1438">
                  <c:v>4.4702795777667665</c:v>
                </c:pt>
                <c:pt idx="1439">
                  <c:v>4.470255974850164</c:v>
                </c:pt>
                <c:pt idx="1440">
                  <c:v>4.4702323883074211</c:v>
                </c:pt>
                <c:pt idx="1441">
                  <c:v>4.4702088181158359</c:v>
                </c:pt>
                <c:pt idx="1442">
                  <c:v>4.4701852642527538</c:v>
                </c:pt>
                <c:pt idx="1443">
                  <c:v>4.470161726695566</c:v>
                </c:pt>
                <c:pt idx="1444">
                  <c:v>4.470138205421712</c:v>
                </c:pt>
                <c:pt idx="1445">
                  <c:v>4.4701147004086774</c:v>
                </c:pt>
                <c:pt idx="1446">
                  <c:v>4.4700912116339957</c:v>
                </c:pt>
                <c:pt idx="1447">
                  <c:v>4.4700677390752448</c:v>
                </c:pt>
                <c:pt idx="1448">
                  <c:v>4.4700442827100515</c:v>
                </c:pt>
                <c:pt idx="1449">
                  <c:v>4.4700208425160861</c:v>
                </c:pt>
                <c:pt idx="1450">
                  <c:v>4.4699974184710669</c:v>
                </c:pt>
                <c:pt idx="1451">
                  <c:v>4.4699740105527592</c:v>
                </c:pt>
                <c:pt idx="1452">
                  <c:v>4.469950618738971</c:v>
                </c:pt>
                <c:pt idx="1453">
                  <c:v>4.4699272430075583</c:v>
                </c:pt>
                <c:pt idx="1454">
                  <c:v>4.4699038833364231</c:v>
                </c:pt>
                <c:pt idx="1455">
                  <c:v>4.469880539703512</c:v>
                </c:pt>
                <c:pt idx="1456">
                  <c:v>4.4698572120868167</c:v>
                </c:pt>
                <c:pt idx="1457">
                  <c:v>4.4698339004643746</c:v>
                </c:pt>
                <c:pt idx="1458">
                  <c:v>4.4698106048142678</c:v>
                </c:pt>
                <c:pt idx="1459">
                  <c:v>4.4697873251146252</c:v>
                </c:pt>
                <c:pt idx="1460">
                  <c:v>4.4697640613436187</c:v>
                </c:pt>
                <c:pt idx="1461">
                  <c:v>4.4697408134794649</c:v>
                </c:pt>
                <c:pt idx="1462">
                  <c:v>4.4697175815004266</c:v>
                </c:pt>
                <c:pt idx="1463">
                  <c:v>4.46969436538481</c:v>
                </c:pt>
                <c:pt idx="1464">
                  <c:v>4.4696711651109648</c:v>
                </c:pt>
                <c:pt idx="1465">
                  <c:v>4.469647980657288</c:v>
                </c:pt>
                <c:pt idx="1466">
                  <c:v>4.469624812002218</c:v>
                </c:pt>
                <c:pt idx="1467">
                  <c:v>4.4696016591242378</c:v>
                </c:pt>
                <c:pt idx="1468">
                  <c:v>4.4695785220018749</c:v>
                </c:pt>
                <c:pt idx="1469">
                  <c:v>4.469555400613701</c:v>
                </c:pt>
                <c:pt idx="1470">
                  <c:v>4.4695322949383298</c:v>
                </c:pt>
                <c:pt idx="1471">
                  <c:v>4.4695092049544201</c:v>
                </c:pt>
                <c:pt idx="1472">
                  <c:v>4.4694861306406741</c:v>
                </c:pt>
                <c:pt idx="1473">
                  <c:v>4.469463071975837</c:v>
                </c:pt>
                <c:pt idx="1474">
                  <c:v>4.4694400289386955</c:v>
                </c:pt>
                <c:pt idx="1475">
                  <c:v>4.4694170015080825</c:v>
                </c:pt>
                <c:pt idx="1476">
                  <c:v>4.4693939896628727</c:v>
                </c:pt>
                <c:pt idx="1477">
                  <c:v>4.4693709933819834</c:v>
                </c:pt>
                <c:pt idx="1478">
                  <c:v>4.4693480126443728</c:v>
                </c:pt>
                <c:pt idx="1479">
                  <c:v>4.4693250474290451</c:v>
                </c:pt>
                <c:pt idx="1480">
                  <c:v>4.4693020977150457</c:v>
                </c:pt>
                <c:pt idx="1481">
                  <c:v>4.4692791634814606</c:v>
                </c:pt>
                <c:pt idx="1482">
                  <c:v>4.4692562447074211</c:v>
                </c:pt>
                <c:pt idx="1483">
                  <c:v>4.4692333413720995</c:v>
                </c:pt>
                <c:pt idx="1484">
                  <c:v>4.4692104534547088</c:v>
                </c:pt>
                <c:pt idx="1485">
                  <c:v>4.4691837703432995</c:v>
                </c:pt>
                <c:pt idx="1486">
                  <c:v>4.4691571081563062</c:v>
                </c:pt>
                <c:pt idx="1487">
                  <c:v>4.4691304668609373</c:v>
                </c:pt>
                <c:pt idx="1488">
                  <c:v>4.4691038464244786</c:v>
                </c:pt>
                <c:pt idx="1489">
                  <c:v>4.4690772468142921</c:v>
                </c:pt>
                <c:pt idx="1490">
                  <c:v>4.4690506679978181</c:v>
                </c:pt>
                <c:pt idx="1491">
                  <c:v>4.4690241099425707</c:v>
                </c:pt>
                <c:pt idx="1492">
                  <c:v>4.4689975726161411</c:v>
                </c:pt>
                <c:pt idx="1493">
                  <c:v>4.4689710559861968</c:v>
                </c:pt>
                <c:pt idx="1494">
                  <c:v>4.4689445600204811</c:v>
                </c:pt>
                <c:pt idx="1495">
                  <c:v>4.4689180846868108</c:v>
                </c:pt>
                <c:pt idx="1496">
                  <c:v>4.4688916299530801</c:v>
                </c:pt>
                <c:pt idx="1497">
                  <c:v>4.4688651957872567</c:v>
                </c:pt>
                <c:pt idx="1498">
                  <c:v>4.4688387821573841</c:v>
                </c:pt>
                <c:pt idx="1499">
                  <c:v>4.4688123890315783</c:v>
                </c:pt>
                <c:pt idx="1500">
                  <c:v>4.468786016378032</c:v>
                </c:pt>
                <c:pt idx="1501">
                  <c:v>4.4687596641650087</c:v>
                </c:pt>
                <c:pt idx="1502">
                  <c:v>4.4687333323608494</c:v>
                </c:pt>
                <c:pt idx="1503">
                  <c:v>4.4687070209339659</c:v>
                </c:pt>
                <c:pt idx="1504">
                  <c:v>4.468680729852843</c:v>
                </c:pt>
                <c:pt idx="1505">
                  <c:v>4.4686544590860411</c:v>
                </c:pt>
                <c:pt idx="1506">
                  <c:v>4.4686282086021922</c:v>
                </c:pt>
                <c:pt idx="1507">
                  <c:v>4.4686019783699988</c:v>
                </c:pt>
                <c:pt idx="1508">
                  <c:v>4.4685757683582388</c:v>
                </c:pt>
                <c:pt idx="1509">
                  <c:v>4.468549578535761</c:v>
                </c:pt>
                <c:pt idx="1510">
                  <c:v>4.4685234088714854</c:v>
                </c:pt>
                <c:pt idx="1511">
                  <c:v>4.4684972593344057</c:v>
                </c:pt>
                <c:pt idx="1512">
                  <c:v>4.4684711298935857</c:v>
                </c:pt>
                <c:pt idx="1513">
                  <c:v>4.4684450205181596</c:v>
                </c:pt>
                <c:pt idx="1514">
                  <c:v>4.4684189311773341</c:v>
                </c:pt>
                <c:pt idx="1515">
                  <c:v>4.4683928618403872</c:v>
                </c:pt>
                <c:pt idx="1516">
                  <c:v>4.4683668124766651</c:v>
                </c:pt>
                <c:pt idx="1517">
                  <c:v>4.4683407830555879</c:v>
                </c:pt>
                <c:pt idx="1518">
                  <c:v>4.4683147735466422</c:v>
                </c:pt>
                <c:pt idx="1519">
                  <c:v>4.4682887839193866</c:v>
                </c:pt>
                <c:pt idx="1520">
                  <c:v>4.4682628141434497</c:v>
                </c:pt>
                <c:pt idx="1521">
                  <c:v>4.4682368641885297</c:v>
                </c:pt>
                <c:pt idx="1522">
                  <c:v>4.4682109340243921</c:v>
                </c:pt>
                <c:pt idx="1523">
                  <c:v>4.4681850236208733</c:v>
                </c:pt>
                <c:pt idx="1524">
                  <c:v>4.4681591329478794</c:v>
                </c:pt>
                <c:pt idx="1525">
                  <c:v>4.4681332619753826</c:v>
                </c:pt>
                <c:pt idx="1526">
                  <c:v>4.4681074106734258</c:v>
                </c:pt>
                <c:pt idx="1527">
                  <c:v>4.4680815790121189</c:v>
                </c:pt>
                <c:pt idx="1528">
                  <c:v>4.4680557669616414</c:v>
                </c:pt>
                <c:pt idx="1529">
                  <c:v>4.4680299744922385</c:v>
                </c:pt>
                <c:pt idx="1530">
                  <c:v>4.4680042015742245</c:v>
                </c:pt>
                <c:pt idx="1531">
                  <c:v>4.4679784481779823</c:v>
                </c:pt>
                <c:pt idx="1532">
                  <c:v>4.4679527142739586</c:v>
                </c:pt>
                <c:pt idx="1533">
                  <c:v>4.4679269998326703</c:v>
                </c:pt>
                <c:pt idx="1534">
                  <c:v>4.4679013048246992</c:v>
                </c:pt>
                <c:pt idx="1535">
                  <c:v>4.4678756292206963</c:v>
                </c:pt>
                <c:pt idx="1536">
                  <c:v>4.4678499729913748</c:v>
                </c:pt>
                <c:pt idx="1537">
                  <c:v>4.4678243361075189</c:v>
                </c:pt>
                <c:pt idx="1538">
                  <c:v>4.4677987185399761</c:v>
                </c:pt>
                <c:pt idx="1539">
                  <c:v>4.4677731202596593</c:v>
                </c:pt>
                <c:pt idx="1540">
                  <c:v>4.4677475412375491</c:v>
                </c:pt>
                <c:pt idx="1541">
                  <c:v>4.46772198144469</c:v>
                </c:pt>
                <c:pt idx="1542">
                  <c:v>4.4676964408521922</c:v>
                </c:pt>
                <c:pt idx="1543">
                  <c:v>4.4676709194312307</c:v>
                </c:pt>
                <c:pt idx="1544">
                  <c:v>4.4676454171530464</c:v>
                </c:pt>
                <c:pt idx="1545">
                  <c:v>4.4676199339889431</c:v>
                </c:pt>
                <c:pt idx="1546">
                  <c:v>4.4675944699102903</c:v>
                </c:pt>
                <c:pt idx="1547">
                  <c:v>4.4675690248885225</c:v>
                </c:pt>
                <c:pt idx="1548">
                  <c:v>4.4675435988951362</c:v>
                </c:pt>
                <c:pt idx="1549">
                  <c:v>4.4675181919016929</c:v>
                </c:pt>
                <c:pt idx="1550">
                  <c:v>4.4674928038798196</c:v>
                </c:pt>
                <c:pt idx="1551">
                  <c:v>4.4674674348012022</c:v>
                </c:pt>
                <c:pt idx="1552">
                  <c:v>4.4674420846375957</c:v>
                </c:pt>
                <c:pt idx="1553">
                  <c:v>4.4674167533608129</c:v>
                </c:pt>
                <c:pt idx="1554">
                  <c:v>4.4673914409427331</c:v>
                </c:pt>
                <c:pt idx="1555">
                  <c:v>4.4673661473552979</c:v>
                </c:pt>
                <c:pt idx="1556">
                  <c:v>4.4673408725705093</c:v>
                </c:pt>
                <c:pt idx="1557">
                  <c:v>4.467315616560434</c:v>
                </c:pt>
                <c:pt idx="1558">
                  <c:v>4.4672903792972001</c:v>
                </c:pt>
                <c:pt idx="1559">
                  <c:v>4.4672651607529978</c:v>
                </c:pt>
                <c:pt idx="1560">
                  <c:v>4.4672399609000788</c:v>
                </c:pt>
                <c:pt idx="1561">
                  <c:v>4.4672147797107558</c:v>
                </c:pt>
                <c:pt idx="1562">
                  <c:v>4.4671896171574064</c:v>
                </c:pt>
                <c:pt idx="1563">
                  <c:v>4.4671644732124642</c:v>
                </c:pt>
                <c:pt idx="1564">
                  <c:v>4.4671393478484278</c:v>
                </c:pt>
                <c:pt idx="1565">
                  <c:v>4.4671142410378559</c:v>
                </c:pt>
                <c:pt idx="1566">
                  <c:v>4.4670891527533678</c:v>
                </c:pt>
                <c:pt idx="1567">
                  <c:v>4.4670640829676422</c:v>
                </c:pt>
                <c:pt idx="1568">
                  <c:v>4.4670390316534201</c:v>
                </c:pt>
                <c:pt idx="1569">
                  <c:v>4.4670139987835018</c:v>
                </c:pt>
                <c:pt idx="1570">
                  <c:v>4.4669889843307473</c:v>
                </c:pt>
                <c:pt idx="1571">
                  <c:v>4.4669639882680761</c:v>
                </c:pt>
                <c:pt idx="1572">
                  <c:v>4.4669390105684696</c:v>
                </c:pt>
                <c:pt idx="1573">
                  <c:v>4.4669140512049657</c:v>
                </c:pt>
                <c:pt idx="1574">
                  <c:v>4.4668891101506647</c:v>
                </c:pt>
                <c:pt idx="1575">
                  <c:v>4.4668641873787225</c:v>
                </c:pt>
                <c:pt idx="1576">
                  <c:v>4.4668392828623578</c:v>
                </c:pt>
                <c:pt idx="1577">
                  <c:v>4.4668143965748452</c:v>
                </c:pt>
                <c:pt idx="1578">
                  <c:v>4.4667895284895192</c:v>
                </c:pt>
                <c:pt idx="1579">
                  <c:v>4.4667646785797732</c:v>
                </c:pt>
                <c:pt idx="1580">
                  <c:v>4.4667398468190571</c:v>
                </c:pt>
                <c:pt idx="1581">
                  <c:v>4.4667150331808818</c:v>
                </c:pt>
                <c:pt idx="1582">
                  <c:v>4.4666902376388125</c:v>
                </c:pt>
                <c:pt idx="1583">
                  <c:v>4.4666654601664755</c:v>
                </c:pt>
                <c:pt idx="1584">
                  <c:v>4.4666407007375533</c:v>
                </c:pt>
                <c:pt idx="1585">
                  <c:v>4.466615959325785</c:v>
                </c:pt>
                <c:pt idx="1586">
                  <c:v>4.4665912359049686</c:v>
                </c:pt>
                <c:pt idx="1587">
                  <c:v>4.4665665304489588</c:v>
                </c:pt>
                <c:pt idx="1588">
                  <c:v>4.466541842931667</c:v>
                </c:pt>
                <c:pt idx="1589">
                  <c:v>4.4665171733270599</c:v>
                </c:pt>
                <c:pt idx="1590">
                  <c:v>4.4664925216091644</c:v>
                </c:pt>
                <c:pt idx="1591">
                  <c:v>4.4664678877520601</c:v>
                </c:pt>
                <c:pt idx="1592">
                  <c:v>4.4664432717298856</c:v>
                </c:pt>
                <c:pt idx="1593">
                  <c:v>4.4664186735168334</c:v>
                </c:pt>
                <c:pt idx="1594">
                  <c:v>4.4663940930871551</c:v>
                </c:pt>
                <c:pt idx="1595">
                  <c:v>4.4663695304151538</c:v>
                </c:pt>
                <c:pt idx="1596">
                  <c:v>4.4663449854751924</c:v>
                </c:pt>
                <c:pt idx="1597">
                  <c:v>4.4663204582416869</c:v>
                </c:pt>
                <c:pt idx="1598">
                  <c:v>4.4662959486891092</c:v>
                </c:pt>
                <c:pt idx="1599">
                  <c:v>4.4662714567919863</c:v>
                </c:pt>
                <c:pt idx="1600">
                  <c:v>4.4662469825249005</c:v>
                </c:pt>
                <c:pt idx="1601">
                  <c:v>4.4662225258624879</c:v>
                </c:pt>
                <c:pt idx="1602">
                  <c:v>4.4661980867794417</c:v>
                </c:pt>
                <c:pt idx="1603">
                  <c:v>4.4661736652505075</c:v>
                </c:pt>
                <c:pt idx="1604">
                  <c:v>4.4661492612504849</c:v>
                </c:pt>
                <c:pt idx="1605">
                  <c:v>4.4661248747542297</c:v>
                </c:pt>
                <c:pt idx="1606">
                  <c:v>4.4661005057366499</c:v>
                </c:pt>
                <c:pt idx="1607">
                  <c:v>4.4660761541727094</c:v>
                </c:pt>
                <c:pt idx="1608">
                  <c:v>4.466051820037424</c:v>
                </c:pt>
                <c:pt idx="1609">
                  <c:v>4.4660275033058641</c:v>
                </c:pt>
                <c:pt idx="1610">
                  <c:v>4.4660032039531528</c:v>
                </c:pt>
                <c:pt idx="1611">
                  <c:v>4.4659789219544672</c:v>
                </c:pt>
                <c:pt idx="1612">
                  <c:v>4.465954657285037</c:v>
                </c:pt>
                <c:pt idx="1613">
                  <c:v>4.465930409920146</c:v>
                </c:pt>
                <c:pt idx="1614">
                  <c:v>4.4659061798351303</c:v>
                </c:pt>
                <c:pt idx="1615">
                  <c:v>4.4658819670053767</c:v>
                </c:pt>
                <c:pt idx="1616">
                  <c:v>4.4658577714063279</c:v>
                </c:pt>
                <c:pt idx="1617">
                  <c:v>4.4658335930134774</c:v>
                </c:pt>
                <c:pt idx="1618">
                  <c:v>4.4658094318023691</c:v>
                </c:pt>
                <c:pt idx="1619">
                  <c:v>4.4657852877486031</c:v>
                </c:pt>
                <c:pt idx="1620">
                  <c:v>4.465761160827828</c:v>
                </c:pt>
                <c:pt idx="1621">
                  <c:v>4.4657370510157453</c:v>
                </c:pt>
              </c:numCache>
            </c:numRef>
          </c:yVal>
          <c:smooth val="0"/>
        </c:ser>
        <c:ser>
          <c:idx val="1"/>
          <c:order val="1"/>
          <c:tx>
            <c:v>nddl MC</c:v>
          </c:tx>
          <c:spPr>
            <a:ln w="38100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[Data_resuME_3Modèles_final.xlsx]DynamRot_AM!$A$3:$A$2500</c:f>
              <c:numCache>
                <c:formatCode>General</c:formatCode>
                <c:ptCount val="2498"/>
                <c:pt idx="0">
                  <c:v>0.9</c:v>
                </c:pt>
                <c:pt idx="1">
                  <c:v>1.7</c:v>
                </c:pt>
                <c:pt idx="2">
                  <c:v>2.6</c:v>
                </c:pt>
                <c:pt idx="3">
                  <c:v>3.4</c:v>
                </c:pt>
                <c:pt idx="4">
                  <c:v>4.3</c:v>
                </c:pt>
                <c:pt idx="5">
                  <c:v>5.0999999999999996</c:v>
                </c:pt>
                <c:pt idx="6">
                  <c:v>6</c:v>
                </c:pt>
                <c:pt idx="7">
                  <c:v>6.9</c:v>
                </c:pt>
                <c:pt idx="8">
                  <c:v>7.7</c:v>
                </c:pt>
                <c:pt idx="9">
                  <c:v>8.6</c:v>
                </c:pt>
                <c:pt idx="10">
                  <c:v>9.4</c:v>
                </c:pt>
                <c:pt idx="11">
                  <c:v>10.3</c:v>
                </c:pt>
                <c:pt idx="12">
                  <c:v>11.1</c:v>
                </c:pt>
                <c:pt idx="13">
                  <c:v>12</c:v>
                </c:pt>
                <c:pt idx="14">
                  <c:v>12.9</c:v>
                </c:pt>
                <c:pt idx="15">
                  <c:v>13.7</c:v>
                </c:pt>
                <c:pt idx="16">
                  <c:v>14.6</c:v>
                </c:pt>
                <c:pt idx="17">
                  <c:v>15.4</c:v>
                </c:pt>
                <c:pt idx="18">
                  <c:v>16.3</c:v>
                </c:pt>
                <c:pt idx="19">
                  <c:v>17.100000000000001</c:v>
                </c:pt>
                <c:pt idx="20">
                  <c:v>18</c:v>
                </c:pt>
                <c:pt idx="21">
                  <c:v>18.899999999999999</c:v>
                </c:pt>
                <c:pt idx="22">
                  <c:v>19.7</c:v>
                </c:pt>
                <c:pt idx="23">
                  <c:v>20.6</c:v>
                </c:pt>
                <c:pt idx="24">
                  <c:v>21.4</c:v>
                </c:pt>
                <c:pt idx="25">
                  <c:v>22.3</c:v>
                </c:pt>
                <c:pt idx="26">
                  <c:v>23.1</c:v>
                </c:pt>
                <c:pt idx="27">
                  <c:v>24</c:v>
                </c:pt>
                <c:pt idx="28">
                  <c:v>24.9</c:v>
                </c:pt>
                <c:pt idx="29">
                  <c:v>25.7</c:v>
                </c:pt>
                <c:pt idx="30">
                  <c:v>26.6</c:v>
                </c:pt>
                <c:pt idx="31">
                  <c:v>27.4</c:v>
                </c:pt>
                <c:pt idx="32">
                  <c:v>28.3</c:v>
                </c:pt>
                <c:pt idx="33">
                  <c:v>29.1</c:v>
                </c:pt>
                <c:pt idx="34">
                  <c:v>30</c:v>
                </c:pt>
                <c:pt idx="35">
                  <c:v>30.9</c:v>
                </c:pt>
                <c:pt idx="36">
                  <c:v>31.7</c:v>
                </c:pt>
                <c:pt idx="37">
                  <c:v>32.6</c:v>
                </c:pt>
                <c:pt idx="38">
                  <c:v>33.4</c:v>
                </c:pt>
                <c:pt idx="39">
                  <c:v>34.299999999999997</c:v>
                </c:pt>
                <c:pt idx="40">
                  <c:v>35.1</c:v>
                </c:pt>
                <c:pt idx="41">
                  <c:v>36</c:v>
                </c:pt>
                <c:pt idx="42">
                  <c:v>36.9</c:v>
                </c:pt>
                <c:pt idx="43">
                  <c:v>37.700000000000003</c:v>
                </c:pt>
                <c:pt idx="44">
                  <c:v>38.6</c:v>
                </c:pt>
                <c:pt idx="45">
                  <c:v>39.4</c:v>
                </c:pt>
                <c:pt idx="46">
                  <c:v>40.299999999999997</c:v>
                </c:pt>
                <c:pt idx="47">
                  <c:v>41.1</c:v>
                </c:pt>
                <c:pt idx="48">
                  <c:v>42</c:v>
                </c:pt>
                <c:pt idx="49">
                  <c:v>42.9</c:v>
                </c:pt>
                <c:pt idx="50">
                  <c:v>43.7</c:v>
                </c:pt>
                <c:pt idx="51">
                  <c:v>44.6</c:v>
                </c:pt>
                <c:pt idx="52">
                  <c:v>45.4</c:v>
                </c:pt>
                <c:pt idx="53">
                  <c:v>46.3</c:v>
                </c:pt>
                <c:pt idx="54">
                  <c:v>47.1</c:v>
                </c:pt>
                <c:pt idx="55">
                  <c:v>48</c:v>
                </c:pt>
                <c:pt idx="56">
                  <c:v>48.9</c:v>
                </c:pt>
                <c:pt idx="57">
                  <c:v>49.7</c:v>
                </c:pt>
                <c:pt idx="58">
                  <c:v>50.6</c:v>
                </c:pt>
                <c:pt idx="59">
                  <c:v>51.4</c:v>
                </c:pt>
                <c:pt idx="60">
                  <c:v>52.3</c:v>
                </c:pt>
                <c:pt idx="61">
                  <c:v>53.1</c:v>
                </c:pt>
                <c:pt idx="62">
                  <c:v>54</c:v>
                </c:pt>
                <c:pt idx="63">
                  <c:v>54.9</c:v>
                </c:pt>
                <c:pt idx="64">
                  <c:v>55.7</c:v>
                </c:pt>
                <c:pt idx="65">
                  <c:v>56.6</c:v>
                </c:pt>
                <c:pt idx="66">
                  <c:v>57.4</c:v>
                </c:pt>
                <c:pt idx="67">
                  <c:v>58.3</c:v>
                </c:pt>
                <c:pt idx="68">
                  <c:v>59.1</c:v>
                </c:pt>
                <c:pt idx="69">
                  <c:v>60</c:v>
                </c:pt>
                <c:pt idx="70">
                  <c:v>60.9</c:v>
                </c:pt>
                <c:pt idx="71">
                  <c:v>61.7</c:v>
                </c:pt>
                <c:pt idx="72">
                  <c:v>62.6</c:v>
                </c:pt>
                <c:pt idx="73">
                  <c:v>63.4</c:v>
                </c:pt>
                <c:pt idx="74">
                  <c:v>64.3</c:v>
                </c:pt>
                <c:pt idx="75">
                  <c:v>65.099999999999994</c:v>
                </c:pt>
                <c:pt idx="76">
                  <c:v>66</c:v>
                </c:pt>
                <c:pt idx="77">
                  <c:v>66.900000000000006</c:v>
                </c:pt>
                <c:pt idx="78">
                  <c:v>67.7</c:v>
                </c:pt>
                <c:pt idx="79">
                  <c:v>68.599999999999994</c:v>
                </c:pt>
                <c:pt idx="80">
                  <c:v>69.400000000000006</c:v>
                </c:pt>
                <c:pt idx="81">
                  <c:v>70.3</c:v>
                </c:pt>
                <c:pt idx="82">
                  <c:v>71.099999999999994</c:v>
                </c:pt>
                <c:pt idx="83">
                  <c:v>72</c:v>
                </c:pt>
                <c:pt idx="84">
                  <c:v>72.900000000000006</c:v>
                </c:pt>
                <c:pt idx="85">
                  <c:v>73.7</c:v>
                </c:pt>
                <c:pt idx="86">
                  <c:v>74.599999999999994</c:v>
                </c:pt>
                <c:pt idx="87">
                  <c:v>75.400000000000006</c:v>
                </c:pt>
                <c:pt idx="88">
                  <c:v>76.3</c:v>
                </c:pt>
                <c:pt idx="89">
                  <c:v>77.099999999999994</c:v>
                </c:pt>
                <c:pt idx="90">
                  <c:v>78</c:v>
                </c:pt>
                <c:pt idx="91">
                  <c:v>78.900000000000006</c:v>
                </c:pt>
                <c:pt idx="92">
                  <c:v>79.7</c:v>
                </c:pt>
                <c:pt idx="93">
                  <c:v>80.599999999999994</c:v>
                </c:pt>
                <c:pt idx="94">
                  <c:v>81.400000000000006</c:v>
                </c:pt>
                <c:pt idx="95">
                  <c:v>82.3</c:v>
                </c:pt>
                <c:pt idx="96">
                  <c:v>83.1</c:v>
                </c:pt>
                <c:pt idx="97">
                  <c:v>84</c:v>
                </c:pt>
                <c:pt idx="98">
                  <c:v>84.9</c:v>
                </c:pt>
                <c:pt idx="99">
                  <c:v>85.7</c:v>
                </c:pt>
                <c:pt idx="100">
                  <c:v>86.6</c:v>
                </c:pt>
                <c:pt idx="101">
                  <c:v>87.4</c:v>
                </c:pt>
                <c:pt idx="102">
                  <c:v>88.3</c:v>
                </c:pt>
                <c:pt idx="103">
                  <c:v>89.1</c:v>
                </c:pt>
                <c:pt idx="104">
                  <c:v>90</c:v>
                </c:pt>
                <c:pt idx="105">
                  <c:v>90.9</c:v>
                </c:pt>
                <c:pt idx="106">
                  <c:v>91.7</c:v>
                </c:pt>
                <c:pt idx="107">
                  <c:v>92.6</c:v>
                </c:pt>
                <c:pt idx="108">
                  <c:v>93.4</c:v>
                </c:pt>
                <c:pt idx="109">
                  <c:v>94.3</c:v>
                </c:pt>
                <c:pt idx="110">
                  <c:v>95.1</c:v>
                </c:pt>
                <c:pt idx="111">
                  <c:v>96</c:v>
                </c:pt>
                <c:pt idx="112">
                  <c:v>96.9</c:v>
                </c:pt>
                <c:pt idx="113">
                  <c:v>97.7</c:v>
                </c:pt>
                <c:pt idx="114">
                  <c:v>98.6</c:v>
                </c:pt>
                <c:pt idx="115">
                  <c:v>99.4</c:v>
                </c:pt>
                <c:pt idx="116">
                  <c:v>100.3</c:v>
                </c:pt>
                <c:pt idx="117">
                  <c:v>101.1</c:v>
                </c:pt>
                <c:pt idx="118">
                  <c:v>102</c:v>
                </c:pt>
                <c:pt idx="119">
                  <c:v>102.9</c:v>
                </c:pt>
                <c:pt idx="120">
                  <c:v>103.7</c:v>
                </c:pt>
                <c:pt idx="121">
                  <c:v>104.6</c:v>
                </c:pt>
                <c:pt idx="122">
                  <c:v>105.4</c:v>
                </c:pt>
                <c:pt idx="123">
                  <c:v>106.3</c:v>
                </c:pt>
                <c:pt idx="124">
                  <c:v>107.1</c:v>
                </c:pt>
                <c:pt idx="125">
                  <c:v>108</c:v>
                </c:pt>
                <c:pt idx="126">
                  <c:v>108.9</c:v>
                </c:pt>
                <c:pt idx="127">
                  <c:v>109.7</c:v>
                </c:pt>
                <c:pt idx="128">
                  <c:v>110.6</c:v>
                </c:pt>
                <c:pt idx="129">
                  <c:v>111.4</c:v>
                </c:pt>
                <c:pt idx="130">
                  <c:v>112.3</c:v>
                </c:pt>
                <c:pt idx="131">
                  <c:v>113.1</c:v>
                </c:pt>
                <c:pt idx="132">
                  <c:v>114</c:v>
                </c:pt>
                <c:pt idx="133">
                  <c:v>114.9</c:v>
                </c:pt>
                <c:pt idx="134">
                  <c:v>115.7</c:v>
                </c:pt>
                <c:pt idx="135">
                  <c:v>116.6</c:v>
                </c:pt>
                <c:pt idx="136">
                  <c:v>117.4</c:v>
                </c:pt>
                <c:pt idx="137">
                  <c:v>118.3</c:v>
                </c:pt>
                <c:pt idx="138">
                  <c:v>119.1</c:v>
                </c:pt>
                <c:pt idx="139">
                  <c:v>120</c:v>
                </c:pt>
                <c:pt idx="140">
                  <c:v>120.9</c:v>
                </c:pt>
                <c:pt idx="141">
                  <c:v>121.7</c:v>
                </c:pt>
                <c:pt idx="142">
                  <c:v>122.6</c:v>
                </c:pt>
                <c:pt idx="143">
                  <c:v>123.4</c:v>
                </c:pt>
                <c:pt idx="144">
                  <c:v>124.3</c:v>
                </c:pt>
                <c:pt idx="145">
                  <c:v>125.1</c:v>
                </c:pt>
                <c:pt idx="146">
                  <c:v>126</c:v>
                </c:pt>
                <c:pt idx="147">
                  <c:v>126.9</c:v>
                </c:pt>
                <c:pt idx="148">
                  <c:v>127.7</c:v>
                </c:pt>
                <c:pt idx="149">
                  <c:v>128.6</c:v>
                </c:pt>
                <c:pt idx="150">
                  <c:v>129.4</c:v>
                </c:pt>
                <c:pt idx="151">
                  <c:v>130.30000000000001</c:v>
                </c:pt>
                <c:pt idx="152">
                  <c:v>131.1</c:v>
                </c:pt>
                <c:pt idx="153">
                  <c:v>132</c:v>
                </c:pt>
                <c:pt idx="154">
                  <c:v>132.9</c:v>
                </c:pt>
                <c:pt idx="155">
                  <c:v>133.69999999999999</c:v>
                </c:pt>
                <c:pt idx="156">
                  <c:v>134.6</c:v>
                </c:pt>
                <c:pt idx="157">
                  <c:v>135.4</c:v>
                </c:pt>
                <c:pt idx="158">
                  <c:v>136.30000000000001</c:v>
                </c:pt>
                <c:pt idx="159">
                  <c:v>137.1</c:v>
                </c:pt>
                <c:pt idx="160">
                  <c:v>138</c:v>
                </c:pt>
                <c:pt idx="161">
                  <c:v>138.9</c:v>
                </c:pt>
                <c:pt idx="162">
                  <c:v>139.69999999999999</c:v>
                </c:pt>
                <c:pt idx="163">
                  <c:v>140.6</c:v>
                </c:pt>
                <c:pt idx="164">
                  <c:v>141.4</c:v>
                </c:pt>
                <c:pt idx="165">
                  <c:v>142.30000000000001</c:v>
                </c:pt>
                <c:pt idx="166">
                  <c:v>143.1</c:v>
                </c:pt>
                <c:pt idx="167">
                  <c:v>144</c:v>
                </c:pt>
                <c:pt idx="168">
                  <c:v>144.9</c:v>
                </c:pt>
                <c:pt idx="169">
                  <c:v>145.69999999999999</c:v>
                </c:pt>
                <c:pt idx="170">
                  <c:v>146.6</c:v>
                </c:pt>
                <c:pt idx="171">
                  <c:v>147.4</c:v>
                </c:pt>
                <c:pt idx="172">
                  <c:v>148.30000000000001</c:v>
                </c:pt>
                <c:pt idx="173">
                  <c:v>149.1</c:v>
                </c:pt>
                <c:pt idx="174">
                  <c:v>150</c:v>
                </c:pt>
                <c:pt idx="175">
                  <c:v>150.9</c:v>
                </c:pt>
                <c:pt idx="176">
                  <c:v>151.69999999999999</c:v>
                </c:pt>
                <c:pt idx="177">
                  <c:v>152.6</c:v>
                </c:pt>
                <c:pt idx="178">
                  <c:v>153.4</c:v>
                </c:pt>
                <c:pt idx="179">
                  <c:v>154.30000000000001</c:v>
                </c:pt>
                <c:pt idx="180">
                  <c:v>155.1</c:v>
                </c:pt>
                <c:pt idx="181">
                  <c:v>156</c:v>
                </c:pt>
                <c:pt idx="182">
                  <c:v>156.9</c:v>
                </c:pt>
                <c:pt idx="183">
                  <c:v>157.69999999999999</c:v>
                </c:pt>
                <c:pt idx="184">
                  <c:v>158.6</c:v>
                </c:pt>
                <c:pt idx="185">
                  <c:v>159.4</c:v>
                </c:pt>
                <c:pt idx="186">
                  <c:v>160.30000000000001</c:v>
                </c:pt>
                <c:pt idx="187">
                  <c:v>161.1</c:v>
                </c:pt>
                <c:pt idx="188">
                  <c:v>162</c:v>
                </c:pt>
                <c:pt idx="189">
                  <c:v>162.9</c:v>
                </c:pt>
                <c:pt idx="190">
                  <c:v>163.69999999999999</c:v>
                </c:pt>
                <c:pt idx="191">
                  <c:v>164.6</c:v>
                </c:pt>
                <c:pt idx="192">
                  <c:v>165.4</c:v>
                </c:pt>
                <c:pt idx="193">
                  <c:v>166.3</c:v>
                </c:pt>
                <c:pt idx="194">
                  <c:v>167.1</c:v>
                </c:pt>
                <c:pt idx="195">
                  <c:v>168</c:v>
                </c:pt>
                <c:pt idx="196">
                  <c:v>168.9</c:v>
                </c:pt>
                <c:pt idx="197">
                  <c:v>169.7</c:v>
                </c:pt>
                <c:pt idx="198">
                  <c:v>170.6</c:v>
                </c:pt>
                <c:pt idx="199">
                  <c:v>171.4</c:v>
                </c:pt>
                <c:pt idx="200">
                  <c:v>172.3</c:v>
                </c:pt>
                <c:pt idx="201">
                  <c:v>173.1</c:v>
                </c:pt>
                <c:pt idx="202">
                  <c:v>174</c:v>
                </c:pt>
                <c:pt idx="203">
                  <c:v>174.9</c:v>
                </c:pt>
                <c:pt idx="204">
                  <c:v>175.7</c:v>
                </c:pt>
                <c:pt idx="205">
                  <c:v>176.6</c:v>
                </c:pt>
                <c:pt idx="206">
                  <c:v>177.4</c:v>
                </c:pt>
                <c:pt idx="207">
                  <c:v>178.3</c:v>
                </c:pt>
                <c:pt idx="208">
                  <c:v>179.1</c:v>
                </c:pt>
                <c:pt idx="209">
                  <c:v>180</c:v>
                </c:pt>
                <c:pt idx="210">
                  <c:v>180.9</c:v>
                </c:pt>
                <c:pt idx="211">
                  <c:v>181.7</c:v>
                </c:pt>
                <c:pt idx="212">
                  <c:v>182.6</c:v>
                </c:pt>
                <c:pt idx="213">
                  <c:v>183.4</c:v>
                </c:pt>
                <c:pt idx="214">
                  <c:v>184.3</c:v>
                </c:pt>
                <c:pt idx="215">
                  <c:v>185.1</c:v>
                </c:pt>
                <c:pt idx="216">
                  <c:v>186</c:v>
                </c:pt>
                <c:pt idx="217">
                  <c:v>186.9</c:v>
                </c:pt>
                <c:pt idx="218">
                  <c:v>187.7</c:v>
                </c:pt>
                <c:pt idx="219">
                  <c:v>188.6</c:v>
                </c:pt>
                <c:pt idx="220">
                  <c:v>189.4</c:v>
                </c:pt>
                <c:pt idx="221">
                  <c:v>190.3</c:v>
                </c:pt>
                <c:pt idx="222">
                  <c:v>191.1</c:v>
                </c:pt>
                <c:pt idx="223">
                  <c:v>192</c:v>
                </c:pt>
                <c:pt idx="224">
                  <c:v>192.9</c:v>
                </c:pt>
                <c:pt idx="225">
                  <c:v>193.7</c:v>
                </c:pt>
                <c:pt idx="226">
                  <c:v>194.6</c:v>
                </c:pt>
                <c:pt idx="227">
                  <c:v>195.4</c:v>
                </c:pt>
                <c:pt idx="228">
                  <c:v>196.3</c:v>
                </c:pt>
                <c:pt idx="229">
                  <c:v>197.1</c:v>
                </c:pt>
                <c:pt idx="230">
                  <c:v>198</c:v>
                </c:pt>
                <c:pt idx="231">
                  <c:v>198.9</c:v>
                </c:pt>
                <c:pt idx="232">
                  <c:v>199.7</c:v>
                </c:pt>
                <c:pt idx="233">
                  <c:v>200.6</c:v>
                </c:pt>
                <c:pt idx="234">
                  <c:v>201.4</c:v>
                </c:pt>
                <c:pt idx="235">
                  <c:v>202.3</c:v>
                </c:pt>
                <c:pt idx="236">
                  <c:v>203.1</c:v>
                </c:pt>
                <c:pt idx="237">
                  <c:v>204</c:v>
                </c:pt>
                <c:pt idx="238">
                  <c:v>204.9</c:v>
                </c:pt>
                <c:pt idx="239">
                  <c:v>205.7</c:v>
                </c:pt>
                <c:pt idx="240">
                  <c:v>206.6</c:v>
                </c:pt>
                <c:pt idx="241">
                  <c:v>207.4</c:v>
                </c:pt>
                <c:pt idx="242">
                  <c:v>208.3</c:v>
                </c:pt>
                <c:pt idx="243">
                  <c:v>209.1</c:v>
                </c:pt>
                <c:pt idx="244">
                  <c:v>210</c:v>
                </c:pt>
                <c:pt idx="245">
                  <c:v>210.9</c:v>
                </c:pt>
                <c:pt idx="246">
                  <c:v>211.7</c:v>
                </c:pt>
                <c:pt idx="247">
                  <c:v>212.6</c:v>
                </c:pt>
                <c:pt idx="248">
                  <c:v>213.4</c:v>
                </c:pt>
                <c:pt idx="249">
                  <c:v>214.3</c:v>
                </c:pt>
                <c:pt idx="250">
                  <c:v>215.1</c:v>
                </c:pt>
                <c:pt idx="251">
                  <c:v>216</c:v>
                </c:pt>
                <c:pt idx="252">
                  <c:v>216.9</c:v>
                </c:pt>
                <c:pt idx="253">
                  <c:v>217.7</c:v>
                </c:pt>
                <c:pt idx="254">
                  <c:v>218.6</c:v>
                </c:pt>
                <c:pt idx="255">
                  <c:v>219.4</c:v>
                </c:pt>
                <c:pt idx="256">
                  <c:v>220.3</c:v>
                </c:pt>
                <c:pt idx="257">
                  <c:v>221.1</c:v>
                </c:pt>
                <c:pt idx="258">
                  <c:v>222</c:v>
                </c:pt>
                <c:pt idx="259">
                  <c:v>222.9</c:v>
                </c:pt>
                <c:pt idx="260">
                  <c:v>223.7</c:v>
                </c:pt>
                <c:pt idx="261">
                  <c:v>224.6</c:v>
                </c:pt>
                <c:pt idx="262">
                  <c:v>225.4</c:v>
                </c:pt>
                <c:pt idx="263">
                  <c:v>226.3</c:v>
                </c:pt>
                <c:pt idx="264">
                  <c:v>227.1</c:v>
                </c:pt>
                <c:pt idx="265">
                  <c:v>228</c:v>
                </c:pt>
                <c:pt idx="266">
                  <c:v>228.9</c:v>
                </c:pt>
                <c:pt idx="267">
                  <c:v>229.7</c:v>
                </c:pt>
                <c:pt idx="268">
                  <c:v>230.6</c:v>
                </c:pt>
                <c:pt idx="269">
                  <c:v>231.4</c:v>
                </c:pt>
                <c:pt idx="270">
                  <c:v>232.3</c:v>
                </c:pt>
                <c:pt idx="271">
                  <c:v>233.1</c:v>
                </c:pt>
                <c:pt idx="272">
                  <c:v>234</c:v>
                </c:pt>
                <c:pt idx="273">
                  <c:v>234.9</c:v>
                </c:pt>
                <c:pt idx="274">
                  <c:v>235.7</c:v>
                </c:pt>
                <c:pt idx="275">
                  <c:v>236.6</c:v>
                </c:pt>
                <c:pt idx="276">
                  <c:v>237.4</c:v>
                </c:pt>
                <c:pt idx="277">
                  <c:v>238.3</c:v>
                </c:pt>
                <c:pt idx="278">
                  <c:v>239.1</c:v>
                </c:pt>
                <c:pt idx="279">
                  <c:v>240</c:v>
                </c:pt>
                <c:pt idx="280">
                  <c:v>240.9</c:v>
                </c:pt>
                <c:pt idx="281">
                  <c:v>241.7</c:v>
                </c:pt>
                <c:pt idx="282">
                  <c:v>242.6</c:v>
                </c:pt>
                <c:pt idx="283">
                  <c:v>243.4</c:v>
                </c:pt>
                <c:pt idx="284">
                  <c:v>244.3</c:v>
                </c:pt>
                <c:pt idx="285">
                  <c:v>245.1</c:v>
                </c:pt>
                <c:pt idx="286">
                  <c:v>246</c:v>
                </c:pt>
                <c:pt idx="287">
                  <c:v>246.9</c:v>
                </c:pt>
                <c:pt idx="288">
                  <c:v>247.7</c:v>
                </c:pt>
                <c:pt idx="289">
                  <c:v>248.6</c:v>
                </c:pt>
                <c:pt idx="290">
                  <c:v>249.4</c:v>
                </c:pt>
                <c:pt idx="291">
                  <c:v>250.3</c:v>
                </c:pt>
                <c:pt idx="292">
                  <c:v>251.1</c:v>
                </c:pt>
                <c:pt idx="293">
                  <c:v>252</c:v>
                </c:pt>
                <c:pt idx="294">
                  <c:v>252.9</c:v>
                </c:pt>
                <c:pt idx="295">
                  <c:v>253.7</c:v>
                </c:pt>
                <c:pt idx="296">
                  <c:v>254.6</c:v>
                </c:pt>
                <c:pt idx="297">
                  <c:v>255.4</c:v>
                </c:pt>
                <c:pt idx="298">
                  <c:v>256.3</c:v>
                </c:pt>
                <c:pt idx="299">
                  <c:v>257.10000000000002</c:v>
                </c:pt>
                <c:pt idx="300">
                  <c:v>258</c:v>
                </c:pt>
                <c:pt idx="301">
                  <c:v>258.89999999999998</c:v>
                </c:pt>
                <c:pt idx="302">
                  <c:v>259.7</c:v>
                </c:pt>
                <c:pt idx="303">
                  <c:v>260.60000000000002</c:v>
                </c:pt>
                <c:pt idx="304">
                  <c:v>261.39999999999998</c:v>
                </c:pt>
                <c:pt idx="305">
                  <c:v>262.3</c:v>
                </c:pt>
                <c:pt idx="306">
                  <c:v>263.10000000000002</c:v>
                </c:pt>
                <c:pt idx="307">
                  <c:v>264</c:v>
                </c:pt>
                <c:pt idx="308">
                  <c:v>264.89999999999998</c:v>
                </c:pt>
                <c:pt idx="309">
                  <c:v>265.7</c:v>
                </c:pt>
                <c:pt idx="310">
                  <c:v>266.60000000000002</c:v>
                </c:pt>
                <c:pt idx="311">
                  <c:v>267.39999999999998</c:v>
                </c:pt>
                <c:pt idx="312">
                  <c:v>268.3</c:v>
                </c:pt>
                <c:pt idx="313">
                  <c:v>269.10000000000002</c:v>
                </c:pt>
                <c:pt idx="314">
                  <c:v>270</c:v>
                </c:pt>
                <c:pt idx="315">
                  <c:v>270.89999999999998</c:v>
                </c:pt>
                <c:pt idx="316">
                  <c:v>271.7</c:v>
                </c:pt>
                <c:pt idx="317">
                  <c:v>272.60000000000002</c:v>
                </c:pt>
                <c:pt idx="318">
                  <c:v>273.39999999999998</c:v>
                </c:pt>
                <c:pt idx="319">
                  <c:v>274.3</c:v>
                </c:pt>
                <c:pt idx="320">
                  <c:v>275.10000000000002</c:v>
                </c:pt>
                <c:pt idx="321">
                  <c:v>276</c:v>
                </c:pt>
                <c:pt idx="322">
                  <c:v>276.89999999999998</c:v>
                </c:pt>
                <c:pt idx="323">
                  <c:v>277.7</c:v>
                </c:pt>
                <c:pt idx="324">
                  <c:v>278.60000000000002</c:v>
                </c:pt>
                <c:pt idx="325">
                  <c:v>279.39999999999998</c:v>
                </c:pt>
                <c:pt idx="326">
                  <c:v>280.3</c:v>
                </c:pt>
                <c:pt idx="327">
                  <c:v>281.10000000000002</c:v>
                </c:pt>
                <c:pt idx="328">
                  <c:v>282</c:v>
                </c:pt>
                <c:pt idx="329">
                  <c:v>282.89999999999998</c:v>
                </c:pt>
                <c:pt idx="330">
                  <c:v>283.7</c:v>
                </c:pt>
                <c:pt idx="331">
                  <c:v>284.60000000000002</c:v>
                </c:pt>
                <c:pt idx="332">
                  <c:v>285.39999999999998</c:v>
                </c:pt>
                <c:pt idx="333">
                  <c:v>286.3</c:v>
                </c:pt>
                <c:pt idx="334">
                  <c:v>287.10000000000002</c:v>
                </c:pt>
                <c:pt idx="335">
                  <c:v>288</c:v>
                </c:pt>
                <c:pt idx="336">
                  <c:v>288.89999999999998</c:v>
                </c:pt>
                <c:pt idx="337">
                  <c:v>289.7</c:v>
                </c:pt>
                <c:pt idx="338">
                  <c:v>290.60000000000002</c:v>
                </c:pt>
                <c:pt idx="339">
                  <c:v>291.39999999999998</c:v>
                </c:pt>
                <c:pt idx="340">
                  <c:v>292.3</c:v>
                </c:pt>
                <c:pt idx="341">
                  <c:v>293.10000000000002</c:v>
                </c:pt>
                <c:pt idx="342">
                  <c:v>294</c:v>
                </c:pt>
                <c:pt idx="343">
                  <c:v>294.89999999999998</c:v>
                </c:pt>
                <c:pt idx="344">
                  <c:v>295.7</c:v>
                </c:pt>
                <c:pt idx="345">
                  <c:v>296.60000000000002</c:v>
                </c:pt>
                <c:pt idx="346">
                  <c:v>297.39999999999998</c:v>
                </c:pt>
                <c:pt idx="347">
                  <c:v>298.3</c:v>
                </c:pt>
                <c:pt idx="348">
                  <c:v>299.10000000000002</c:v>
                </c:pt>
                <c:pt idx="349">
                  <c:v>300</c:v>
                </c:pt>
                <c:pt idx="350">
                  <c:v>300.89999999999998</c:v>
                </c:pt>
                <c:pt idx="351">
                  <c:v>301.7</c:v>
                </c:pt>
                <c:pt idx="352">
                  <c:v>302.60000000000002</c:v>
                </c:pt>
                <c:pt idx="353">
                  <c:v>303.39999999999998</c:v>
                </c:pt>
                <c:pt idx="354">
                  <c:v>304.3</c:v>
                </c:pt>
                <c:pt idx="355">
                  <c:v>305.10000000000002</c:v>
                </c:pt>
                <c:pt idx="356">
                  <c:v>306</c:v>
                </c:pt>
                <c:pt idx="357">
                  <c:v>306.89999999999998</c:v>
                </c:pt>
                <c:pt idx="358">
                  <c:v>307.7</c:v>
                </c:pt>
                <c:pt idx="359">
                  <c:v>308.60000000000002</c:v>
                </c:pt>
                <c:pt idx="360">
                  <c:v>309.39999999999998</c:v>
                </c:pt>
                <c:pt idx="361">
                  <c:v>310.3</c:v>
                </c:pt>
                <c:pt idx="362">
                  <c:v>311.10000000000002</c:v>
                </c:pt>
                <c:pt idx="363">
                  <c:v>312</c:v>
                </c:pt>
                <c:pt idx="364">
                  <c:v>312.89999999999998</c:v>
                </c:pt>
                <c:pt idx="365">
                  <c:v>313.7</c:v>
                </c:pt>
                <c:pt idx="366">
                  <c:v>314.60000000000002</c:v>
                </c:pt>
                <c:pt idx="367">
                  <c:v>315.39999999999998</c:v>
                </c:pt>
                <c:pt idx="368">
                  <c:v>316.3</c:v>
                </c:pt>
                <c:pt idx="369">
                  <c:v>317.10000000000002</c:v>
                </c:pt>
                <c:pt idx="370">
                  <c:v>318</c:v>
                </c:pt>
                <c:pt idx="371">
                  <c:v>318.89999999999998</c:v>
                </c:pt>
                <c:pt idx="372">
                  <c:v>319.7</c:v>
                </c:pt>
                <c:pt idx="373">
                  <c:v>320.60000000000002</c:v>
                </c:pt>
                <c:pt idx="374">
                  <c:v>321.39999999999998</c:v>
                </c:pt>
                <c:pt idx="375">
                  <c:v>322.3</c:v>
                </c:pt>
                <c:pt idx="376">
                  <c:v>323.10000000000002</c:v>
                </c:pt>
                <c:pt idx="377">
                  <c:v>324</c:v>
                </c:pt>
                <c:pt idx="378">
                  <c:v>324.89999999999998</c:v>
                </c:pt>
                <c:pt idx="379">
                  <c:v>325.7</c:v>
                </c:pt>
                <c:pt idx="380">
                  <c:v>326.60000000000002</c:v>
                </c:pt>
                <c:pt idx="381">
                  <c:v>327.39999999999998</c:v>
                </c:pt>
                <c:pt idx="382">
                  <c:v>328.3</c:v>
                </c:pt>
                <c:pt idx="383">
                  <c:v>329.1</c:v>
                </c:pt>
                <c:pt idx="384">
                  <c:v>330</c:v>
                </c:pt>
                <c:pt idx="385">
                  <c:v>330.9</c:v>
                </c:pt>
                <c:pt idx="386">
                  <c:v>331.7</c:v>
                </c:pt>
                <c:pt idx="387">
                  <c:v>332.6</c:v>
                </c:pt>
                <c:pt idx="388">
                  <c:v>333.4</c:v>
                </c:pt>
                <c:pt idx="389">
                  <c:v>334.3</c:v>
                </c:pt>
                <c:pt idx="390">
                  <c:v>335.1</c:v>
                </c:pt>
                <c:pt idx="391">
                  <c:v>336</c:v>
                </c:pt>
                <c:pt idx="392">
                  <c:v>336.9</c:v>
                </c:pt>
                <c:pt idx="393">
                  <c:v>337.7</c:v>
                </c:pt>
                <c:pt idx="394">
                  <c:v>338.6</c:v>
                </c:pt>
                <c:pt idx="395">
                  <c:v>339.4</c:v>
                </c:pt>
                <c:pt idx="396">
                  <c:v>340.3</c:v>
                </c:pt>
                <c:pt idx="397">
                  <c:v>341.1</c:v>
                </c:pt>
                <c:pt idx="398">
                  <c:v>342</c:v>
                </c:pt>
                <c:pt idx="399">
                  <c:v>342.9</c:v>
                </c:pt>
                <c:pt idx="400">
                  <c:v>343.7</c:v>
                </c:pt>
                <c:pt idx="401">
                  <c:v>344.6</c:v>
                </c:pt>
                <c:pt idx="402">
                  <c:v>345.4</c:v>
                </c:pt>
                <c:pt idx="403">
                  <c:v>346.3</c:v>
                </c:pt>
                <c:pt idx="404">
                  <c:v>347.1</c:v>
                </c:pt>
                <c:pt idx="405">
                  <c:v>348</c:v>
                </c:pt>
                <c:pt idx="406">
                  <c:v>348.9</c:v>
                </c:pt>
                <c:pt idx="407">
                  <c:v>349.7</c:v>
                </c:pt>
                <c:pt idx="408">
                  <c:v>350.6</c:v>
                </c:pt>
                <c:pt idx="409">
                  <c:v>351.4</c:v>
                </c:pt>
                <c:pt idx="410">
                  <c:v>352.3</c:v>
                </c:pt>
                <c:pt idx="411">
                  <c:v>353.1</c:v>
                </c:pt>
                <c:pt idx="412">
                  <c:v>354</c:v>
                </c:pt>
                <c:pt idx="413">
                  <c:v>354.9</c:v>
                </c:pt>
                <c:pt idx="414">
                  <c:v>355.7</c:v>
                </c:pt>
                <c:pt idx="415">
                  <c:v>356.6</c:v>
                </c:pt>
                <c:pt idx="416">
                  <c:v>357.4</c:v>
                </c:pt>
                <c:pt idx="417">
                  <c:v>358.3</c:v>
                </c:pt>
                <c:pt idx="418">
                  <c:v>359.1</c:v>
                </c:pt>
                <c:pt idx="419">
                  <c:v>360</c:v>
                </c:pt>
                <c:pt idx="420">
                  <c:v>360.9</c:v>
                </c:pt>
                <c:pt idx="421">
                  <c:v>361.7</c:v>
                </c:pt>
                <c:pt idx="422">
                  <c:v>362.6</c:v>
                </c:pt>
                <c:pt idx="423">
                  <c:v>363.4</c:v>
                </c:pt>
                <c:pt idx="424">
                  <c:v>364.3</c:v>
                </c:pt>
                <c:pt idx="425">
                  <c:v>365.1</c:v>
                </c:pt>
                <c:pt idx="426">
                  <c:v>366</c:v>
                </c:pt>
                <c:pt idx="427">
                  <c:v>366.9</c:v>
                </c:pt>
                <c:pt idx="428">
                  <c:v>367.7</c:v>
                </c:pt>
                <c:pt idx="429">
                  <c:v>368.6</c:v>
                </c:pt>
                <c:pt idx="430">
                  <c:v>369.4</c:v>
                </c:pt>
                <c:pt idx="431">
                  <c:v>370.3</c:v>
                </c:pt>
                <c:pt idx="432">
                  <c:v>371.1</c:v>
                </c:pt>
                <c:pt idx="433">
                  <c:v>372</c:v>
                </c:pt>
                <c:pt idx="434">
                  <c:v>372.9</c:v>
                </c:pt>
                <c:pt idx="435">
                  <c:v>373.7</c:v>
                </c:pt>
                <c:pt idx="436">
                  <c:v>374.6</c:v>
                </c:pt>
                <c:pt idx="437">
                  <c:v>375.4</c:v>
                </c:pt>
                <c:pt idx="438">
                  <c:v>376.3</c:v>
                </c:pt>
                <c:pt idx="439">
                  <c:v>377.1</c:v>
                </c:pt>
                <c:pt idx="440">
                  <c:v>378</c:v>
                </c:pt>
                <c:pt idx="441">
                  <c:v>378.9</c:v>
                </c:pt>
                <c:pt idx="442">
                  <c:v>379.7</c:v>
                </c:pt>
                <c:pt idx="443">
                  <c:v>380.6</c:v>
                </c:pt>
                <c:pt idx="444">
                  <c:v>381.4</c:v>
                </c:pt>
                <c:pt idx="445">
                  <c:v>382.3</c:v>
                </c:pt>
                <c:pt idx="446">
                  <c:v>383.1</c:v>
                </c:pt>
                <c:pt idx="447">
                  <c:v>384</c:v>
                </c:pt>
                <c:pt idx="448">
                  <c:v>384.9</c:v>
                </c:pt>
                <c:pt idx="449">
                  <c:v>385.7</c:v>
                </c:pt>
                <c:pt idx="450">
                  <c:v>386.6</c:v>
                </c:pt>
                <c:pt idx="451">
                  <c:v>387.4</c:v>
                </c:pt>
                <c:pt idx="452">
                  <c:v>388.3</c:v>
                </c:pt>
                <c:pt idx="453">
                  <c:v>389.1</c:v>
                </c:pt>
                <c:pt idx="454">
                  <c:v>390</c:v>
                </c:pt>
                <c:pt idx="455">
                  <c:v>390.9</c:v>
                </c:pt>
                <c:pt idx="456">
                  <c:v>391.7</c:v>
                </c:pt>
                <c:pt idx="457">
                  <c:v>392.6</c:v>
                </c:pt>
                <c:pt idx="458">
                  <c:v>393.4</c:v>
                </c:pt>
                <c:pt idx="459">
                  <c:v>394.3</c:v>
                </c:pt>
                <c:pt idx="460">
                  <c:v>395.1</c:v>
                </c:pt>
                <c:pt idx="461">
                  <c:v>396</c:v>
                </c:pt>
                <c:pt idx="462">
                  <c:v>396.9</c:v>
                </c:pt>
                <c:pt idx="463">
                  <c:v>397.7</c:v>
                </c:pt>
                <c:pt idx="464">
                  <c:v>398.6</c:v>
                </c:pt>
                <c:pt idx="465">
                  <c:v>399.4</c:v>
                </c:pt>
                <c:pt idx="466">
                  <c:v>400.3</c:v>
                </c:pt>
                <c:pt idx="467">
                  <c:v>401.1</c:v>
                </c:pt>
                <c:pt idx="468">
                  <c:v>402</c:v>
                </c:pt>
                <c:pt idx="469">
                  <c:v>402.9</c:v>
                </c:pt>
                <c:pt idx="470">
                  <c:v>403.7</c:v>
                </c:pt>
                <c:pt idx="471">
                  <c:v>404.6</c:v>
                </c:pt>
                <c:pt idx="472">
                  <c:v>405.4</c:v>
                </c:pt>
                <c:pt idx="473">
                  <c:v>406.3</c:v>
                </c:pt>
                <c:pt idx="474">
                  <c:v>407.1</c:v>
                </c:pt>
                <c:pt idx="475">
                  <c:v>408</c:v>
                </c:pt>
                <c:pt idx="476">
                  <c:v>408.9</c:v>
                </c:pt>
                <c:pt idx="477">
                  <c:v>409.7</c:v>
                </c:pt>
                <c:pt idx="478">
                  <c:v>410.6</c:v>
                </c:pt>
                <c:pt idx="479">
                  <c:v>411.4</c:v>
                </c:pt>
                <c:pt idx="480">
                  <c:v>412.3</c:v>
                </c:pt>
                <c:pt idx="481">
                  <c:v>413.1</c:v>
                </c:pt>
                <c:pt idx="482">
                  <c:v>414</c:v>
                </c:pt>
                <c:pt idx="483">
                  <c:v>414.9</c:v>
                </c:pt>
                <c:pt idx="484">
                  <c:v>415.7</c:v>
                </c:pt>
                <c:pt idx="485">
                  <c:v>416.6</c:v>
                </c:pt>
                <c:pt idx="486">
                  <c:v>417.4</c:v>
                </c:pt>
                <c:pt idx="487">
                  <c:v>418.3</c:v>
                </c:pt>
                <c:pt idx="488">
                  <c:v>419.1</c:v>
                </c:pt>
                <c:pt idx="489">
                  <c:v>420</c:v>
                </c:pt>
                <c:pt idx="490">
                  <c:v>420.9</c:v>
                </c:pt>
                <c:pt idx="491">
                  <c:v>421.7</c:v>
                </c:pt>
                <c:pt idx="492">
                  <c:v>422.6</c:v>
                </c:pt>
                <c:pt idx="493">
                  <c:v>423.4</c:v>
                </c:pt>
                <c:pt idx="494">
                  <c:v>424.3</c:v>
                </c:pt>
                <c:pt idx="495">
                  <c:v>425.1</c:v>
                </c:pt>
                <c:pt idx="496">
                  <c:v>426</c:v>
                </c:pt>
                <c:pt idx="497">
                  <c:v>426.9</c:v>
                </c:pt>
                <c:pt idx="498">
                  <c:v>427.7</c:v>
                </c:pt>
                <c:pt idx="499">
                  <c:v>428.6</c:v>
                </c:pt>
                <c:pt idx="500">
                  <c:v>429.4</c:v>
                </c:pt>
                <c:pt idx="501">
                  <c:v>430.3</c:v>
                </c:pt>
                <c:pt idx="502">
                  <c:v>431.1</c:v>
                </c:pt>
                <c:pt idx="503">
                  <c:v>432</c:v>
                </c:pt>
                <c:pt idx="504">
                  <c:v>432.9</c:v>
                </c:pt>
                <c:pt idx="505">
                  <c:v>433.7</c:v>
                </c:pt>
                <c:pt idx="506">
                  <c:v>434.6</c:v>
                </c:pt>
                <c:pt idx="507">
                  <c:v>435.4</c:v>
                </c:pt>
                <c:pt idx="508">
                  <c:v>436.3</c:v>
                </c:pt>
                <c:pt idx="509">
                  <c:v>437.1</c:v>
                </c:pt>
                <c:pt idx="510">
                  <c:v>438</c:v>
                </c:pt>
                <c:pt idx="511">
                  <c:v>438.9</c:v>
                </c:pt>
                <c:pt idx="512">
                  <c:v>439.7</c:v>
                </c:pt>
                <c:pt idx="513">
                  <c:v>440.6</c:v>
                </c:pt>
                <c:pt idx="514">
                  <c:v>441.4</c:v>
                </c:pt>
                <c:pt idx="515">
                  <c:v>442.3</c:v>
                </c:pt>
                <c:pt idx="516">
                  <c:v>443.1</c:v>
                </c:pt>
                <c:pt idx="517">
                  <c:v>444</c:v>
                </c:pt>
                <c:pt idx="518">
                  <c:v>444.9</c:v>
                </c:pt>
                <c:pt idx="519">
                  <c:v>445.7</c:v>
                </c:pt>
                <c:pt idx="520">
                  <c:v>446.6</c:v>
                </c:pt>
                <c:pt idx="521">
                  <c:v>447.4</c:v>
                </c:pt>
                <c:pt idx="522">
                  <c:v>448.3</c:v>
                </c:pt>
                <c:pt idx="523">
                  <c:v>449.1</c:v>
                </c:pt>
                <c:pt idx="524">
                  <c:v>450</c:v>
                </c:pt>
                <c:pt idx="525">
                  <c:v>450.9</c:v>
                </c:pt>
                <c:pt idx="526">
                  <c:v>451.7</c:v>
                </c:pt>
                <c:pt idx="527">
                  <c:v>452.6</c:v>
                </c:pt>
                <c:pt idx="528">
                  <c:v>453.4</c:v>
                </c:pt>
                <c:pt idx="529">
                  <c:v>454.3</c:v>
                </c:pt>
                <c:pt idx="530">
                  <c:v>455.1</c:v>
                </c:pt>
                <c:pt idx="531">
                  <c:v>456</c:v>
                </c:pt>
                <c:pt idx="532">
                  <c:v>456.9</c:v>
                </c:pt>
                <c:pt idx="533">
                  <c:v>457.7</c:v>
                </c:pt>
                <c:pt idx="534">
                  <c:v>458.6</c:v>
                </c:pt>
                <c:pt idx="535">
                  <c:v>459.4</c:v>
                </c:pt>
                <c:pt idx="536">
                  <c:v>460.3</c:v>
                </c:pt>
                <c:pt idx="537">
                  <c:v>461.1</c:v>
                </c:pt>
                <c:pt idx="538">
                  <c:v>462</c:v>
                </c:pt>
                <c:pt idx="539">
                  <c:v>462.9</c:v>
                </c:pt>
                <c:pt idx="540">
                  <c:v>463.7</c:v>
                </c:pt>
                <c:pt idx="541">
                  <c:v>464.6</c:v>
                </c:pt>
                <c:pt idx="542">
                  <c:v>465.4</c:v>
                </c:pt>
                <c:pt idx="543">
                  <c:v>466.3</c:v>
                </c:pt>
                <c:pt idx="544">
                  <c:v>467.1</c:v>
                </c:pt>
                <c:pt idx="545">
                  <c:v>468</c:v>
                </c:pt>
                <c:pt idx="546">
                  <c:v>468.9</c:v>
                </c:pt>
                <c:pt idx="547">
                  <c:v>469.7</c:v>
                </c:pt>
                <c:pt idx="548">
                  <c:v>470.6</c:v>
                </c:pt>
                <c:pt idx="549">
                  <c:v>471.4</c:v>
                </c:pt>
                <c:pt idx="550">
                  <c:v>472.3</c:v>
                </c:pt>
                <c:pt idx="551">
                  <c:v>473.1</c:v>
                </c:pt>
                <c:pt idx="552">
                  <c:v>474</c:v>
                </c:pt>
                <c:pt idx="553">
                  <c:v>474.9</c:v>
                </c:pt>
                <c:pt idx="554">
                  <c:v>475.7</c:v>
                </c:pt>
                <c:pt idx="555">
                  <c:v>476.6</c:v>
                </c:pt>
                <c:pt idx="556">
                  <c:v>477.4</c:v>
                </c:pt>
                <c:pt idx="557">
                  <c:v>478.3</c:v>
                </c:pt>
                <c:pt idx="558">
                  <c:v>479.1</c:v>
                </c:pt>
                <c:pt idx="559">
                  <c:v>480</c:v>
                </c:pt>
                <c:pt idx="560">
                  <c:v>480.9</c:v>
                </c:pt>
                <c:pt idx="561">
                  <c:v>481.7</c:v>
                </c:pt>
                <c:pt idx="562">
                  <c:v>482.6</c:v>
                </c:pt>
                <c:pt idx="563">
                  <c:v>483.4</c:v>
                </c:pt>
                <c:pt idx="564">
                  <c:v>484.3</c:v>
                </c:pt>
                <c:pt idx="565">
                  <c:v>485.1</c:v>
                </c:pt>
                <c:pt idx="566">
                  <c:v>486</c:v>
                </c:pt>
                <c:pt idx="567">
                  <c:v>486.9</c:v>
                </c:pt>
                <c:pt idx="568">
                  <c:v>487.7</c:v>
                </c:pt>
                <c:pt idx="569">
                  <c:v>488.6</c:v>
                </c:pt>
                <c:pt idx="570">
                  <c:v>489.4</c:v>
                </c:pt>
                <c:pt idx="571">
                  <c:v>490.3</c:v>
                </c:pt>
                <c:pt idx="572">
                  <c:v>491.1</c:v>
                </c:pt>
                <c:pt idx="573">
                  <c:v>492</c:v>
                </c:pt>
                <c:pt idx="574">
                  <c:v>492.9</c:v>
                </c:pt>
                <c:pt idx="575">
                  <c:v>493.7</c:v>
                </c:pt>
                <c:pt idx="576">
                  <c:v>494.6</c:v>
                </c:pt>
                <c:pt idx="577">
                  <c:v>495.4</c:v>
                </c:pt>
                <c:pt idx="578">
                  <c:v>496.3</c:v>
                </c:pt>
                <c:pt idx="579">
                  <c:v>497.1</c:v>
                </c:pt>
                <c:pt idx="580">
                  <c:v>498</c:v>
                </c:pt>
                <c:pt idx="581">
                  <c:v>498.9</c:v>
                </c:pt>
                <c:pt idx="582">
                  <c:v>499.7</c:v>
                </c:pt>
                <c:pt idx="583">
                  <c:v>500.6</c:v>
                </c:pt>
                <c:pt idx="584">
                  <c:v>501.4</c:v>
                </c:pt>
                <c:pt idx="585">
                  <c:v>502.3</c:v>
                </c:pt>
                <c:pt idx="586">
                  <c:v>503.1</c:v>
                </c:pt>
                <c:pt idx="587">
                  <c:v>504</c:v>
                </c:pt>
                <c:pt idx="588">
                  <c:v>504.9</c:v>
                </c:pt>
                <c:pt idx="589">
                  <c:v>505.7</c:v>
                </c:pt>
                <c:pt idx="590">
                  <c:v>506.6</c:v>
                </c:pt>
                <c:pt idx="591">
                  <c:v>507.4</c:v>
                </c:pt>
                <c:pt idx="592">
                  <c:v>508.3</c:v>
                </c:pt>
                <c:pt idx="593">
                  <c:v>509.1</c:v>
                </c:pt>
                <c:pt idx="594">
                  <c:v>510</c:v>
                </c:pt>
                <c:pt idx="595">
                  <c:v>510.9</c:v>
                </c:pt>
                <c:pt idx="596">
                  <c:v>511.7</c:v>
                </c:pt>
                <c:pt idx="597">
                  <c:v>512.6</c:v>
                </c:pt>
                <c:pt idx="598">
                  <c:v>513.4</c:v>
                </c:pt>
                <c:pt idx="599">
                  <c:v>514.29999999999995</c:v>
                </c:pt>
                <c:pt idx="600">
                  <c:v>515.1</c:v>
                </c:pt>
                <c:pt idx="601">
                  <c:v>516</c:v>
                </c:pt>
                <c:pt idx="602">
                  <c:v>516.9</c:v>
                </c:pt>
                <c:pt idx="603">
                  <c:v>517.70000000000005</c:v>
                </c:pt>
                <c:pt idx="604">
                  <c:v>518.6</c:v>
                </c:pt>
                <c:pt idx="605">
                  <c:v>519.4</c:v>
                </c:pt>
                <c:pt idx="606">
                  <c:v>520.29999999999995</c:v>
                </c:pt>
                <c:pt idx="607">
                  <c:v>521.1</c:v>
                </c:pt>
                <c:pt idx="608">
                  <c:v>522</c:v>
                </c:pt>
                <c:pt idx="609">
                  <c:v>522.9</c:v>
                </c:pt>
                <c:pt idx="610">
                  <c:v>523.70000000000005</c:v>
                </c:pt>
                <c:pt idx="611">
                  <c:v>524.6</c:v>
                </c:pt>
                <c:pt idx="612">
                  <c:v>525.4</c:v>
                </c:pt>
                <c:pt idx="613">
                  <c:v>526.29999999999995</c:v>
                </c:pt>
                <c:pt idx="614">
                  <c:v>527.1</c:v>
                </c:pt>
                <c:pt idx="615">
                  <c:v>528</c:v>
                </c:pt>
                <c:pt idx="616">
                  <c:v>528.9</c:v>
                </c:pt>
                <c:pt idx="617">
                  <c:v>529.70000000000005</c:v>
                </c:pt>
                <c:pt idx="618">
                  <c:v>530.6</c:v>
                </c:pt>
                <c:pt idx="619">
                  <c:v>531.4</c:v>
                </c:pt>
                <c:pt idx="620">
                  <c:v>532.29999999999995</c:v>
                </c:pt>
                <c:pt idx="621">
                  <c:v>533.1</c:v>
                </c:pt>
                <c:pt idx="622">
                  <c:v>534</c:v>
                </c:pt>
                <c:pt idx="623">
                  <c:v>534.9</c:v>
                </c:pt>
                <c:pt idx="624">
                  <c:v>535.70000000000005</c:v>
                </c:pt>
                <c:pt idx="625">
                  <c:v>536.6</c:v>
                </c:pt>
                <c:pt idx="626">
                  <c:v>537.4</c:v>
                </c:pt>
                <c:pt idx="627">
                  <c:v>538.29999999999995</c:v>
                </c:pt>
                <c:pt idx="628">
                  <c:v>539.1</c:v>
                </c:pt>
                <c:pt idx="629">
                  <c:v>540</c:v>
                </c:pt>
                <c:pt idx="630">
                  <c:v>540.9</c:v>
                </c:pt>
                <c:pt idx="631">
                  <c:v>541.70000000000005</c:v>
                </c:pt>
                <c:pt idx="632">
                  <c:v>542.6</c:v>
                </c:pt>
                <c:pt idx="633">
                  <c:v>543.4</c:v>
                </c:pt>
                <c:pt idx="634">
                  <c:v>544.29999999999995</c:v>
                </c:pt>
                <c:pt idx="635">
                  <c:v>545.1</c:v>
                </c:pt>
                <c:pt idx="636">
                  <c:v>546</c:v>
                </c:pt>
                <c:pt idx="637">
                  <c:v>546.9</c:v>
                </c:pt>
                <c:pt idx="638">
                  <c:v>547.70000000000005</c:v>
                </c:pt>
                <c:pt idx="639">
                  <c:v>548.6</c:v>
                </c:pt>
                <c:pt idx="640">
                  <c:v>549.4</c:v>
                </c:pt>
                <c:pt idx="641">
                  <c:v>550.29999999999995</c:v>
                </c:pt>
                <c:pt idx="642">
                  <c:v>551.1</c:v>
                </c:pt>
                <c:pt idx="643">
                  <c:v>552</c:v>
                </c:pt>
                <c:pt idx="644">
                  <c:v>552.9</c:v>
                </c:pt>
                <c:pt idx="645">
                  <c:v>553.70000000000005</c:v>
                </c:pt>
                <c:pt idx="646">
                  <c:v>554.6</c:v>
                </c:pt>
                <c:pt idx="647">
                  <c:v>555.4</c:v>
                </c:pt>
                <c:pt idx="648">
                  <c:v>556.29999999999995</c:v>
                </c:pt>
                <c:pt idx="649">
                  <c:v>557.1</c:v>
                </c:pt>
                <c:pt idx="650">
                  <c:v>558</c:v>
                </c:pt>
                <c:pt idx="651">
                  <c:v>558.9</c:v>
                </c:pt>
                <c:pt idx="652">
                  <c:v>559.70000000000005</c:v>
                </c:pt>
                <c:pt idx="653">
                  <c:v>560.6</c:v>
                </c:pt>
                <c:pt idx="654">
                  <c:v>561.4</c:v>
                </c:pt>
                <c:pt idx="655">
                  <c:v>562.29999999999995</c:v>
                </c:pt>
                <c:pt idx="656">
                  <c:v>563.1</c:v>
                </c:pt>
                <c:pt idx="657">
                  <c:v>564</c:v>
                </c:pt>
                <c:pt idx="658">
                  <c:v>564.9</c:v>
                </c:pt>
                <c:pt idx="659">
                  <c:v>565.70000000000005</c:v>
                </c:pt>
                <c:pt idx="660">
                  <c:v>566.6</c:v>
                </c:pt>
                <c:pt idx="661">
                  <c:v>567.4</c:v>
                </c:pt>
                <c:pt idx="662">
                  <c:v>568.29999999999995</c:v>
                </c:pt>
                <c:pt idx="663">
                  <c:v>569.1</c:v>
                </c:pt>
                <c:pt idx="664">
                  <c:v>570</c:v>
                </c:pt>
                <c:pt idx="665">
                  <c:v>570.9</c:v>
                </c:pt>
                <c:pt idx="666">
                  <c:v>571.70000000000005</c:v>
                </c:pt>
                <c:pt idx="667">
                  <c:v>572.6</c:v>
                </c:pt>
                <c:pt idx="668">
                  <c:v>573.4</c:v>
                </c:pt>
                <c:pt idx="669">
                  <c:v>574.29999999999995</c:v>
                </c:pt>
                <c:pt idx="670">
                  <c:v>575.1</c:v>
                </c:pt>
                <c:pt idx="671">
                  <c:v>576</c:v>
                </c:pt>
                <c:pt idx="672">
                  <c:v>576.9</c:v>
                </c:pt>
                <c:pt idx="673">
                  <c:v>577.70000000000005</c:v>
                </c:pt>
                <c:pt idx="674">
                  <c:v>578.6</c:v>
                </c:pt>
                <c:pt idx="675">
                  <c:v>579.4</c:v>
                </c:pt>
                <c:pt idx="676">
                  <c:v>580.29999999999995</c:v>
                </c:pt>
                <c:pt idx="677">
                  <c:v>581.1</c:v>
                </c:pt>
                <c:pt idx="678">
                  <c:v>582</c:v>
                </c:pt>
                <c:pt idx="679">
                  <c:v>582.9</c:v>
                </c:pt>
                <c:pt idx="680">
                  <c:v>583.70000000000005</c:v>
                </c:pt>
                <c:pt idx="681">
                  <c:v>584.6</c:v>
                </c:pt>
                <c:pt idx="682">
                  <c:v>585.4</c:v>
                </c:pt>
                <c:pt idx="683">
                  <c:v>586.29999999999995</c:v>
                </c:pt>
                <c:pt idx="684">
                  <c:v>587.1</c:v>
                </c:pt>
                <c:pt idx="685">
                  <c:v>588</c:v>
                </c:pt>
                <c:pt idx="686">
                  <c:v>588.9</c:v>
                </c:pt>
                <c:pt idx="687">
                  <c:v>589.70000000000005</c:v>
                </c:pt>
                <c:pt idx="688">
                  <c:v>590.6</c:v>
                </c:pt>
                <c:pt idx="689">
                  <c:v>591.4</c:v>
                </c:pt>
                <c:pt idx="690">
                  <c:v>592.29999999999995</c:v>
                </c:pt>
                <c:pt idx="691">
                  <c:v>593.1</c:v>
                </c:pt>
                <c:pt idx="692">
                  <c:v>594</c:v>
                </c:pt>
                <c:pt idx="693">
                  <c:v>594.9</c:v>
                </c:pt>
                <c:pt idx="694">
                  <c:v>595.70000000000005</c:v>
                </c:pt>
                <c:pt idx="695">
                  <c:v>596.6</c:v>
                </c:pt>
                <c:pt idx="696">
                  <c:v>597.4</c:v>
                </c:pt>
                <c:pt idx="697">
                  <c:v>598.29999999999995</c:v>
                </c:pt>
                <c:pt idx="698">
                  <c:v>599.1</c:v>
                </c:pt>
                <c:pt idx="699">
                  <c:v>600</c:v>
                </c:pt>
                <c:pt idx="700">
                  <c:v>600.9</c:v>
                </c:pt>
                <c:pt idx="701">
                  <c:v>601.70000000000005</c:v>
                </c:pt>
                <c:pt idx="702">
                  <c:v>602.6</c:v>
                </c:pt>
                <c:pt idx="703">
                  <c:v>603.4</c:v>
                </c:pt>
                <c:pt idx="704">
                  <c:v>604.29999999999995</c:v>
                </c:pt>
                <c:pt idx="705">
                  <c:v>605.1</c:v>
                </c:pt>
                <c:pt idx="706">
                  <c:v>606</c:v>
                </c:pt>
                <c:pt idx="707">
                  <c:v>606.9</c:v>
                </c:pt>
                <c:pt idx="708">
                  <c:v>607.70000000000005</c:v>
                </c:pt>
                <c:pt idx="709">
                  <c:v>608.6</c:v>
                </c:pt>
                <c:pt idx="710">
                  <c:v>609.4</c:v>
                </c:pt>
                <c:pt idx="711">
                  <c:v>610.29999999999995</c:v>
                </c:pt>
                <c:pt idx="712">
                  <c:v>611.1</c:v>
                </c:pt>
                <c:pt idx="713">
                  <c:v>612</c:v>
                </c:pt>
                <c:pt idx="714">
                  <c:v>612.9</c:v>
                </c:pt>
                <c:pt idx="715">
                  <c:v>613.70000000000005</c:v>
                </c:pt>
                <c:pt idx="716">
                  <c:v>614.6</c:v>
                </c:pt>
                <c:pt idx="717">
                  <c:v>615.4</c:v>
                </c:pt>
                <c:pt idx="718">
                  <c:v>616.29999999999995</c:v>
                </c:pt>
                <c:pt idx="719">
                  <c:v>617.1</c:v>
                </c:pt>
                <c:pt idx="720">
                  <c:v>618</c:v>
                </c:pt>
                <c:pt idx="721">
                  <c:v>618.9</c:v>
                </c:pt>
                <c:pt idx="722">
                  <c:v>619.70000000000005</c:v>
                </c:pt>
                <c:pt idx="723">
                  <c:v>620.6</c:v>
                </c:pt>
                <c:pt idx="724">
                  <c:v>621.4</c:v>
                </c:pt>
                <c:pt idx="725">
                  <c:v>622.29999999999995</c:v>
                </c:pt>
                <c:pt idx="726">
                  <c:v>623.1</c:v>
                </c:pt>
                <c:pt idx="727">
                  <c:v>624</c:v>
                </c:pt>
                <c:pt idx="728">
                  <c:v>624.9</c:v>
                </c:pt>
                <c:pt idx="729">
                  <c:v>625.70000000000005</c:v>
                </c:pt>
                <c:pt idx="730">
                  <c:v>626.6</c:v>
                </c:pt>
                <c:pt idx="731">
                  <c:v>627.4</c:v>
                </c:pt>
                <c:pt idx="732">
                  <c:v>628.29999999999995</c:v>
                </c:pt>
                <c:pt idx="733">
                  <c:v>629.1</c:v>
                </c:pt>
                <c:pt idx="734">
                  <c:v>630</c:v>
                </c:pt>
                <c:pt idx="735">
                  <c:v>630.9</c:v>
                </c:pt>
                <c:pt idx="736">
                  <c:v>631.70000000000005</c:v>
                </c:pt>
                <c:pt idx="737">
                  <c:v>632.6</c:v>
                </c:pt>
                <c:pt idx="738">
                  <c:v>633.4</c:v>
                </c:pt>
                <c:pt idx="739">
                  <c:v>634.29999999999995</c:v>
                </c:pt>
                <c:pt idx="740">
                  <c:v>635.1</c:v>
                </c:pt>
                <c:pt idx="741">
                  <c:v>636</c:v>
                </c:pt>
                <c:pt idx="742">
                  <c:v>636.9</c:v>
                </c:pt>
                <c:pt idx="743">
                  <c:v>637.70000000000005</c:v>
                </c:pt>
                <c:pt idx="744">
                  <c:v>638.6</c:v>
                </c:pt>
                <c:pt idx="745">
                  <c:v>639.4</c:v>
                </c:pt>
                <c:pt idx="746">
                  <c:v>640.29999999999995</c:v>
                </c:pt>
                <c:pt idx="747">
                  <c:v>641.1</c:v>
                </c:pt>
                <c:pt idx="748">
                  <c:v>642</c:v>
                </c:pt>
                <c:pt idx="749">
                  <c:v>642.9</c:v>
                </c:pt>
                <c:pt idx="750">
                  <c:v>643.70000000000005</c:v>
                </c:pt>
                <c:pt idx="751">
                  <c:v>644.6</c:v>
                </c:pt>
                <c:pt idx="752">
                  <c:v>645.4</c:v>
                </c:pt>
                <c:pt idx="753">
                  <c:v>646.29999999999995</c:v>
                </c:pt>
                <c:pt idx="754">
                  <c:v>647.1</c:v>
                </c:pt>
                <c:pt idx="755">
                  <c:v>648</c:v>
                </c:pt>
                <c:pt idx="756">
                  <c:v>648.9</c:v>
                </c:pt>
                <c:pt idx="757">
                  <c:v>649.70000000000005</c:v>
                </c:pt>
                <c:pt idx="758">
                  <c:v>650.6</c:v>
                </c:pt>
                <c:pt idx="759">
                  <c:v>651.4</c:v>
                </c:pt>
                <c:pt idx="760">
                  <c:v>652.29999999999995</c:v>
                </c:pt>
                <c:pt idx="761">
                  <c:v>653.1</c:v>
                </c:pt>
                <c:pt idx="762">
                  <c:v>654</c:v>
                </c:pt>
                <c:pt idx="763">
                  <c:v>654.9</c:v>
                </c:pt>
                <c:pt idx="764">
                  <c:v>655.7</c:v>
                </c:pt>
                <c:pt idx="765">
                  <c:v>656.6</c:v>
                </c:pt>
                <c:pt idx="766">
                  <c:v>657.4</c:v>
                </c:pt>
                <c:pt idx="767">
                  <c:v>658.3</c:v>
                </c:pt>
                <c:pt idx="768">
                  <c:v>659.1</c:v>
                </c:pt>
                <c:pt idx="769">
                  <c:v>660</c:v>
                </c:pt>
                <c:pt idx="770">
                  <c:v>660.9</c:v>
                </c:pt>
                <c:pt idx="771">
                  <c:v>661.7</c:v>
                </c:pt>
                <c:pt idx="772">
                  <c:v>662.6</c:v>
                </c:pt>
                <c:pt idx="773">
                  <c:v>663.4</c:v>
                </c:pt>
                <c:pt idx="774">
                  <c:v>664.3</c:v>
                </c:pt>
                <c:pt idx="775">
                  <c:v>665.1</c:v>
                </c:pt>
                <c:pt idx="776">
                  <c:v>666</c:v>
                </c:pt>
                <c:pt idx="777">
                  <c:v>666.9</c:v>
                </c:pt>
                <c:pt idx="778">
                  <c:v>667.7</c:v>
                </c:pt>
                <c:pt idx="779">
                  <c:v>668.6</c:v>
                </c:pt>
                <c:pt idx="780">
                  <c:v>669.4</c:v>
                </c:pt>
                <c:pt idx="781">
                  <c:v>670.3</c:v>
                </c:pt>
                <c:pt idx="782">
                  <c:v>671.1</c:v>
                </c:pt>
                <c:pt idx="783">
                  <c:v>672</c:v>
                </c:pt>
                <c:pt idx="784">
                  <c:v>672.9</c:v>
                </c:pt>
                <c:pt idx="785">
                  <c:v>673.7</c:v>
                </c:pt>
                <c:pt idx="786">
                  <c:v>674.6</c:v>
                </c:pt>
                <c:pt idx="787">
                  <c:v>675.4</c:v>
                </c:pt>
                <c:pt idx="788">
                  <c:v>676.3</c:v>
                </c:pt>
                <c:pt idx="789">
                  <c:v>677.1</c:v>
                </c:pt>
                <c:pt idx="790">
                  <c:v>678</c:v>
                </c:pt>
                <c:pt idx="791">
                  <c:v>678.9</c:v>
                </c:pt>
                <c:pt idx="792">
                  <c:v>679.7</c:v>
                </c:pt>
                <c:pt idx="793">
                  <c:v>680.6</c:v>
                </c:pt>
                <c:pt idx="794">
                  <c:v>681.4</c:v>
                </c:pt>
                <c:pt idx="795">
                  <c:v>682.3</c:v>
                </c:pt>
                <c:pt idx="796">
                  <c:v>683.1</c:v>
                </c:pt>
                <c:pt idx="797">
                  <c:v>684</c:v>
                </c:pt>
                <c:pt idx="798">
                  <c:v>684.9</c:v>
                </c:pt>
                <c:pt idx="799">
                  <c:v>685.7</c:v>
                </c:pt>
                <c:pt idx="800">
                  <c:v>686.6</c:v>
                </c:pt>
                <c:pt idx="801">
                  <c:v>687.4</c:v>
                </c:pt>
                <c:pt idx="802">
                  <c:v>688.3</c:v>
                </c:pt>
                <c:pt idx="803">
                  <c:v>689.1</c:v>
                </c:pt>
                <c:pt idx="804">
                  <c:v>690</c:v>
                </c:pt>
                <c:pt idx="805">
                  <c:v>690.9</c:v>
                </c:pt>
                <c:pt idx="806">
                  <c:v>691.7</c:v>
                </c:pt>
                <c:pt idx="807">
                  <c:v>692.6</c:v>
                </c:pt>
                <c:pt idx="808">
                  <c:v>693.4</c:v>
                </c:pt>
                <c:pt idx="809">
                  <c:v>694.3</c:v>
                </c:pt>
                <c:pt idx="810">
                  <c:v>695.1</c:v>
                </c:pt>
                <c:pt idx="811">
                  <c:v>696</c:v>
                </c:pt>
                <c:pt idx="812">
                  <c:v>696.9</c:v>
                </c:pt>
                <c:pt idx="813">
                  <c:v>697.7</c:v>
                </c:pt>
                <c:pt idx="814">
                  <c:v>698.6</c:v>
                </c:pt>
                <c:pt idx="815">
                  <c:v>699.4</c:v>
                </c:pt>
                <c:pt idx="816">
                  <c:v>700.3</c:v>
                </c:pt>
                <c:pt idx="817">
                  <c:v>701.1</c:v>
                </c:pt>
                <c:pt idx="818">
                  <c:v>702</c:v>
                </c:pt>
                <c:pt idx="819">
                  <c:v>702.9</c:v>
                </c:pt>
                <c:pt idx="820">
                  <c:v>703.7</c:v>
                </c:pt>
                <c:pt idx="821">
                  <c:v>704.6</c:v>
                </c:pt>
                <c:pt idx="822">
                  <c:v>705.4</c:v>
                </c:pt>
                <c:pt idx="823">
                  <c:v>706.3</c:v>
                </c:pt>
                <c:pt idx="824">
                  <c:v>707.1</c:v>
                </c:pt>
                <c:pt idx="825">
                  <c:v>708</c:v>
                </c:pt>
                <c:pt idx="826">
                  <c:v>708.9</c:v>
                </c:pt>
                <c:pt idx="827">
                  <c:v>709.7</c:v>
                </c:pt>
                <c:pt idx="828">
                  <c:v>710.6</c:v>
                </c:pt>
                <c:pt idx="829">
                  <c:v>711.4</c:v>
                </c:pt>
                <c:pt idx="830">
                  <c:v>712.3</c:v>
                </c:pt>
                <c:pt idx="831">
                  <c:v>713.1</c:v>
                </c:pt>
                <c:pt idx="832">
                  <c:v>714</c:v>
                </c:pt>
                <c:pt idx="833">
                  <c:v>714.9</c:v>
                </c:pt>
                <c:pt idx="834">
                  <c:v>715.7</c:v>
                </c:pt>
                <c:pt idx="835">
                  <c:v>716.6</c:v>
                </c:pt>
                <c:pt idx="836">
                  <c:v>717.4</c:v>
                </c:pt>
                <c:pt idx="837">
                  <c:v>718.3</c:v>
                </c:pt>
                <c:pt idx="838">
                  <c:v>719.1</c:v>
                </c:pt>
                <c:pt idx="839">
                  <c:v>720</c:v>
                </c:pt>
                <c:pt idx="840">
                  <c:v>720.9</c:v>
                </c:pt>
                <c:pt idx="841">
                  <c:v>721.7</c:v>
                </c:pt>
                <c:pt idx="842">
                  <c:v>722.6</c:v>
                </c:pt>
                <c:pt idx="843">
                  <c:v>723.4</c:v>
                </c:pt>
                <c:pt idx="844">
                  <c:v>724.3</c:v>
                </c:pt>
                <c:pt idx="845">
                  <c:v>725.1</c:v>
                </c:pt>
                <c:pt idx="846">
                  <c:v>726</c:v>
                </c:pt>
                <c:pt idx="847">
                  <c:v>726.9</c:v>
                </c:pt>
                <c:pt idx="848">
                  <c:v>727.7</c:v>
                </c:pt>
                <c:pt idx="849">
                  <c:v>728.6</c:v>
                </c:pt>
                <c:pt idx="850">
                  <c:v>729.4</c:v>
                </c:pt>
                <c:pt idx="851">
                  <c:v>730.3</c:v>
                </c:pt>
                <c:pt idx="852">
                  <c:v>731.1</c:v>
                </c:pt>
                <c:pt idx="853">
                  <c:v>732</c:v>
                </c:pt>
                <c:pt idx="854">
                  <c:v>732.9</c:v>
                </c:pt>
                <c:pt idx="855">
                  <c:v>733.7</c:v>
                </c:pt>
                <c:pt idx="856">
                  <c:v>734.6</c:v>
                </c:pt>
                <c:pt idx="857">
                  <c:v>735.4</c:v>
                </c:pt>
                <c:pt idx="858">
                  <c:v>736.3</c:v>
                </c:pt>
                <c:pt idx="859">
                  <c:v>737.1</c:v>
                </c:pt>
                <c:pt idx="860">
                  <c:v>738</c:v>
                </c:pt>
                <c:pt idx="861">
                  <c:v>738.9</c:v>
                </c:pt>
                <c:pt idx="862">
                  <c:v>739.7</c:v>
                </c:pt>
                <c:pt idx="863">
                  <c:v>740.6</c:v>
                </c:pt>
                <c:pt idx="864">
                  <c:v>741.4</c:v>
                </c:pt>
                <c:pt idx="865">
                  <c:v>742.3</c:v>
                </c:pt>
                <c:pt idx="866">
                  <c:v>743.1</c:v>
                </c:pt>
                <c:pt idx="867">
                  <c:v>744</c:v>
                </c:pt>
                <c:pt idx="868">
                  <c:v>744.9</c:v>
                </c:pt>
                <c:pt idx="869">
                  <c:v>745.7</c:v>
                </c:pt>
                <c:pt idx="870">
                  <c:v>746.6</c:v>
                </c:pt>
                <c:pt idx="871">
                  <c:v>747.4</c:v>
                </c:pt>
                <c:pt idx="872">
                  <c:v>748.3</c:v>
                </c:pt>
                <c:pt idx="873">
                  <c:v>749.1</c:v>
                </c:pt>
                <c:pt idx="874">
                  <c:v>750</c:v>
                </c:pt>
                <c:pt idx="875">
                  <c:v>750.9</c:v>
                </c:pt>
                <c:pt idx="876">
                  <c:v>751.7</c:v>
                </c:pt>
                <c:pt idx="877">
                  <c:v>752.6</c:v>
                </c:pt>
                <c:pt idx="878">
                  <c:v>753.4</c:v>
                </c:pt>
                <c:pt idx="879">
                  <c:v>754.3</c:v>
                </c:pt>
                <c:pt idx="880">
                  <c:v>755.1</c:v>
                </c:pt>
                <c:pt idx="881">
                  <c:v>756</c:v>
                </c:pt>
                <c:pt idx="882">
                  <c:v>756.9</c:v>
                </c:pt>
                <c:pt idx="883">
                  <c:v>757.7</c:v>
                </c:pt>
                <c:pt idx="884">
                  <c:v>758.6</c:v>
                </c:pt>
                <c:pt idx="885">
                  <c:v>759.4</c:v>
                </c:pt>
                <c:pt idx="886">
                  <c:v>760.3</c:v>
                </c:pt>
                <c:pt idx="887">
                  <c:v>761.1</c:v>
                </c:pt>
                <c:pt idx="888">
                  <c:v>762</c:v>
                </c:pt>
                <c:pt idx="889">
                  <c:v>762.9</c:v>
                </c:pt>
                <c:pt idx="890">
                  <c:v>763.7</c:v>
                </c:pt>
                <c:pt idx="891">
                  <c:v>764.6</c:v>
                </c:pt>
                <c:pt idx="892">
                  <c:v>765.4</c:v>
                </c:pt>
                <c:pt idx="893">
                  <c:v>766.3</c:v>
                </c:pt>
                <c:pt idx="894">
                  <c:v>767.1</c:v>
                </c:pt>
                <c:pt idx="895">
                  <c:v>768</c:v>
                </c:pt>
                <c:pt idx="896">
                  <c:v>768.9</c:v>
                </c:pt>
                <c:pt idx="897">
                  <c:v>769.7</c:v>
                </c:pt>
                <c:pt idx="898">
                  <c:v>770.6</c:v>
                </c:pt>
                <c:pt idx="899">
                  <c:v>771.4</c:v>
                </c:pt>
                <c:pt idx="900">
                  <c:v>772.3</c:v>
                </c:pt>
                <c:pt idx="901">
                  <c:v>773.1</c:v>
                </c:pt>
                <c:pt idx="902">
                  <c:v>774</c:v>
                </c:pt>
                <c:pt idx="903">
                  <c:v>774.9</c:v>
                </c:pt>
                <c:pt idx="904">
                  <c:v>775.7</c:v>
                </c:pt>
                <c:pt idx="905">
                  <c:v>776.6</c:v>
                </c:pt>
                <c:pt idx="906">
                  <c:v>777.4</c:v>
                </c:pt>
                <c:pt idx="907">
                  <c:v>778.3</c:v>
                </c:pt>
                <c:pt idx="908">
                  <c:v>779.1</c:v>
                </c:pt>
                <c:pt idx="909">
                  <c:v>780</c:v>
                </c:pt>
                <c:pt idx="910">
                  <c:v>780.9</c:v>
                </c:pt>
                <c:pt idx="911">
                  <c:v>781.7</c:v>
                </c:pt>
                <c:pt idx="912">
                  <c:v>782.6</c:v>
                </c:pt>
                <c:pt idx="913">
                  <c:v>783.4</c:v>
                </c:pt>
                <c:pt idx="914">
                  <c:v>784.3</c:v>
                </c:pt>
                <c:pt idx="915">
                  <c:v>785.1</c:v>
                </c:pt>
                <c:pt idx="916">
                  <c:v>786</c:v>
                </c:pt>
                <c:pt idx="917">
                  <c:v>786.9</c:v>
                </c:pt>
                <c:pt idx="918">
                  <c:v>787.7</c:v>
                </c:pt>
                <c:pt idx="919">
                  <c:v>788.6</c:v>
                </c:pt>
                <c:pt idx="920">
                  <c:v>789.4</c:v>
                </c:pt>
                <c:pt idx="921">
                  <c:v>790.3</c:v>
                </c:pt>
                <c:pt idx="922">
                  <c:v>791.1</c:v>
                </c:pt>
                <c:pt idx="923">
                  <c:v>792</c:v>
                </c:pt>
                <c:pt idx="924">
                  <c:v>792.9</c:v>
                </c:pt>
                <c:pt idx="925">
                  <c:v>793.7</c:v>
                </c:pt>
                <c:pt idx="926">
                  <c:v>794.6</c:v>
                </c:pt>
                <c:pt idx="927">
                  <c:v>795.4</c:v>
                </c:pt>
                <c:pt idx="928">
                  <c:v>796.3</c:v>
                </c:pt>
                <c:pt idx="929">
                  <c:v>797.1</c:v>
                </c:pt>
                <c:pt idx="930">
                  <c:v>798</c:v>
                </c:pt>
                <c:pt idx="931">
                  <c:v>798.9</c:v>
                </c:pt>
                <c:pt idx="932">
                  <c:v>799.7</c:v>
                </c:pt>
                <c:pt idx="933">
                  <c:v>800.6</c:v>
                </c:pt>
                <c:pt idx="934">
                  <c:v>801.4</c:v>
                </c:pt>
                <c:pt idx="935">
                  <c:v>802.3</c:v>
                </c:pt>
                <c:pt idx="936">
                  <c:v>803.1</c:v>
                </c:pt>
                <c:pt idx="937">
                  <c:v>804</c:v>
                </c:pt>
                <c:pt idx="938">
                  <c:v>804.9</c:v>
                </c:pt>
                <c:pt idx="939">
                  <c:v>805.7</c:v>
                </c:pt>
                <c:pt idx="940">
                  <c:v>806.6</c:v>
                </c:pt>
                <c:pt idx="941">
                  <c:v>807.4</c:v>
                </c:pt>
                <c:pt idx="942">
                  <c:v>808.3</c:v>
                </c:pt>
                <c:pt idx="943">
                  <c:v>809.1</c:v>
                </c:pt>
                <c:pt idx="944">
                  <c:v>810</c:v>
                </c:pt>
                <c:pt idx="945">
                  <c:v>810.9</c:v>
                </c:pt>
                <c:pt idx="946">
                  <c:v>811.7</c:v>
                </c:pt>
                <c:pt idx="947">
                  <c:v>812.6</c:v>
                </c:pt>
                <c:pt idx="948">
                  <c:v>813.4</c:v>
                </c:pt>
                <c:pt idx="949">
                  <c:v>814.3</c:v>
                </c:pt>
                <c:pt idx="950">
                  <c:v>815.1</c:v>
                </c:pt>
                <c:pt idx="951">
                  <c:v>816</c:v>
                </c:pt>
                <c:pt idx="952">
                  <c:v>816.9</c:v>
                </c:pt>
                <c:pt idx="953">
                  <c:v>817.7</c:v>
                </c:pt>
                <c:pt idx="954">
                  <c:v>818.6</c:v>
                </c:pt>
                <c:pt idx="955">
                  <c:v>819.4</c:v>
                </c:pt>
                <c:pt idx="956">
                  <c:v>820.3</c:v>
                </c:pt>
                <c:pt idx="957">
                  <c:v>821.1</c:v>
                </c:pt>
                <c:pt idx="958">
                  <c:v>822</c:v>
                </c:pt>
                <c:pt idx="959">
                  <c:v>822.9</c:v>
                </c:pt>
                <c:pt idx="960">
                  <c:v>823.7</c:v>
                </c:pt>
                <c:pt idx="961">
                  <c:v>824.6</c:v>
                </c:pt>
                <c:pt idx="962">
                  <c:v>825.4</c:v>
                </c:pt>
                <c:pt idx="963">
                  <c:v>826.3</c:v>
                </c:pt>
                <c:pt idx="964">
                  <c:v>827.1</c:v>
                </c:pt>
                <c:pt idx="965">
                  <c:v>828</c:v>
                </c:pt>
                <c:pt idx="966">
                  <c:v>828.9</c:v>
                </c:pt>
                <c:pt idx="967">
                  <c:v>829.7</c:v>
                </c:pt>
                <c:pt idx="968">
                  <c:v>830.6</c:v>
                </c:pt>
                <c:pt idx="969">
                  <c:v>831.4</c:v>
                </c:pt>
                <c:pt idx="970">
                  <c:v>832.3</c:v>
                </c:pt>
                <c:pt idx="971">
                  <c:v>833.1</c:v>
                </c:pt>
                <c:pt idx="972">
                  <c:v>834</c:v>
                </c:pt>
                <c:pt idx="973">
                  <c:v>834.9</c:v>
                </c:pt>
                <c:pt idx="974">
                  <c:v>835.7</c:v>
                </c:pt>
                <c:pt idx="975">
                  <c:v>836.6</c:v>
                </c:pt>
                <c:pt idx="976">
                  <c:v>837.4</c:v>
                </c:pt>
                <c:pt idx="977">
                  <c:v>838.3</c:v>
                </c:pt>
                <c:pt idx="978">
                  <c:v>839.1</c:v>
                </c:pt>
                <c:pt idx="979">
                  <c:v>840</c:v>
                </c:pt>
                <c:pt idx="980">
                  <c:v>840.9</c:v>
                </c:pt>
                <c:pt idx="981">
                  <c:v>841.7</c:v>
                </c:pt>
                <c:pt idx="982">
                  <c:v>842.6</c:v>
                </c:pt>
                <c:pt idx="983">
                  <c:v>843.4</c:v>
                </c:pt>
                <c:pt idx="984">
                  <c:v>844.3</c:v>
                </c:pt>
                <c:pt idx="985">
                  <c:v>845.1</c:v>
                </c:pt>
                <c:pt idx="986">
                  <c:v>846</c:v>
                </c:pt>
                <c:pt idx="987">
                  <c:v>846.9</c:v>
                </c:pt>
                <c:pt idx="988">
                  <c:v>847.7</c:v>
                </c:pt>
                <c:pt idx="989">
                  <c:v>848.6</c:v>
                </c:pt>
                <c:pt idx="990">
                  <c:v>849.4</c:v>
                </c:pt>
                <c:pt idx="991">
                  <c:v>850.3</c:v>
                </c:pt>
                <c:pt idx="992">
                  <c:v>851.1</c:v>
                </c:pt>
                <c:pt idx="993">
                  <c:v>852</c:v>
                </c:pt>
                <c:pt idx="994">
                  <c:v>852.9</c:v>
                </c:pt>
                <c:pt idx="995">
                  <c:v>853.7</c:v>
                </c:pt>
                <c:pt idx="996">
                  <c:v>854.6</c:v>
                </c:pt>
                <c:pt idx="997">
                  <c:v>855.4</c:v>
                </c:pt>
                <c:pt idx="998">
                  <c:v>856.3</c:v>
                </c:pt>
                <c:pt idx="999">
                  <c:v>857.1</c:v>
                </c:pt>
                <c:pt idx="1000">
                  <c:v>858</c:v>
                </c:pt>
                <c:pt idx="1001">
                  <c:v>858.9</c:v>
                </c:pt>
                <c:pt idx="1002">
                  <c:v>859.7</c:v>
                </c:pt>
                <c:pt idx="1003">
                  <c:v>860.6</c:v>
                </c:pt>
                <c:pt idx="1004">
                  <c:v>861.4</c:v>
                </c:pt>
                <c:pt idx="1005">
                  <c:v>862.3</c:v>
                </c:pt>
                <c:pt idx="1006">
                  <c:v>863.1</c:v>
                </c:pt>
                <c:pt idx="1007">
                  <c:v>864</c:v>
                </c:pt>
                <c:pt idx="1008">
                  <c:v>864.9</c:v>
                </c:pt>
                <c:pt idx="1009">
                  <c:v>865.7</c:v>
                </c:pt>
                <c:pt idx="1010">
                  <c:v>866.6</c:v>
                </c:pt>
                <c:pt idx="1011">
                  <c:v>867.4</c:v>
                </c:pt>
                <c:pt idx="1012">
                  <c:v>868.3</c:v>
                </c:pt>
                <c:pt idx="1013">
                  <c:v>869.1</c:v>
                </c:pt>
                <c:pt idx="1014">
                  <c:v>870</c:v>
                </c:pt>
                <c:pt idx="1015">
                  <c:v>870.9</c:v>
                </c:pt>
                <c:pt idx="1016">
                  <c:v>871.7</c:v>
                </c:pt>
                <c:pt idx="1017">
                  <c:v>872.6</c:v>
                </c:pt>
                <c:pt idx="1018">
                  <c:v>873.4</c:v>
                </c:pt>
                <c:pt idx="1019">
                  <c:v>874.3</c:v>
                </c:pt>
                <c:pt idx="1020">
                  <c:v>875.1</c:v>
                </c:pt>
                <c:pt idx="1021">
                  <c:v>876</c:v>
                </c:pt>
                <c:pt idx="1022">
                  <c:v>876.9</c:v>
                </c:pt>
                <c:pt idx="1023">
                  <c:v>877.7</c:v>
                </c:pt>
                <c:pt idx="1024">
                  <c:v>878.6</c:v>
                </c:pt>
                <c:pt idx="1025">
                  <c:v>879.4</c:v>
                </c:pt>
                <c:pt idx="1026">
                  <c:v>880.3</c:v>
                </c:pt>
                <c:pt idx="1027">
                  <c:v>881.1</c:v>
                </c:pt>
                <c:pt idx="1028">
                  <c:v>882</c:v>
                </c:pt>
                <c:pt idx="1029">
                  <c:v>882.9</c:v>
                </c:pt>
                <c:pt idx="1030">
                  <c:v>883.7</c:v>
                </c:pt>
                <c:pt idx="1031">
                  <c:v>884.6</c:v>
                </c:pt>
                <c:pt idx="1032">
                  <c:v>885.4</c:v>
                </c:pt>
                <c:pt idx="1033">
                  <c:v>886.3</c:v>
                </c:pt>
                <c:pt idx="1034">
                  <c:v>887.1</c:v>
                </c:pt>
                <c:pt idx="1035">
                  <c:v>888</c:v>
                </c:pt>
                <c:pt idx="1036">
                  <c:v>888.9</c:v>
                </c:pt>
                <c:pt idx="1037">
                  <c:v>889.7</c:v>
                </c:pt>
                <c:pt idx="1038">
                  <c:v>890.6</c:v>
                </c:pt>
                <c:pt idx="1039">
                  <c:v>891.4</c:v>
                </c:pt>
                <c:pt idx="1040">
                  <c:v>892.3</c:v>
                </c:pt>
                <c:pt idx="1041">
                  <c:v>893.1</c:v>
                </c:pt>
                <c:pt idx="1042">
                  <c:v>894</c:v>
                </c:pt>
                <c:pt idx="1043">
                  <c:v>894.9</c:v>
                </c:pt>
                <c:pt idx="1044">
                  <c:v>895.7</c:v>
                </c:pt>
                <c:pt idx="1045">
                  <c:v>896.6</c:v>
                </c:pt>
                <c:pt idx="1046">
                  <c:v>897.4</c:v>
                </c:pt>
                <c:pt idx="1047">
                  <c:v>898.3</c:v>
                </c:pt>
                <c:pt idx="1048">
                  <c:v>899.1</c:v>
                </c:pt>
                <c:pt idx="1049">
                  <c:v>900</c:v>
                </c:pt>
                <c:pt idx="1050">
                  <c:v>900.9</c:v>
                </c:pt>
                <c:pt idx="1051">
                  <c:v>901.7</c:v>
                </c:pt>
                <c:pt idx="1052">
                  <c:v>902.6</c:v>
                </c:pt>
                <c:pt idx="1053">
                  <c:v>903.4</c:v>
                </c:pt>
                <c:pt idx="1054">
                  <c:v>904.3</c:v>
                </c:pt>
                <c:pt idx="1055">
                  <c:v>905.1</c:v>
                </c:pt>
                <c:pt idx="1056">
                  <c:v>906</c:v>
                </c:pt>
                <c:pt idx="1057">
                  <c:v>906.9</c:v>
                </c:pt>
                <c:pt idx="1058">
                  <c:v>907.7</c:v>
                </c:pt>
                <c:pt idx="1059">
                  <c:v>908.6</c:v>
                </c:pt>
                <c:pt idx="1060">
                  <c:v>909.4</c:v>
                </c:pt>
                <c:pt idx="1061">
                  <c:v>910.3</c:v>
                </c:pt>
                <c:pt idx="1062">
                  <c:v>911.1</c:v>
                </c:pt>
                <c:pt idx="1063">
                  <c:v>912</c:v>
                </c:pt>
                <c:pt idx="1064">
                  <c:v>912.9</c:v>
                </c:pt>
                <c:pt idx="1065">
                  <c:v>913.7</c:v>
                </c:pt>
                <c:pt idx="1066">
                  <c:v>914.6</c:v>
                </c:pt>
                <c:pt idx="1067">
                  <c:v>915.4</c:v>
                </c:pt>
                <c:pt idx="1068">
                  <c:v>916.3</c:v>
                </c:pt>
                <c:pt idx="1069">
                  <c:v>917.1</c:v>
                </c:pt>
                <c:pt idx="1070">
                  <c:v>918</c:v>
                </c:pt>
                <c:pt idx="1071">
                  <c:v>918.9</c:v>
                </c:pt>
                <c:pt idx="1072">
                  <c:v>919.7</c:v>
                </c:pt>
                <c:pt idx="1073">
                  <c:v>920.6</c:v>
                </c:pt>
                <c:pt idx="1074">
                  <c:v>921.4</c:v>
                </c:pt>
                <c:pt idx="1075">
                  <c:v>922.3</c:v>
                </c:pt>
                <c:pt idx="1076">
                  <c:v>923.1</c:v>
                </c:pt>
                <c:pt idx="1077">
                  <c:v>924</c:v>
                </c:pt>
                <c:pt idx="1078">
                  <c:v>924.9</c:v>
                </c:pt>
                <c:pt idx="1079">
                  <c:v>925.7</c:v>
                </c:pt>
                <c:pt idx="1080">
                  <c:v>926.6</c:v>
                </c:pt>
                <c:pt idx="1081">
                  <c:v>927.4</c:v>
                </c:pt>
                <c:pt idx="1082">
                  <c:v>928.3</c:v>
                </c:pt>
                <c:pt idx="1083">
                  <c:v>929.1</c:v>
                </c:pt>
                <c:pt idx="1084">
                  <c:v>930</c:v>
                </c:pt>
                <c:pt idx="1085">
                  <c:v>930.9</c:v>
                </c:pt>
                <c:pt idx="1086">
                  <c:v>931.7</c:v>
                </c:pt>
                <c:pt idx="1087">
                  <c:v>932.6</c:v>
                </c:pt>
                <c:pt idx="1088">
                  <c:v>933.4</c:v>
                </c:pt>
                <c:pt idx="1089">
                  <c:v>934.3</c:v>
                </c:pt>
                <c:pt idx="1090">
                  <c:v>935.1</c:v>
                </c:pt>
                <c:pt idx="1091">
                  <c:v>936</c:v>
                </c:pt>
                <c:pt idx="1092">
                  <c:v>936.9</c:v>
                </c:pt>
                <c:pt idx="1093">
                  <c:v>937.7</c:v>
                </c:pt>
                <c:pt idx="1094">
                  <c:v>938.6</c:v>
                </c:pt>
                <c:pt idx="1095">
                  <c:v>939.4</c:v>
                </c:pt>
                <c:pt idx="1096">
                  <c:v>940.3</c:v>
                </c:pt>
                <c:pt idx="1097">
                  <c:v>941.1</c:v>
                </c:pt>
                <c:pt idx="1098">
                  <c:v>942</c:v>
                </c:pt>
                <c:pt idx="1099">
                  <c:v>942.9</c:v>
                </c:pt>
                <c:pt idx="1100">
                  <c:v>943.7</c:v>
                </c:pt>
                <c:pt idx="1101">
                  <c:v>944.6</c:v>
                </c:pt>
                <c:pt idx="1102">
                  <c:v>945.4</c:v>
                </c:pt>
                <c:pt idx="1103">
                  <c:v>946.3</c:v>
                </c:pt>
                <c:pt idx="1104">
                  <c:v>947.1</c:v>
                </c:pt>
                <c:pt idx="1105">
                  <c:v>948</c:v>
                </c:pt>
                <c:pt idx="1106">
                  <c:v>948.9</c:v>
                </c:pt>
                <c:pt idx="1107">
                  <c:v>949.7</c:v>
                </c:pt>
                <c:pt idx="1108">
                  <c:v>950.6</c:v>
                </c:pt>
                <c:pt idx="1109">
                  <c:v>951.4</c:v>
                </c:pt>
                <c:pt idx="1110">
                  <c:v>952.3</c:v>
                </c:pt>
                <c:pt idx="1111">
                  <c:v>953.1</c:v>
                </c:pt>
                <c:pt idx="1112">
                  <c:v>954</c:v>
                </c:pt>
                <c:pt idx="1113">
                  <c:v>954.9</c:v>
                </c:pt>
                <c:pt idx="1114">
                  <c:v>955.7</c:v>
                </c:pt>
                <c:pt idx="1115">
                  <c:v>956.6</c:v>
                </c:pt>
                <c:pt idx="1116">
                  <c:v>957.4</c:v>
                </c:pt>
                <c:pt idx="1117">
                  <c:v>958.3</c:v>
                </c:pt>
                <c:pt idx="1118">
                  <c:v>959.14341736694598</c:v>
                </c:pt>
                <c:pt idx="1119">
                  <c:v>960.00056745278698</c:v>
                </c:pt>
                <c:pt idx="1120">
                  <c:v>960.85771753862798</c:v>
                </c:pt>
                <c:pt idx="1121">
                  <c:v>961.71486762446898</c:v>
                </c:pt>
                <c:pt idx="1122">
                  <c:v>962.57201771030998</c:v>
                </c:pt>
                <c:pt idx="1123">
                  <c:v>963.42916779614995</c:v>
                </c:pt>
                <c:pt idx="1124">
                  <c:v>964.28631788199095</c:v>
                </c:pt>
                <c:pt idx="1125">
                  <c:v>965.14346796783195</c:v>
                </c:pt>
                <c:pt idx="1126">
                  <c:v>966.00061805367295</c:v>
                </c:pt>
                <c:pt idx="1127">
                  <c:v>966.85776813951304</c:v>
                </c:pt>
                <c:pt idx="1128">
                  <c:v>967.71491822535404</c:v>
                </c:pt>
                <c:pt idx="1129">
                  <c:v>968.57206831119504</c:v>
                </c:pt>
                <c:pt idx="1130">
                  <c:v>969.42921839703604</c:v>
                </c:pt>
                <c:pt idx="1131">
                  <c:v>970.28636848287704</c:v>
                </c:pt>
                <c:pt idx="1132">
                  <c:v>971.14351856871701</c:v>
                </c:pt>
                <c:pt idx="1133">
                  <c:v>972.00066865455801</c:v>
                </c:pt>
                <c:pt idx="1134">
                  <c:v>972.85781874039901</c:v>
                </c:pt>
                <c:pt idx="1135">
                  <c:v>973.71496882624001</c:v>
                </c:pt>
                <c:pt idx="1136">
                  <c:v>974.57211891208101</c:v>
                </c:pt>
                <c:pt idx="1137">
                  <c:v>975.42926899792099</c:v>
                </c:pt>
                <c:pt idx="1138">
                  <c:v>976.28641908376198</c:v>
                </c:pt>
                <c:pt idx="1139">
                  <c:v>977.14356916960298</c:v>
                </c:pt>
                <c:pt idx="1140">
                  <c:v>978.00071925544398</c:v>
                </c:pt>
                <c:pt idx="1141">
                  <c:v>978.85786934128396</c:v>
                </c:pt>
                <c:pt idx="1142">
                  <c:v>979.71501942712496</c:v>
                </c:pt>
                <c:pt idx="1143">
                  <c:v>980.57216951296596</c:v>
                </c:pt>
                <c:pt idx="1144">
                  <c:v>981.42931959880696</c:v>
                </c:pt>
                <c:pt idx="1145">
                  <c:v>982.28646968464795</c:v>
                </c:pt>
                <c:pt idx="1146">
                  <c:v>983.14361977048804</c:v>
                </c:pt>
                <c:pt idx="1147">
                  <c:v>984.00076985632904</c:v>
                </c:pt>
                <c:pt idx="1148">
                  <c:v>984.85791994217004</c:v>
                </c:pt>
                <c:pt idx="1149">
                  <c:v>985.71507002801104</c:v>
                </c:pt>
                <c:pt idx="1150">
                  <c:v>986.57222011385204</c:v>
                </c:pt>
                <c:pt idx="1151">
                  <c:v>987.42937019969202</c:v>
                </c:pt>
                <c:pt idx="1152">
                  <c:v>988.28652028553302</c:v>
                </c:pt>
                <c:pt idx="1153">
                  <c:v>989.14367037137401</c:v>
                </c:pt>
                <c:pt idx="1154">
                  <c:v>990.00082045721501</c:v>
                </c:pt>
                <c:pt idx="1155">
                  <c:v>990.85797054305601</c:v>
                </c:pt>
                <c:pt idx="1156">
                  <c:v>991.71512062889599</c:v>
                </c:pt>
                <c:pt idx="1157">
                  <c:v>992.57227071473699</c:v>
                </c:pt>
                <c:pt idx="1158">
                  <c:v>993.42942080057799</c:v>
                </c:pt>
                <c:pt idx="1159">
                  <c:v>994.28657088641899</c:v>
                </c:pt>
                <c:pt idx="1160">
                  <c:v>995.14372097225896</c:v>
                </c:pt>
                <c:pt idx="1161">
                  <c:v>996.00087105809996</c:v>
                </c:pt>
                <c:pt idx="1162">
                  <c:v>996.85802114394096</c:v>
                </c:pt>
                <c:pt idx="1163">
                  <c:v>997.71517122978196</c:v>
                </c:pt>
                <c:pt idx="1164">
                  <c:v>998.57232131562296</c:v>
                </c:pt>
                <c:pt idx="1165">
                  <c:v>999.42947140146305</c:v>
                </c:pt>
                <c:pt idx="1166">
                  <c:v>1000.2866214873</c:v>
                </c:pt>
                <c:pt idx="1167">
                  <c:v>1001.14377157315</c:v>
                </c:pt>
                <c:pt idx="1168">
                  <c:v>1002.00092165899</c:v>
                </c:pt>
                <c:pt idx="1169">
                  <c:v>1002.85807174483</c:v>
                </c:pt>
                <c:pt idx="1170">
                  <c:v>1003.71522183067</c:v>
                </c:pt>
                <c:pt idx="1171">
                  <c:v>1004.57237191651</c:v>
                </c:pt>
                <c:pt idx="1172">
                  <c:v>1005.42952200235</c:v>
                </c:pt>
                <c:pt idx="1173">
                  <c:v>1006.28667208819</c:v>
                </c:pt>
                <c:pt idx="1174">
                  <c:v>1007.14382217403</c:v>
                </c:pt>
                <c:pt idx="1175">
                  <c:v>1008.00097225987</c:v>
                </c:pt>
                <c:pt idx="1176">
                  <c:v>1008.8581223457099</c:v>
                </c:pt>
                <c:pt idx="1177">
                  <c:v>1009.71527243155</c:v>
                </c:pt>
                <c:pt idx="1178">
                  <c:v>1010.57242251739</c:v>
                </c:pt>
                <c:pt idx="1179">
                  <c:v>1011.42957260323</c:v>
                </c:pt>
                <c:pt idx="1180">
                  <c:v>1012.28672268908</c:v>
                </c:pt>
                <c:pt idx="1181">
                  <c:v>1013.1438727749201</c:v>
                </c:pt>
                <c:pt idx="1182">
                  <c:v>1014.00102286076</c:v>
                </c:pt>
                <c:pt idx="1183">
                  <c:v>1014.8581729466</c:v>
                </c:pt>
                <c:pt idx="1184">
                  <c:v>1015.71532303244</c:v>
                </c:pt>
                <c:pt idx="1185">
                  <c:v>1016.57247311828</c:v>
                </c:pt>
                <c:pt idx="1186">
                  <c:v>1017.42962320412</c:v>
                </c:pt>
                <c:pt idx="1187">
                  <c:v>1018.28677328996</c:v>
                </c:pt>
                <c:pt idx="1188">
                  <c:v>1019.1439233758</c:v>
                </c:pt>
                <c:pt idx="1189">
                  <c:v>1020.00107346164</c:v>
                </c:pt>
                <c:pt idx="1190">
                  <c:v>1020.85822354748</c:v>
                </c:pt>
                <c:pt idx="1191">
                  <c:v>1021.71537363332</c:v>
                </c:pt>
                <c:pt idx="1192">
                  <c:v>1022.57252371917</c:v>
                </c:pt>
                <c:pt idx="1193">
                  <c:v>1023.42967380501</c:v>
                </c:pt>
                <c:pt idx="1194">
                  <c:v>1024.28682389085</c:v>
                </c:pt>
                <c:pt idx="1195">
                  <c:v>1025.1439739766899</c:v>
                </c:pt>
                <c:pt idx="1196">
                  <c:v>1026.0011240625299</c:v>
                </c:pt>
                <c:pt idx="1197">
                  <c:v>1026.8582741483699</c:v>
                </c:pt>
                <c:pt idx="1198">
                  <c:v>1027.7154242342101</c:v>
                </c:pt>
                <c:pt idx="1199">
                  <c:v>1028.5725743200501</c:v>
                </c:pt>
                <c:pt idx="1200">
                  <c:v>1029.4297244058901</c:v>
                </c:pt>
                <c:pt idx="1201">
                  <c:v>1030.28687449173</c:v>
                </c:pt>
                <c:pt idx="1202">
                  <c:v>1031.14402457757</c:v>
                </c:pt>
                <c:pt idx="1203">
                  <c:v>1032.00117466341</c:v>
                </c:pt>
                <c:pt idx="1204">
                  <c:v>1032.85832474925</c:v>
                </c:pt>
                <c:pt idx="1205">
                  <c:v>1033.7154748350999</c:v>
                </c:pt>
                <c:pt idx="1206">
                  <c:v>1034.5726249209399</c:v>
                </c:pt>
                <c:pt idx="1207">
                  <c:v>1035.4297750067799</c:v>
                </c:pt>
                <c:pt idx="1208">
                  <c:v>1036.2869250926201</c:v>
                </c:pt>
                <c:pt idx="1209">
                  <c:v>1037.1440751784601</c:v>
                </c:pt>
                <c:pt idx="1210">
                  <c:v>1038.0012252643</c:v>
                </c:pt>
                <c:pt idx="1211">
                  <c:v>1038.85837535014</c:v>
                </c:pt>
                <c:pt idx="1212">
                  <c:v>1039.71552543598</c:v>
                </c:pt>
                <c:pt idx="1213">
                  <c:v>1040.57267552182</c:v>
                </c:pt>
                <c:pt idx="1214">
                  <c:v>1041.42982560766</c:v>
                </c:pt>
                <c:pt idx="1215">
                  <c:v>1042.2869756934999</c:v>
                </c:pt>
                <c:pt idx="1216">
                  <c:v>1043.1441257793399</c:v>
                </c:pt>
                <c:pt idx="1217">
                  <c:v>1044.0012758651801</c:v>
                </c:pt>
                <c:pt idx="1218">
                  <c:v>1044.8584259510301</c:v>
                </c:pt>
                <c:pt idx="1219">
                  <c:v>1045.7155760368701</c:v>
                </c:pt>
                <c:pt idx="1220">
                  <c:v>1046.57272612271</c:v>
                </c:pt>
                <c:pt idx="1221">
                  <c:v>1047.42987620855</c:v>
                </c:pt>
                <c:pt idx="1222">
                  <c:v>1048.28702629439</c:v>
                </c:pt>
                <c:pt idx="1223">
                  <c:v>1049.14417638023</c:v>
                </c:pt>
                <c:pt idx="1224">
                  <c:v>1050.0013264660699</c:v>
                </c:pt>
                <c:pt idx="1225">
                  <c:v>1050.8584765519099</c:v>
                </c:pt>
                <c:pt idx="1226">
                  <c:v>1051.7156266377499</c:v>
                </c:pt>
                <c:pt idx="1227">
                  <c:v>1052.5727767235901</c:v>
                </c:pt>
                <c:pt idx="1228">
                  <c:v>1053.4299268094301</c:v>
                </c:pt>
                <c:pt idx="1229">
                  <c:v>1054.28707689527</c:v>
                </c:pt>
                <c:pt idx="1230">
                  <c:v>1055.14422698112</c:v>
                </c:pt>
                <c:pt idx="1231">
                  <c:v>1056.00137706696</c:v>
                </c:pt>
                <c:pt idx="1232">
                  <c:v>1056.8585271528</c:v>
                </c:pt>
                <c:pt idx="1233">
                  <c:v>1057.71567723864</c:v>
                </c:pt>
                <c:pt idx="1234">
                  <c:v>1058.5728273244799</c:v>
                </c:pt>
                <c:pt idx="1235">
                  <c:v>1059.4299774103199</c:v>
                </c:pt>
                <c:pt idx="1236">
                  <c:v>1060.2871274961601</c:v>
                </c:pt>
                <c:pt idx="1237">
                  <c:v>1061.1442775820001</c:v>
                </c:pt>
                <c:pt idx="1238">
                  <c:v>1062.0014276678401</c:v>
                </c:pt>
                <c:pt idx="1239">
                  <c:v>1062.85857775368</c:v>
                </c:pt>
                <c:pt idx="1240">
                  <c:v>1063.71572783952</c:v>
                </c:pt>
                <c:pt idx="1241">
                  <c:v>1064.57287792536</c:v>
                </c:pt>
                <c:pt idx="1242">
                  <c:v>1065.4300280112</c:v>
                </c:pt>
                <c:pt idx="1243">
                  <c:v>1066.2871780970499</c:v>
                </c:pt>
                <c:pt idx="1244">
                  <c:v>1067.1443281828899</c:v>
                </c:pt>
                <c:pt idx="1245">
                  <c:v>1068.0014782687299</c:v>
                </c:pt>
                <c:pt idx="1246">
                  <c:v>1068.8586283545701</c:v>
                </c:pt>
                <c:pt idx="1247">
                  <c:v>1069.7157784404101</c:v>
                </c:pt>
                <c:pt idx="1248">
                  <c:v>1070.5729285262501</c:v>
                </c:pt>
                <c:pt idx="1249">
                  <c:v>1071.43007861209</c:v>
                </c:pt>
                <c:pt idx="1250">
                  <c:v>1072.28722869793</c:v>
                </c:pt>
                <c:pt idx="1251">
                  <c:v>1073.14437878377</c:v>
                </c:pt>
                <c:pt idx="1252">
                  <c:v>1074.00152886961</c:v>
                </c:pt>
                <c:pt idx="1253">
                  <c:v>1074.8586789554499</c:v>
                </c:pt>
                <c:pt idx="1254">
                  <c:v>1075.7158290412899</c:v>
                </c:pt>
                <c:pt idx="1255">
                  <c:v>1076.5729791271301</c:v>
                </c:pt>
                <c:pt idx="1256">
                  <c:v>1077.4301292129801</c:v>
                </c:pt>
                <c:pt idx="1257">
                  <c:v>1078.2872792988201</c:v>
                </c:pt>
                <c:pt idx="1258">
                  <c:v>1079.14442938466</c:v>
                </c:pt>
                <c:pt idx="1259">
                  <c:v>1080.0015794705</c:v>
                </c:pt>
                <c:pt idx="1260">
                  <c:v>1080.85872955634</c:v>
                </c:pt>
                <c:pt idx="1261">
                  <c:v>1081.71587964218</c:v>
                </c:pt>
                <c:pt idx="1262">
                  <c:v>1082.5730297280199</c:v>
                </c:pt>
                <c:pt idx="1263">
                  <c:v>1083.4301798138599</c:v>
                </c:pt>
                <c:pt idx="1264">
                  <c:v>1084.2873298996999</c:v>
                </c:pt>
                <c:pt idx="1265">
                  <c:v>1085.1444799855401</c:v>
                </c:pt>
                <c:pt idx="1266">
                  <c:v>1086.0016300713801</c:v>
                </c:pt>
                <c:pt idx="1267">
                  <c:v>1086.8587801572201</c:v>
                </c:pt>
                <c:pt idx="1268">
                  <c:v>1087.71593024307</c:v>
                </c:pt>
                <c:pt idx="1269">
                  <c:v>1088.57308032891</c:v>
                </c:pt>
                <c:pt idx="1270">
                  <c:v>1089.43023041475</c:v>
                </c:pt>
                <c:pt idx="1271">
                  <c:v>1090.28738050059</c:v>
                </c:pt>
                <c:pt idx="1272">
                  <c:v>1091.1445305864299</c:v>
                </c:pt>
                <c:pt idx="1273">
                  <c:v>1092.0016806722699</c:v>
                </c:pt>
                <c:pt idx="1274">
                  <c:v>1092.8588307581099</c:v>
                </c:pt>
                <c:pt idx="1275">
                  <c:v>1093.7159808439501</c:v>
                </c:pt>
                <c:pt idx="1276">
                  <c:v>1094.5731309297901</c:v>
                </c:pt>
                <c:pt idx="1277">
                  <c:v>1095.43028101563</c:v>
                </c:pt>
                <c:pt idx="1278">
                  <c:v>1096.28743110147</c:v>
                </c:pt>
                <c:pt idx="1279">
                  <c:v>1097.14458118731</c:v>
                </c:pt>
                <c:pt idx="1280">
                  <c:v>1098.00173127315</c:v>
                </c:pt>
                <c:pt idx="1281">
                  <c:v>1098.858881359</c:v>
                </c:pt>
                <c:pt idx="1282">
                  <c:v>1099.7160314448399</c:v>
                </c:pt>
                <c:pt idx="1283">
                  <c:v>1100.5731815306799</c:v>
                </c:pt>
                <c:pt idx="1284">
                  <c:v>1101.4303316165201</c:v>
                </c:pt>
                <c:pt idx="1285">
                  <c:v>1102.2874817023601</c:v>
                </c:pt>
                <c:pt idx="1286">
                  <c:v>1103.1446317882001</c:v>
                </c:pt>
                <c:pt idx="1287">
                  <c:v>1104.00178187404</c:v>
                </c:pt>
                <c:pt idx="1288">
                  <c:v>1104.85893195988</c:v>
                </c:pt>
                <c:pt idx="1289">
                  <c:v>1105.71608204572</c:v>
                </c:pt>
                <c:pt idx="1290">
                  <c:v>1106.57323213156</c:v>
                </c:pt>
                <c:pt idx="1291">
                  <c:v>1107.4303822173999</c:v>
                </c:pt>
                <c:pt idx="1292">
                  <c:v>1108.2875323032399</c:v>
                </c:pt>
                <c:pt idx="1293">
                  <c:v>1109.1446823890799</c:v>
                </c:pt>
                <c:pt idx="1294">
                  <c:v>1110.0018324749301</c:v>
                </c:pt>
                <c:pt idx="1295">
                  <c:v>1110.8589825607701</c:v>
                </c:pt>
                <c:pt idx="1296">
                  <c:v>1111.71613264661</c:v>
                </c:pt>
                <c:pt idx="1297">
                  <c:v>1112.57328273245</c:v>
                </c:pt>
                <c:pt idx="1298">
                  <c:v>1113.43043281829</c:v>
                </c:pt>
                <c:pt idx="1299">
                  <c:v>1114.28758290413</c:v>
                </c:pt>
                <c:pt idx="1300">
                  <c:v>1115.14473298997</c:v>
                </c:pt>
                <c:pt idx="1301">
                  <c:v>1116.0018830758099</c:v>
                </c:pt>
                <c:pt idx="1302">
                  <c:v>1116.8590331616499</c:v>
                </c:pt>
                <c:pt idx="1303">
                  <c:v>1117.7161832474901</c:v>
                </c:pt>
                <c:pt idx="1304">
                  <c:v>1118.5733333333301</c:v>
                </c:pt>
                <c:pt idx="1305">
                  <c:v>1119.4304834191701</c:v>
                </c:pt>
                <c:pt idx="1306">
                  <c:v>1120.28763350502</c:v>
                </c:pt>
                <c:pt idx="1307">
                  <c:v>1121.14478359086</c:v>
                </c:pt>
                <c:pt idx="1308">
                  <c:v>1122.0019336767</c:v>
                </c:pt>
                <c:pt idx="1309">
                  <c:v>1122.85908376254</c:v>
                </c:pt>
                <c:pt idx="1310">
                  <c:v>1123.7162338483799</c:v>
                </c:pt>
                <c:pt idx="1311">
                  <c:v>1124.5733839342199</c:v>
                </c:pt>
                <c:pt idx="1312">
                  <c:v>1125.4305340200599</c:v>
                </c:pt>
                <c:pt idx="1313">
                  <c:v>1126.2876841059001</c:v>
                </c:pt>
                <c:pt idx="1314">
                  <c:v>1127.1448341917401</c:v>
                </c:pt>
                <c:pt idx="1315">
                  <c:v>1128.00198427758</c:v>
                </c:pt>
                <c:pt idx="1316">
                  <c:v>1128.85913436342</c:v>
                </c:pt>
                <c:pt idx="1317">
                  <c:v>1129.71628444926</c:v>
                </c:pt>
                <c:pt idx="1318">
                  <c:v>1130.5734345351</c:v>
                </c:pt>
                <c:pt idx="1319">
                  <c:v>1131.43058462095</c:v>
                </c:pt>
                <c:pt idx="1320">
                  <c:v>1132.2877347067899</c:v>
                </c:pt>
                <c:pt idx="1321">
                  <c:v>1133.1448847926299</c:v>
                </c:pt>
                <c:pt idx="1322">
                  <c:v>1134.0020348784701</c:v>
                </c:pt>
                <c:pt idx="1323">
                  <c:v>1134.8591849643101</c:v>
                </c:pt>
                <c:pt idx="1324">
                  <c:v>1135.7163350501501</c:v>
                </c:pt>
                <c:pt idx="1325">
                  <c:v>1136.57348513599</c:v>
                </c:pt>
                <c:pt idx="1326">
                  <c:v>1137.43063522183</c:v>
                </c:pt>
                <c:pt idx="1327">
                  <c:v>1138.28778530767</c:v>
                </c:pt>
                <c:pt idx="1328">
                  <c:v>1139.14493539351</c:v>
                </c:pt>
                <c:pt idx="1329">
                  <c:v>1140.0020854793499</c:v>
                </c:pt>
                <c:pt idx="1330">
                  <c:v>1140.8592355651899</c:v>
                </c:pt>
                <c:pt idx="1331">
                  <c:v>1141.7163856510299</c:v>
                </c:pt>
                <c:pt idx="1332">
                  <c:v>1142.5735357368801</c:v>
                </c:pt>
                <c:pt idx="1333">
                  <c:v>1143.4306858227201</c:v>
                </c:pt>
                <c:pt idx="1334">
                  <c:v>1144.2878359085601</c:v>
                </c:pt>
                <c:pt idx="1335">
                  <c:v>1145.1449859944</c:v>
                </c:pt>
                <c:pt idx="1336">
                  <c:v>1146.00213608024</c:v>
                </c:pt>
                <c:pt idx="1337">
                  <c:v>1146.85928616608</c:v>
                </c:pt>
                <c:pt idx="1338">
                  <c:v>1147.71643625192</c:v>
                </c:pt>
                <c:pt idx="1339">
                  <c:v>1148.5735863377599</c:v>
                </c:pt>
                <c:pt idx="1340">
                  <c:v>1149.4307364235999</c:v>
                </c:pt>
                <c:pt idx="1341">
                  <c:v>1150.2878865094401</c:v>
                </c:pt>
                <c:pt idx="1342">
                  <c:v>1151.1450365952801</c:v>
                </c:pt>
                <c:pt idx="1343">
                  <c:v>1152.0021866811201</c:v>
                </c:pt>
                <c:pt idx="1344">
                  <c:v>1152.85933676696</c:v>
                </c:pt>
                <c:pt idx="1345">
                  <c:v>1153.71648685281</c:v>
                </c:pt>
                <c:pt idx="1346">
                  <c:v>1154.57363693865</c:v>
                </c:pt>
                <c:pt idx="1347">
                  <c:v>1155.43078702449</c:v>
                </c:pt>
                <c:pt idx="1348">
                  <c:v>1156.2879371103299</c:v>
                </c:pt>
                <c:pt idx="1349">
                  <c:v>1157.1450871961699</c:v>
                </c:pt>
                <c:pt idx="1350">
                  <c:v>1158.0022372820099</c:v>
                </c:pt>
                <c:pt idx="1351">
                  <c:v>1158.8593873678501</c:v>
                </c:pt>
                <c:pt idx="1352">
                  <c:v>1159.7165374536901</c:v>
                </c:pt>
                <c:pt idx="1353">
                  <c:v>1160.5736875395301</c:v>
                </c:pt>
                <c:pt idx="1354">
                  <c:v>1161.43083762537</c:v>
                </c:pt>
                <c:pt idx="1355">
                  <c:v>1162.28798771121</c:v>
                </c:pt>
                <c:pt idx="1356">
                  <c:v>1163.14513779705</c:v>
                </c:pt>
                <c:pt idx="1357">
                  <c:v>1164.0022878829</c:v>
                </c:pt>
                <c:pt idx="1358">
                  <c:v>1164.8594379687399</c:v>
                </c:pt>
                <c:pt idx="1359">
                  <c:v>1165.7165880545799</c:v>
                </c:pt>
                <c:pt idx="1360">
                  <c:v>1166.5737381404199</c:v>
                </c:pt>
                <c:pt idx="1361">
                  <c:v>1167.4308882262601</c:v>
                </c:pt>
                <c:pt idx="1362">
                  <c:v>1168.2880383121001</c:v>
                </c:pt>
                <c:pt idx="1363">
                  <c:v>1169.14518839794</c:v>
                </c:pt>
                <c:pt idx="1364">
                  <c:v>1170.00233848378</c:v>
                </c:pt>
                <c:pt idx="1365">
                  <c:v>1170.85948856962</c:v>
                </c:pt>
                <c:pt idx="1366">
                  <c:v>1171.71663865546</c:v>
                </c:pt>
                <c:pt idx="1367">
                  <c:v>1172.5737887412999</c:v>
                </c:pt>
                <c:pt idx="1368">
                  <c:v>1173.4309388271399</c:v>
                </c:pt>
                <c:pt idx="1369">
                  <c:v>1174.2880889129799</c:v>
                </c:pt>
                <c:pt idx="1370">
                  <c:v>1175.1452389988301</c:v>
                </c:pt>
                <c:pt idx="1371">
                  <c:v>1176.0023890846701</c:v>
                </c:pt>
                <c:pt idx="1372">
                  <c:v>1176.8595391705101</c:v>
                </c:pt>
                <c:pt idx="1373">
                  <c:v>1177.71668925635</c:v>
                </c:pt>
                <c:pt idx="1374">
                  <c:v>1178.57383934219</c:v>
                </c:pt>
                <c:pt idx="1375">
                  <c:v>1179.43098942803</c:v>
                </c:pt>
                <c:pt idx="1376">
                  <c:v>1180.28813951387</c:v>
                </c:pt>
                <c:pt idx="1377">
                  <c:v>1181.1452895997099</c:v>
                </c:pt>
                <c:pt idx="1378">
                  <c:v>1182.0024396855499</c:v>
                </c:pt>
                <c:pt idx="1379">
                  <c:v>1182.8595897713899</c:v>
                </c:pt>
                <c:pt idx="1380">
                  <c:v>1183.7167398572301</c:v>
                </c:pt>
                <c:pt idx="1381">
                  <c:v>1184.5738899430701</c:v>
                </c:pt>
                <c:pt idx="1382">
                  <c:v>1185.43104002891</c:v>
                </c:pt>
                <c:pt idx="1383">
                  <c:v>1186.28819011476</c:v>
                </c:pt>
                <c:pt idx="1384">
                  <c:v>1187.1453402006</c:v>
                </c:pt>
                <c:pt idx="1385">
                  <c:v>1188.00249028644</c:v>
                </c:pt>
                <c:pt idx="1386">
                  <c:v>1188.85964037228</c:v>
                </c:pt>
                <c:pt idx="1387">
                  <c:v>1189.7167904581199</c:v>
                </c:pt>
                <c:pt idx="1388">
                  <c:v>1190.5739405439599</c:v>
                </c:pt>
                <c:pt idx="1389">
                  <c:v>1191.4310906298001</c:v>
                </c:pt>
                <c:pt idx="1390">
                  <c:v>1192.2882407156401</c:v>
                </c:pt>
                <c:pt idx="1391">
                  <c:v>1193.1453908014801</c:v>
                </c:pt>
                <c:pt idx="1392">
                  <c:v>1194.00254088732</c:v>
                </c:pt>
                <c:pt idx="1393">
                  <c:v>1194.85969097316</c:v>
                </c:pt>
                <c:pt idx="1394">
                  <c:v>1195.716841059</c:v>
                </c:pt>
                <c:pt idx="1395">
                  <c:v>1196.57399114485</c:v>
                </c:pt>
                <c:pt idx="1396">
                  <c:v>1197.4311412306899</c:v>
                </c:pt>
                <c:pt idx="1397">
                  <c:v>1198.2882913165299</c:v>
                </c:pt>
                <c:pt idx="1398">
                  <c:v>1199.1454414023699</c:v>
                </c:pt>
                <c:pt idx="1399">
                  <c:v>1200.0025914882101</c:v>
                </c:pt>
                <c:pt idx="1400">
                  <c:v>1200.8597415740501</c:v>
                </c:pt>
                <c:pt idx="1401">
                  <c:v>1201.7168916598901</c:v>
                </c:pt>
                <c:pt idx="1402">
                  <c:v>1202.57404174573</c:v>
                </c:pt>
                <c:pt idx="1403">
                  <c:v>1203.43119183157</c:v>
                </c:pt>
                <c:pt idx="1404">
                  <c:v>1204.28834191741</c:v>
                </c:pt>
                <c:pt idx="1405">
                  <c:v>1205.14549200325</c:v>
                </c:pt>
                <c:pt idx="1406">
                  <c:v>1206.0026420890899</c:v>
                </c:pt>
                <c:pt idx="1407">
                  <c:v>1206.8597921749299</c:v>
                </c:pt>
                <c:pt idx="1408">
                  <c:v>1207.7169422607799</c:v>
                </c:pt>
                <c:pt idx="1409">
                  <c:v>1208.5740923466201</c:v>
                </c:pt>
                <c:pt idx="1410">
                  <c:v>1209.4312424324601</c:v>
                </c:pt>
                <c:pt idx="1411">
                  <c:v>1210.2883925183</c:v>
                </c:pt>
                <c:pt idx="1412">
                  <c:v>1211.14554260414</c:v>
                </c:pt>
                <c:pt idx="1413">
                  <c:v>1212.00269268998</c:v>
                </c:pt>
                <c:pt idx="1414">
                  <c:v>1212.85984277582</c:v>
                </c:pt>
                <c:pt idx="1415">
                  <c:v>1213.7169928616599</c:v>
                </c:pt>
                <c:pt idx="1416">
                  <c:v>1214.5741429474999</c:v>
                </c:pt>
                <c:pt idx="1417">
                  <c:v>1215.4312930333399</c:v>
                </c:pt>
                <c:pt idx="1418">
                  <c:v>1216.2884431191801</c:v>
                </c:pt>
                <c:pt idx="1419">
                  <c:v>1217.1455932050201</c:v>
                </c:pt>
                <c:pt idx="1420">
                  <c:v>1218.0027432908601</c:v>
                </c:pt>
                <c:pt idx="1421">
                  <c:v>1218.85989337671</c:v>
                </c:pt>
                <c:pt idx="1422">
                  <c:v>1219.71704346255</c:v>
                </c:pt>
                <c:pt idx="1423">
                  <c:v>1220.57419354839</c:v>
                </c:pt>
                <c:pt idx="1424">
                  <c:v>1221.43134363423</c:v>
                </c:pt>
                <c:pt idx="1425">
                  <c:v>1222.2884937200699</c:v>
                </c:pt>
                <c:pt idx="1426">
                  <c:v>1223.1456438059099</c:v>
                </c:pt>
                <c:pt idx="1427">
                  <c:v>1224.0027938917499</c:v>
                </c:pt>
                <c:pt idx="1428">
                  <c:v>1224.8599439775901</c:v>
                </c:pt>
                <c:pt idx="1429">
                  <c:v>1225.7170940634301</c:v>
                </c:pt>
                <c:pt idx="1430">
                  <c:v>1226.57424414927</c:v>
                </c:pt>
                <c:pt idx="1431">
                  <c:v>1227.43139423511</c:v>
                </c:pt>
                <c:pt idx="1432">
                  <c:v>1228.28854432095</c:v>
                </c:pt>
                <c:pt idx="1433">
                  <c:v>1229.1456944068</c:v>
                </c:pt>
                <c:pt idx="1434">
                  <c:v>1230.00284449264</c:v>
                </c:pt>
                <c:pt idx="1435">
                  <c:v>1230.8599945784799</c:v>
                </c:pt>
                <c:pt idx="1436">
                  <c:v>1231.7171446643199</c:v>
                </c:pt>
                <c:pt idx="1437">
                  <c:v>1232.5742947501601</c:v>
                </c:pt>
                <c:pt idx="1438">
                  <c:v>1233.4314448360001</c:v>
                </c:pt>
                <c:pt idx="1439">
                  <c:v>1234.2885949218401</c:v>
                </c:pt>
                <c:pt idx="1440">
                  <c:v>1235.14574500768</c:v>
                </c:pt>
                <c:pt idx="1441">
                  <c:v>1236.00289509352</c:v>
                </c:pt>
                <c:pt idx="1442">
                  <c:v>1236.86004517936</c:v>
                </c:pt>
                <c:pt idx="1443">
                  <c:v>1237.7171952652</c:v>
                </c:pt>
                <c:pt idx="1444">
                  <c:v>1238.5743453510399</c:v>
                </c:pt>
                <c:pt idx="1445">
                  <c:v>1239.4314954368799</c:v>
                </c:pt>
                <c:pt idx="1446">
                  <c:v>1240.2886455227299</c:v>
                </c:pt>
                <c:pt idx="1447">
                  <c:v>1241.1457956085701</c:v>
                </c:pt>
                <c:pt idx="1448">
                  <c:v>1242.0029456944101</c:v>
                </c:pt>
                <c:pt idx="1449">
                  <c:v>1242.86009578025</c:v>
                </c:pt>
                <c:pt idx="1450">
                  <c:v>1243.71724586609</c:v>
                </c:pt>
                <c:pt idx="1451">
                  <c:v>1244.57439595193</c:v>
                </c:pt>
                <c:pt idx="1452">
                  <c:v>1245.43154603777</c:v>
                </c:pt>
                <c:pt idx="1453">
                  <c:v>1246.28869612361</c:v>
                </c:pt>
                <c:pt idx="1454">
                  <c:v>1247.1458462094499</c:v>
                </c:pt>
                <c:pt idx="1455">
                  <c:v>1248.0029962952899</c:v>
                </c:pt>
                <c:pt idx="1456">
                  <c:v>1248.8601463811301</c:v>
                </c:pt>
                <c:pt idx="1457">
                  <c:v>1249.7172964669701</c:v>
                </c:pt>
                <c:pt idx="1458">
                  <c:v>1250.5744465528101</c:v>
                </c:pt>
                <c:pt idx="1459">
                  <c:v>1251.43159663866</c:v>
                </c:pt>
                <c:pt idx="1460">
                  <c:v>1252.2887467245</c:v>
                </c:pt>
                <c:pt idx="1461">
                  <c:v>1253.14589681034</c:v>
                </c:pt>
                <c:pt idx="1462">
                  <c:v>1254.00304689618</c:v>
                </c:pt>
                <c:pt idx="1463">
                  <c:v>1254.8601969820199</c:v>
                </c:pt>
                <c:pt idx="1464">
                  <c:v>1255.7173470678599</c:v>
                </c:pt>
                <c:pt idx="1465">
                  <c:v>1256.5744971536999</c:v>
                </c:pt>
                <c:pt idx="1466">
                  <c:v>1257.4316472395401</c:v>
                </c:pt>
                <c:pt idx="1467">
                  <c:v>1258.2887973253801</c:v>
                </c:pt>
                <c:pt idx="1468">
                  <c:v>1259.14594741122</c:v>
                </c:pt>
                <c:pt idx="1469">
                  <c:v>1260.00309749706</c:v>
                </c:pt>
                <c:pt idx="1470">
                  <c:v>1260.8602475829</c:v>
                </c:pt>
                <c:pt idx="1471">
                  <c:v>1261.71739766875</c:v>
                </c:pt>
                <c:pt idx="1472">
                  <c:v>1262.57454775459</c:v>
                </c:pt>
                <c:pt idx="1473">
                  <c:v>1263.4316978404299</c:v>
                </c:pt>
                <c:pt idx="1474">
                  <c:v>1264.2888479262699</c:v>
                </c:pt>
                <c:pt idx="1475">
                  <c:v>1265.1459980121101</c:v>
                </c:pt>
                <c:pt idx="1476">
                  <c:v>1266.0031480979501</c:v>
                </c:pt>
                <c:pt idx="1477">
                  <c:v>1266.8602981837901</c:v>
                </c:pt>
                <c:pt idx="1478">
                  <c:v>1267.71744826963</c:v>
                </c:pt>
                <c:pt idx="1479">
                  <c:v>1268.57459835547</c:v>
                </c:pt>
                <c:pt idx="1480">
                  <c:v>1269.43174844131</c:v>
                </c:pt>
                <c:pt idx="1481">
                  <c:v>1270.28889852715</c:v>
                </c:pt>
                <c:pt idx="1482">
                  <c:v>1271.1460486129899</c:v>
                </c:pt>
                <c:pt idx="1483">
                  <c:v>1272.0031986988299</c:v>
                </c:pt>
                <c:pt idx="1484">
                  <c:v>1272.8603487846799</c:v>
                </c:pt>
                <c:pt idx="1485">
                  <c:v>1273.7174988705201</c:v>
                </c:pt>
                <c:pt idx="1486">
                  <c:v>1274.5746489563601</c:v>
                </c:pt>
                <c:pt idx="1487">
                  <c:v>1275.4317990422001</c:v>
                </c:pt>
                <c:pt idx="1488">
                  <c:v>1276.28894912804</c:v>
                </c:pt>
                <c:pt idx="1489">
                  <c:v>1277.14609921388</c:v>
                </c:pt>
                <c:pt idx="1490">
                  <c:v>1278.00324929972</c:v>
                </c:pt>
                <c:pt idx="1491">
                  <c:v>1278.86039938556</c:v>
                </c:pt>
                <c:pt idx="1492">
                  <c:v>1279.7175494713999</c:v>
                </c:pt>
                <c:pt idx="1493">
                  <c:v>1280.5746995572399</c:v>
                </c:pt>
                <c:pt idx="1494">
                  <c:v>1281.4318496430801</c:v>
                </c:pt>
                <c:pt idx="1495">
                  <c:v>1282.2889997289201</c:v>
                </c:pt>
                <c:pt idx="1496">
                  <c:v>1283.1461498147601</c:v>
                </c:pt>
                <c:pt idx="1497">
                  <c:v>1284.00329990061</c:v>
                </c:pt>
                <c:pt idx="1498">
                  <c:v>1284.86044998645</c:v>
                </c:pt>
                <c:pt idx="1499">
                  <c:v>1285.71760007229</c:v>
                </c:pt>
                <c:pt idx="1500">
                  <c:v>1286.57475015813</c:v>
                </c:pt>
                <c:pt idx="1501">
                  <c:v>1287.4319002439699</c:v>
                </c:pt>
                <c:pt idx="1502">
                  <c:v>1288.2890503298099</c:v>
                </c:pt>
                <c:pt idx="1503">
                  <c:v>1289.1462004156499</c:v>
                </c:pt>
                <c:pt idx="1504">
                  <c:v>1290.0033505014901</c:v>
                </c:pt>
                <c:pt idx="1505">
                  <c:v>1290.8605005873301</c:v>
                </c:pt>
                <c:pt idx="1506">
                  <c:v>1291.7176506731701</c:v>
                </c:pt>
                <c:pt idx="1507">
                  <c:v>1292.57480075901</c:v>
                </c:pt>
                <c:pt idx="1508">
                  <c:v>1293.43195084485</c:v>
                </c:pt>
                <c:pt idx="1509">
                  <c:v>1294.2891009307</c:v>
                </c:pt>
                <c:pt idx="1510">
                  <c:v>1295.14625101654</c:v>
                </c:pt>
                <c:pt idx="1511">
                  <c:v>1296.0034011023799</c:v>
                </c:pt>
                <c:pt idx="1512">
                  <c:v>1296.8605511882199</c:v>
                </c:pt>
                <c:pt idx="1513">
                  <c:v>1297.7177012740599</c:v>
                </c:pt>
                <c:pt idx="1514">
                  <c:v>1298.5748513599001</c:v>
                </c:pt>
                <c:pt idx="1515">
                  <c:v>1299.4320014457401</c:v>
                </c:pt>
                <c:pt idx="1516">
                  <c:v>1300.28915153158</c:v>
                </c:pt>
                <c:pt idx="1517">
                  <c:v>1301.14630161742</c:v>
                </c:pt>
                <c:pt idx="1518">
                  <c:v>1302.00345170326</c:v>
                </c:pt>
                <c:pt idx="1519">
                  <c:v>1302.8606017891</c:v>
                </c:pt>
                <c:pt idx="1520">
                  <c:v>1303.7177518749399</c:v>
                </c:pt>
                <c:pt idx="1521">
                  <c:v>1304.5749019607799</c:v>
                </c:pt>
                <c:pt idx="1522">
                  <c:v>1305.4320520466299</c:v>
                </c:pt>
                <c:pt idx="1523">
                  <c:v>1306.2892021324701</c:v>
                </c:pt>
                <c:pt idx="1524">
                  <c:v>1307.1463522183101</c:v>
                </c:pt>
                <c:pt idx="1525">
                  <c:v>1308.0035023041501</c:v>
                </c:pt>
                <c:pt idx="1526">
                  <c:v>1308.86065238999</c:v>
                </c:pt>
                <c:pt idx="1527">
                  <c:v>1309.71780247583</c:v>
                </c:pt>
                <c:pt idx="1528">
                  <c:v>1310.57495256167</c:v>
                </c:pt>
                <c:pt idx="1529">
                  <c:v>1311.43210264751</c:v>
                </c:pt>
                <c:pt idx="1530">
                  <c:v>1312.2892527333499</c:v>
                </c:pt>
                <c:pt idx="1531">
                  <c:v>1313.1464028191899</c:v>
                </c:pt>
                <c:pt idx="1532">
                  <c:v>1314.0035529050299</c:v>
                </c:pt>
                <c:pt idx="1533">
                  <c:v>1314.8607029908701</c:v>
                </c:pt>
                <c:pt idx="1534">
                  <c:v>1315.7178530767101</c:v>
                </c:pt>
                <c:pt idx="1535">
                  <c:v>1316.5750031625601</c:v>
                </c:pt>
                <c:pt idx="1536">
                  <c:v>1317.4321532484</c:v>
                </c:pt>
                <c:pt idx="1537">
                  <c:v>1318.28930333424</c:v>
                </c:pt>
                <c:pt idx="1538">
                  <c:v>1319.14645342008</c:v>
                </c:pt>
                <c:pt idx="1539">
                  <c:v>1320.00360350592</c:v>
                </c:pt>
                <c:pt idx="1540">
                  <c:v>1320.8607535917599</c:v>
                </c:pt>
                <c:pt idx="1541">
                  <c:v>1321.7179036775999</c:v>
                </c:pt>
                <c:pt idx="1542">
                  <c:v>1322.5750537634401</c:v>
                </c:pt>
                <c:pt idx="1543">
                  <c:v>1323.4322038492801</c:v>
                </c:pt>
                <c:pt idx="1544">
                  <c:v>1324.2893539351201</c:v>
                </c:pt>
                <c:pt idx="1545">
                  <c:v>1325.14650402096</c:v>
                </c:pt>
                <c:pt idx="1546">
                  <c:v>1326.0036541068</c:v>
                </c:pt>
                <c:pt idx="1547">
                  <c:v>1326.86080419264</c:v>
                </c:pt>
                <c:pt idx="1548">
                  <c:v>1327.71795427849</c:v>
                </c:pt>
                <c:pt idx="1549">
                  <c:v>1328.5751043643299</c:v>
                </c:pt>
                <c:pt idx="1550">
                  <c:v>1329.4322544501699</c:v>
                </c:pt>
                <c:pt idx="1551">
                  <c:v>1330.2894045360099</c:v>
                </c:pt>
                <c:pt idx="1552">
                  <c:v>1331.1465546218501</c:v>
                </c:pt>
                <c:pt idx="1553">
                  <c:v>1332.0037047076901</c:v>
                </c:pt>
                <c:pt idx="1554">
                  <c:v>1332.8608547935301</c:v>
                </c:pt>
                <c:pt idx="1555">
                  <c:v>1333.71800487937</c:v>
                </c:pt>
                <c:pt idx="1556">
                  <c:v>1334.57515496521</c:v>
                </c:pt>
                <c:pt idx="1557">
                  <c:v>1335.43230505105</c:v>
                </c:pt>
                <c:pt idx="1558">
                  <c:v>1336.28945513689</c:v>
                </c:pt>
                <c:pt idx="1559">
                  <c:v>1337.1466052227299</c:v>
                </c:pt>
                <c:pt idx="1560">
                  <c:v>1338.0037553085799</c:v>
                </c:pt>
                <c:pt idx="1561">
                  <c:v>1338.8609053944199</c:v>
                </c:pt>
                <c:pt idx="1562">
                  <c:v>1339.7180554802601</c:v>
                </c:pt>
                <c:pt idx="1563">
                  <c:v>1340.5752055661001</c:v>
                </c:pt>
                <c:pt idx="1564">
                  <c:v>1341.43235565194</c:v>
                </c:pt>
                <c:pt idx="1565">
                  <c:v>1342.28950573778</c:v>
                </c:pt>
                <c:pt idx="1566">
                  <c:v>1343.14665582362</c:v>
                </c:pt>
                <c:pt idx="1567">
                  <c:v>1344.00380590946</c:v>
                </c:pt>
                <c:pt idx="1568">
                  <c:v>1344.8609559952999</c:v>
                </c:pt>
                <c:pt idx="1569">
                  <c:v>1345.7181060811399</c:v>
                </c:pt>
                <c:pt idx="1570">
                  <c:v>1346.5752561669799</c:v>
                </c:pt>
                <c:pt idx="1571">
                  <c:v>1347.4324062528201</c:v>
                </c:pt>
                <c:pt idx="1572">
                  <c:v>1348.2895563386601</c:v>
                </c:pt>
                <c:pt idx="1573">
                  <c:v>1349.1467064245101</c:v>
                </c:pt>
                <c:pt idx="1574">
                  <c:v>1350.00385651035</c:v>
                </c:pt>
                <c:pt idx="1575">
                  <c:v>1350.86100659619</c:v>
                </c:pt>
                <c:pt idx="1576">
                  <c:v>1351.71815668203</c:v>
                </c:pt>
                <c:pt idx="1577">
                  <c:v>1352.57530676787</c:v>
                </c:pt>
                <c:pt idx="1578">
                  <c:v>1353.4324568537099</c:v>
                </c:pt>
                <c:pt idx="1579">
                  <c:v>1354.2896069395499</c:v>
                </c:pt>
                <c:pt idx="1580">
                  <c:v>1355.1467570253899</c:v>
                </c:pt>
                <c:pt idx="1581">
                  <c:v>1356.0039071112301</c:v>
                </c:pt>
                <c:pt idx="1582">
                  <c:v>1356.8610571970701</c:v>
                </c:pt>
                <c:pt idx="1583">
                  <c:v>1357.71820728291</c:v>
                </c:pt>
                <c:pt idx="1584">
                  <c:v>1358.57535736875</c:v>
                </c:pt>
                <c:pt idx="1585">
                  <c:v>1359.43250745459</c:v>
                </c:pt>
                <c:pt idx="1586">
                  <c:v>1360.28965754044</c:v>
                </c:pt>
                <c:pt idx="1587">
                  <c:v>1361.14680762628</c:v>
                </c:pt>
                <c:pt idx="1588">
                  <c:v>1362.0039577121199</c:v>
                </c:pt>
                <c:pt idx="1589">
                  <c:v>1362.8611077979599</c:v>
                </c:pt>
                <c:pt idx="1590">
                  <c:v>1363.7182578838001</c:v>
                </c:pt>
                <c:pt idx="1591">
                  <c:v>1364.5754079696401</c:v>
                </c:pt>
                <c:pt idx="1592">
                  <c:v>1365.4325580554801</c:v>
                </c:pt>
                <c:pt idx="1593">
                  <c:v>1366.28970814132</c:v>
                </c:pt>
                <c:pt idx="1594">
                  <c:v>1367.14685822716</c:v>
                </c:pt>
                <c:pt idx="1595">
                  <c:v>1368.004008313</c:v>
                </c:pt>
                <c:pt idx="1596">
                  <c:v>1368.86115839884</c:v>
                </c:pt>
                <c:pt idx="1597">
                  <c:v>1369.7183084846799</c:v>
                </c:pt>
                <c:pt idx="1598">
                  <c:v>1370.5754585705299</c:v>
                </c:pt>
                <c:pt idx="1599">
                  <c:v>1371.4326086563699</c:v>
                </c:pt>
                <c:pt idx="1600">
                  <c:v>1372.2897587422101</c:v>
                </c:pt>
                <c:pt idx="1601">
                  <c:v>1373.1469088280501</c:v>
                </c:pt>
                <c:pt idx="1602">
                  <c:v>1374.00405891389</c:v>
                </c:pt>
                <c:pt idx="1603">
                  <c:v>1374.86120899973</c:v>
                </c:pt>
                <c:pt idx="1604">
                  <c:v>1375.71835908557</c:v>
                </c:pt>
                <c:pt idx="1605">
                  <c:v>1376.57550917141</c:v>
                </c:pt>
                <c:pt idx="1606">
                  <c:v>1377.43265925725</c:v>
                </c:pt>
                <c:pt idx="1607">
                  <c:v>1378.2898093430899</c:v>
                </c:pt>
                <c:pt idx="1608">
                  <c:v>1379.1469594289299</c:v>
                </c:pt>
                <c:pt idx="1609">
                  <c:v>1380.0041095147701</c:v>
                </c:pt>
                <c:pt idx="1610">
                  <c:v>1380.8612596006101</c:v>
                </c:pt>
                <c:pt idx="1611">
                  <c:v>1381.7184096864601</c:v>
                </c:pt>
                <c:pt idx="1612">
                  <c:v>1382.5755597723</c:v>
                </c:pt>
                <c:pt idx="1613">
                  <c:v>1383.43270985814</c:v>
                </c:pt>
                <c:pt idx="1614">
                  <c:v>1384.28985994398</c:v>
                </c:pt>
                <c:pt idx="1615">
                  <c:v>1385.14701002982</c:v>
                </c:pt>
                <c:pt idx="1616">
                  <c:v>1386.0041601156599</c:v>
                </c:pt>
                <c:pt idx="1617">
                  <c:v>1386.8613102014999</c:v>
                </c:pt>
                <c:pt idx="1618">
                  <c:v>1387.7184602873399</c:v>
                </c:pt>
                <c:pt idx="1619">
                  <c:v>1388.5756103731801</c:v>
                </c:pt>
                <c:pt idx="1620">
                  <c:v>1389.4327604590201</c:v>
                </c:pt>
                <c:pt idx="1621">
                  <c:v>1390.28991054486</c:v>
                </c:pt>
                <c:pt idx="1622">
                  <c:v>1391.1470606307</c:v>
                </c:pt>
                <c:pt idx="1623">
                  <c:v>1392.00421071654</c:v>
                </c:pt>
                <c:pt idx="1624">
                  <c:v>1392.86136080239</c:v>
                </c:pt>
                <c:pt idx="1625">
                  <c:v>1393.71851088823</c:v>
                </c:pt>
                <c:pt idx="1626">
                  <c:v>1394.5756609740699</c:v>
                </c:pt>
                <c:pt idx="1627">
                  <c:v>1395.4328110599099</c:v>
                </c:pt>
                <c:pt idx="1628">
                  <c:v>1396.2899611457501</c:v>
                </c:pt>
                <c:pt idx="1629">
                  <c:v>1397.1471112315901</c:v>
                </c:pt>
                <c:pt idx="1630">
                  <c:v>1398.0042613174301</c:v>
                </c:pt>
                <c:pt idx="1631">
                  <c:v>1398.86141140327</c:v>
                </c:pt>
                <c:pt idx="1632">
                  <c:v>1399.71856148911</c:v>
                </c:pt>
                <c:pt idx="1633">
                  <c:v>1400.57571157495</c:v>
                </c:pt>
                <c:pt idx="1634">
                  <c:v>1401.43286166079</c:v>
                </c:pt>
                <c:pt idx="1635">
                  <c:v>1402.2900117466299</c:v>
                </c:pt>
                <c:pt idx="1636">
                  <c:v>1403.1471618324799</c:v>
                </c:pt>
                <c:pt idx="1637">
                  <c:v>1404.0043119183199</c:v>
                </c:pt>
                <c:pt idx="1638">
                  <c:v>1404.8614620041601</c:v>
                </c:pt>
                <c:pt idx="1639">
                  <c:v>1405.7186120900001</c:v>
                </c:pt>
                <c:pt idx="1640">
                  <c:v>1406.5757621758401</c:v>
                </c:pt>
                <c:pt idx="1641">
                  <c:v>1407.43291226168</c:v>
                </c:pt>
                <c:pt idx="1642">
                  <c:v>1408.29006234752</c:v>
                </c:pt>
                <c:pt idx="1643">
                  <c:v>1409.14721243336</c:v>
                </c:pt>
                <c:pt idx="1644">
                  <c:v>1410.0043625192</c:v>
                </c:pt>
                <c:pt idx="1645">
                  <c:v>1410.8615126050399</c:v>
                </c:pt>
                <c:pt idx="1646">
                  <c:v>1411.7186626908799</c:v>
                </c:pt>
                <c:pt idx="1647">
                  <c:v>1412.5758127767201</c:v>
                </c:pt>
                <c:pt idx="1648">
                  <c:v>1413.4329628625601</c:v>
                </c:pt>
                <c:pt idx="1649">
                  <c:v>1414.2901129484101</c:v>
                </c:pt>
                <c:pt idx="1650">
                  <c:v>1415.14726303425</c:v>
                </c:pt>
                <c:pt idx="1651">
                  <c:v>1416.00441312009</c:v>
                </c:pt>
                <c:pt idx="1652">
                  <c:v>1416.86156320593</c:v>
                </c:pt>
                <c:pt idx="1653">
                  <c:v>1417.71871329177</c:v>
                </c:pt>
                <c:pt idx="1654">
                  <c:v>1418.5758633776099</c:v>
                </c:pt>
                <c:pt idx="1655">
                  <c:v>1419.4330134634499</c:v>
                </c:pt>
                <c:pt idx="1656">
                  <c:v>1420.2901635492899</c:v>
                </c:pt>
                <c:pt idx="1657">
                  <c:v>1421.1473136351301</c:v>
                </c:pt>
                <c:pt idx="1658">
                  <c:v>1422.0044637209701</c:v>
                </c:pt>
                <c:pt idx="1659">
                  <c:v>1422.8616138068101</c:v>
                </c:pt>
                <c:pt idx="1660">
                  <c:v>1423.71876389265</c:v>
                </c:pt>
                <c:pt idx="1661">
                  <c:v>1424.57591397849</c:v>
                </c:pt>
                <c:pt idx="1662">
                  <c:v>1425.43306406434</c:v>
                </c:pt>
                <c:pt idx="1663">
                  <c:v>1426.29021415018</c:v>
                </c:pt>
                <c:pt idx="1664">
                  <c:v>1427.1473642360199</c:v>
                </c:pt>
                <c:pt idx="1665">
                  <c:v>1428.0045143218599</c:v>
                </c:pt>
                <c:pt idx="1666">
                  <c:v>1428.8616644076999</c:v>
                </c:pt>
                <c:pt idx="1667">
                  <c:v>1429.7188144935401</c:v>
                </c:pt>
                <c:pt idx="1668">
                  <c:v>1430.5759645793801</c:v>
                </c:pt>
                <c:pt idx="1669">
                  <c:v>1431.43311466522</c:v>
                </c:pt>
                <c:pt idx="1670">
                  <c:v>1432.29026475106</c:v>
                </c:pt>
                <c:pt idx="1671">
                  <c:v>1433.1474148369</c:v>
                </c:pt>
                <c:pt idx="1672">
                  <c:v>1434.00456492274</c:v>
                </c:pt>
                <c:pt idx="1673">
                  <c:v>1434.8617150085799</c:v>
                </c:pt>
                <c:pt idx="1674">
                  <c:v>1435.7188650944299</c:v>
                </c:pt>
                <c:pt idx="1675">
                  <c:v>1436.5760151802699</c:v>
                </c:pt>
                <c:pt idx="1676">
                  <c:v>1437.4331652661101</c:v>
                </c:pt>
                <c:pt idx="1677">
                  <c:v>1438.2903153519501</c:v>
                </c:pt>
                <c:pt idx="1678">
                  <c:v>1439.1474654377901</c:v>
                </c:pt>
                <c:pt idx="1679">
                  <c:v>1440.00461552363</c:v>
                </c:pt>
                <c:pt idx="1680">
                  <c:v>1440.86176560947</c:v>
                </c:pt>
                <c:pt idx="1681">
                  <c:v>1441.71891569531</c:v>
                </c:pt>
                <c:pt idx="1682">
                  <c:v>1442.57606578115</c:v>
                </c:pt>
                <c:pt idx="1683">
                  <c:v>1443.4332158669899</c:v>
                </c:pt>
                <c:pt idx="1684">
                  <c:v>1444.2903659528299</c:v>
                </c:pt>
                <c:pt idx="1685">
                  <c:v>1445.1475160386699</c:v>
                </c:pt>
                <c:pt idx="1686">
                  <c:v>1446.0046661245101</c:v>
                </c:pt>
                <c:pt idx="1687">
                  <c:v>1446.8618162103601</c:v>
                </c:pt>
                <c:pt idx="1688">
                  <c:v>1447.7189662962001</c:v>
                </c:pt>
                <c:pt idx="1689">
                  <c:v>1448.57611638204</c:v>
                </c:pt>
                <c:pt idx="1690">
                  <c:v>1449.43326646788</c:v>
                </c:pt>
                <c:pt idx="1691">
                  <c:v>1450.29041655372</c:v>
                </c:pt>
                <c:pt idx="1692">
                  <c:v>1451.14756663956</c:v>
                </c:pt>
                <c:pt idx="1693">
                  <c:v>1452.0047167253999</c:v>
                </c:pt>
                <c:pt idx="1694">
                  <c:v>1452.8618668112399</c:v>
                </c:pt>
                <c:pt idx="1695">
                  <c:v>1453.7190168970801</c:v>
                </c:pt>
                <c:pt idx="1696">
                  <c:v>1454.5761669829201</c:v>
                </c:pt>
                <c:pt idx="1697">
                  <c:v>1455.4333170687601</c:v>
                </c:pt>
              </c:numCache>
            </c:numRef>
          </c:xVal>
          <c:yVal>
            <c:numRef>
              <c:f>[Data_resuME_3Modèles_final.xlsx]DynamRot_AM!$E$3:$E$2500</c:f>
              <c:numCache>
                <c:formatCode>General</c:formatCode>
                <c:ptCount val="2498"/>
                <c:pt idx="0">
                  <c:v>2.1</c:v>
                </c:pt>
                <c:pt idx="1">
                  <c:v>5.8</c:v>
                </c:pt>
                <c:pt idx="2">
                  <c:v>7.8</c:v>
                </c:pt>
                <c:pt idx="3">
                  <c:v>8.6</c:v>
                </c:pt>
                <c:pt idx="4">
                  <c:v>9</c:v>
                </c:pt>
                <c:pt idx="5">
                  <c:v>9.3000000000000007</c:v>
                </c:pt>
                <c:pt idx="6">
                  <c:v>9.6</c:v>
                </c:pt>
                <c:pt idx="7">
                  <c:v>9.9</c:v>
                </c:pt>
                <c:pt idx="8">
                  <c:v>10.199999999999999</c:v>
                </c:pt>
                <c:pt idx="9">
                  <c:v>10.5</c:v>
                </c:pt>
                <c:pt idx="10">
                  <c:v>10.7</c:v>
                </c:pt>
                <c:pt idx="11">
                  <c:v>10.9</c:v>
                </c:pt>
                <c:pt idx="12">
                  <c:v>11</c:v>
                </c:pt>
                <c:pt idx="13">
                  <c:v>11.2</c:v>
                </c:pt>
                <c:pt idx="14">
                  <c:v>11.3</c:v>
                </c:pt>
                <c:pt idx="15">
                  <c:v>11.4</c:v>
                </c:pt>
                <c:pt idx="16">
                  <c:v>11.5</c:v>
                </c:pt>
                <c:pt idx="17">
                  <c:v>11.5</c:v>
                </c:pt>
                <c:pt idx="18">
                  <c:v>11.6</c:v>
                </c:pt>
                <c:pt idx="19">
                  <c:v>11.6</c:v>
                </c:pt>
                <c:pt idx="20">
                  <c:v>11.8</c:v>
                </c:pt>
                <c:pt idx="21">
                  <c:v>12.1</c:v>
                </c:pt>
                <c:pt idx="22">
                  <c:v>12.3</c:v>
                </c:pt>
                <c:pt idx="23">
                  <c:v>12.3</c:v>
                </c:pt>
                <c:pt idx="24">
                  <c:v>12.2</c:v>
                </c:pt>
                <c:pt idx="25">
                  <c:v>12</c:v>
                </c:pt>
                <c:pt idx="26">
                  <c:v>12</c:v>
                </c:pt>
                <c:pt idx="27">
                  <c:v>12.1</c:v>
                </c:pt>
                <c:pt idx="28">
                  <c:v>12.2</c:v>
                </c:pt>
                <c:pt idx="29">
                  <c:v>12.3</c:v>
                </c:pt>
                <c:pt idx="30">
                  <c:v>12.3</c:v>
                </c:pt>
                <c:pt idx="31">
                  <c:v>12.3</c:v>
                </c:pt>
                <c:pt idx="32">
                  <c:v>12.2</c:v>
                </c:pt>
                <c:pt idx="33">
                  <c:v>12.2</c:v>
                </c:pt>
                <c:pt idx="34">
                  <c:v>12.2</c:v>
                </c:pt>
                <c:pt idx="35">
                  <c:v>12.2</c:v>
                </c:pt>
                <c:pt idx="36">
                  <c:v>12.1</c:v>
                </c:pt>
                <c:pt idx="37">
                  <c:v>12.1</c:v>
                </c:pt>
                <c:pt idx="38">
                  <c:v>12.1</c:v>
                </c:pt>
                <c:pt idx="39">
                  <c:v>12.1</c:v>
                </c:pt>
                <c:pt idx="40">
                  <c:v>12.1</c:v>
                </c:pt>
                <c:pt idx="41">
                  <c:v>12</c:v>
                </c:pt>
                <c:pt idx="42">
                  <c:v>12</c:v>
                </c:pt>
                <c:pt idx="43">
                  <c:v>12</c:v>
                </c:pt>
                <c:pt idx="44">
                  <c:v>11.9</c:v>
                </c:pt>
                <c:pt idx="45">
                  <c:v>11.8</c:v>
                </c:pt>
                <c:pt idx="46">
                  <c:v>11.8</c:v>
                </c:pt>
                <c:pt idx="47">
                  <c:v>11.8</c:v>
                </c:pt>
                <c:pt idx="48">
                  <c:v>11.8</c:v>
                </c:pt>
                <c:pt idx="49">
                  <c:v>11.8</c:v>
                </c:pt>
                <c:pt idx="50">
                  <c:v>11.8</c:v>
                </c:pt>
                <c:pt idx="51">
                  <c:v>11.8</c:v>
                </c:pt>
                <c:pt idx="52">
                  <c:v>11.7</c:v>
                </c:pt>
                <c:pt idx="53">
                  <c:v>11.7</c:v>
                </c:pt>
                <c:pt idx="54">
                  <c:v>11.6</c:v>
                </c:pt>
                <c:pt idx="55">
                  <c:v>11.6</c:v>
                </c:pt>
                <c:pt idx="56">
                  <c:v>11.6</c:v>
                </c:pt>
                <c:pt idx="57">
                  <c:v>11.6</c:v>
                </c:pt>
                <c:pt idx="58">
                  <c:v>11.6</c:v>
                </c:pt>
                <c:pt idx="59">
                  <c:v>11.6</c:v>
                </c:pt>
                <c:pt idx="60">
                  <c:v>11.6</c:v>
                </c:pt>
                <c:pt idx="61">
                  <c:v>11.5</c:v>
                </c:pt>
                <c:pt idx="62">
                  <c:v>11.5</c:v>
                </c:pt>
                <c:pt idx="63">
                  <c:v>11.5</c:v>
                </c:pt>
                <c:pt idx="64">
                  <c:v>11.4</c:v>
                </c:pt>
                <c:pt idx="65">
                  <c:v>11.4</c:v>
                </c:pt>
                <c:pt idx="66">
                  <c:v>11.4</c:v>
                </c:pt>
                <c:pt idx="67">
                  <c:v>11.3</c:v>
                </c:pt>
                <c:pt idx="68">
                  <c:v>11.3</c:v>
                </c:pt>
                <c:pt idx="69">
                  <c:v>11.3</c:v>
                </c:pt>
                <c:pt idx="70">
                  <c:v>11.3</c:v>
                </c:pt>
                <c:pt idx="71">
                  <c:v>11.3</c:v>
                </c:pt>
                <c:pt idx="72">
                  <c:v>11.3</c:v>
                </c:pt>
                <c:pt idx="73">
                  <c:v>11.2</c:v>
                </c:pt>
                <c:pt idx="74">
                  <c:v>11.2</c:v>
                </c:pt>
                <c:pt idx="75">
                  <c:v>11.2</c:v>
                </c:pt>
                <c:pt idx="76">
                  <c:v>11.2</c:v>
                </c:pt>
                <c:pt idx="77">
                  <c:v>11.2</c:v>
                </c:pt>
                <c:pt idx="78">
                  <c:v>11.2</c:v>
                </c:pt>
                <c:pt idx="79">
                  <c:v>11.2</c:v>
                </c:pt>
                <c:pt idx="80">
                  <c:v>11.2</c:v>
                </c:pt>
                <c:pt idx="81">
                  <c:v>11.2</c:v>
                </c:pt>
                <c:pt idx="82">
                  <c:v>11.2</c:v>
                </c:pt>
                <c:pt idx="83">
                  <c:v>11.2</c:v>
                </c:pt>
                <c:pt idx="84">
                  <c:v>11.2</c:v>
                </c:pt>
                <c:pt idx="85">
                  <c:v>11.2</c:v>
                </c:pt>
                <c:pt idx="86">
                  <c:v>11.2</c:v>
                </c:pt>
                <c:pt idx="87">
                  <c:v>11.2</c:v>
                </c:pt>
                <c:pt idx="88">
                  <c:v>11.1</c:v>
                </c:pt>
                <c:pt idx="89">
                  <c:v>11.1</c:v>
                </c:pt>
                <c:pt idx="90">
                  <c:v>11.1</c:v>
                </c:pt>
                <c:pt idx="91">
                  <c:v>11.1</c:v>
                </c:pt>
                <c:pt idx="92">
                  <c:v>11.1</c:v>
                </c:pt>
                <c:pt idx="93">
                  <c:v>11.1</c:v>
                </c:pt>
                <c:pt idx="94">
                  <c:v>11.1</c:v>
                </c:pt>
                <c:pt idx="95">
                  <c:v>11.1</c:v>
                </c:pt>
                <c:pt idx="96">
                  <c:v>11.1</c:v>
                </c:pt>
                <c:pt idx="97">
                  <c:v>11.1</c:v>
                </c:pt>
                <c:pt idx="98">
                  <c:v>11</c:v>
                </c:pt>
                <c:pt idx="99">
                  <c:v>11</c:v>
                </c:pt>
                <c:pt idx="100">
                  <c:v>11</c:v>
                </c:pt>
                <c:pt idx="101">
                  <c:v>11</c:v>
                </c:pt>
                <c:pt idx="102">
                  <c:v>11</c:v>
                </c:pt>
                <c:pt idx="103">
                  <c:v>11</c:v>
                </c:pt>
                <c:pt idx="104">
                  <c:v>11</c:v>
                </c:pt>
                <c:pt idx="105">
                  <c:v>10.9</c:v>
                </c:pt>
                <c:pt idx="106">
                  <c:v>10.9</c:v>
                </c:pt>
                <c:pt idx="107">
                  <c:v>10.9</c:v>
                </c:pt>
                <c:pt idx="108">
                  <c:v>10.9</c:v>
                </c:pt>
                <c:pt idx="109">
                  <c:v>10.9</c:v>
                </c:pt>
                <c:pt idx="110">
                  <c:v>10.9</c:v>
                </c:pt>
                <c:pt idx="111">
                  <c:v>10.9</c:v>
                </c:pt>
                <c:pt idx="112">
                  <c:v>10.8</c:v>
                </c:pt>
                <c:pt idx="113">
                  <c:v>10.8</c:v>
                </c:pt>
                <c:pt idx="114">
                  <c:v>10.8</c:v>
                </c:pt>
                <c:pt idx="115">
                  <c:v>10.8</c:v>
                </c:pt>
                <c:pt idx="116">
                  <c:v>10.8</c:v>
                </c:pt>
                <c:pt idx="117">
                  <c:v>10.8</c:v>
                </c:pt>
                <c:pt idx="118">
                  <c:v>10.8</c:v>
                </c:pt>
                <c:pt idx="119">
                  <c:v>10.8</c:v>
                </c:pt>
                <c:pt idx="120">
                  <c:v>10.7</c:v>
                </c:pt>
                <c:pt idx="121">
                  <c:v>10.7</c:v>
                </c:pt>
                <c:pt idx="122">
                  <c:v>10.7</c:v>
                </c:pt>
                <c:pt idx="123">
                  <c:v>10.7</c:v>
                </c:pt>
                <c:pt idx="124">
                  <c:v>10.7</c:v>
                </c:pt>
                <c:pt idx="125">
                  <c:v>10.7</c:v>
                </c:pt>
                <c:pt idx="126">
                  <c:v>10.7</c:v>
                </c:pt>
                <c:pt idx="127">
                  <c:v>10.7</c:v>
                </c:pt>
                <c:pt idx="128">
                  <c:v>10.6</c:v>
                </c:pt>
                <c:pt idx="129">
                  <c:v>10.6</c:v>
                </c:pt>
                <c:pt idx="130">
                  <c:v>10.6</c:v>
                </c:pt>
                <c:pt idx="131">
                  <c:v>10.6</c:v>
                </c:pt>
                <c:pt idx="132">
                  <c:v>10.6</c:v>
                </c:pt>
                <c:pt idx="133">
                  <c:v>10.6</c:v>
                </c:pt>
                <c:pt idx="134">
                  <c:v>10.6</c:v>
                </c:pt>
                <c:pt idx="135">
                  <c:v>10.6</c:v>
                </c:pt>
                <c:pt idx="136">
                  <c:v>10.6</c:v>
                </c:pt>
                <c:pt idx="137">
                  <c:v>10.6</c:v>
                </c:pt>
                <c:pt idx="138">
                  <c:v>10.5</c:v>
                </c:pt>
                <c:pt idx="139">
                  <c:v>10.5</c:v>
                </c:pt>
                <c:pt idx="140">
                  <c:v>10.5</c:v>
                </c:pt>
                <c:pt idx="141">
                  <c:v>10.5</c:v>
                </c:pt>
                <c:pt idx="142">
                  <c:v>10.5</c:v>
                </c:pt>
                <c:pt idx="143">
                  <c:v>10.5</c:v>
                </c:pt>
                <c:pt idx="144">
                  <c:v>10.5</c:v>
                </c:pt>
                <c:pt idx="145">
                  <c:v>10.5</c:v>
                </c:pt>
                <c:pt idx="146">
                  <c:v>10.5</c:v>
                </c:pt>
                <c:pt idx="147">
                  <c:v>10.5</c:v>
                </c:pt>
                <c:pt idx="148">
                  <c:v>10.5</c:v>
                </c:pt>
                <c:pt idx="149">
                  <c:v>10.5</c:v>
                </c:pt>
                <c:pt idx="150">
                  <c:v>10.5</c:v>
                </c:pt>
                <c:pt idx="151">
                  <c:v>10.5</c:v>
                </c:pt>
                <c:pt idx="152">
                  <c:v>10.5</c:v>
                </c:pt>
                <c:pt idx="153">
                  <c:v>10.5</c:v>
                </c:pt>
                <c:pt idx="154">
                  <c:v>10.5</c:v>
                </c:pt>
                <c:pt idx="155">
                  <c:v>10.5</c:v>
                </c:pt>
                <c:pt idx="156">
                  <c:v>10.4</c:v>
                </c:pt>
                <c:pt idx="157">
                  <c:v>10.4</c:v>
                </c:pt>
                <c:pt idx="158">
                  <c:v>10.4</c:v>
                </c:pt>
                <c:pt idx="159">
                  <c:v>10.4</c:v>
                </c:pt>
                <c:pt idx="160">
                  <c:v>10.4</c:v>
                </c:pt>
                <c:pt idx="161">
                  <c:v>10.4</c:v>
                </c:pt>
                <c:pt idx="162">
                  <c:v>10.4</c:v>
                </c:pt>
                <c:pt idx="163">
                  <c:v>10.4</c:v>
                </c:pt>
                <c:pt idx="164">
                  <c:v>10.4</c:v>
                </c:pt>
                <c:pt idx="165">
                  <c:v>10.4</c:v>
                </c:pt>
                <c:pt idx="166">
                  <c:v>10.4</c:v>
                </c:pt>
                <c:pt idx="167">
                  <c:v>10.4</c:v>
                </c:pt>
                <c:pt idx="168">
                  <c:v>10.4</c:v>
                </c:pt>
                <c:pt idx="169">
                  <c:v>10.4</c:v>
                </c:pt>
                <c:pt idx="170">
                  <c:v>10.4</c:v>
                </c:pt>
                <c:pt idx="171">
                  <c:v>10.4</c:v>
                </c:pt>
                <c:pt idx="172">
                  <c:v>10.4</c:v>
                </c:pt>
                <c:pt idx="173">
                  <c:v>10.4</c:v>
                </c:pt>
                <c:pt idx="174">
                  <c:v>10.4</c:v>
                </c:pt>
                <c:pt idx="175">
                  <c:v>10.4</c:v>
                </c:pt>
                <c:pt idx="176">
                  <c:v>10.4</c:v>
                </c:pt>
                <c:pt idx="177">
                  <c:v>10.4</c:v>
                </c:pt>
                <c:pt idx="178">
                  <c:v>10.4</c:v>
                </c:pt>
                <c:pt idx="179">
                  <c:v>10.4</c:v>
                </c:pt>
                <c:pt idx="180">
                  <c:v>10.4</c:v>
                </c:pt>
                <c:pt idx="181">
                  <c:v>10.4</c:v>
                </c:pt>
                <c:pt idx="182">
                  <c:v>10.4</c:v>
                </c:pt>
                <c:pt idx="183">
                  <c:v>10.3</c:v>
                </c:pt>
                <c:pt idx="184">
                  <c:v>10.3</c:v>
                </c:pt>
                <c:pt idx="185">
                  <c:v>10.3</c:v>
                </c:pt>
                <c:pt idx="186">
                  <c:v>10.3</c:v>
                </c:pt>
                <c:pt idx="187">
                  <c:v>10.3</c:v>
                </c:pt>
                <c:pt idx="188">
                  <c:v>10.3</c:v>
                </c:pt>
                <c:pt idx="189">
                  <c:v>10.3</c:v>
                </c:pt>
                <c:pt idx="190">
                  <c:v>10.3</c:v>
                </c:pt>
                <c:pt idx="191">
                  <c:v>10.3</c:v>
                </c:pt>
                <c:pt idx="192">
                  <c:v>10.3</c:v>
                </c:pt>
                <c:pt idx="193">
                  <c:v>10.3</c:v>
                </c:pt>
                <c:pt idx="194">
                  <c:v>10.3</c:v>
                </c:pt>
                <c:pt idx="195">
                  <c:v>10.3</c:v>
                </c:pt>
                <c:pt idx="196">
                  <c:v>10.3</c:v>
                </c:pt>
                <c:pt idx="197">
                  <c:v>10.3</c:v>
                </c:pt>
                <c:pt idx="198">
                  <c:v>10.3</c:v>
                </c:pt>
                <c:pt idx="199">
                  <c:v>10.3</c:v>
                </c:pt>
                <c:pt idx="200">
                  <c:v>10.3</c:v>
                </c:pt>
                <c:pt idx="201">
                  <c:v>10.3</c:v>
                </c:pt>
                <c:pt idx="202">
                  <c:v>10.3</c:v>
                </c:pt>
                <c:pt idx="203">
                  <c:v>10.3</c:v>
                </c:pt>
                <c:pt idx="204">
                  <c:v>10.3</c:v>
                </c:pt>
                <c:pt idx="205">
                  <c:v>10.3</c:v>
                </c:pt>
                <c:pt idx="206">
                  <c:v>10.3</c:v>
                </c:pt>
                <c:pt idx="207">
                  <c:v>10.3</c:v>
                </c:pt>
                <c:pt idx="208">
                  <c:v>10.3</c:v>
                </c:pt>
                <c:pt idx="209">
                  <c:v>10.3</c:v>
                </c:pt>
                <c:pt idx="210">
                  <c:v>10.3</c:v>
                </c:pt>
                <c:pt idx="211">
                  <c:v>10.3</c:v>
                </c:pt>
                <c:pt idx="212">
                  <c:v>10.3</c:v>
                </c:pt>
                <c:pt idx="213">
                  <c:v>10.3</c:v>
                </c:pt>
                <c:pt idx="214">
                  <c:v>10.3</c:v>
                </c:pt>
                <c:pt idx="215">
                  <c:v>10.3</c:v>
                </c:pt>
                <c:pt idx="216">
                  <c:v>10.3</c:v>
                </c:pt>
                <c:pt idx="217">
                  <c:v>10.3</c:v>
                </c:pt>
                <c:pt idx="218">
                  <c:v>10.3</c:v>
                </c:pt>
                <c:pt idx="219">
                  <c:v>10.3</c:v>
                </c:pt>
                <c:pt idx="220">
                  <c:v>10.3</c:v>
                </c:pt>
                <c:pt idx="221">
                  <c:v>10.3</c:v>
                </c:pt>
                <c:pt idx="222">
                  <c:v>10.3</c:v>
                </c:pt>
                <c:pt idx="223">
                  <c:v>10.3</c:v>
                </c:pt>
                <c:pt idx="224">
                  <c:v>10.3</c:v>
                </c:pt>
                <c:pt idx="225">
                  <c:v>10.3</c:v>
                </c:pt>
                <c:pt idx="226">
                  <c:v>10.3</c:v>
                </c:pt>
                <c:pt idx="227">
                  <c:v>10.3</c:v>
                </c:pt>
                <c:pt idx="228">
                  <c:v>10.199999999999999</c:v>
                </c:pt>
                <c:pt idx="229">
                  <c:v>10.199999999999999</c:v>
                </c:pt>
                <c:pt idx="230">
                  <c:v>10.199999999999999</c:v>
                </c:pt>
                <c:pt idx="231">
                  <c:v>10.199999999999999</c:v>
                </c:pt>
                <c:pt idx="232">
                  <c:v>10.199999999999999</c:v>
                </c:pt>
                <c:pt idx="233">
                  <c:v>10.199999999999999</c:v>
                </c:pt>
                <c:pt idx="234">
                  <c:v>10.199999999999999</c:v>
                </c:pt>
                <c:pt idx="235">
                  <c:v>10.199999999999999</c:v>
                </c:pt>
                <c:pt idx="236">
                  <c:v>10.199999999999999</c:v>
                </c:pt>
                <c:pt idx="237">
                  <c:v>10.199999999999999</c:v>
                </c:pt>
                <c:pt idx="238">
                  <c:v>10.199999999999999</c:v>
                </c:pt>
                <c:pt idx="239">
                  <c:v>10.199999999999999</c:v>
                </c:pt>
                <c:pt idx="240">
                  <c:v>10.199999999999999</c:v>
                </c:pt>
                <c:pt idx="241">
                  <c:v>10.199999999999999</c:v>
                </c:pt>
                <c:pt idx="242">
                  <c:v>10.199999999999999</c:v>
                </c:pt>
                <c:pt idx="243">
                  <c:v>10.199999999999999</c:v>
                </c:pt>
                <c:pt idx="244">
                  <c:v>10.199999999999999</c:v>
                </c:pt>
                <c:pt idx="245">
                  <c:v>10.199999999999999</c:v>
                </c:pt>
                <c:pt idx="246">
                  <c:v>10.199999999999999</c:v>
                </c:pt>
                <c:pt idx="247">
                  <c:v>10.199999999999999</c:v>
                </c:pt>
                <c:pt idx="248">
                  <c:v>10.199999999999999</c:v>
                </c:pt>
                <c:pt idx="249">
                  <c:v>10.199999999999999</c:v>
                </c:pt>
                <c:pt idx="250">
                  <c:v>10.199999999999999</c:v>
                </c:pt>
                <c:pt idx="251">
                  <c:v>10.199999999999999</c:v>
                </c:pt>
                <c:pt idx="252">
                  <c:v>10.199999999999999</c:v>
                </c:pt>
                <c:pt idx="253">
                  <c:v>10.199999999999999</c:v>
                </c:pt>
                <c:pt idx="254">
                  <c:v>10.199999999999999</c:v>
                </c:pt>
                <c:pt idx="255">
                  <c:v>10.199999999999999</c:v>
                </c:pt>
                <c:pt idx="256">
                  <c:v>10.1</c:v>
                </c:pt>
                <c:pt idx="257">
                  <c:v>10.1</c:v>
                </c:pt>
                <c:pt idx="258">
                  <c:v>10.1</c:v>
                </c:pt>
                <c:pt idx="259">
                  <c:v>10.1</c:v>
                </c:pt>
                <c:pt idx="260">
                  <c:v>10.1</c:v>
                </c:pt>
                <c:pt idx="261">
                  <c:v>10.1</c:v>
                </c:pt>
                <c:pt idx="262">
                  <c:v>10.1</c:v>
                </c:pt>
                <c:pt idx="263">
                  <c:v>10.1</c:v>
                </c:pt>
                <c:pt idx="264">
                  <c:v>10.1</c:v>
                </c:pt>
                <c:pt idx="265">
                  <c:v>10.1</c:v>
                </c:pt>
                <c:pt idx="266">
                  <c:v>10.1</c:v>
                </c:pt>
                <c:pt idx="267">
                  <c:v>10.1</c:v>
                </c:pt>
                <c:pt idx="268">
                  <c:v>10.1</c:v>
                </c:pt>
                <c:pt idx="269">
                  <c:v>10.1</c:v>
                </c:pt>
                <c:pt idx="270">
                  <c:v>10.1</c:v>
                </c:pt>
                <c:pt idx="271">
                  <c:v>10.1</c:v>
                </c:pt>
                <c:pt idx="272">
                  <c:v>10.1</c:v>
                </c:pt>
                <c:pt idx="273">
                  <c:v>10.1</c:v>
                </c:pt>
                <c:pt idx="274">
                  <c:v>10.1</c:v>
                </c:pt>
                <c:pt idx="275">
                  <c:v>10.1</c:v>
                </c:pt>
                <c:pt idx="276">
                  <c:v>10.1</c:v>
                </c:pt>
                <c:pt idx="277">
                  <c:v>10.1</c:v>
                </c:pt>
                <c:pt idx="278">
                  <c:v>10.1</c:v>
                </c:pt>
                <c:pt idx="279">
                  <c:v>10.1</c:v>
                </c:pt>
                <c:pt idx="280">
                  <c:v>10.1</c:v>
                </c:pt>
                <c:pt idx="281">
                  <c:v>10.1</c:v>
                </c:pt>
                <c:pt idx="282">
                  <c:v>10.1</c:v>
                </c:pt>
                <c:pt idx="283">
                  <c:v>10.1</c:v>
                </c:pt>
                <c:pt idx="284">
                  <c:v>10.1</c:v>
                </c:pt>
                <c:pt idx="285">
                  <c:v>10.1</c:v>
                </c:pt>
                <c:pt idx="286">
                  <c:v>10.1</c:v>
                </c:pt>
                <c:pt idx="287">
                  <c:v>10.1</c:v>
                </c:pt>
                <c:pt idx="288">
                  <c:v>10.1</c:v>
                </c:pt>
                <c:pt idx="289">
                  <c:v>10.1</c:v>
                </c:pt>
                <c:pt idx="290">
                  <c:v>10.1</c:v>
                </c:pt>
                <c:pt idx="291">
                  <c:v>10.199999999999999</c:v>
                </c:pt>
                <c:pt idx="292">
                  <c:v>10.199999999999999</c:v>
                </c:pt>
                <c:pt idx="293">
                  <c:v>10.199999999999999</c:v>
                </c:pt>
                <c:pt idx="294">
                  <c:v>10.199999999999999</c:v>
                </c:pt>
                <c:pt idx="295">
                  <c:v>10.199999999999999</c:v>
                </c:pt>
                <c:pt idx="296">
                  <c:v>10.199999999999999</c:v>
                </c:pt>
                <c:pt idx="297">
                  <c:v>10.199999999999999</c:v>
                </c:pt>
                <c:pt idx="298">
                  <c:v>10.199999999999999</c:v>
                </c:pt>
                <c:pt idx="299">
                  <c:v>10.199999999999999</c:v>
                </c:pt>
                <c:pt idx="300">
                  <c:v>10.199999999999999</c:v>
                </c:pt>
                <c:pt idx="301">
                  <c:v>10.199999999999999</c:v>
                </c:pt>
                <c:pt idx="302">
                  <c:v>10.199999999999999</c:v>
                </c:pt>
                <c:pt idx="303">
                  <c:v>10.199999999999999</c:v>
                </c:pt>
                <c:pt idx="304">
                  <c:v>10.199999999999999</c:v>
                </c:pt>
                <c:pt idx="305">
                  <c:v>10.199999999999999</c:v>
                </c:pt>
                <c:pt idx="306">
                  <c:v>10.199999999999999</c:v>
                </c:pt>
                <c:pt idx="307">
                  <c:v>10.199999999999999</c:v>
                </c:pt>
                <c:pt idx="308">
                  <c:v>10.199999999999999</c:v>
                </c:pt>
                <c:pt idx="309">
                  <c:v>10.199999999999999</c:v>
                </c:pt>
                <c:pt idx="310">
                  <c:v>10.199999999999999</c:v>
                </c:pt>
                <c:pt idx="311">
                  <c:v>10.199999999999999</c:v>
                </c:pt>
                <c:pt idx="312">
                  <c:v>10.199999999999999</c:v>
                </c:pt>
                <c:pt idx="313">
                  <c:v>10.199999999999999</c:v>
                </c:pt>
                <c:pt idx="314">
                  <c:v>10.199999999999999</c:v>
                </c:pt>
                <c:pt idx="315">
                  <c:v>10.199999999999999</c:v>
                </c:pt>
                <c:pt idx="316">
                  <c:v>10.199999999999999</c:v>
                </c:pt>
                <c:pt idx="317">
                  <c:v>10.199999999999999</c:v>
                </c:pt>
                <c:pt idx="318">
                  <c:v>10.199999999999999</c:v>
                </c:pt>
                <c:pt idx="319">
                  <c:v>10.199999999999999</c:v>
                </c:pt>
                <c:pt idx="320">
                  <c:v>10.199999999999999</c:v>
                </c:pt>
                <c:pt idx="321">
                  <c:v>10.199999999999999</c:v>
                </c:pt>
                <c:pt idx="322">
                  <c:v>10.199999999999999</c:v>
                </c:pt>
                <c:pt idx="323">
                  <c:v>10.199999999999999</c:v>
                </c:pt>
                <c:pt idx="324">
                  <c:v>10.199999999999999</c:v>
                </c:pt>
                <c:pt idx="325">
                  <c:v>10.199999999999999</c:v>
                </c:pt>
                <c:pt idx="326">
                  <c:v>10.199999999999999</c:v>
                </c:pt>
                <c:pt idx="327">
                  <c:v>10.199999999999999</c:v>
                </c:pt>
                <c:pt idx="328">
                  <c:v>10.199999999999999</c:v>
                </c:pt>
                <c:pt idx="329">
                  <c:v>10.199999999999999</c:v>
                </c:pt>
                <c:pt idx="330">
                  <c:v>10.199999999999999</c:v>
                </c:pt>
                <c:pt idx="331">
                  <c:v>10.199999999999999</c:v>
                </c:pt>
                <c:pt idx="332">
                  <c:v>10.199999999999999</c:v>
                </c:pt>
                <c:pt idx="333">
                  <c:v>10.199999999999999</c:v>
                </c:pt>
                <c:pt idx="334">
                  <c:v>10.199999999999999</c:v>
                </c:pt>
                <c:pt idx="335">
                  <c:v>10.199999999999999</c:v>
                </c:pt>
                <c:pt idx="336">
                  <c:v>10.199999999999999</c:v>
                </c:pt>
                <c:pt idx="337">
                  <c:v>10.199999999999999</c:v>
                </c:pt>
                <c:pt idx="338">
                  <c:v>10.199999999999999</c:v>
                </c:pt>
                <c:pt idx="339">
                  <c:v>10.199999999999999</c:v>
                </c:pt>
                <c:pt idx="340">
                  <c:v>10.199999999999999</c:v>
                </c:pt>
                <c:pt idx="341">
                  <c:v>10.199999999999999</c:v>
                </c:pt>
                <c:pt idx="342">
                  <c:v>10.199999999999999</c:v>
                </c:pt>
                <c:pt idx="343">
                  <c:v>10.199999999999999</c:v>
                </c:pt>
                <c:pt idx="344">
                  <c:v>10.199999999999999</c:v>
                </c:pt>
                <c:pt idx="345">
                  <c:v>10.199999999999999</c:v>
                </c:pt>
                <c:pt idx="346">
                  <c:v>10.199999999999999</c:v>
                </c:pt>
                <c:pt idx="347">
                  <c:v>10.199999999999999</c:v>
                </c:pt>
                <c:pt idx="348">
                  <c:v>10.199999999999999</c:v>
                </c:pt>
                <c:pt idx="349">
                  <c:v>10.199999999999999</c:v>
                </c:pt>
                <c:pt idx="350">
                  <c:v>10.199999999999999</c:v>
                </c:pt>
                <c:pt idx="351">
                  <c:v>10.199999999999999</c:v>
                </c:pt>
                <c:pt idx="352">
                  <c:v>10.199999999999999</c:v>
                </c:pt>
                <c:pt idx="353">
                  <c:v>10.199999999999999</c:v>
                </c:pt>
                <c:pt idx="354">
                  <c:v>10.199999999999999</c:v>
                </c:pt>
                <c:pt idx="355">
                  <c:v>10.199999999999999</c:v>
                </c:pt>
                <c:pt idx="356">
                  <c:v>10.199999999999999</c:v>
                </c:pt>
                <c:pt idx="357">
                  <c:v>10.199999999999999</c:v>
                </c:pt>
                <c:pt idx="358">
                  <c:v>10.199999999999999</c:v>
                </c:pt>
                <c:pt idx="359">
                  <c:v>10.199999999999999</c:v>
                </c:pt>
                <c:pt idx="360">
                  <c:v>10.199999999999999</c:v>
                </c:pt>
                <c:pt idx="361">
                  <c:v>10.199999999999999</c:v>
                </c:pt>
                <c:pt idx="362">
                  <c:v>10.199999999999999</c:v>
                </c:pt>
                <c:pt idx="363">
                  <c:v>10.199999999999999</c:v>
                </c:pt>
                <c:pt idx="364">
                  <c:v>10.199999999999999</c:v>
                </c:pt>
                <c:pt idx="365">
                  <c:v>10.199999999999999</c:v>
                </c:pt>
                <c:pt idx="366">
                  <c:v>10.199999999999999</c:v>
                </c:pt>
                <c:pt idx="367">
                  <c:v>10.199999999999999</c:v>
                </c:pt>
                <c:pt idx="368">
                  <c:v>10.199999999999999</c:v>
                </c:pt>
                <c:pt idx="369">
                  <c:v>10.199999999999999</c:v>
                </c:pt>
                <c:pt idx="370">
                  <c:v>10.199999999999999</c:v>
                </c:pt>
                <c:pt idx="371">
                  <c:v>10.199999999999999</c:v>
                </c:pt>
                <c:pt idx="372">
                  <c:v>10.199999999999999</c:v>
                </c:pt>
                <c:pt idx="373">
                  <c:v>10.199999999999999</c:v>
                </c:pt>
                <c:pt idx="374">
                  <c:v>10.199999999999999</c:v>
                </c:pt>
                <c:pt idx="375">
                  <c:v>10.199999999999999</c:v>
                </c:pt>
                <c:pt idx="376">
                  <c:v>10.199999999999999</c:v>
                </c:pt>
                <c:pt idx="377">
                  <c:v>10.199999999999999</c:v>
                </c:pt>
                <c:pt idx="378">
                  <c:v>10.199999999999999</c:v>
                </c:pt>
                <c:pt idx="379">
                  <c:v>10.199999999999999</c:v>
                </c:pt>
                <c:pt idx="380">
                  <c:v>10.199999999999999</c:v>
                </c:pt>
                <c:pt idx="381">
                  <c:v>10.199999999999999</c:v>
                </c:pt>
                <c:pt idx="382">
                  <c:v>10.199999999999999</c:v>
                </c:pt>
                <c:pt idx="383">
                  <c:v>10.199999999999999</c:v>
                </c:pt>
                <c:pt idx="384">
                  <c:v>10.199999999999999</c:v>
                </c:pt>
                <c:pt idx="385">
                  <c:v>10.199999999999999</c:v>
                </c:pt>
                <c:pt idx="386">
                  <c:v>10.199999999999999</c:v>
                </c:pt>
                <c:pt idx="387">
                  <c:v>10.199999999999999</c:v>
                </c:pt>
                <c:pt idx="388">
                  <c:v>10.199999999999999</c:v>
                </c:pt>
                <c:pt idx="389">
                  <c:v>10.199999999999999</c:v>
                </c:pt>
                <c:pt idx="390">
                  <c:v>10.199999999999999</c:v>
                </c:pt>
                <c:pt idx="391">
                  <c:v>10.199999999999999</c:v>
                </c:pt>
                <c:pt idx="392">
                  <c:v>10.199999999999999</c:v>
                </c:pt>
                <c:pt idx="393">
                  <c:v>10.199999999999999</c:v>
                </c:pt>
                <c:pt idx="394">
                  <c:v>10.199999999999999</c:v>
                </c:pt>
                <c:pt idx="395">
                  <c:v>10.199999999999999</c:v>
                </c:pt>
                <c:pt idx="396">
                  <c:v>10.199999999999999</c:v>
                </c:pt>
                <c:pt idx="397">
                  <c:v>10.199999999999999</c:v>
                </c:pt>
                <c:pt idx="398">
                  <c:v>10.199999999999999</c:v>
                </c:pt>
                <c:pt idx="399">
                  <c:v>10.199999999999999</c:v>
                </c:pt>
                <c:pt idx="400">
                  <c:v>10.199999999999999</c:v>
                </c:pt>
                <c:pt idx="401">
                  <c:v>10.199999999999999</c:v>
                </c:pt>
                <c:pt idx="402">
                  <c:v>10.199999999999999</c:v>
                </c:pt>
                <c:pt idx="403">
                  <c:v>10.199999999999999</c:v>
                </c:pt>
                <c:pt idx="404">
                  <c:v>10.199999999999999</c:v>
                </c:pt>
                <c:pt idx="405">
                  <c:v>10.199999999999999</c:v>
                </c:pt>
                <c:pt idx="406">
                  <c:v>10.199999999999999</c:v>
                </c:pt>
                <c:pt idx="407">
                  <c:v>10.199999999999999</c:v>
                </c:pt>
                <c:pt idx="408">
                  <c:v>10.199999999999999</c:v>
                </c:pt>
                <c:pt idx="409">
                  <c:v>10.199999999999999</c:v>
                </c:pt>
                <c:pt idx="410">
                  <c:v>10.199999999999999</c:v>
                </c:pt>
                <c:pt idx="411">
                  <c:v>10.199999999999999</c:v>
                </c:pt>
                <c:pt idx="412">
                  <c:v>10.199999999999999</c:v>
                </c:pt>
                <c:pt idx="413">
                  <c:v>10.199999999999999</c:v>
                </c:pt>
                <c:pt idx="414">
                  <c:v>10.199999999999999</c:v>
                </c:pt>
                <c:pt idx="415">
                  <c:v>10.199999999999999</c:v>
                </c:pt>
                <c:pt idx="416">
                  <c:v>10.199999999999999</c:v>
                </c:pt>
                <c:pt idx="417">
                  <c:v>10.199999999999999</c:v>
                </c:pt>
                <c:pt idx="418">
                  <c:v>10.199999999999999</c:v>
                </c:pt>
                <c:pt idx="419">
                  <c:v>10.199999999999999</c:v>
                </c:pt>
                <c:pt idx="420">
                  <c:v>10.199999999999999</c:v>
                </c:pt>
                <c:pt idx="421">
                  <c:v>10.199999999999999</c:v>
                </c:pt>
                <c:pt idx="422">
                  <c:v>10.199999999999999</c:v>
                </c:pt>
                <c:pt idx="423">
                  <c:v>10.199999999999999</c:v>
                </c:pt>
                <c:pt idx="424">
                  <c:v>10.199999999999999</c:v>
                </c:pt>
                <c:pt idx="425">
                  <c:v>10.199999999999999</c:v>
                </c:pt>
                <c:pt idx="426">
                  <c:v>10.199999999999999</c:v>
                </c:pt>
                <c:pt idx="427">
                  <c:v>10.199999999999999</c:v>
                </c:pt>
                <c:pt idx="428">
                  <c:v>10.199999999999999</c:v>
                </c:pt>
                <c:pt idx="429">
                  <c:v>10.199999999999999</c:v>
                </c:pt>
                <c:pt idx="430">
                  <c:v>10.199999999999999</c:v>
                </c:pt>
                <c:pt idx="431">
                  <c:v>10.199999999999999</c:v>
                </c:pt>
                <c:pt idx="432">
                  <c:v>10.199999999999999</c:v>
                </c:pt>
                <c:pt idx="433">
                  <c:v>10.199999999999999</c:v>
                </c:pt>
                <c:pt idx="434">
                  <c:v>10.199999999999999</c:v>
                </c:pt>
                <c:pt idx="435">
                  <c:v>10.199999999999999</c:v>
                </c:pt>
                <c:pt idx="436">
                  <c:v>10.199999999999999</c:v>
                </c:pt>
                <c:pt idx="437">
                  <c:v>10.199999999999999</c:v>
                </c:pt>
                <c:pt idx="438">
                  <c:v>10.199999999999999</c:v>
                </c:pt>
                <c:pt idx="439">
                  <c:v>10.199999999999999</c:v>
                </c:pt>
                <c:pt idx="440">
                  <c:v>10.199999999999999</c:v>
                </c:pt>
                <c:pt idx="441">
                  <c:v>10.199999999999999</c:v>
                </c:pt>
                <c:pt idx="442">
                  <c:v>10.199999999999999</c:v>
                </c:pt>
                <c:pt idx="443">
                  <c:v>10.199999999999999</c:v>
                </c:pt>
                <c:pt idx="444">
                  <c:v>10.199999999999999</c:v>
                </c:pt>
                <c:pt idx="445">
                  <c:v>10.199999999999999</c:v>
                </c:pt>
                <c:pt idx="446">
                  <c:v>10.199999999999999</c:v>
                </c:pt>
                <c:pt idx="447">
                  <c:v>10.199999999999999</c:v>
                </c:pt>
                <c:pt idx="448">
                  <c:v>10.199999999999999</c:v>
                </c:pt>
                <c:pt idx="449">
                  <c:v>10.199999999999999</c:v>
                </c:pt>
                <c:pt idx="450">
                  <c:v>10.199999999999999</c:v>
                </c:pt>
                <c:pt idx="451">
                  <c:v>10.199999999999999</c:v>
                </c:pt>
                <c:pt idx="452">
                  <c:v>10.199999999999999</c:v>
                </c:pt>
                <c:pt idx="453">
                  <c:v>10.199999999999999</c:v>
                </c:pt>
                <c:pt idx="454">
                  <c:v>10.199999999999999</c:v>
                </c:pt>
                <c:pt idx="455">
                  <c:v>10.199999999999999</c:v>
                </c:pt>
                <c:pt idx="456">
                  <c:v>10.199999999999999</c:v>
                </c:pt>
                <c:pt idx="457">
                  <c:v>10.199999999999999</c:v>
                </c:pt>
                <c:pt idx="458">
                  <c:v>10.199999999999999</c:v>
                </c:pt>
                <c:pt idx="459">
                  <c:v>10.199999999999999</c:v>
                </c:pt>
                <c:pt idx="460">
                  <c:v>10.199999999999999</c:v>
                </c:pt>
                <c:pt idx="461">
                  <c:v>10.199999999999999</c:v>
                </c:pt>
                <c:pt idx="462">
                  <c:v>10.199999999999999</c:v>
                </c:pt>
                <c:pt idx="463">
                  <c:v>10.199999999999999</c:v>
                </c:pt>
                <c:pt idx="464">
                  <c:v>10.199999999999999</c:v>
                </c:pt>
                <c:pt idx="465">
                  <c:v>10.199999999999999</c:v>
                </c:pt>
                <c:pt idx="466">
                  <c:v>10.199999999999999</c:v>
                </c:pt>
                <c:pt idx="467">
                  <c:v>10.199999999999999</c:v>
                </c:pt>
                <c:pt idx="468">
                  <c:v>10.199999999999999</c:v>
                </c:pt>
                <c:pt idx="469">
                  <c:v>10.199999999999999</c:v>
                </c:pt>
                <c:pt idx="470">
                  <c:v>10.199999999999999</c:v>
                </c:pt>
                <c:pt idx="471">
                  <c:v>10.199999999999999</c:v>
                </c:pt>
                <c:pt idx="472">
                  <c:v>10.199999999999999</c:v>
                </c:pt>
                <c:pt idx="473">
                  <c:v>10.199999999999999</c:v>
                </c:pt>
                <c:pt idx="474">
                  <c:v>10.199999999999999</c:v>
                </c:pt>
                <c:pt idx="475">
                  <c:v>10.199999999999999</c:v>
                </c:pt>
                <c:pt idx="476">
                  <c:v>10.199999999999999</c:v>
                </c:pt>
                <c:pt idx="477">
                  <c:v>10.199999999999999</c:v>
                </c:pt>
                <c:pt idx="478">
                  <c:v>10.199999999999999</c:v>
                </c:pt>
                <c:pt idx="479">
                  <c:v>10.199999999999999</c:v>
                </c:pt>
                <c:pt idx="480">
                  <c:v>10.199999999999999</c:v>
                </c:pt>
                <c:pt idx="481">
                  <c:v>10.199999999999999</c:v>
                </c:pt>
                <c:pt idx="482">
                  <c:v>10.199999999999999</c:v>
                </c:pt>
                <c:pt idx="483">
                  <c:v>10.199999999999999</c:v>
                </c:pt>
                <c:pt idx="484">
                  <c:v>10.199999999999999</c:v>
                </c:pt>
                <c:pt idx="485">
                  <c:v>10.199999999999999</c:v>
                </c:pt>
                <c:pt idx="486">
                  <c:v>10.199999999999999</c:v>
                </c:pt>
                <c:pt idx="487">
                  <c:v>10.199999999999999</c:v>
                </c:pt>
                <c:pt idx="488">
                  <c:v>10.199999999999999</c:v>
                </c:pt>
                <c:pt idx="489">
                  <c:v>10.199999999999999</c:v>
                </c:pt>
                <c:pt idx="490">
                  <c:v>10.199999999999999</c:v>
                </c:pt>
                <c:pt idx="491">
                  <c:v>10.199999999999999</c:v>
                </c:pt>
                <c:pt idx="492">
                  <c:v>10.199999999999999</c:v>
                </c:pt>
                <c:pt idx="493">
                  <c:v>10.199999999999999</c:v>
                </c:pt>
                <c:pt idx="494">
                  <c:v>10.199999999999999</c:v>
                </c:pt>
                <c:pt idx="495">
                  <c:v>10.199999999999999</c:v>
                </c:pt>
                <c:pt idx="496">
                  <c:v>10.199999999999999</c:v>
                </c:pt>
                <c:pt idx="497">
                  <c:v>10.199999999999999</c:v>
                </c:pt>
                <c:pt idx="498">
                  <c:v>10.199999999999999</c:v>
                </c:pt>
                <c:pt idx="499">
                  <c:v>10.199999999999999</c:v>
                </c:pt>
                <c:pt idx="500">
                  <c:v>10.199999999999999</c:v>
                </c:pt>
                <c:pt idx="501">
                  <c:v>10.199999999999999</c:v>
                </c:pt>
                <c:pt idx="502">
                  <c:v>10.199999999999999</c:v>
                </c:pt>
                <c:pt idx="503">
                  <c:v>10.199999999999999</c:v>
                </c:pt>
                <c:pt idx="504">
                  <c:v>10.199999999999999</c:v>
                </c:pt>
                <c:pt idx="505">
                  <c:v>10.199999999999999</c:v>
                </c:pt>
                <c:pt idx="506">
                  <c:v>10.199999999999999</c:v>
                </c:pt>
                <c:pt idx="507">
                  <c:v>10.199999999999999</c:v>
                </c:pt>
                <c:pt idx="508">
                  <c:v>10.199999999999999</c:v>
                </c:pt>
                <c:pt idx="509">
                  <c:v>10.199999999999999</c:v>
                </c:pt>
                <c:pt idx="510">
                  <c:v>10.199999999999999</c:v>
                </c:pt>
                <c:pt idx="511">
                  <c:v>10.199999999999999</c:v>
                </c:pt>
                <c:pt idx="512">
                  <c:v>10.199999999999999</c:v>
                </c:pt>
                <c:pt idx="513">
                  <c:v>10.199999999999999</c:v>
                </c:pt>
                <c:pt idx="514">
                  <c:v>10.199999999999999</c:v>
                </c:pt>
                <c:pt idx="515">
                  <c:v>10.199999999999999</c:v>
                </c:pt>
                <c:pt idx="516">
                  <c:v>10.199999999999999</c:v>
                </c:pt>
                <c:pt idx="517">
                  <c:v>10.199999999999999</c:v>
                </c:pt>
                <c:pt idx="518">
                  <c:v>10.199999999999999</c:v>
                </c:pt>
                <c:pt idx="519">
                  <c:v>10.199999999999999</c:v>
                </c:pt>
                <c:pt idx="520">
                  <c:v>10.199999999999999</c:v>
                </c:pt>
                <c:pt idx="521">
                  <c:v>10.199999999999999</c:v>
                </c:pt>
                <c:pt idx="522">
                  <c:v>10.199999999999999</c:v>
                </c:pt>
                <c:pt idx="523">
                  <c:v>10.199999999999999</c:v>
                </c:pt>
                <c:pt idx="524">
                  <c:v>10.199999999999999</c:v>
                </c:pt>
                <c:pt idx="525">
                  <c:v>10.199999999999999</c:v>
                </c:pt>
                <c:pt idx="526">
                  <c:v>10.199999999999999</c:v>
                </c:pt>
                <c:pt idx="527">
                  <c:v>10.199999999999999</c:v>
                </c:pt>
                <c:pt idx="528">
                  <c:v>10.199999999999999</c:v>
                </c:pt>
                <c:pt idx="529">
                  <c:v>10.199999999999999</c:v>
                </c:pt>
                <c:pt idx="530">
                  <c:v>10.199999999999999</c:v>
                </c:pt>
                <c:pt idx="531">
                  <c:v>10.199999999999999</c:v>
                </c:pt>
                <c:pt idx="532">
                  <c:v>10.199999999999999</c:v>
                </c:pt>
                <c:pt idx="533">
                  <c:v>10.199999999999999</c:v>
                </c:pt>
                <c:pt idx="534">
                  <c:v>10.199999999999999</c:v>
                </c:pt>
                <c:pt idx="535">
                  <c:v>10.199999999999999</c:v>
                </c:pt>
                <c:pt idx="536">
                  <c:v>10.199999999999999</c:v>
                </c:pt>
                <c:pt idx="537">
                  <c:v>10.199999999999999</c:v>
                </c:pt>
                <c:pt idx="538">
                  <c:v>10.199999999999999</c:v>
                </c:pt>
                <c:pt idx="539">
                  <c:v>10.199999999999999</c:v>
                </c:pt>
                <c:pt idx="540">
                  <c:v>10.199999999999999</c:v>
                </c:pt>
                <c:pt idx="541">
                  <c:v>10.199999999999999</c:v>
                </c:pt>
                <c:pt idx="542">
                  <c:v>10.199999999999999</c:v>
                </c:pt>
                <c:pt idx="543">
                  <c:v>10.199999999999999</c:v>
                </c:pt>
                <c:pt idx="544">
                  <c:v>10.199999999999999</c:v>
                </c:pt>
                <c:pt idx="545">
                  <c:v>10.199999999999999</c:v>
                </c:pt>
                <c:pt idx="546">
                  <c:v>10.199999999999999</c:v>
                </c:pt>
                <c:pt idx="547">
                  <c:v>10.199999999999999</c:v>
                </c:pt>
                <c:pt idx="548">
                  <c:v>10.199999999999999</c:v>
                </c:pt>
                <c:pt idx="549">
                  <c:v>10.199999999999999</c:v>
                </c:pt>
                <c:pt idx="550">
                  <c:v>10.199999999999999</c:v>
                </c:pt>
                <c:pt idx="551">
                  <c:v>10.199999999999999</c:v>
                </c:pt>
                <c:pt idx="552">
                  <c:v>10.199999999999999</c:v>
                </c:pt>
                <c:pt idx="553">
                  <c:v>10.199999999999999</c:v>
                </c:pt>
                <c:pt idx="554">
                  <c:v>10.199999999999999</c:v>
                </c:pt>
                <c:pt idx="555">
                  <c:v>10.199999999999999</c:v>
                </c:pt>
                <c:pt idx="556">
                  <c:v>10.199999999999999</c:v>
                </c:pt>
                <c:pt idx="557">
                  <c:v>10.199999999999999</c:v>
                </c:pt>
                <c:pt idx="558">
                  <c:v>10.199999999999999</c:v>
                </c:pt>
                <c:pt idx="559">
                  <c:v>10.199999999999999</c:v>
                </c:pt>
                <c:pt idx="560">
                  <c:v>10.199999999999999</c:v>
                </c:pt>
                <c:pt idx="561">
                  <c:v>10.199999999999999</c:v>
                </c:pt>
                <c:pt idx="562">
                  <c:v>10.199999999999999</c:v>
                </c:pt>
                <c:pt idx="563">
                  <c:v>10.199999999999999</c:v>
                </c:pt>
                <c:pt idx="564">
                  <c:v>10.199999999999999</c:v>
                </c:pt>
                <c:pt idx="565">
                  <c:v>10.199999999999999</c:v>
                </c:pt>
                <c:pt idx="566">
                  <c:v>10.199999999999999</c:v>
                </c:pt>
                <c:pt idx="567">
                  <c:v>10.199999999999999</c:v>
                </c:pt>
                <c:pt idx="568">
                  <c:v>10.199999999999999</c:v>
                </c:pt>
                <c:pt idx="569">
                  <c:v>10.199999999999999</c:v>
                </c:pt>
                <c:pt idx="570">
                  <c:v>10.199999999999999</c:v>
                </c:pt>
                <c:pt idx="571">
                  <c:v>10.199999999999999</c:v>
                </c:pt>
                <c:pt idx="572">
                  <c:v>10.199999999999999</c:v>
                </c:pt>
                <c:pt idx="573">
                  <c:v>10.199999999999999</c:v>
                </c:pt>
                <c:pt idx="574">
                  <c:v>10.199999999999999</c:v>
                </c:pt>
                <c:pt idx="575">
                  <c:v>10.199999999999999</c:v>
                </c:pt>
                <c:pt idx="576">
                  <c:v>10.199999999999999</c:v>
                </c:pt>
                <c:pt idx="577">
                  <c:v>10.199999999999999</c:v>
                </c:pt>
                <c:pt idx="578">
                  <c:v>10.199999999999999</c:v>
                </c:pt>
                <c:pt idx="579">
                  <c:v>10.199999999999999</c:v>
                </c:pt>
                <c:pt idx="580">
                  <c:v>10.199999999999999</c:v>
                </c:pt>
                <c:pt idx="581">
                  <c:v>10.199999999999999</c:v>
                </c:pt>
                <c:pt idx="582">
                  <c:v>10.199999999999999</c:v>
                </c:pt>
                <c:pt idx="583">
                  <c:v>10.199999999999999</c:v>
                </c:pt>
                <c:pt idx="584">
                  <c:v>10.199999999999999</c:v>
                </c:pt>
                <c:pt idx="585">
                  <c:v>10.199999999999999</c:v>
                </c:pt>
                <c:pt idx="586">
                  <c:v>10.199999999999999</c:v>
                </c:pt>
                <c:pt idx="587">
                  <c:v>10.199999999999999</c:v>
                </c:pt>
                <c:pt idx="588">
                  <c:v>10.199999999999999</c:v>
                </c:pt>
                <c:pt idx="589">
                  <c:v>10.199999999999999</c:v>
                </c:pt>
                <c:pt idx="590">
                  <c:v>10.199999999999999</c:v>
                </c:pt>
                <c:pt idx="591">
                  <c:v>10.199999999999999</c:v>
                </c:pt>
                <c:pt idx="592">
                  <c:v>10.199999999999999</c:v>
                </c:pt>
                <c:pt idx="593">
                  <c:v>10.199999999999999</c:v>
                </c:pt>
                <c:pt idx="594">
                  <c:v>10.199999999999999</c:v>
                </c:pt>
                <c:pt idx="595">
                  <c:v>10.199999999999999</c:v>
                </c:pt>
                <c:pt idx="596">
                  <c:v>10.199999999999999</c:v>
                </c:pt>
                <c:pt idx="597">
                  <c:v>10.199999999999999</c:v>
                </c:pt>
                <c:pt idx="598">
                  <c:v>10.199999999999999</c:v>
                </c:pt>
                <c:pt idx="599">
                  <c:v>10.199999999999999</c:v>
                </c:pt>
                <c:pt idx="600">
                  <c:v>10.199999999999999</c:v>
                </c:pt>
                <c:pt idx="601">
                  <c:v>10.199999999999999</c:v>
                </c:pt>
                <c:pt idx="602">
                  <c:v>10.199999999999999</c:v>
                </c:pt>
                <c:pt idx="603">
                  <c:v>10.199999999999999</c:v>
                </c:pt>
                <c:pt idx="604">
                  <c:v>10.199999999999999</c:v>
                </c:pt>
                <c:pt idx="605">
                  <c:v>10.199999999999999</c:v>
                </c:pt>
                <c:pt idx="606">
                  <c:v>10.199999999999999</c:v>
                </c:pt>
                <c:pt idx="607">
                  <c:v>10.199999999999999</c:v>
                </c:pt>
                <c:pt idx="608">
                  <c:v>10.199999999999999</c:v>
                </c:pt>
                <c:pt idx="609">
                  <c:v>10.199999999999999</c:v>
                </c:pt>
                <c:pt idx="610">
                  <c:v>10.199999999999999</c:v>
                </c:pt>
                <c:pt idx="611">
                  <c:v>10.199999999999999</c:v>
                </c:pt>
                <c:pt idx="612">
                  <c:v>10.199999999999999</c:v>
                </c:pt>
                <c:pt idx="613">
                  <c:v>10.199999999999999</c:v>
                </c:pt>
                <c:pt idx="614">
                  <c:v>10.199999999999999</c:v>
                </c:pt>
                <c:pt idx="615">
                  <c:v>10.199999999999999</c:v>
                </c:pt>
                <c:pt idx="616">
                  <c:v>10.199999999999999</c:v>
                </c:pt>
                <c:pt idx="617">
                  <c:v>10.199999999999999</c:v>
                </c:pt>
                <c:pt idx="618">
                  <c:v>10.199999999999999</c:v>
                </c:pt>
                <c:pt idx="619">
                  <c:v>10.199999999999999</c:v>
                </c:pt>
                <c:pt idx="620">
                  <c:v>10.199999999999999</c:v>
                </c:pt>
                <c:pt idx="621">
                  <c:v>10.199999999999999</c:v>
                </c:pt>
                <c:pt idx="622">
                  <c:v>10.199999999999999</c:v>
                </c:pt>
                <c:pt idx="623">
                  <c:v>10.199999999999999</c:v>
                </c:pt>
                <c:pt idx="624">
                  <c:v>10.199999999999999</c:v>
                </c:pt>
                <c:pt idx="625">
                  <c:v>10.199999999999999</c:v>
                </c:pt>
                <c:pt idx="626">
                  <c:v>10.199999999999999</c:v>
                </c:pt>
                <c:pt idx="627">
                  <c:v>10.199999999999999</c:v>
                </c:pt>
                <c:pt idx="628">
                  <c:v>10.199999999999999</c:v>
                </c:pt>
                <c:pt idx="629">
                  <c:v>10.199999999999999</c:v>
                </c:pt>
                <c:pt idx="630">
                  <c:v>10.199999999999999</c:v>
                </c:pt>
                <c:pt idx="631">
                  <c:v>10.199999999999999</c:v>
                </c:pt>
                <c:pt idx="632">
                  <c:v>10.199999999999999</c:v>
                </c:pt>
                <c:pt idx="633">
                  <c:v>10.199999999999999</c:v>
                </c:pt>
                <c:pt idx="634">
                  <c:v>10.199999999999999</c:v>
                </c:pt>
                <c:pt idx="635">
                  <c:v>10.199999999999999</c:v>
                </c:pt>
                <c:pt idx="636">
                  <c:v>10.199999999999999</c:v>
                </c:pt>
                <c:pt idx="637">
                  <c:v>10.199999999999999</c:v>
                </c:pt>
                <c:pt idx="638">
                  <c:v>10.199999999999999</c:v>
                </c:pt>
                <c:pt idx="639">
                  <c:v>10.199999999999999</c:v>
                </c:pt>
                <c:pt idx="640">
                  <c:v>10.199999999999999</c:v>
                </c:pt>
                <c:pt idx="641">
                  <c:v>10.199999999999999</c:v>
                </c:pt>
                <c:pt idx="642">
                  <c:v>10.199999999999999</c:v>
                </c:pt>
                <c:pt idx="643">
                  <c:v>10.199999999999999</c:v>
                </c:pt>
                <c:pt idx="644">
                  <c:v>10.199999999999999</c:v>
                </c:pt>
                <c:pt idx="645">
                  <c:v>10.199999999999999</c:v>
                </c:pt>
                <c:pt idx="646">
                  <c:v>10.199999999999999</c:v>
                </c:pt>
                <c:pt idx="647">
                  <c:v>10.199999999999999</c:v>
                </c:pt>
                <c:pt idx="648">
                  <c:v>10.199999999999999</c:v>
                </c:pt>
                <c:pt idx="649">
                  <c:v>10.199999999999999</c:v>
                </c:pt>
                <c:pt idx="650">
                  <c:v>10.199999999999999</c:v>
                </c:pt>
                <c:pt idx="651">
                  <c:v>10.199999999999999</c:v>
                </c:pt>
                <c:pt idx="652">
                  <c:v>10.199999999999999</c:v>
                </c:pt>
                <c:pt idx="653">
                  <c:v>10.199999999999999</c:v>
                </c:pt>
                <c:pt idx="654">
                  <c:v>10.199999999999999</c:v>
                </c:pt>
                <c:pt idx="655">
                  <c:v>10.199999999999999</c:v>
                </c:pt>
                <c:pt idx="656">
                  <c:v>10.199999999999999</c:v>
                </c:pt>
                <c:pt idx="657">
                  <c:v>10.199999999999999</c:v>
                </c:pt>
                <c:pt idx="658">
                  <c:v>10.199999999999999</c:v>
                </c:pt>
                <c:pt idx="659">
                  <c:v>10.199999999999999</c:v>
                </c:pt>
                <c:pt idx="660">
                  <c:v>10.199999999999999</c:v>
                </c:pt>
                <c:pt idx="661">
                  <c:v>10.199999999999999</c:v>
                </c:pt>
                <c:pt idx="662">
                  <c:v>10.199999999999999</c:v>
                </c:pt>
                <c:pt idx="663">
                  <c:v>10.199999999999999</c:v>
                </c:pt>
                <c:pt idx="664">
                  <c:v>10.199999999999999</c:v>
                </c:pt>
                <c:pt idx="665">
                  <c:v>10.199999999999999</c:v>
                </c:pt>
                <c:pt idx="666">
                  <c:v>10.199999999999999</c:v>
                </c:pt>
                <c:pt idx="667">
                  <c:v>10.199999999999999</c:v>
                </c:pt>
                <c:pt idx="668">
                  <c:v>10.199999999999999</c:v>
                </c:pt>
                <c:pt idx="669">
                  <c:v>10.199999999999999</c:v>
                </c:pt>
                <c:pt idx="670">
                  <c:v>10.199999999999999</c:v>
                </c:pt>
                <c:pt idx="671">
                  <c:v>10.199999999999999</c:v>
                </c:pt>
                <c:pt idx="672">
                  <c:v>10.199999999999999</c:v>
                </c:pt>
                <c:pt idx="673">
                  <c:v>10.199999999999999</c:v>
                </c:pt>
                <c:pt idx="674">
                  <c:v>10.199999999999999</c:v>
                </c:pt>
                <c:pt idx="675">
                  <c:v>10.199999999999999</c:v>
                </c:pt>
                <c:pt idx="676">
                  <c:v>10.199999999999999</c:v>
                </c:pt>
                <c:pt idx="677">
                  <c:v>10.199999999999999</c:v>
                </c:pt>
                <c:pt idx="678">
                  <c:v>10.199999999999999</c:v>
                </c:pt>
                <c:pt idx="679">
                  <c:v>10.199999999999999</c:v>
                </c:pt>
                <c:pt idx="680">
                  <c:v>10.199999999999999</c:v>
                </c:pt>
                <c:pt idx="681">
                  <c:v>10.199999999999999</c:v>
                </c:pt>
                <c:pt idx="682">
                  <c:v>10.199999999999999</c:v>
                </c:pt>
                <c:pt idx="683">
                  <c:v>10.199999999999999</c:v>
                </c:pt>
                <c:pt idx="684">
                  <c:v>10.199999999999999</c:v>
                </c:pt>
                <c:pt idx="685">
                  <c:v>10.199999999999999</c:v>
                </c:pt>
                <c:pt idx="686">
                  <c:v>10.199999999999999</c:v>
                </c:pt>
                <c:pt idx="687">
                  <c:v>10.199999999999999</c:v>
                </c:pt>
                <c:pt idx="688">
                  <c:v>10.199999999999999</c:v>
                </c:pt>
                <c:pt idx="689">
                  <c:v>10.199999999999999</c:v>
                </c:pt>
                <c:pt idx="690">
                  <c:v>10.199999999999999</c:v>
                </c:pt>
                <c:pt idx="691">
                  <c:v>10.199999999999999</c:v>
                </c:pt>
                <c:pt idx="692">
                  <c:v>10.199999999999999</c:v>
                </c:pt>
                <c:pt idx="693">
                  <c:v>10.199999999999999</c:v>
                </c:pt>
                <c:pt idx="694">
                  <c:v>10.199999999999999</c:v>
                </c:pt>
                <c:pt idx="695">
                  <c:v>10.199999999999999</c:v>
                </c:pt>
                <c:pt idx="696">
                  <c:v>10.199999999999999</c:v>
                </c:pt>
                <c:pt idx="697">
                  <c:v>10.199999999999999</c:v>
                </c:pt>
                <c:pt idx="698">
                  <c:v>10.199999999999999</c:v>
                </c:pt>
                <c:pt idx="699">
                  <c:v>10.199999999999999</c:v>
                </c:pt>
                <c:pt idx="700">
                  <c:v>10.199999999999999</c:v>
                </c:pt>
                <c:pt idx="701">
                  <c:v>10.199999999999999</c:v>
                </c:pt>
                <c:pt idx="702">
                  <c:v>10.199999999999999</c:v>
                </c:pt>
                <c:pt idx="703">
                  <c:v>10.199999999999999</c:v>
                </c:pt>
                <c:pt idx="704">
                  <c:v>10.199999999999999</c:v>
                </c:pt>
                <c:pt idx="705">
                  <c:v>10.199999999999999</c:v>
                </c:pt>
                <c:pt idx="706">
                  <c:v>10.199999999999999</c:v>
                </c:pt>
                <c:pt idx="707">
                  <c:v>10.199999999999999</c:v>
                </c:pt>
                <c:pt idx="708">
                  <c:v>10.199999999999999</c:v>
                </c:pt>
                <c:pt idx="709">
                  <c:v>10.199999999999999</c:v>
                </c:pt>
                <c:pt idx="710">
                  <c:v>10.199999999999999</c:v>
                </c:pt>
                <c:pt idx="711">
                  <c:v>10.199999999999999</c:v>
                </c:pt>
                <c:pt idx="712">
                  <c:v>10.199999999999999</c:v>
                </c:pt>
                <c:pt idx="713">
                  <c:v>10.199999999999999</c:v>
                </c:pt>
                <c:pt idx="714">
                  <c:v>10.199999999999999</c:v>
                </c:pt>
                <c:pt idx="715">
                  <c:v>10.199999999999999</c:v>
                </c:pt>
                <c:pt idx="716">
                  <c:v>10.199999999999999</c:v>
                </c:pt>
                <c:pt idx="717">
                  <c:v>10.199999999999999</c:v>
                </c:pt>
                <c:pt idx="718">
                  <c:v>10.199999999999999</c:v>
                </c:pt>
                <c:pt idx="719">
                  <c:v>10.199999999999999</c:v>
                </c:pt>
                <c:pt idx="720">
                  <c:v>10.199999999999999</c:v>
                </c:pt>
                <c:pt idx="721">
                  <c:v>10.199999999999999</c:v>
                </c:pt>
                <c:pt idx="722">
                  <c:v>10.199999999999999</c:v>
                </c:pt>
                <c:pt idx="723">
                  <c:v>10.199999999999999</c:v>
                </c:pt>
                <c:pt idx="724">
                  <c:v>10.199999999999999</c:v>
                </c:pt>
                <c:pt idx="725">
                  <c:v>10.199999999999999</c:v>
                </c:pt>
                <c:pt idx="726">
                  <c:v>10.199999999999999</c:v>
                </c:pt>
                <c:pt idx="727">
                  <c:v>10.199999999999999</c:v>
                </c:pt>
                <c:pt idx="728">
                  <c:v>10.199999999999999</c:v>
                </c:pt>
                <c:pt idx="729">
                  <c:v>10.199999999999999</c:v>
                </c:pt>
                <c:pt idx="730">
                  <c:v>10.199999999999999</c:v>
                </c:pt>
                <c:pt idx="731">
                  <c:v>10.199999999999999</c:v>
                </c:pt>
                <c:pt idx="732">
                  <c:v>10.199999999999999</c:v>
                </c:pt>
                <c:pt idx="733">
                  <c:v>10.199999999999999</c:v>
                </c:pt>
                <c:pt idx="734">
                  <c:v>10.199999999999999</c:v>
                </c:pt>
                <c:pt idx="735">
                  <c:v>10.199999999999999</c:v>
                </c:pt>
                <c:pt idx="736">
                  <c:v>10.199999999999999</c:v>
                </c:pt>
                <c:pt idx="737">
                  <c:v>10.199999999999999</c:v>
                </c:pt>
                <c:pt idx="738">
                  <c:v>10.199999999999999</c:v>
                </c:pt>
                <c:pt idx="739">
                  <c:v>10.199999999999999</c:v>
                </c:pt>
                <c:pt idx="740">
                  <c:v>10.199999999999999</c:v>
                </c:pt>
                <c:pt idx="741">
                  <c:v>10.199999999999999</c:v>
                </c:pt>
                <c:pt idx="742">
                  <c:v>10.199999999999999</c:v>
                </c:pt>
                <c:pt idx="743">
                  <c:v>10.199999999999999</c:v>
                </c:pt>
                <c:pt idx="744">
                  <c:v>10.199999999999999</c:v>
                </c:pt>
                <c:pt idx="745">
                  <c:v>10.199999999999999</c:v>
                </c:pt>
                <c:pt idx="746">
                  <c:v>10.199999999999999</c:v>
                </c:pt>
                <c:pt idx="747">
                  <c:v>10.199999999999999</c:v>
                </c:pt>
                <c:pt idx="748">
                  <c:v>10.199999999999999</c:v>
                </c:pt>
                <c:pt idx="749">
                  <c:v>10.199999999999999</c:v>
                </c:pt>
                <c:pt idx="750">
                  <c:v>10.199999999999999</c:v>
                </c:pt>
                <c:pt idx="751">
                  <c:v>10.199999999999999</c:v>
                </c:pt>
                <c:pt idx="752">
                  <c:v>10.199999999999999</c:v>
                </c:pt>
                <c:pt idx="753">
                  <c:v>10.199999999999999</c:v>
                </c:pt>
                <c:pt idx="754">
                  <c:v>10.199999999999999</c:v>
                </c:pt>
                <c:pt idx="755">
                  <c:v>10.199999999999999</c:v>
                </c:pt>
                <c:pt idx="756">
                  <c:v>10.199999999999999</c:v>
                </c:pt>
                <c:pt idx="757">
                  <c:v>10.199999999999999</c:v>
                </c:pt>
                <c:pt idx="758">
                  <c:v>10.199999999999999</c:v>
                </c:pt>
                <c:pt idx="759">
                  <c:v>10.199999999999999</c:v>
                </c:pt>
                <c:pt idx="760">
                  <c:v>10.199999999999999</c:v>
                </c:pt>
                <c:pt idx="761">
                  <c:v>10.199999999999999</c:v>
                </c:pt>
                <c:pt idx="762">
                  <c:v>10.199999999999999</c:v>
                </c:pt>
                <c:pt idx="763">
                  <c:v>10.199999999999999</c:v>
                </c:pt>
                <c:pt idx="764">
                  <c:v>10.199999999999999</c:v>
                </c:pt>
                <c:pt idx="765">
                  <c:v>10.199999999999999</c:v>
                </c:pt>
                <c:pt idx="766">
                  <c:v>10.199999999999999</c:v>
                </c:pt>
                <c:pt idx="767">
                  <c:v>10.199999999999999</c:v>
                </c:pt>
                <c:pt idx="768">
                  <c:v>10.199999999999999</c:v>
                </c:pt>
                <c:pt idx="769">
                  <c:v>10.199999999999999</c:v>
                </c:pt>
                <c:pt idx="770">
                  <c:v>10.199999999999999</c:v>
                </c:pt>
                <c:pt idx="771">
                  <c:v>10.199999999999999</c:v>
                </c:pt>
                <c:pt idx="772">
                  <c:v>10.199999999999999</c:v>
                </c:pt>
                <c:pt idx="773">
                  <c:v>10.199999999999999</c:v>
                </c:pt>
                <c:pt idx="774">
                  <c:v>10.199999999999999</c:v>
                </c:pt>
                <c:pt idx="775">
                  <c:v>10.199999999999999</c:v>
                </c:pt>
                <c:pt idx="776">
                  <c:v>10.199999999999999</c:v>
                </c:pt>
                <c:pt idx="777">
                  <c:v>10.199999999999999</c:v>
                </c:pt>
                <c:pt idx="778">
                  <c:v>10.199999999999999</c:v>
                </c:pt>
                <c:pt idx="779">
                  <c:v>10.199999999999999</c:v>
                </c:pt>
                <c:pt idx="780">
                  <c:v>10.199999999999999</c:v>
                </c:pt>
                <c:pt idx="781">
                  <c:v>10.199999999999999</c:v>
                </c:pt>
                <c:pt idx="782">
                  <c:v>10.199999999999999</c:v>
                </c:pt>
                <c:pt idx="783">
                  <c:v>10.199999999999999</c:v>
                </c:pt>
                <c:pt idx="784">
                  <c:v>10.199999999999999</c:v>
                </c:pt>
                <c:pt idx="785">
                  <c:v>10.199999999999999</c:v>
                </c:pt>
                <c:pt idx="786">
                  <c:v>10.199999999999999</c:v>
                </c:pt>
                <c:pt idx="787">
                  <c:v>10.199999999999999</c:v>
                </c:pt>
                <c:pt idx="788">
                  <c:v>10.199999999999999</c:v>
                </c:pt>
                <c:pt idx="789">
                  <c:v>10.199999999999999</c:v>
                </c:pt>
                <c:pt idx="790">
                  <c:v>10.199999999999999</c:v>
                </c:pt>
                <c:pt idx="791">
                  <c:v>10.199999999999999</c:v>
                </c:pt>
                <c:pt idx="792">
                  <c:v>10.199999999999999</c:v>
                </c:pt>
                <c:pt idx="793">
                  <c:v>10.199999999999999</c:v>
                </c:pt>
                <c:pt idx="794">
                  <c:v>10.199999999999999</c:v>
                </c:pt>
                <c:pt idx="795">
                  <c:v>10.199999999999999</c:v>
                </c:pt>
                <c:pt idx="796">
                  <c:v>10.199999999999999</c:v>
                </c:pt>
                <c:pt idx="797">
                  <c:v>10.199999999999999</c:v>
                </c:pt>
                <c:pt idx="798">
                  <c:v>10.199999999999999</c:v>
                </c:pt>
                <c:pt idx="799">
                  <c:v>10.199999999999999</c:v>
                </c:pt>
                <c:pt idx="800">
                  <c:v>10.199999999999999</c:v>
                </c:pt>
                <c:pt idx="801">
                  <c:v>10.199999999999999</c:v>
                </c:pt>
                <c:pt idx="802">
                  <c:v>10.199999999999999</c:v>
                </c:pt>
                <c:pt idx="803">
                  <c:v>10.199999999999999</c:v>
                </c:pt>
                <c:pt idx="804">
                  <c:v>10.199999999999999</c:v>
                </c:pt>
                <c:pt idx="805">
                  <c:v>10.199999999999999</c:v>
                </c:pt>
                <c:pt idx="806">
                  <c:v>10.199999999999999</c:v>
                </c:pt>
                <c:pt idx="807">
                  <c:v>10.199999999999999</c:v>
                </c:pt>
                <c:pt idx="808">
                  <c:v>10.199999999999999</c:v>
                </c:pt>
                <c:pt idx="809">
                  <c:v>10.199999999999999</c:v>
                </c:pt>
                <c:pt idx="810">
                  <c:v>10.199999999999999</c:v>
                </c:pt>
                <c:pt idx="811">
                  <c:v>10.199999999999999</c:v>
                </c:pt>
                <c:pt idx="812">
                  <c:v>10.199999999999999</c:v>
                </c:pt>
                <c:pt idx="813">
                  <c:v>10.199999999999999</c:v>
                </c:pt>
                <c:pt idx="814">
                  <c:v>10.199999999999999</c:v>
                </c:pt>
                <c:pt idx="815">
                  <c:v>10.199999999999999</c:v>
                </c:pt>
                <c:pt idx="816">
                  <c:v>10.199999999999999</c:v>
                </c:pt>
                <c:pt idx="817">
                  <c:v>10.199999999999999</c:v>
                </c:pt>
                <c:pt idx="818">
                  <c:v>10.199999999999999</c:v>
                </c:pt>
                <c:pt idx="819">
                  <c:v>10.199999999999999</c:v>
                </c:pt>
                <c:pt idx="820">
                  <c:v>10.199999999999999</c:v>
                </c:pt>
                <c:pt idx="821">
                  <c:v>10.199999999999999</c:v>
                </c:pt>
                <c:pt idx="822">
                  <c:v>10.199999999999999</c:v>
                </c:pt>
                <c:pt idx="823">
                  <c:v>10.199999999999999</c:v>
                </c:pt>
                <c:pt idx="824">
                  <c:v>10.199999999999999</c:v>
                </c:pt>
                <c:pt idx="825">
                  <c:v>10.199999999999999</c:v>
                </c:pt>
                <c:pt idx="826">
                  <c:v>10.199999999999999</c:v>
                </c:pt>
                <c:pt idx="827">
                  <c:v>10.199999999999999</c:v>
                </c:pt>
                <c:pt idx="828">
                  <c:v>10.199999999999999</c:v>
                </c:pt>
                <c:pt idx="829">
                  <c:v>10.199999999999999</c:v>
                </c:pt>
                <c:pt idx="830">
                  <c:v>10.199999999999999</c:v>
                </c:pt>
                <c:pt idx="831">
                  <c:v>10.199999999999999</c:v>
                </c:pt>
                <c:pt idx="832">
                  <c:v>10.199999999999999</c:v>
                </c:pt>
                <c:pt idx="833">
                  <c:v>10.199999999999999</c:v>
                </c:pt>
                <c:pt idx="834">
                  <c:v>10.199999999999999</c:v>
                </c:pt>
                <c:pt idx="835">
                  <c:v>10.199999999999999</c:v>
                </c:pt>
                <c:pt idx="836">
                  <c:v>10.199999999999999</c:v>
                </c:pt>
                <c:pt idx="837">
                  <c:v>10.199999999999999</c:v>
                </c:pt>
                <c:pt idx="838">
                  <c:v>10.199999999999999</c:v>
                </c:pt>
                <c:pt idx="839">
                  <c:v>10.199999999999999</c:v>
                </c:pt>
                <c:pt idx="840">
                  <c:v>10.199999999999999</c:v>
                </c:pt>
                <c:pt idx="841">
                  <c:v>10.199999999999999</c:v>
                </c:pt>
                <c:pt idx="842">
                  <c:v>10.199999999999999</c:v>
                </c:pt>
                <c:pt idx="843">
                  <c:v>10.199999999999999</c:v>
                </c:pt>
                <c:pt idx="844">
                  <c:v>10.199999999999999</c:v>
                </c:pt>
                <c:pt idx="845">
                  <c:v>10.199999999999999</c:v>
                </c:pt>
                <c:pt idx="846">
                  <c:v>10.199999999999999</c:v>
                </c:pt>
                <c:pt idx="847">
                  <c:v>10.199999999999999</c:v>
                </c:pt>
                <c:pt idx="848">
                  <c:v>10.199999999999999</c:v>
                </c:pt>
                <c:pt idx="849">
                  <c:v>10.199999999999999</c:v>
                </c:pt>
                <c:pt idx="850">
                  <c:v>10.199999999999999</c:v>
                </c:pt>
                <c:pt idx="851">
                  <c:v>10.199999999999999</c:v>
                </c:pt>
                <c:pt idx="852">
                  <c:v>10.199999999999999</c:v>
                </c:pt>
                <c:pt idx="853">
                  <c:v>10.199999999999999</c:v>
                </c:pt>
                <c:pt idx="854">
                  <c:v>10.199999999999999</c:v>
                </c:pt>
                <c:pt idx="855">
                  <c:v>10.199999999999999</c:v>
                </c:pt>
                <c:pt idx="856">
                  <c:v>10.199999999999999</c:v>
                </c:pt>
                <c:pt idx="857">
                  <c:v>10.199999999999999</c:v>
                </c:pt>
                <c:pt idx="858">
                  <c:v>10.199999999999999</c:v>
                </c:pt>
                <c:pt idx="859">
                  <c:v>10.199999999999999</c:v>
                </c:pt>
                <c:pt idx="860">
                  <c:v>10.199999999999999</c:v>
                </c:pt>
                <c:pt idx="861">
                  <c:v>10.199999999999999</c:v>
                </c:pt>
                <c:pt idx="862">
                  <c:v>10.199999999999999</c:v>
                </c:pt>
                <c:pt idx="863">
                  <c:v>10.199999999999999</c:v>
                </c:pt>
                <c:pt idx="864">
                  <c:v>10.199999999999999</c:v>
                </c:pt>
                <c:pt idx="865">
                  <c:v>10.199999999999999</c:v>
                </c:pt>
                <c:pt idx="866">
                  <c:v>10.199999999999999</c:v>
                </c:pt>
                <c:pt idx="867">
                  <c:v>10.199999999999999</c:v>
                </c:pt>
                <c:pt idx="868">
                  <c:v>10.199999999999999</c:v>
                </c:pt>
                <c:pt idx="869">
                  <c:v>10.199999999999999</c:v>
                </c:pt>
                <c:pt idx="870">
                  <c:v>10.199999999999999</c:v>
                </c:pt>
                <c:pt idx="871">
                  <c:v>10.199999999999999</c:v>
                </c:pt>
                <c:pt idx="872">
                  <c:v>10.199999999999999</c:v>
                </c:pt>
                <c:pt idx="873">
                  <c:v>10.199999999999999</c:v>
                </c:pt>
                <c:pt idx="874">
                  <c:v>10.199999999999999</c:v>
                </c:pt>
                <c:pt idx="875">
                  <c:v>10.199999999999999</c:v>
                </c:pt>
                <c:pt idx="876">
                  <c:v>10.199999999999999</c:v>
                </c:pt>
                <c:pt idx="877">
                  <c:v>10.199999999999999</c:v>
                </c:pt>
                <c:pt idx="878">
                  <c:v>10.199999999999999</c:v>
                </c:pt>
                <c:pt idx="879">
                  <c:v>10.199999999999999</c:v>
                </c:pt>
                <c:pt idx="880">
                  <c:v>10.199999999999999</c:v>
                </c:pt>
                <c:pt idx="881">
                  <c:v>10.199999999999999</c:v>
                </c:pt>
                <c:pt idx="882">
                  <c:v>10.199999999999999</c:v>
                </c:pt>
                <c:pt idx="883">
                  <c:v>10.199999999999999</c:v>
                </c:pt>
                <c:pt idx="884">
                  <c:v>10.199999999999999</c:v>
                </c:pt>
                <c:pt idx="885">
                  <c:v>10.199999999999999</c:v>
                </c:pt>
                <c:pt idx="886">
                  <c:v>10.199999999999999</c:v>
                </c:pt>
                <c:pt idx="887">
                  <c:v>10.199999999999999</c:v>
                </c:pt>
                <c:pt idx="888">
                  <c:v>10.199999999999999</c:v>
                </c:pt>
                <c:pt idx="889">
                  <c:v>10.199999999999999</c:v>
                </c:pt>
                <c:pt idx="890">
                  <c:v>10.199999999999999</c:v>
                </c:pt>
                <c:pt idx="891">
                  <c:v>10.199999999999999</c:v>
                </c:pt>
                <c:pt idx="892">
                  <c:v>10.199999999999999</c:v>
                </c:pt>
                <c:pt idx="893">
                  <c:v>10.199999999999999</c:v>
                </c:pt>
                <c:pt idx="894">
                  <c:v>10.199999999999999</c:v>
                </c:pt>
                <c:pt idx="895">
                  <c:v>10.199999999999999</c:v>
                </c:pt>
                <c:pt idx="896">
                  <c:v>10.199999999999999</c:v>
                </c:pt>
                <c:pt idx="897">
                  <c:v>10.199999999999999</c:v>
                </c:pt>
                <c:pt idx="898">
                  <c:v>10.199999999999999</c:v>
                </c:pt>
                <c:pt idx="899">
                  <c:v>10.199999999999999</c:v>
                </c:pt>
                <c:pt idx="900">
                  <c:v>10.199999999999999</c:v>
                </c:pt>
                <c:pt idx="901">
                  <c:v>10.199999999999999</c:v>
                </c:pt>
                <c:pt idx="902">
                  <c:v>10.199999999999999</c:v>
                </c:pt>
                <c:pt idx="903">
                  <c:v>10.199999999999999</c:v>
                </c:pt>
                <c:pt idx="904">
                  <c:v>10.199999999999999</c:v>
                </c:pt>
                <c:pt idx="905">
                  <c:v>10.199999999999999</c:v>
                </c:pt>
                <c:pt idx="906">
                  <c:v>10.199999999999999</c:v>
                </c:pt>
                <c:pt idx="907">
                  <c:v>10.199999999999999</c:v>
                </c:pt>
                <c:pt idx="908">
                  <c:v>10.199999999999999</c:v>
                </c:pt>
                <c:pt idx="909">
                  <c:v>10.199999999999999</c:v>
                </c:pt>
                <c:pt idx="910">
                  <c:v>10.199999999999999</c:v>
                </c:pt>
                <c:pt idx="911">
                  <c:v>10.199999999999999</c:v>
                </c:pt>
                <c:pt idx="912">
                  <c:v>10.199999999999999</c:v>
                </c:pt>
                <c:pt idx="913">
                  <c:v>10.199999999999999</c:v>
                </c:pt>
                <c:pt idx="914">
                  <c:v>10.199999999999999</c:v>
                </c:pt>
                <c:pt idx="915">
                  <c:v>10.199999999999999</c:v>
                </c:pt>
                <c:pt idx="916">
                  <c:v>10.199999999999999</c:v>
                </c:pt>
                <c:pt idx="917">
                  <c:v>10.199999999999999</c:v>
                </c:pt>
                <c:pt idx="918">
                  <c:v>10.199999999999999</c:v>
                </c:pt>
                <c:pt idx="919">
                  <c:v>10.199999999999999</c:v>
                </c:pt>
                <c:pt idx="920">
                  <c:v>10.199999999999999</c:v>
                </c:pt>
                <c:pt idx="921">
                  <c:v>10.199999999999999</c:v>
                </c:pt>
                <c:pt idx="922">
                  <c:v>10.199999999999999</c:v>
                </c:pt>
                <c:pt idx="923">
                  <c:v>10.199999999999999</c:v>
                </c:pt>
                <c:pt idx="924">
                  <c:v>10.199999999999999</c:v>
                </c:pt>
                <c:pt idx="925">
                  <c:v>10.199999999999999</c:v>
                </c:pt>
                <c:pt idx="926">
                  <c:v>10.199999999999999</c:v>
                </c:pt>
                <c:pt idx="927">
                  <c:v>10.199999999999999</c:v>
                </c:pt>
                <c:pt idx="928">
                  <c:v>10.199999999999999</c:v>
                </c:pt>
                <c:pt idx="929">
                  <c:v>10.199999999999999</c:v>
                </c:pt>
                <c:pt idx="930">
                  <c:v>10.199999999999999</c:v>
                </c:pt>
                <c:pt idx="931">
                  <c:v>10.199999999999999</c:v>
                </c:pt>
                <c:pt idx="932">
                  <c:v>10.199999999999999</c:v>
                </c:pt>
                <c:pt idx="933">
                  <c:v>10.199999999999999</c:v>
                </c:pt>
                <c:pt idx="934">
                  <c:v>10.199999999999999</c:v>
                </c:pt>
                <c:pt idx="935">
                  <c:v>10.199999999999999</c:v>
                </c:pt>
                <c:pt idx="936">
                  <c:v>10.199999999999999</c:v>
                </c:pt>
                <c:pt idx="937">
                  <c:v>10.199999999999999</c:v>
                </c:pt>
                <c:pt idx="938">
                  <c:v>10.199999999999999</c:v>
                </c:pt>
                <c:pt idx="939">
                  <c:v>10.199999999999999</c:v>
                </c:pt>
                <c:pt idx="940">
                  <c:v>10.199999999999999</c:v>
                </c:pt>
                <c:pt idx="941">
                  <c:v>10.199999999999999</c:v>
                </c:pt>
                <c:pt idx="942">
                  <c:v>10.199999999999999</c:v>
                </c:pt>
                <c:pt idx="943">
                  <c:v>10.199999999999999</c:v>
                </c:pt>
                <c:pt idx="944">
                  <c:v>10.199999999999999</c:v>
                </c:pt>
                <c:pt idx="945">
                  <c:v>10.199999999999999</c:v>
                </c:pt>
                <c:pt idx="946">
                  <c:v>10.199999999999999</c:v>
                </c:pt>
                <c:pt idx="947">
                  <c:v>10.199999999999999</c:v>
                </c:pt>
                <c:pt idx="948">
                  <c:v>10.199999999999999</c:v>
                </c:pt>
                <c:pt idx="949">
                  <c:v>10.199999999999999</c:v>
                </c:pt>
                <c:pt idx="950">
                  <c:v>10.199999999999999</c:v>
                </c:pt>
                <c:pt idx="951">
                  <c:v>10.199999999999999</c:v>
                </c:pt>
                <c:pt idx="952">
                  <c:v>10.199999999999999</c:v>
                </c:pt>
                <c:pt idx="953">
                  <c:v>10.199999999999999</c:v>
                </c:pt>
                <c:pt idx="954">
                  <c:v>10.199999999999999</c:v>
                </c:pt>
                <c:pt idx="955">
                  <c:v>10.199999999999999</c:v>
                </c:pt>
                <c:pt idx="956">
                  <c:v>10.199999999999999</c:v>
                </c:pt>
                <c:pt idx="957">
                  <c:v>10.199999999999999</c:v>
                </c:pt>
                <c:pt idx="958">
                  <c:v>10.199999999999999</c:v>
                </c:pt>
                <c:pt idx="959">
                  <c:v>10.199999999999999</c:v>
                </c:pt>
                <c:pt idx="960">
                  <c:v>10.199999999999999</c:v>
                </c:pt>
                <c:pt idx="961">
                  <c:v>10.199999999999999</c:v>
                </c:pt>
                <c:pt idx="962">
                  <c:v>10.199999999999999</c:v>
                </c:pt>
                <c:pt idx="963">
                  <c:v>10.199999999999999</c:v>
                </c:pt>
                <c:pt idx="964">
                  <c:v>10.199999999999999</c:v>
                </c:pt>
                <c:pt idx="965">
                  <c:v>10.199999999999999</c:v>
                </c:pt>
                <c:pt idx="966">
                  <c:v>10.199999999999999</c:v>
                </c:pt>
                <c:pt idx="967">
                  <c:v>10.199999999999999</c:v>
                </c:pt>
                <c:pt idx="968">
                  <c:v>10.199999999999999</c:v>
                </c:pt>
                <c:pt idx="969">
                  <c:v>10.199999999999999</c:v>
                </c:pt>
                <c:pt idx="970">
                  <c:v>10.199999999999999</c:v>
                </c:pt>
                <c:pt idx="971">
                  <c:v>10.199999999999999</c:v>
                </c:pt>
                <c:pt idx="972">
                  <c:v>10.199999999999999</c:v>
                </c:pt>
                <c:pt idx="973">
                  <c:v>10.199999999999999</c:v>
                </c:pt>
                <c:pt idx="974">
                  <c:v>10.199999999999999</c:v>
                </c:pt>
                <c:pt idx="975">
                  <c:v>10.199999999999999</c:v>
                </c:pt>
                <c:pt idx="976">
                  <c:v>10.199999999999999</c:v>
                </c:pt>
                <c:pt idx="977">
                  <c:v>10.199999999999999</c:v>
                </c:pt>
                <c:pt idx="978">
                  <c:v>10.199999999999999</c:v>
                </c:pt>
                <c:pt idx="979">
                  <c:v>10.199999999999999</c:v>
                </c:pt>
                <c:pt idx="980">
                  <c:v>10.199999999999999</c:v>
                </c:pt>
                <c:pt idx="981">
                  <c:v>10.199999999999999</c:v>
                </c:pt>
                <c:pt idx="982">
                  <c:v>10.199999999999999</c:v>
                </c:pt>
                <c:pt idx="983">
                  <c:v>10.199999999999999</c:v>
                </c:pt>
                <c:pt idx="984">
                  <c:v>10.199999999999999</c:v>
                </c:pt>
                <c:pt idx="985">
                  <c:v>10.199999999999999</c:v>
                </c:pt>
                <c:pt idx="986">
                  <c:v>10.199999999999999</c:v>
                </c:pt>
                <c:pt idx="987">
                  <c:v>10.199999999999999</c:v>
                </c:pt>
                <c:pt idx="988">
                  <c:v>10.199999999999999</c:v>
                </c:pt>
                <c:pt idx="989">
                  <c:v>10.199999999999999</c:v>
                </c:pt>
                <c:pt idx="990">
                  <c:v>10.199999999999999</c:v>
                </c:pt>
                <c:pt idx="991">
                  <c:v>10.199999999999999</c:v>
                </c:pt>
                <c:pt idx="992">
                  <c:v>10.199999999999999</c:v>
                </c:pt>
                <c:pt idx="993">
                  <c:v>10.199999999999999</c:v>
                </c:pt>
                <c:pt idx="994">
                  <c:v>10.199999999999999</c:v>
                </c:pt>
                <c:pt idx="995">
                  <c:v>10.199999999999999</c:v>
                </c:pt>
                <c:pt idx="996">
                  <c:v>10.199999999999999</c:v>
                </c:pt>
                <c:pt idx="997">
                  <c:v>10.199999999999999</c:v>
                </c:pt>
                <c:pt idx="998">
                  <c:v>10.199999999999999</c:v>
                </c:pt>
                <c:pt idx="999">
                  <c:v>10.199999999999999</c:v>
                </c:pt>
                <c:pt idx="1000">
                  <c:v>10.199999999999999</c:v>
                </c:pt>
                <c:pt idx="1001">
                  <c:v>10.199999999999999</c:v>
                </c:pt>
                <c:pt idx="1002">
                  <c:v>10.199999999999999</c:v>
                </c:pt>
                <c:pt idx="1003">
                  <c:v>10.199999999999999</c:v>
                </c:pt>
                <c:pt idx="1004">
                  <c:v>10.199999999999999</c:v>
                </c:pt>
                <c:pt idx="1005">
                  <c:v>10.199999999999999</c:v>
                </c:pt>
                <c:pt idx="1006">
                  <c:v>10.199999999999999</c:v>
                </c:pt>
                <c:pt idx="1007">
                  <c:v>10.199999999999999</c:v>
                </c:pt>
                <c:pt idx="1008">
                  <c:v>10.199999999999999</c:v>
                </c:pt>
                <c:pt idx="1009">
                  <c:v>10.199999999999999</c:v>
                </c:pt>
                <c:pt idx="1010">
                  <c:v>10.199999999999999</c:v>
                </c:pt>
                <c:pt idx="1011">
                  <c:v>10.199999999999999</c:v>
                </c:pt>
                <c:pt idx="1012">
                  <c:v>10.199999999999999</c:v>
                </c:pt>
                <c:pt idx="1013">
                  <c:v>10.199999999999999</c:v>
                </c:pt>
                <c:pt idx="1014">
                  <c:v>10.199999999999999</c:v>
                </c:pt>
                <c:pt idx="1015">
                  <c:v>10.199999999999999</c:v>
                </c:pt>
                <c:pt idx="1016">
                  <c:v>10.199999999999999</c:v>
                </c:pt>
                <c:pt idx="1017">
                  <c:v>10.199999999999999</c:v>
                </c:pt>
                <c:pt idx="1018">
                  <c:v>10.199999999999999</c:v>
                </c:pt>
                <c:pt idx="1019">
                  <c:v>10.199999999999999</c:v>
                </c:pt>
                <c:pt idx="1020">
                  <c:v>10.199999999999999</c:v>
                </c:pt>
                <c:pt idx="1021">
                  <c:v>10.199999999999999</c:v>
                </c:pt>
                <c:pt idx="1022">
                  <c:v>10.199999999999999</c:v>
                </c:pt>
                <c:pt idx="1023">
                  <c:v>10.199999999999999</c:v>
                </c:pt>
                <c:pt idx="1024">
                  <c:v>10.199999999999999</c:v>
                </c:pt>
                <c:pt idx="1025">
                  <c:v>10.199999999999999</c:v>
                </c:pt>
                <c:pt idx="1026">
                  <c:v>10.199999999999999</c:v>
                </c:pt>
                <c:pt idx="1027">
                  <c:v>10.199999999999999</c:v>
                </c:pt>
                <c:pt idx="1028">
                  <c:v>10.199999999999999</c:v>
                </c:pt>
                <c:pt idx="1029">
                  <c:v>10.199999999999999</c:v>
                </c:pt>
                <c:pt idx="1030">
                  <c:v>10.199999999999999</c:v>
                </c:pt>
                <c:pt idx="1031">
                  <c:v>10.199999999999999</c:v>
                </c:pt>
                <c:pt idx="1032">
                  <c:v>10.199999999999999</c:v>
                </c:pt>
                <c:pt idx="1033">
                  <c:v>10.199999999999999</c:v>
                </c:pt>
                <c:pt idx="1034">
                  <c:v>10.199999999999999</c:v>
                </c:pt>
                <c:pt idx="1035">
                  <c:v>10.199999999999999</c:v>
                </c:pt>
                <c:pt idx="1036">
                  <c:v>10.199999999999999</c:v>
                </c:pt>
                <c:pt idx="1037">
                  <c:v>10.199999999999999</c:v>
                </c:pt>
                <c:pt idx="1038">
                  <c:v>10.199999999999999</c:v>
                </c:pt>
                <c:pt idx="1039">
                  <c:v>10.199999999999999</c:v>
                </c:pt>
                <c:pt idx="1040">
                  <c:v>10.199999999999999</c:v>
                </c:pt>
                <c:pt idx="1041">
                  <c:v>10.199999999999999</c:v>
                </c:pt>
                <c:pt idx="1042">
                  <c:v>10.199999999999999</c:v>
                </c:pt>
                <c:pt idx="1043">
                  <c:v>10.199999999999999</c:v>
                </c:pt>
                <c:pt idx="1044">
                  <c:v>10.199999999999999</c:v>
                </c:pt>
                <c:pt idx="1045">
                  <c:v>10.199999999999999</c:v>
                </c:pt>
                <c:pt idx="1046">
                  <c:v>10.199999999999999</c:v>
                </c:pt>
                <c:pt idx="1047">
                  <c:v>10.199999999999999</c:v>
                </c:pt>
                <c:pt idx="1048">
                  <c:v>10.199999999999999</c:v>
                </c:pt>
                <c:pt idx="1049">
                  <c:v>10.199999999999999</c:v>
                </c:pt>
                <c:pt idx="1050">
                  <c:v>10.199999999999999</c:v>
                </c:pt>
                <c:pt idx="1051">
                  <c:v>10.199999999999999</c:v>
                </c:pt>
                <c:pt idx="1052">
                  <c:v>10.199999999999999</c:v>
                </c:pt>
                <c:pt idx="1053">
                  <c:v>10.199999999999999</c:v>
                </c:pt>
                <c:pt idx="1054">
                  <c:v>10.199999999999999</c:v>
                </c:pt>
                <c:pt idx="1055">
                  <c:v>10.199999999999999</c:v>
                </c:pt>
                <c:pt idx="1056">
                  <c:v>10.199999999999999</c:v>
                </c:pt>
                <c:pt idx="1057">
                  <c:v>10.199999999999999</c:v>
                </c:pt>
                <c:pt idx="1058">
                  <c:v>10.199999999999999</c:v>
                </c:pt>
                <c:pt idx="1059">
                  <c:v>10.199999999999999</c:v>
                </c:pt>
                <c:pt idx="1060">
                  <c:v>10.199999999999999</c:v>
                </c:pt>
                <c:pt idx="1061">
                  <c:v>10.199999999999999</c:v>
                </c:pt>
                <c:pt idx="1062">
                  <c:v>10.199999999999999</c:v>
                </c:pt>
                <c:pt idx="1063">
                  <c:v>10.199999999999999</c:v>
                </c:pt>
                <c:pt idx="1064">
                  <c:v>10.199999999999999</c:v>
                </c:pt>
                <c:pt idx="1065">
                  <c:v>10.199999999999999</c:v>
                </c:pt>
                <c:pt idx="1066">
                  <c:v>10.199999999999999</c:v>
                </c:pt>
                <c:pt idx="1067">
                  <c:v>10.199999999999999</c:v>
                </c:pt>
                <c:pt idx="1068">
                  <c:v>10.199999999999999</c:v>
                </c:pt>
                <c:pt idx="1069">
                  <c:v>10.199999999999999</c:v>
                </c:pt>
                <c:pt idx="1070">
                  <c:v>10.199999999999999</c:v>
                </c:pt>
                <c:pt idx="1071">
                  <c:v>10.199999999999999</c:v>
                </c:pt>
                <c:pt idx="1072">
                  <c:v>10.199999999999999</c:v>
                </c:pt>
                <c:pt idx="1073">
                  <c:v>10.199999999999999</c:v>
                </c:pt>
                <c:pt idx="1074">
                  <c:v>10.199999999999999</c:v>
                </c:pt>
                <c:pt idx="1075">
                  <c:v>10.199999999999999</c:v>
                </c:pt>
                <c:pt idx="1076">
                  <c:v>10.199999999999999</c:v>
                </c:pt>
                <c:pt idx="1077">
                  <c:v>10.199999999999999</c:v>
                </c:pt>
                <c:pt idx="1078">
                  <c:v>10.199999999999999</c:v>
                </c:pt>
                <c:pt idx="1079">
                  <c:v>10.199999999999999</c:v>
                </c:pt>
                <c:pt idx="1080">
                  <c:v>10.199999999999999</c:v>
                </c:pt>
                <c:pt idx="1081">
                  <c:v>10.199999999999999</c:v>
                </c:pt>
                <c:pt idx="1082">
                  <c:v>10.199999999999999</c:v>
                </c:pt>
                <c:pt idx="1083">
                  <c:v>10.199999999999999</c:v>
                </c:pt>
                <c:pt idx="1084">
                  <c:v>10.199999999999999</c:v>
                </c:pt>
                <c:pt idx="1085">
                  <c:v>10.3</c:v>
                </c:pt>
                <c:pt idx="1086">
                  <c:v>10.3</c:v>
                </c:pt>
                <c:pt idx="1087">
                  <c:v>10.3</c:v>
                </c:pt>
                <c:pt idx="1088">
                  <c:v>10.3</c:v>
                </c:pt>
                <c:pt idx="1089">
                  <c:v>10.3</c:v>
                </c:pt>
                <c:pt idx="1090">
                  <c:v>10.3</c:v>
                </c:pt>
                <c:pt idx="1091">
                  <c:v>10.3</c:v>
                </c:pt>
                <c:pt idx="1092">
                  <c:v>10.3</c:v>
                </c:pt>
                <c:pt idx="1093">
                  <c:v>10.3</c:v>
                </c:pt>
                <c:pt idx="1094">
                  <c:v>10.3</c:v>
                </c:pt>
                <c:pt idx="1095">
                  <c:v>10.3</c:v>
                </c:pt>
                <c:pt idx="1096">
                  <c:v>10.3</c:v>
                </c:pt>
                <c:pt idx="1097">
                  <c:v>10.3</c:v>
                </c:pt>
                <c:pt idx="1098">
                  <c:v>10.3</c:v>
                </c:pt>
                <c:pt idx="1099">
                  <c:v>10.3</c:v>
                </c:pt>
                <c:pt idx="1100">
                  <c:v>10.3</c:v>
                </c:pt>
                <c:pt idx="1101">
                  <c:v>10.3</c:v>
                </c:pt>
                <c:pt idx="1102">
                  <c:v>10.3</c:v>
                </c:pt>
                <c:pt idx="1103">
                  <c:v>10.3</c:v>
                </c:pt>
                <c:pt idx="1104">
                  <c:v>10.3</c:v>
                </c:pt>
                <c:pt idx="1105">
                  <c:v>10.3</c:v>
                </c:pt>
                <c:pt idx="1106">
                  <c:v>10.3</c:v>
                </c:pt>
                <c:pt idx="1107">
                  <c:v>10.3</c:v>
                </c:pt>
                <c:pt idx="1108">
                  <c:v>10.3</c:v>
                </c:pt>
                <c:pt idx="1109">
                  <c:v>10.3</c:v>
                </c:pt>
                <c:pt idx="1110">
                  <c:v>10.3</c:v>
                </c:pt>
                <c:pt idx="1111">
                  <c:v>10.3</c:v>
                </c:pt>
                <c:pt idx="1112">
                  <c:v>10.3</c:v>
                </c:pt>
                <c:pt idx="1113">
                  <c:v>10.3</c:v>
                </c:pt>
                <c:pt idx="1114">
                  <c:v>10.3</c:v>
                </c:pt>
                <c:pt idx="1115">
                  <c:v>10.3</c:v>
                </c:pt>
                <c:pt idx="1116">
                  <c:v>10.3</c:v>
                </c:pt>
                <c:pt idx="1117">
                  <c:v>10.3</c:v>
                </c:pt>
                <c:pt idx="1118">
                  <c:v>10.272268907562999</c:v>
                </c:pt>
                <c:pt idx="1119">
                  <c:v>10.272924911900301</c:v>
                </c:pt>
                <c:pt idx="1120">
                  <c:v>10.273580916237499</c:v>
                </c:pt>
                <c:pt idx="1121">
                  <c:v>10.274236920574699</c:v>
                </c:pt>
                <c:pt idx="1122">
                  <c:v>10.274892924911899</c:v>
                </c:pt>
                <c:pt idx="1123">
                  <c:v>10.2755489292491</c:v>
                </c:pt>
                <c:pt idx="1124">
                  <c:v>10.2762049335863</c:v>
                </c:pt>
                <c:pt idx="1125">
                  <c:v>10.276860937923599</c:v>
                </c:pt>
                <c:pt idx="1126">
                  <c:v>10.277516942260799</c:v>
                </c:pt>
                <c:pt idx="1127">
                  <c:v>10.278172946598</c:v>
                </c:pt>
                <c:pt idx="1128">
                  <c:v>10.2788289509352</c:v>
                </c:pt>
                <c:pt idx="1129">
                  <c:v>10.2794849552724</c:v>
                </c:pt>
                <c:pt idx="1130">
                  <c:v>10.2801409596097</c:v>
                </c:pt>
                <c:pt idx="1131">
                  <c:v>10.2807969639469</c:v>
                </c:pt>
                <c:pt idx="1132">
                  <c:v>10.2814529682841</c:v>
                </c:pt>
                <c:pt idx="1133">
                  <c:v>10.2821089726213</c:v>
                </c:pt>
                <c:pt idx="1134">
                  <c:v>10.2827649769585</c:v>
                </c:pt>
                <c:pt idx="1135">
                  <c:v>10.2834209812958</c:v>
                </c:pt>
                <c:pt idx="1136">
                  <c:v>10.284076985633</c:v>
                </c:pt>
                <c:pt idx="1137">
                  <c:v>10.2847329899702</c:v>
                </c:pt>
                <c:pt idx="1138">
                  <c:v>10.2853889943074</c:v>
                </c:pt>
                <c:pt idx="1139">
                  <c:v>10.2860449986446</c:v>
                </c:pt>
                <c:pt idx="1140">
                  <c:v>10.2867010029818</c:v>
                </c:pt>
                <c:pt idx="1141">
                  <c:v>10.2873570073191</c:v>
                </c:pt>
                <c:pt idx="1142">
                  <c:v>10.2880130116563</c:v>
                </c:pt>
                <c:pt idx="1143">
                  <c:v>10.2886690159935</c:v>
                </c:pt>
                <c:pt idx="1144">
                  <c:v>10.289325020330701</c:v>
                </c:pt>
                <c:pt idx="1145">
                  <c:v>10.289981024667901</c:v>
                </c:pt>
                <c:pt idx="1146">
                  <c:v>10.2906370290052</c:v>
                </c:pt>
                <c:pt idx="1147">
                  <c:v>10.2912930333424</c:v>
                </c:pt>
                <c:pt idx="1148">
                  <c:v>10.291949037679601</c:v>
                </c:pt>
                <c:pt idx="1149">
                  <c:v>10.292605042016801</c:v>
                </c:pt>
                <c:pt idx="1150">
                  <c:v>10.293261046354001</c:v>
                </c:pt>
                <c:pt idx="1151">
                  <c:v>10.2939170506913</c:v>
                </c:pt>
                <c:pt idx="1152">
                  <c:v>10.294573055028501</c:v>
                </c:pt>
                <c:pt idx="1153">
                  <c:v>10.295229059365701</c:v>
                </c:pt>
                <c:pt idx="1154">
                  <c:v>10.295885063702899</c:v>
                </c:pt>
                <c:pt idx="1155">
                  <c:v>10.296541068040099</c:v>
                </c:pt>
                <c:pt idx="1156">
                  <c:v>10.297197072377299</c:v>
                </c:pt>
                <c:pt idx="1157">
                  <c:v>10.297853076714601</c:v>
                </c:pt>
                <c:pt idx="1158">
                  <c:v>10.298509081051799</c:v>
                </c:pt>
                <c:pt idx="1159">
                  <c:v>10.299165085388999</c:v>
                </c:pt>
                <c:pt idx="1160">
                  <c:v>10.299821089726199</c:v>
                </c:pt>
                <c:pt idx="1161">
                  <c:v>10.3004770940634</c:v>
                </c:pt>
                <c:pt idx="1162">
                  <c:v>10.301133098400699</c:v>
                </c:pt>
                <c:pt idx="1163">
                  <c:v>10.301789102737899</c:v>
                </c:pt>
                <c:pt idx="1164">
                  <c:v>10.3024451070751</c:v>
                </c:pt>
                <c:pt idx="1165">
                  <c:v>10.3031011114123</c:v>
                </c:pt>
                <c:pt idx="1166">
                  <c:v>10.3037571157495</c:v>
                </c:pt>
                <c:pt idx="1167">
                  <c:v>10.304413120086799</c:v>
                </c:pt>
                <c:pt idx="1168">
                  <c:v>10.305069124424</c:v>
                </c:pt>
                <c:pt idx="1169">
                  <c:v>10.3057251287612</c:v>
                </c:pt>
                <c:pt idx="1170">
                  <c:v>10.3063811330984</c:v>
                </c:pt>
                <c:pt idx="1171">
                  <c:v>10.3070371374356</c:v>
                </c:pt>
                <c:pt idx="1172">
                  <c:v>10.3076931417728</c:v>
                </c:pt>
                <c:pt idx="1173">
                  <c:v>10.3083491461101</c:v>
                </c:pt>
                <c:pt idx="1174">
                  <c:v>10.3090051504473</c:v>
                </c:pt>
                <c:pt idx="1175">
                  <c:v>10.3096611547845</c:v>
                </c:pt>
                <c:pt idx="1176">
                  <c:v>10.3103171591217</c:v>
                </c:pt>
                <c:pt idx="1177">
                  <c:v>10.3109731634589</c:v>
                </c:pt>
                <c:pt idx="1178">
                  <c:v>10.3116291677962</c:v>
                </c:pt>
                <c:pt idx="1179">
                  <c:v>10.3122851721334</c:v>
                </c:pt>
                <c:pt idx="1180">
                  <c:v>10.3129411764706</c:v>
                </c:pt>
                <c:pt idx="1181">
                  <c:v>10.3135971808078</c:v>
                </c:pt>
                <c:pt idx="1182">
                  <c:v>10.314253185145001</c:v>
                </c:pt>
                <c:pt idx="1183">
                  <c:v>10.3149091894823</c:v>
                </c:pt>
                <c:pt idx="1184">
                  <c:v>10.3155651938195</c:v>
                </c:pt>
                <c:pt idx="1185">
                  <c:v>10.3162211981567</c:v>
                </c:pt>
                <c:pt idx="1186">
                  <c:v>10.316877202493901</c:v>
                </c:pt>
                <c:pt idx="1187">
                  <c:v>10.317533206831101</c:v>
                </c:pt>
                <c:pt idx="1188">
                  <c:v>10.318189211168299</c:v>
                </c:pt>
                <c:pt idx="1189">
                  <c:v>10.318845215505601</c:v>
                </c:pt>
                <c:pt idx="1190">
                  <c:v>10.319501219842801</c:v>
                </c:pt>
                <c:pt idx="1191">
                  <c:v>10.320157224180001</c:v>
                </c:pt>
                <c:pt idx="1192">
                  <c:v>10.320813228517199</c:v>
                </c:pt>
                <c:pt idx="1193">
                  <c:v>10.321469232854399</c:v>
                </c:pt>
                <c:pt idx="1194">
                  <c:v>10.322125237191701</c:v>
                </c:pt>
                <c:pt idx="1195">
                  <c:v>10.322781241528901</c:v>
                </c:pt>
                <c:pt idx="1196">
                  <c:v>10.323437245866099</c:v>
                </c:pt>
                <c:pt idx="1197">
                  <c:v>10.324093250203299</c:v>
                </c:pt>
                <c:pt idx="1198">
                  <c:v>10.3247492545405</c:v>
                </c:pt>
                <c:pt idx="1199">
                  <c:v>10.325405258877799</c:v>
                </c:pt>
                <c:pt idx="1200">
                  <c:v>10.326061263214999</c:v>
                </c:pt>
                <c:pt idx="1201">
                  <c:v>10.326717267552199</c:v>
                </c:pt>
                <c:pt idx="1202">
                  <c:v>10.3273732718894</c:v>
                </c:pt>
                <c:pt idx="1203">
                  <c:v>10.3280292762266</c:v>
                </c:pt>
                <c:pt idx="1204">
                  <c:v>10.3286852805638</c:v>
                </c:pt>
                <c:pt idx="1205">
                  <c:v>10.329341284901099</c:v>
                </c:pt>
                <c:pt idx="1206">
                  <c:v>10.3299972892383</c:v>
                </c:pt>
                <c:pt idx="1207">
                  <c:v>10.3306532935755</c:v>
                </c:pt>
                <c:pt idx="1208">
                  <c:v>10.3313092979127</c:v>
                </c:pt>
                <c:pt idx="1209">
                  <c:v>10.3319653022499</c:v>
                </c:pt>
                <c:pt idx="1210">
                  <c:v>10.3326213065872</c:v>
                </c:pt>
                <c:pt idx="1211">
                  <c:v>10.3332773109244</c:v>
                </c:pt>
                <c:pt idx="1212">
                  <c:v>10.3339333152616</c:v>
                </c:pt>
                <c:pt idx="1213">
                  <c:v>10.3345893195988</c:v>
                </c:pt>
                <c:pt idx="1214">
                  <c:v>10.335245323936</c:v>
                </c:pt>
                <c:pt idx="1215">
                  <c:v>10.3359013282733</c:v>
                </c:pt>
                <c:pt idx="1216">
                  <c:v>10.3365573326105</c:v>
                </c:pt>
                <c:pt idx="1217">
                  <c:v>10.3372133369477</c:v>
                </c:pt>
                <c:pt idx="1218">
                  <c:v>10.3378693412849</c:v>
                </c:pt>
                <c:pt idx="1219">
                  <c:v>10.3385253456221</c:v>
                </c:pt>
                <c:pt idx="1220">
                  <c:v>10.339181349959301</c:v>
                </c:pt>
                <c:pt idx="1221">
                  <c:v>10.3398373542966</c:v>
                </c:pt>
                <c:pt idx="1222">
                  <c:v>10.3404933586338</c:v>
                </c:pt>
                <c:pt idx="1223">
                  <c:v>10.341149362971001</c:v>
                </c:pt>
                <c:pt idx="1224">
                  <c:v>10.341805367308201</c:v>
                </c:pt>
                <c:pt idx="1225">
                  <c:v>10.342461371645401</c:v>
                </c:pt>
                <c:pt idx="1226">
                  <c:v>10.3431173759827</c:v>
                </c:pt>
                <c:pt idx="1227">
                  <c:v>10.343773380319901</c:v>
                </c:pt>
                <c:pt idx="1228">
                  <c:v>10.344429384657101</c:v>
                </c:pt>
                <c:pt idx="1229">
                  <c:v>10.345085388994301</c:v>
                </c:pt>
                <c:pt idx="1230">
                  <c:v>10.345741393331499</c:v>
                </c:pt>
                <c:pt idx="1231">
                  <c:v>10.346397397668801</c:v>
                </c:pt>
                <c:pt idx="1232">
                  <c:v>10.347053402006001</c:v>
                </c:pt>
                <c:pt idx="1233">
                  <c:v>10.347709406343199</c:v>
                </c:pt>
                <c:pt idx="1234">
                  <c:v>10.348365410680399</c:v>
                </c:pt>
                <c:pt idx="1235">
                  <c:v>10.349021415017599</c:v>
                </c:pt>
                <c:pt idx="1236">
                  <c:v>10.3496774193548</c:v>
                </c:pt>
                <c:pt idx="1237">
                  <c:v>10.350333423692099</c:v>
                </c:pt>
                <c:pt idx="1238">
                  <c:v>10.350989428029299</c:v>
                </c:pt>
                <c:pt idx="1239">
                  <c:v>10.351645432366499</c:v>
                </c:pt>
                <c:pt idx="1240">
                  <c:v>10.3523014367037</c:v>
                </c:pt>
                <c:pt idx="1241">
                  <c:v>10.3529574410409</c:v>
                </c:pt>
                <c:pt idx="1242">
                  <c:v>10.353613445378199</c:v>
                </c:pt>
                <c:pt idx="1243">
                  <c:v>10.3542694497154</c:v>
                </c:pt>
                <c:pt idx="1244">
                  <c:v>10.3549254540526</c:v>
                </c:pt>
                <c:pt idx="1245">
                  <c:v>10.3555814583898</c:v>
                </c:pt>
                <c:pt idx="1246">
                  <c:v>10.356237462727</c:v>
                </c:pt>
                <c:pt idx="1247">
                  <c:v>10.3568934670643</c:v>
                </c:pt>
                <c:pt idx="1248">
                  <c:v>10.3575494714015</c:v>
                </c:pt>
                <c:pt idx="1249">
                  <c:v>10.3582054757387</c:v>
                </c:pt>
                <c:pt idx="1250">
                  <c:v>10.3588614800759</c:v>
                </c:pt>
                <c:pt idx="1251">
                  <c:v>10.3595174844131</c:v>
                </c:pt>
                <c:pt idx="1252">
                  <c:v>10.3601734887503</c:v>
                </c:pt>
                <c:pt idx="1253">
                  <c:v>10.3608294930876</c:v>
                </c:pt>
                <c:pt idx="1254">
                  <c:v>10.3614854974248</c:v>
                </c:pt>
                <c:pt idx="1255">
                  <c:v>10.362141501762</c:v>
                </c:pt>
                <c:pt idx="1256">
                  <c:v>10.3627975060992</c:v>
                </c:pt>
                <c:pt idx="1257">
                  <c:v>10.363453510436401</c:v>
                </c:pt>
                <c:pt idx="1258">
                  <c:v>10.3641095147737</c:v>
                </c:pt>
                <c:pt idx="1259">
                  <c:v>10.3647655191109</c:v>
                </c:pt>
                <c:pt idx="1260">
                  <c:v>10.3654215234481</c:v>
                </c:pt>
                <c:pt idx="1261">
                  <c:v>10.366077527785301</c:v>
                </c:pt>
                <c:pt idx="1262">
                  <c:v>10.366733532122501</c:v>
                </c:pt>
                <c:pt idx="1263">
                  <c:v>10.3673895364598</c:v>
                </c:pt>
                <c:pt idx="1264">
                  <c:v>10.368045540797</c:v>
                </c:pt>
                <c:pt idx="1265">
                  <c:v>10.368701545134201</c:v>
                </c:pt>
                <c:pt idx="1266">
                  <c:v>10.369357549471401</c:v>
                </c:pt>
                <c:pt idx="1267">
                  <c:v>10.370013553808599</c:v>
                </c:pt>
                <c:pt idx="1268">
                  <c:v>10.370669558145799</c:v>
                </c:pt>
                <c:pt idx="1269">
                  <c:v>10.371325562483101</c:v>
                </c:pt>
                <c:pt idx="1270">
                  <c:v>10.371981566820301</c:v>
                </c:pt>
                <c:pt idx="1271">
                  <c:v>10.372637571157499</c:v>
                </c:pt>
                <c:pt idx="1272">
                  <c:v>10.373293575494699</c:v>
                </c:pt>
                <c:pt idx="1273">
                  <c:v>10.373949579831899</c:v>
                </c:pt>
                <c:pt idx="1274">
                  <c:v>10.374605584169201</c:v>
                </c:pt>
                <c:pt idx="1275">
                  <c:v>10.375261588506399</c:v>
                </c:pt>
                <c:pt idx="1276">
                  <c:v>10.375917592843599</c:v>
                </c:pt>
                <c:pt idx="1277">
                  <c:v>10.3765735971808</c:v>
                </c:pt>
                <c:pt idx="1278">
                  <c:v>10.377229601518</c:v>
                </c:pt>
                <c:pt idx="1279">
                  <c:v>10.377885605855299</c:v>
                </c:pt>
                <c:pt idx="1280">
                  <c:v>10.378541610192499</c:v>
                </c:pt>
                <c:pt idx="1281">
                  <c:v>10.3791976145297</c:v>
                </c:pt>
                <c:pt idx="1282">
                  <c:v>10.3798536188669</c:v>
                </c:pt>
                <c:pt idx="1283">
                  <c:v>10.3805096232041</c:v>
                </c:pt>
                <c:pt idx="1284">
                  <c:v>10.3811656275413</c:v>
                </c:pt>
                <c:pt idx="1285">
                  <c:v>10.3818216318786</c:v>
                </c:pt>
                <c:pt idx="1286">
                  <c:v>10.3824776362158</c:v>
                </c:pt>
                <c:pt idx="1287">
                  <c:v>10.383133640553</c:v>
                </c:pt>
                <c:pt idx="1288">
                  <c:v>10.3837896448902</c:v>
                </c:pt>
                <c:pt idx="1289">
                  <c:v>10.3844456492274</c:v>
                </c:pt>
                <c:pt idx="1290">
                  <c:v>10.3851016535647</c:v>
                </c:pt>
                <c:pt idx="1291">
                  <c:v>10.3857576579019</c:v>
                </c:pt>
                <c:pt idx="1292">
                  <c:v>10.3864136622391</c:v>
                </c:pt>
                <c:pt idx="1293">
                  <c:v>10.3870696665763</c:v>
                </c:pt>
                <c:pt idx="1294">
                  <c:v>10.3877256709135</c:v>
                </c:pt>
                <c:pt idx="1295">
                  <c:v>10.3883816752508</c:v>
                </c:pt>
                <c:pt idx="1296">
                  <c:v>10.389037679588</c:v>
                </c:pt>
                <c:pt idx="1297">
                  <c:v>10.3896936839252</c:v>
                </c:pt>
                <c:pt idx="1298">
                  <c:v>10.3903496882624</c:v>
                </c:pt>
                <c:pt idx="1299">
                  <c:v>10.391005692599601</c:v>
                </c:pt>
                <c:pt idx="1300">
                  <c:v>10.3916616969369</c:v>
                </c:pt>
                <c:pt idx="1301">
                  <c:v>10.3923177012741</c:v>
                </c:pt>
                <c:pt idx="1302">
                  <c:v>10.392973705611301</c:v>
                </c:pt>
                <c:pt idx="1303">
                  <c:v>10.393629709948501</c:v>
                </c:pt>
                <c:pt idx="1304">
                  <c:v>10.394285714285701</c:v>
                </c:pt>
                <c:pt idx="1305">
                  <c:v>10.394941718622899</c:v>
                </c:pt>
                <c:pt idx="1306">
                  <c:v>10.395597722960201</c:v>
                </c:pt>
                <c:pt idx="1307">
                  <c:v>10.396253727297401</c:v>
                </c:pt>
                <c:pt idx="1308">
                  <c:v>10.396909731634601</c:v>
                </c:pt>
                <c:pt idx="1309">
                  <c:v>10.397565735971799</c:v>
                </c:pt>
                <c:pt idx="1310">
                  <c:v>10.398221740308999</c:v>
                </c:pt>
                <c:pt idx="1311">
                  <c:v>10.398877744646301</c:v>
                </c:pt>
                <c:pt idx="1312">
                  <c:v>10.399533748983499</c:v>
                </c:pt>
                <c:pt idx="1313">
                  <c:v>10.400189753320699</c:v>
                </c:pt>
                <c:pt idx="1314">
                  <c:v>10.400845757657899</c:v>
                </c:pt>
                <c:pt idx="1315">
                  <c:v>10.4015017619951</c:v>
                </c:pt>
                <c:pt idx="1316">
                  <c:v>10.4021577663323</c:v>
                </c:pt>
                <c:pt idx="1317">
                  <c:v>10.402813770669599</c:v>
                </c:pt>
                <c:pt idx="1318">
                  <c:v>10.403469775006799</c:v>
                </c:pt>
                <c:pt idx="1319">
                  <c:v>10.404125779344</c:v>
                </c:pt>
                <c:pt idx="1320">
                  <c:v>10.4047817836812</c:v>
                </c:pt>
                <c:pt idx="1321">
                  <c:v>10.4054377880184</c:v>
                </c:pt>
                <c:pt idx="1322">
                  <c:v>10.4060937923557</c:v>
                </c:pt>
                <c:pt idx="1323">
                  <c:v>10.4067497966929</c:v>
                </c:pt>
                <c:pt idx="1324">
                  <c:v>10.4074058010301</c:v>
                </c:pt>
                <c:pt idx="1325">
                  <c:v>10.4080618053673</c:v>
                </c:pt>
                <c:pt idx="1326">
                  <c:v>10.4087178097045</c:v>
                </c:pt>
                <c:pt idx="1327">
                  <c:v>10.4093738140418</c:v>
                </c:pt>
                <c:pt idx="1328">
                  <c:v>10.410029818379</c:v>
                </c:pt>
                <c:pt idx="1329">
                  <c:v>10.4106858227162</c:v>
                </c:pt>
                <c:pt idx="1330">
                  <c:v>10.4113418270534</c:v>
                </c:pt>
                <c:pt idx="1331">
                  <c:v>10.4119978313906</c:v>
                </c:pt>
                <c:pt idx="1332">
                  <c:v>10.4126538357279</c:v>
                </c:pt>
                <c:pt idx="1333">
                  <c:v>10.4133098400651</c:v>
                </c:pt>
                <c:pt idx="1334">
                  <c:v>10.4139658444023</c:v>
                </c:pt>
                <c:pt idx="1335">
                  <c:v>10.4146218487395</c:v>
                </c:pt>
                <c:pt idx="1336">
                  <c:v>10.415277853076701</c:v>
                </c:pt>
                <c:pt idx="1337">
                  <c:v>10.415933857413901</c:v>
                </c:pt>
                <c:pt idx="1338">
                  <c:v>10.4165898617512</c:v>
                </c:pt>
                <c:pt idx="1339">
                  <c:v>10.4172458660884</c:v>
                </c:pt>
                <c:pt idx="1340">
                  <c:v>10.417901870425601</c:v>
                </c:pt>
                <c:pt idx="1341">
                  <c:v>10.418557874762801</c:v>
                </c:pt>
                <c:pt idx="1342">
                  <c:v>10.419213879100001</c:v>
                </c:pt>
                <c:pt idx="1343">
                  <c:v>10.4198698834373</c:v>
                </c:pt>
                <c:pt idx="1344">
                  <c:v>10.420525887774501</c:v>
                </c:pt>
                <c:pt idx="1345">
                  <c:v>10.421181892111701</c:v>
                </c:pt>
                <c:pt idx="1346">
                  <c:v>10.421837896448899</c:v>
                </c:pt>
                <c:pt idx="1347">
                  <c:v>10.422493900786099</c:v>
                </c:pt>
                <c:pt idx="1348">
                  <c:v>10.423149905123401</c:v>
                </c:pt>
                <c:pt idx="1349">
                  <c:v>10.423805909460601</c:v>
                </c:pt>
                <c:pt idx="1350">
                  <c:v>10.424461913797799</c:v>
                </c:pt>
                <c:pt idx="1351">
                  <c:v>10.425117918134999</c:v>
                </c:pt>
                <c:pt idx="1352">
                  <c:v>10.425773922472199</c:v>
                </c:pt>
                <c:pt idx="1353">
                  <c:v>10.4264299268094</c:v>
                </c:pt>
                <c:pt idx="1354">
                  <c:v>10.427085931146699</c:v>
                </c:pt>
                <c:pt idx="1355">
                  <c:v>10.427741935483899</c:v>
                </c:pt>
                <c:pt idx="1356">
                  <c:v>10.4283979398211</c:v>
                </c:pt>
                <c:pt idx="1357">
                  <c:v>10.4290539441583</c:v>
                </c:pt>
                <c:pt idx="1358">
                  <c:v>10.4297099484955</c:v>
                </c:pt>
                <c:pt idx="1359">
                  <c:v>10.430365952832799</c:v>
                </c:pt>
                <c:pt idx="1360">
                  <c:v>10.43102195717</c:v>
                </c:pt>
                <c:pt idx="1361">
                  <c:v>10.4316779615072</c:v>
                </c:pt>
                <c:pt idx="1362">
                  <c:v>10.4323339658444</c:v>
                </c:pt>
                <c:pt idx="1363">
                  <c:v>10.4329899701816</c:v>
                </c:pt>
                <c:pt idx="1364">
                  <c:v>10.4336459745189</c:v>
                </c:pt>
                <c:pt idx="1365">
                  <c:v>10.4343019788561</c:v>
                </c:pt>
                <c:pt idx="1366">
                  <c:v>10.4349579831933</c:v>
                </c:pt>
                <c:pt idx="1367">
                  <c:v>10.4356139875305</c:v>
                </c:pt>
                <c:pt idx="1368">
                  <c:v>10.4362699918677</c:v>
                </c:pt>
                <c:pt idx="1369">
                  <c:v>10.4369259962049</c:v>
                </c:pt>
                <c:pt idx="1370">
                  <c:v>10.4375820005422</c:v>
                </c:pt>
                <c:pt idx="1371">
                  <c:v>10.4382380048794</c:v>
                </c:pt>
                <c:pt idx="1372">
                  <c:v>10.4388940092166</c:v>
                </c:pt>
                <c:pt idx="1373">
                  <c:v>10.4395500135538</c:v>
                </c:pt>
                <c:pt idx="1374">
                  <c:v>10.440206017891001</c:v>
                </c:pt>
                <c:pt idx="1375">
                  <c:v>10.4408620222283</c:v>
                </c:pt>
                <c:pt idx="1376">
                  <c:v>10.4415180265655</c:v>
                </c:pt>
                <c:pt idx="1377">
                  <c:v>10.4421740309027</c:v>
                </c:pt>
                <c:pt idx="1378">
                  <c:v>10.442830035239901</c:v>
                </c:pt>
                <c:pt idx="1379">
                  <c:v>10.443486039577101</c:v>
                </c:pt>
                <c:pt idx="1380">
                  <c:v>10.4441420439144</c:v>
                </c:pt>
                <c:pt idx="1381">
                  <c:v>10.444798048251601</c:v>
                </c:pt>
                <c:pt idx="1382">
                  <c:v>10.445454052588801</c:v>
                </c:pt>
                <c:pt idx="1383">
                  <c:v>10.446110056926001</c:v>
                </c:pt>
                <c:pt idx="1384">
                  <c:v>10.446766061263199</c:v>
                </c:pt>
                <c:pt idx="1385">
                  <c:v>10.447422065600399</c:v>
                </c:pt>
                <c:pt idx="1386">
                  <c:v>10.448078069937701</c:v>
                </c:pt>
                <c:pt idx="1387">
                  <c:v>10.448734074274901</c:v>
                </c:pt>
                <c:pt idx="1388">
                  <c:v>10.449390078612099</c:v>
                </c:pt>
                <c:pt idx="1389">
                  <c:v>10.450046082949299</c:v>
                </c:pt>
                <c:pt idx="1390">
                  <c:v>10.4507020872865</c:v>
                </c:pt>
                <c:pt idx="1391">
                  <c:v>10.451358091623799</c:v>
                </c:pt>
                <c:pt idx="1392">
                  <c:v>10.452014095960999</c:v>
                </c:pt>
                <c:pt idx="1393">
                  <c:v>10.452670100298199</c:v>
                </c:pt>
                <c:pt idx="1394">
                  <c:v>10.4533261046354</c:v>
                </c:pt>
                <c:pt idx="1395">
                  <c:v>10.4539821089726</c:v>
                </c:pt>
                <c:pt idx="1396">
                  <c:v>10.454638113309899</c:v>
                </c:pt>
                <c:pt idx="1397">
                  <c:v>10.455294117647099</c:v>
                </c:pt>
                <c:pt idx="1398">
                  <c:v>10.4559501219843</c:v>
                </c:pt>
                <c:pt idx="1399">
                  <c:v>10.4566061263215</c:v>
                </c:pt>
                <c:pt idx="1400">
                  <c:v>10.4572621306587</c:v>
                </c:pt>
                <c:pt idx="1401">
                  <c:v>10.4579181349959</c:v>
                </c:pt>
                <c:pt idx="1402">
                  <c:v>10.4585741393332</c:v>
                </c:pt>
                <c:pt idx="1403">
                  <c:v>10.4592301436704</c:v>
                </c:pt>
                <c:pt idx="1404">
                  <c:v>10.4598861480076</c:v>
                </c:pt>
                <c:pt idx="1405">
                  <c:v>10.4605421523448</c:v>
                </c:pt>
                <c:pt idx="1406">
                  <c:v>10.461198156682</c:v>
                </c:pt>
                <c:pt idx="1407">
                  <c:v>10.4618541610193</c:v>
                </c:pt>
                <c:pt idx="1408">
                  <c:v>10.4625101653565</c:v>
                </c:pt>
                <c:pt idx="1409">
                  <c:v>10.4631661696937</c:v>
                </c:pt>
                <c:pt idx="1410">
                  <c:v>10.4638221740309</c:v>
                </c:pt>
                <c:pt idx="1411">
                  <c:v>10.4644781783681</c:v>
                </c:pt>
                <c:pt idx="1412">
                  <c:v>10.4651341827054</c:v>
                </c:pt>
                <c:pt idx="1413">
                  <c:v>10.4657901870426</c:v>
                </c:pt>
                <c:pt idx="1414">
                  <c:v>10.4664461913798</c:v>
                </c:pt>
                <c:pt idx="1415">
                  <c:v>10.467102195717001</c:v>
                </c:pt>
                <c:pt idx="1416">
                  <c:v>10.467758200054201</c:v>
                </c:pt>
                <c:pt idx="1417">
                  <c:v>10.468414204391401</c:v>
                </c:pt>
                <c:pt idx="1418">
                  <c:v>10.4690702087287</c:v>
                </c:pt>
                <c:pt idx="1419">
                  <c:v>10.469726213065901</c:v>
                </c:pt>
                <c:pt idx="1420">
                  <c:v>10.470382217403101</c:v>
                </c:pt>
                <c:pt idx="1421">
                  <c:v>10.471038221740301</c:v>
                </c:pt>
                <c:pt idx="1422">
                  <c:v>10.471694226077499</c:v>
                </c:pt>
                <c:pt idx="1423">
                  <c:v>10.472350230414801</c:v>
                </c:pt>
                <c:pt idx="1424">
                  <c:v>10.473006234752001</c:v>
                </c:pt>
                <c:pt idx="1425">
                  <c:v>10.473662239089199</c:v>
                </c:pt>
                <c:pt idx="1426">
                  <c:v>10.474318243426399</c:v>
                </c:pt>
                <c:pt idx="1427">
                  <c:v>10.474974247763599</c:v>
                </c:pt>
                <c:pt idx="1428">
                  <c:v>10.475630252100901</c:v>
                </c:pt>
                <c:pt idx="1429">
                  <c:v>10.476286256438099</c:v>
                </c:pt>
                <c:pt idx="1430">
                  <c:v>10.476942260775299</c:v>
                </c:pt>
                <c:pt idx="1431">
                  <c:v>10.477598265112499</c:v>
                </c:pt>
                <c:pt idx="1432">
                  <c:v>10.4782542694497</c:v>
                </c:pt>
                <c:pt idx="1433">
                  <c:v>10.4789102737869</c:v>
                </c:pt>
                <c:pt idx="1434">
                  <c:v>10.479566278124199</c:v>
                </c:pt>
                <c:pt idx="1435">
                  <c:v>10.4802222824614</c:v>
                </c:pt>
                <c:pt idx="1436">
                  <c:v>10.4808782867986</c:v>
                </c:pt>
                <c:pt idx="1437">
                  <c:v>10.4815342911358</c:v>
                </c:pt>
                <c:pt idx="1438">
                  <c:v>10.482190295473</c:v>
                </c:pt>
                <c:pt idx="1439">
                  <c:v>10.4828462998103</c:v>
                </c:pt>
                <c:pt idx="1440">
                  <c:v>10.4835023041475</c:v>
                </c:pt>
                <c:pt idx="1441">
                  <c:v>10.4841583084847</c:v>
                </c:pt>
                <c:pt idx="1442">
                  <c:v>10.4848143128219</c:v>
                </c:pt>
                <c:pt idx="1443">
                  <c:v>10.4854703171591</c:v>
                </c:pt>
                <c:pt idx="1444">
                  <c:v>10.4861263214964</c:v>
                </c:pt>
                <c:pt idx="1445">
                  <c:v>10.4867823258336</c:v>
                </c:pt>
                <c:pt idx="1446">
                  <c:v>10.4874383301708</c:v>
                </c:pt>
                <c:pt idx="1447">
                  <c:v>10.488094334508</c:v>
                </c:pt>
                <c:pt idx="1448">
                  <c:v>10.4887503388452</c:v>
                </c:pt>
                <c:pt idx="1449">
                  <c:v>10.489406343182401</c:v>
                </c:pt>
                <c:pt idx="1450">
                  <c:v>10.4900623475197</c:v>
                </c:pt>
                <c:pt idx="1451">
                  <c:v>10.4907183518569</c:v>
                </c:pt>
                <c:pt idx="1452">
                  <c:v>10.4913743561941</c:v>
                </c:pt>
                <c:pt idx="1453">
                  <c:v>10.492030360531301</c:v>
                </c:pt>
                <c:pt idx="1454">
                  <c:v>10.492686364868501</c:v>
                </c:pt>
                <c:pt idx="1455">
                  <c:v>10.4933423692058</c:v>
                </c:pt>
                <c:pt idx="1456">
                  <c:v>10.493998373543</c:v>
                </c:pt>
                <c:pt idx="1457">
                  <c:v>10.494654377880201</c:v>
                </c:pt>
                <c:pt idx="1458">
                  <c:v>10.495310382217401</c:v>
                </c:pt>
                <c:pt idx="1459">
                  <c:v>10.495966386554599</c:v>
                </c:pt>
                <c:pt idx="1460">
                  <c:v>10.496622390891901</c:v>
                </c:pt>
                <c:pt idx="1461">
                  <c:v>10.497278395229101</c:v>
                </c:pt>
                <c:pt idx="1462">
                  <c:v>10.497934399566301</c:v>
                </c:pt>
                <c:pt idx="1463">
                  <c:v>10.498590403903499</c:v>
                </c:pt>
                <c:pt idx="1464">
                  <c:v>10.499246408240699</c:v>
                </c:pt>
                <c:pt idx="1465">
                  <c:v>10.499902412577899</c:v>
                </c:pt>
                <c:pt idx="1466">
                  <c:v>10.500558416915201</c:v>
                </c:pt>
                <c:pt idx="1467">
                  <c:v>10.501214421252399</c:v>
                </c:pt>
                <c:pt idx="1468">
                  <c:v>10.501870425589599</c:v>
                </c:pt>
                <c:pt idx="1469">
                  <c:v>10.5025264299268</c:v>
                </c:pt>
                <c:pt idx="1470">
                  <c:v>10.503182434264</c:v>
                </c:pt>
                <c:pt idx="1471">
                  <c:v>10.503838438601299</c:v>
                </c:pt>
                <c:pt idx="1472">
                  <c:v>10.504494442938499</c:v>
                </c:pt>
                <c:pt idx="1473">
                  <c:v>10.5051504472757</c:v>
                </c:pt>
                <c:pt idx="1474">
                  <c:v>10.5058064516129</c:v>
                </c:pt>
                <c:pt idx="1475">
                  <c:v>10.5064624559501</c:v>
                </c:pt>
                <c:pt idx="1476">
                  <c:v>10.507118460287399</c:v>
                </c:pt>
                <c:pt idx="1477">
                  <c:v>10.5077744646246</c:v>
                </c:pt>
                <c:pt idx="1478">
                  <c:v>10.5084304689618</c:v>
                </c:pt>
                <c:pt idx="1479">
                  <c:v>10.509086473299</c:v>
                </c:pt>
                <c:pt idx="1480">
                  <c:v>10.5097424776362</c:v>
                </c:pt>
                <c:pt idx="1481">
                  <c:v>10.5103984819734</c:v>
                </c:pt>
                <c:pt idx="1482">
                  <c:v>10.5110544863107</c:v>
                </c:pt>
                <c:pt idx="1483">
                  <c:v>10.5117104906479</c:v>
                </c:pt>
                <c:pt idx="1484">
                  <c:v>10.5123664949851</c:v>
                </c:pt>
                <c:pt idx="1485">
                  <c:v>10.5130224993223</c:v>
                </c:pt>
                <c:pt idx="1486">
                  <c:v>10.5136785036595</c:v>
                </c:pt>
                <c:pt idx="1487">
                  <c:v>10.5143345079968</c:v>
                </c:pt>
                <c:pt idx="1488">
                  <c:v>10.514990512334</c:v>
                </c:pt>
                <c:pt idx="1489">
                  <c:v>10.5156465166712</c:v>
                </c:pt>
                <c:pt idx="1490">
                  <c:v>10.5163025210084</c:v>
                </c:pt>
                <c:pt idx="1491">
                  <c:v>10.516958525345601</c:v>
                </c:pt>
                <c:pt idx="1492">
                  <c:v>10.5176145296829</c:v>
                </c:pt>
                <c:pt idx="1493">
                  <c:v>10.5182705340201</c:v>
                </c:pt>
                <c:pt idx="1494">
                  <c:v>10.518926538357301</c:v>
                </c:pt>
                <c:pt idx="1495">
                  <c:v>10.519582542694501</c:v>
                </c:pt>
                <c:pt idx="1496">
                  <c:v>10.520238547031701</c:v>
                </c:pt>
                <c:pt idx="1497">
                  <c:v>10.520894551368899</c:v>
                </c:pt>
                <c:pt idx="1498">
                  <c:v>10.521550555706201</c:v>
                </c:pt>
                <c:pt idx="1499">
                  <c:v>10.522206560043401</c:v>
                </c:pt>
                <c:pt idx="1500">
                  <c:v>10.522862564380601</c:v>
                </c:pt>
                <c:pt idx="1501">
                  <c:v>10.523518568717799</c:v>
                </c:pt>
                <c:pt idx="1502">
                  <c:v>10.524174573054999</c:v>
                </c:pt>
                <c:pt idx="1503">
                  <c:v>10.524830577392301</c:v>
                </c:pt>
                <c:pt idx="1504">
                  <c:v>10.525486581729499</c:v>
                </c:pt>
                <c:pt idx="1505">
                  <c:v>10.526142586066699</c:v>
                </c:pt>
                <c:pt idx="1506">
                  <c:v>10.526798590403899</c:v>
                </c:pt>
                <c:pt idx="1507">
                  <c:v>10.5274545947411</c:v>
                </c:pt>
                <c:pt idx="1508">
                  <c:v>10.528110599078399</c:v>
                </c:pt>
                <c:pt idx="1509">
                  <c:v>10.528766603415599</c:v>
                </c:pt>
                <c:pt idx="1510">
                  <c:v>10.529422607752799</c:v>
                </c:pt>
                <c:pt idx="1511">
                  <c:v>10.53007861209</c:v>
                </c:pt>
                <c:pt idx="1512">
                  <c:v>10.5307346164272</c:v>
                </c:pt>
                <c:pt idx="1513">
                  <c:v>10.5313906207644</c:v>
                </c:pt>
                <c:pt idx="1514">
                  <c:v>10.5320466251017</c:v>
                </c:pt>
                <c:pt idx="1515">
                  <c:v>10.5327026294389</c:v>
                </c:pt>
                <c:pt idx="1516">
                  <c:v>10.5333586337761</c:v>
                </c:pt>
                <c:pt idx="1517">
                  <c:v>10.5340146381133</c:v>
                </c:pt>
                <c:pt idx="1518">
                  <c:v>10.5346706424505</c:v>
                </c:pt>
                <c:pt idx="1519">
                  <c:v>10.5353266467878</c:v>
                </c:pt>
                <c:pt idx="1520">
                  <c:v>10.535982651125</c:v>
                </c:pt>
                <c:pt idx="1521">
                  <c:v>10.5366386554622</c:v>
                </c:pt>
                <c:pt idx="1522">
                  <c:v>10.5372946597994</c:v>
                </c:pt>
                <c:pt idx="1523">
                  <c:v>10.5379506641366</c:v>
                </c:pt>
                <c:pt idx="1524">
                  <c:v>10.5386066684739</c:v>
                </c:pt>
                <c:pt idx="1525">
                  <c:v>10.5392626728111</c:v>
                </c:pt>
                <c:pt idx="1526">
                  <c:v>10.5399186771483</c:v>
                </c:pt>
                <c:pt idx="1527">
                  <c:v>10.5405746814855</c:v>
                </c:pt>
                <c:pt idx="1528">
                  <c:v>10.541230685822701</c:v>
                </c:pt>
                <c:pt idx="1529">
                  <c:v>10.541886690159901</c:v>
                </c:pt>
                <c:pt idx="1530">
                  <c:v>10.5425426944972</c:v>
                </c:pt>
                <c:pt idx="1531">
                  <c:v>10.5431986988344</c:v>
                </c:pt>
                <c:pt idx="1532">
                  <c:v>10.543854703171601</c:v>
                </c:pt>
                <c:pt idx="1533">
                  <c:v>10.544510707508801</c:v>
                </c:pt>
                <c:pt idx="1534">
                  <c:v>10.545166711846001</c:v>
                </c:pt>
                <c:pt idx="1535">
                  <c:v>10.5458227161833</c:v>
                </c:pt>
                <c:pt idx="1536">
                  <c:v>10.546478720520501</c:v>
                </c:pt>
                <c:pt idx="1537">
                  <c:v>10.547134724857701</c:v>
                </c:pt>
                <c:pt idx="1538">
                  <c:v>10.547790729194899</c:v>
                </c:pt>
                <c:pt idx="1539">
                  <c:v>10.548446733532099</c:v>
                </c:pt>
                <c:pt idx="1540">
                  <c:v>10.549102737869401</c:v>
                </c:pt>
                <c:pt idx="1541">
                  <c:v>10.549758742206601</c:v>
                </c:pt>
                <c:pt idx="1542">
                  <c:v>10.550414746543799</c:v>
                </c:pt>
                <c:pt idx="1543">
                  <c:v>10.551070750880999</c:v>
                </c:pt>
                <c:pt idx="1544">
                  <c:v>10.551726755218199</c:v>
                </c:pt>
                <c:pt idx="1545">
                  <c:v>10.5523827595554</c:v>
                </c:pt>
                <c:pt idx="1546">
                  <c:v>10.553038763892699</c:v>
                </c:pt>
                <c:pt idx="1547">
                  <c:v>10.553694768229899</c:v>
                </c:pt>
                <c:pt idx="1548">
                  <c:v>10.5543507725671</c:v>
                </c:pt>
                <c:pt idx="1549">
                  <c:v>10.5550067769043</c:v>
                </c:pt>
                <c:pt idx="1550">
                  <c:v>10.5556627812415</c:v>
                </c:pt>
                <c:pt idx="1551">
                  <c:v>10.556318785578799</c:v>
                </c:pt>
                <c:pt idx="1552">
                  <c:v>10.556974789916</c:v>
                </c:pt>
                <c:pt idx="1553">
                  <c:v>10.5576307942532</c:v>
                </c:pt>
                <c:pt idx="1554">
                  <c:v>10.5582867985904</c:v>
                </c:pt>
                <c:pt idx="1555">
                  <c:v>10.5589428029276</c:v>
                </c:pt>
                <c:pt idx="1556">
                  <c:v>10.5595988072649</c:v>
                </c:pt>
                <c:pt idx="1557">
                  <c:v>10.5602548116021</c:v>
                </c:pt>
                <c:pt idx="1558">
                  <c:v>10.5609108159393</c:v>
                </c:pt>
                <c:pt idx="1559">
                  <c:v>10.5615668202765</c:v>
                </c:pt>
                <c:pt idx="1560">
                  <c:v>10.5622228246137</c:v>
                </c:pt>
                <c:pt idx="1561">
                  <c:v>10.5628788289509</c:v>
                </c:pt>
                <c:pt idx="1562">
                  <c:v>10.5635348332882</c:v>
                </c:pt>
                <c:pt idx="1563">
                  <c:v>10.5641908376254</c:v>
                </c:pt>
                <c:pt idx="1564">
                  <c:v>10.5648468419626</c:v>
                </c:pt>
                <c:pt idx="1565">
                  <c:v>10.5655028462998</c:v>
                </c:pt>
                <c:pt idx="1566">
                  <c:v>10.566158850637001</c:v>
                </c:pt>
                <c:pt idx="1567">
                  <c:v>10.5668148549743</c:v>
                </c:pt>
                <c:pt idx="1568">
                  <c:v>10.5674708593115</c:v>
                </c:pt>
                <c:pt idx="1569">
                  <c:v>10.5681268636487</c:v>
                </c:pt>
                <c:pt idx="1570">
                  <c:v>10.568782867985901</c:v>
                </c:pt>
                <c:pt idx="1571">
                  <c:v>10.569438872323101</c:v>
                </c:pt>
                <c:pt idx="1572">
                  <c:v>10.5700948766604</c:v>
                </c:pt>
                <c:pt idx="1573">
                  <c:v>10.570750880997601</c:v>
                </c:pt>
                <c:pt idx="1574">
                  <c:v>10.571406885334801</c:v>
                </c:pt>
                <c:pt idx="1575">
                  <c:v>10.572062889672001</c:v>
                </c:pt>
                <c:pt idx="1576">
                  <c:v>10.572718894009199</c:v>
                </c:pt>
                <c:pt idx="1577">
                  <c:v>10.573374898346399</c:v>
                </c:pt>
                <c:pt idx="1578">
                  <c:v>10.574030902683701</c:v>
                </c:pt>
                <c:pt idx="1579">
                  <c:v>10.574686907020901</c:v>
                </c:pt>
                <c:pt idx="1580">
                  <c:v>10.575342911358099</c:v>
                </c:pt>
                <c:pt idx="1581">
                  <c:v>10.575998915695299</c:v>
                </c:pt>
                <c:pt idx="1582">
                  <c:v>10.5766549200325</c:v>
                </c:pt>
                <c:pt idx="1583">
                  <c:v>10.577310924369799</c:v>
                </c:pt>
                <c:pt idx="1584">
                  <c:v>10.577966928706999</c:v>
                </c:pt>
                <c:pt idx="1585">
                  <c:v>10.578622933044199</c:v>
                </c:pt>
                <c:pt idx="1586">
                  <c:v>10.5792789373814</c:v>
                </c:pt>
                <c:pt idx="1587">
                  <c:v>10.5799349417186</c:v>
                </c:pt>
                <c:pt idx="1588">
                  <c:v>10.580590946055899</c:v>
                </c:pt>
                <c:pt idx="1589">
                  <c:v>10.581246950393099</c:v>
                </c:pt>
                <c:pt idx="1590">
                  <c:v>10.5819029547303</c:v>
                </c:pt>
                <c:pt idx="1591">
                  <c:v>10.5825589590675</c:v>
                </c:pt>
                <c:pt idx="1592">
                  <c:v>10.5832149634047</c:v>
                </c:pt>
                <c:pt idx="1593">
                  <c:v>10.5838709677419</c:v>
                </c:pt>
                <c:pt idx="1594">
                  <c:v>10.5845269720792</c:v>
                </c:pt>
                <c:pt idx="1595">
                  <c:v>10.5851829764164</c:v>
                </c:pt>
                <c:pt idx="1596">
                  <c:v>10.5858389807536</c:v>
                </c:pt>
                <c:pt idx="1597">
                  <c:v>10.5864949850908</c:v>
                </c:pt>
                <c:pt idx="1598">
                  <c:v>10.587150989428</c:v>
                </c:pt>
                <c:pt idx="1599">
                  <c:v>10.5878069937653</c:v>
                </c:pt>
                <c:pt idx="1600">
                  <c:v>10.5884629981025</c:v>
                </c:pt>
                <c:pt idx="1601">
                  <c:v>10.5891190024397</c:v>
                </c:pt>
                <c:pt idx="1602">
                  <c:v>10.5897750067769</c:v>
                </c:pt>
                <c:pt idx="1603">
                  <c:v>10.5904310111141</c:v>
                </c:pt>
                <c:pt idx="1604">
                  <c:v>10.5910870154514</c:v>
                </c:pt>
                <c:pt idx="1605">
                  <c:v>10.5917430197886</c:v>
                </c:pt>
                <c:pt idx="1606">
                  <c:v>10.5923990241258</c:v>
                </c:pt>
                <c:pt idx="1607">
                  <c:v>10.593055028463001</c:v>
                </c:pt>
                <c:pt idx="1608">
                  <c:v>10.593711032800201</c:v>
                </c:pt>
                <c:pt idx="1609">
                  <c:v>10.594367037137401</c:v>
                </c:pt>
                <c:pt idx="1610">
                  <c:v>10.5950230414747</c:v>
                </c:pt>
                <c:pt idx="1611">
                  <c:v>10.595679045811901</c:v>
                </c:pt>
                <c:pt idx="1612">
                  <c:v>10.596335050149101</c:v>
                </c:pt>
                <c:pt idx="1613">
                  <c:v>10.596991054486301</c:v>
                </c:pt>
                <c:pt idx="1614">
                  <c:v>10.597647058823499</c:v>
                </c:pt>
                <c:pt idx="1615">
                  <c:v>10.598303063160801</c:v>
                </c:pt>
                <c:pt idx="1616">
                  <c:v>10.598959067498001</c:v>
                </c:pt>
                <c:pt idx="1617">
                  <c:v>10.599615071835199</c:v>
                </c:pt>
                <c:pt idx="1618">
                  <c:v>10.600271076172399</c:v>
                </c:pt>
                <c:pt idx="1619">
                  <c:v>10.600927080509599</c:v>
                </c:pt>
                <c:pt idx="1620">
                  <c:v>10.601583084846901</c:v>
                </c:pt>
                <c:pt idx="1621">
                  <c:v>10.602239089184099</c:v>
                </c:pt>
                <c:pt idx="1622">
                  <c:v>10.602895093521299</c:v>
                </c:pt>
                <c:pt idx="1623">
                  <c:v>10.603551097858499</c:v>
                </c:pt>
                <c:pt idx="1624">
                  <c:v>10.6042071021957</c:v>
                </c:pt>
                <c:pt idx="1625">
                  <c:v>10.6048631065329</c:v>
                </c:pt>
                <c:pt idx="1626">
                  <c:v>10.605519110870199</c:v>
                </c:pt>
                <c:pt idx="1627">
                  <c:v>10.6061751152074</c:v>
                </c:pt>
                <c:pt idx="1628">
                  <c:v>10.6068311195446</c:v>
                </c:pt>
                <c:pt idx="1629">
                  <c:v>10.6074871238818</c:v>
                </c:pt>
                <c:pt idx="1630">
                  <c:v>10.608143128219</c:v>
                </c:pt>
                <c:pt idx="1631">
                  <c:v>10.6087991325563</c:v>
                </c:pt>
                <c:pt idx="1632">
                  <c:v>10.6094551368935</c:v>
                </c:pt>
                <c:pt idx="1633">
                  <c:v>10.6101111412307</c:v>
                </c:pt>
                <c:pt idx="1634">
                  <c:v>10.6107671455679</c:v>
                </c:pt>
                <c:pt idx="1635">
                  <c:v>10.6114231499051</c:v>
                </c:pt>
                <c:pt idx="1636">
                  <c:v>10.6120791542424</c:v>
                </c:pt>
                <c:pt idx="1637">
                  <c:v>10.6127351585796</c:v>
                </c:pt>
                <c:pt idx="1638">
                  <c:v>10.6133911629168</c:v>
                </c:pt>
                <c:pt idx="1639">
                  <c:v>10.614047167254</c:v>
                </c:pt>
                <c:pt idx="1640">
                  <c:v>10.6147031715912</c:v>
                </c:pt>
                <c:pt idx="1641">
                  <c:v>10.6153591759285</c:v>
                </c:pt>
                <c:pt idx="1642">
                  <c:v>10.6160151802657</c:v>
                </c:pt>
                <c:pt idx="1643">
                  <c:v>10.6166711846029</c:v>
                </c:pt>
                <c:pt idx="1644">
                  <c:v>10.6173271889401</c:v>
                </c:pt>
                <c:pt idx="1645">
                  <c:v>10.617983193277301</c:v>
                </c:pt>
                <c:pt idx="1646">
                  <c:v>10.618639197614501</c:v>
                </c:pt>
                <c:pt idx="1647">
                  <c:v>10.6192952019518</c:v>
                </c:pt>
                <c:pt idx="1648">
                  <c:v>10.619951206289</c:v>
                </c:pt>
                <c:pt idx="1649">
                  <c:v>10.620607210626201</c:v>
                </c:pt>
                <c:pt idx="1650">
                  <c:v>10.621263214963401</c:v>
                </c:pt>
                <c:pt idx="1651">
                  <c:v>10.621919219300599</c:v>
                </c:pt>
                <c:pt idx="1652">
                  <c:v>10.622575223637901</c:v>
                </c:pt>
                <c:pt idx="1653">
                  <c:v>10.623231227975101</c:v>
                </c:pt>
                <c:pt idx="1654">
                  <c:v>10.623887232312301</c:v>
                </c:pt>
                <c:pt idx="1655">
                  <c:v>10.624543236649499</c:v>
                </c:pt>
                <c:pt idx="1656">
                  <c:v>10.625199240986699</c:v>
                </c:pt>
                <c:pt idx="1657">
                  <c:v>10.625855245323899</c:v>
                </c:pt>
                <c:pt idx="1658">
                  <c:v>10.626511249661201</c:v>
                </c:pt>
                <c:pt idx="1659">
                  <c:v>10.627167253998399</c:v>
                </c:pt>
                <c:pt idx="1660">
                  <c:v>10.627823258335599</c:v>
                </c:pt>
                <c:pt idx="1661">
                  <c:v>10.6284792626728</c:v>
                </c:pt>
                <c:pt idx="1662">
                  <c:v>10.62913526701</c:v>
                </c:pt>
                <c:pt idx="1663">
                  <c:v>10.629791271347299</c:v>
                </c:pt>
                <c:pt idx="1664">
                  <c:v>10.630447275684499</c:v>
                </c:pt>
                <c:pt idx="1665">
                  <c:v>10.6311032800217</c:v>
                </c:pt>
                <c:pt idx="1666">
                  <c:v>10.6317592843589</c:v>
                </c:pt>
                <c:pt idx="1667">
                  <c:v>10.6324152886961</c:v>
                </c:pt>
                <c:pt idx="1668">
                  <c:v>10.633071293033399</c:v>
                </c:pt>
                <c:pt idx="1669">
                  <c:v>10.6337272973706</c:v>
                </c:pt>
                <c:pt idx="1670">
                  <c:v>10.6343833017078</c:v>
                </c:pt>
                <c:pt idx="1671">
                  <c:v>10.635039306045</c:v>
                </c:pt>
                <c:pt idx="1672">
                  <c:v>10.6356953103822</c:v>
                </c:pt>
                <c:pt idx="1673">
                  <c:v>10.6363513147195</c:v>
                </c:pt>
                <c:pt idx="1674">
                  <c:v>10.6370073190567</c:v>
                </c:pt>
                <c:pt idx="1675">
                  <c:v>10.6376633233939</c:v>
                </c:pt>
                <c:pt idx="1676">
                  <c:v>10.6383193277311</c:v>
                </c:pt>
                <c:pt idx="1677">
                  <c:v>10.6389753320683</c:v>
                </c:pt>
                <c:pt idx="1678">
                  <c:v>10.6396313364055</c:v>
                </c:pt>
                <c:pt idx="1679">
                  <c:v>10.6402873407428</c:v>
                </c:pt>
                <c:pt idx="1680">
                  <c:v>10.64094334508</c:v>
                </c:pt>
                <c:pt idx="1681">
                  <c:v>10.6415993494172</c:v>
                </c:pt>
                <c:pt idx="1682">
                  <c:v>10.6422553537544</c:v>
                </c:pt>
                <c:pt idx="1683">
                  <c:v>10.642911358091601</c:v>
                </c:pt>
                <c:pt idx="1684">
                  <c:v>10.6435673624289</c:v>
                </c:pt>
                <c:pt idx="1685">
                  <c:v>10.6442233667661</c:v>
                </c:pt>
                <c:pt idx="1686">
                  <c:v>10.644879371103301</c:v>
                </c:pt>
                <c:pt idx="1687">
                  <c:v>10.645535375440501</c:v>
                </c:pt>
                <c:pt idx="1688">
                  <c:v>10.646191379777701</c:v>
                </c:pt>
                <c:pt idx="1689">
                  <c:v>10.646847384115</c:v>
                </c:pt>
                <c:pt idx="1690">
                  <c:v>10.647503388452201</c:v>
                </c:pt>
                <c:pt idx="1691">
                  <c:v>10.648159392789401</c:v>
                </c:pt>
                <c:pt idx="1692">
                  <c:v>10.648815397126601</c:v>
                </c:pt>
                <c:pt idx="1693">
                  <c:v>10.649471401463799</c:v>
                </c:pt>
                <c:pt idx="1694">
                  <c:v>10.650127405800999</c:v>
                </c:pt>
                <c:pt idx="1695">
                  <c:v>10.650783410138301</c:v>
                </c:pt>
                <c:pt idx="1696">
                  <c:v>10.651439414475499</c:v>
                </c:pt>
                <c:pt idx="1697">
                  <c:v>10.652095418812699</c:v>
                </c:pt>
              </c:numCache>
            </c:numRef>
          </c:yVal>
          <c:smooth val="0"/>
        </c:ser>
        <c:ser>
          <c:idx val="2"/>
          <c:order val="2"/>
          <c:tx>
            <c:v>nddl DFN</c:v>
          </c:tx>
          <c:spPr>
            <a:ln w="25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[Data_resuME_3Modèles_final.xlsx]DynamRot_DFN!$A$3:$A$2500</c:f>
              <c:numCache>
                <c:formatCode>General</c:formatCode>
                <c:ptCount val="2498"/>
                <c:pt idx="0">
                  <c:v>0.9</c:v>
                </c:pt>
                <c:pt idx="1">
                  <c:v>1.7</c:v>
                </c:pt>
                <c:pt idx="2">
                  <c:v>2.6</c:v>
                </c:pt>
                <c:pt idx="3">
                  <c:v>3.4</c:v>
                </c:pt>
                <c:pt idx="4">
                  <c:v>4.3</c:v>
                </c:pt>
                <c:pt idx="5">
                  <c:v>5.0999999999999996</c:v>
                </c:pt>
                <c:pt idx="6">
                  <c:v>6</c:v>
                </c:pt>
                <c:pt idx="7">
                  <c:v>6.9</c:v>
                </c:pt>
                <c:pt idx="8">
                  <c:v>7.7</c:v>
                </c:pt>
                <c:pt idx="9">
                  <c:v>8.6</c:v>
                </c:pt>
                <c:pt idx="10">
                  <c:v>9.4</c:v>
                </c:pt>
                <c:pt idx="11">
                  <c:v>10.3</c:v>
                </c:pt>
                <c:pt idx="12">
                  <c:v>11.1</c:v>
                </c:pt>
                <c:pt idx="13">
                  <c:v>12</c:v>
                </c:pt>
                <c:pt idx="14">
                  <c:v>12.9</c:v>
                </c:pt>
                <c:pt idx="15">
                  <c:v>13.7</c:v>
                </c:pt>
                <c:pt idx="16">
                  <c:v>14.6</c:v>
                </c:pt>
                <c:pt idx="17">
                  <c:v>15.4</c:v>
                </c:pt>
                <c:pt idx="18">
                  <c:v>16.3</c:v>
                </c:pt>
                <c:pt idx="19">
                  <c:v>17.100000000000001</c:v>
                </c:pt>
                <c:pt idx="20">
                  <c:v>18</c:v>
                </c:pt>
                <c:pt idx="21">
                  <c:v>18.899999999999999</c:v>
                </c:pt>
                <c:pt idx="22">
                  <c:v>19.7</c:v>
                </c:pt>
                <c:pt idx="23">
                  <c:v>20.6</c:v>
                </c:pt>
                <c:pt idx="24">
                  <c:v>21.4</c:v>
                </c:pt>
                <c:pt idx="25">
                  <c:v>22.3</c:v>
                </c:pt>
                <c:pt idx="26">
                  <c:v>23.1</c:v>
                </c:pt>
                <c:pt idx="27">
                  <c:v>24</c:v>
                </c:pt>
                <c:pt idx="28">
                  <c:v>24.9</c:v>
                </c:pt>
                <c:pt idx="29">
                  <c:v>25.7</c:v>
                </c:pt>
                <c:pt idx="30">
                  <c:v>26.6</c:v>
                </c:pt>
                <c:pt idx="31">
                  <c:v>27.4</c:v>
                </c:pt>
                <c:pt idx="32">
                  <c:v>28.3</c:v>
                </c:pt>
                <c:pt idx="33">
                  <c:v>29.1</c:v>
                </c:pt>
                <c:pt idx="34">
                  <c:v>30</c:v>
                </c:pt>
                <c:pt idx="35">
                  <c:v>30.9</c:v>
                </c:pt>
                <c:pt idx="36">
                  <c:v>31.7</c:v>
                </c:pt>
                <c:pt idx="37">
                  <c:v>32.6</c:v>
                </c:pt>
                <c:pt idx="38">
                  <c:v>33.4</c:v>
                </c:pt>
                <c:pt idx="39">
                  <c:v>34.299999999999997</c:v>
                </c:pt>
                <c:pt idx="40">
                  <c:v>35.1</c:v>
                </c:pt>
                <c:pt idx="41">
                  <c:v>36</c:v>
                </c:pt>
                <c:pt idx="42">
                  <c:v>36.9</c:v>
                </c:pt>
                <c:pt idx="43">
                  <c:v>37.700000000000003</c:v>
                </c:pt>
                <c:pt idx="44">
                  <c:v>38.6</c:v>
                </c:pt>
                <c:pt idx="45">
                  <c:v>39.4</c:v>
                </c:pt>
                <c:pt idx="46">
                  <c:v>40.299999999999997</c:v>
                </c:pt>
                <c:pt idx="47">
                  <c:v>41.1</c:v>
                </c:pt>
                <c:pt idx="48">
                  <c:v>42</c:v>
                </c:pt>
                <c:pt idx="49">
                  <c:v>42.9</c:v>
                </c:pt>
                <c:pt idx="50">
                  <c:v>43.7</c:v>
                </c:pt>
                <c:pt idx="51">
                  <c:v>44.6</c:v>
                </c:pt>
                <c:pt idx="52">
                  <c:v>45.4</c:v>
                </c:pt>
                <c:pt idx="53">
                  <c:v>46.3</c:v>
                </c:pt>
                <c:pt idx="54">
                  <c:v>47.1</c:v>
                </c:pt>
                <c:pt idx="55">
                  <c:v>48</c:v>
                </c:pt>
                <c:pt idx="56">
                  <c:v>48.9</c:v>
                </c:pt>
                <c:pt idx="57">
                  <c:v>49.7</c:v>
                </c:pt>
                <c:pt idx="58">
                  <c:v>50.6</c:v>
                </c:pt>
                <c:pt idx="59">
                  <c:v>51.4</c:v>
                </c:pt>
                <c:pt idx="60">
                  <c:v>52.3</c:v>
                </c:pt>
                <c:pt idx="61">
                  <c:v>53.1</c:v>
                </c:pt>
                <c:pt idx="62">
                  <c:v>54</c:v>
                </c:pt>
                <c:pt idx="63">
                  <c:v>54.9</c:v>
                </c:pt>
                <c:pt idx="64">
                  <c:v>55.7</c:v>
                </c:pt>
                <c:pt idx="65">
                  <c:v>56.6</c:v>
                </c:pt>
                <c:pt idx="66">
                  <c:v>57.4</c:v>
                </c:pt>
                <c:pt idx="67">
                  <c:v>58.3</c:v>
                </c:pt>
                <c:pt idx="68">
                  <c:v>59.1</c:v>
                </c:pt>
                <c:pt idx="69">
                  <c:v>60</c:v>
                </c:pt>
                <c:pt idx="70">
                  <c:v>60.9</c:v>
                </c:pt>
                <c:pt idx="71">
                  <c:v>61.7</c:v>
                </c:pt>
                <c:pt idx="72">
                  <c:v>62.6</c:v>
                </c:pt>
                <c:pt idx="73">
                  <c:v>63.4</c:v>
                </c:pt>
                <c:pt idx="74">
                  <c:v>64.3</c:v>
                </c:pt>
                <c:pt idx="75">
                  <c:v>65.099999999999994</c:v>
                </c:pt>
                <c:pt idx="76">
                  <c:v>66</c:v>
                </c:pt>
                <c:pt idx="77">
                  <c:v>66.900000000000006</c:v>
                </c:pt>
                <c:pt idx="78">
                  <c:v>67.7</c:v>
                </c:pt>
                <c:pt idx="79">
                  <c:v>68.599999999999994</c:v>
                </c:pt>
                <c:pt idx="80">
                  <c:v>69.400000000000006</c:v>
                </c:pt>
                <c:pt idx="81">
                  <c:v>70.3</c:v>
                </c:pt>
                <c:pt idx="82">
                  <c:v>71.099999999999994</c:v>
                </c:pt>
                <c:pt idx="83">
                  <c:v>72</c:v>
                </c:pt>
                <c:pt idx="84">
                  <c:v>72.900000000000006</c:v>
                </c:pt>
                <c:pt idx="85">
                  <c:v>73.7</c:v>
                </c:pt>
                <c:pt idx="86">
                  <c:v>74.599999999999994</c:v>
                </c:pt>
                <c:pt idx="87">
                  <c:v>75.400000000000006</c:v>
                </c:pt>
                <c:pt idx="88">
                  <c:v>76.3</c:v>
                </c:pt>
                <c:pt idx="89">
                  <c:v>77.099999999999994</c:v>
                </c:pt>
                <c:pt idx="90">
                  <c:v>78</c:v>
                </c:pt>
                <c:pt idx="91">
                  <c:v>78.900000000000006</c:v>
                </c:pt>
                <c:pt idx="92">
                  <c:v>79.7</c:v>
                </c:pt>
                <c:pt idx="93">
                  <c:v>80.599999999999994</c:v>
                </c:pt>
                <c:pt idx="94">
                  <c:v>81.400000000000006</c:v>
                </c:pt>
                <c:pt idx="95">
                  <c:v>82.3</c:v>
                </c:pt>
                <c:pt idx="96">
                  <c:v>83.1</c:v>
                </c:pt>
                <c:pt idx="97">
                  <c:v>84</c:v>
                </c:pt>
                <c:pt idx="98">
                  <c:v>84.9</c:v>
                </c:pt>
                <c:pt idx="99">
                  <c:v>85.7</c:v>
                </c:pt>
                <c:pt idx="100">
                  <c:v>86.6</c:v>
                </c:pt>
                <c:pt idx="101">
                  <c:v>87.4</c:v>
                </c:pt>
                <c:pt idx="102">
                  <c:v>88.3</c:v>
                </c:pt>
                <c:pt idx="103">
                  <c:v>89.1</c:v>
                </c:pt>
                <c:pt idx="104">
                  <c:v>90</c:v>
                </c:pt>
                <c:pt idx="105">
                  <c:v>90.9</c:v>
                </c:pt>
                <c:pt idx="106">
                  <c:v>91.7</c:v>
                </c:pt>
                <c:pt idx="107">
                  <c:v>92.6</c:v>
                </c:pt>
                <c:pt idx="108">
                  <c:v>93.4</c:v>
                </c:pt>
                <c:pt idx="109">
                  <c:v>94.3</c:v>
                </c:pt>
                <c:pt idx="110">
                  <c:v>95.1</c:v>
                </c:pt>
                <c:pt idx="111">
                  <c:v>96</c:v>
                </c:pt>
                <c:pt idx="112">
                  <c:v>96.9</c:v>
                </c:pt>
                <c:pt idx="113">
                  <c:v>97.7</c:v>
                </c:pt>
                <c:pt idx="114">
                  <c:v>98.6</c:v>
                </c:pt>
                <c:pt idx="115">
                  <c:v>99.4</c:v>
                </c:pt>
                <c:pt idx="116">
                  <c:v>100.3</c:v>
                </c:pt>
                <c:pt idx="117">
                  <c:v>101.1</c:v>
                </c:pt>
                <c:pt idx="118">
                  <c:v>102</c:v>
                </c:pt>
                <c:pt idx="119">
                  <c:v>102.9</c:v>
                </c:pt>
                <c:pt idx="120">
                  <c:v>103.7</c:v>
                </c:pt>
                <c:pt idx="121">
                  <c:v>104.6</c:v>
                </c:pt>
                <c:pt idx="122">
                  <c:v>105.4</c:v>
                </c:pt>
                <c:pt idx="123">
                  <c:v>106.3</c:v>
                </c:pt>
                <c:pt idx="124">
                  <c:v>107.1</c:v>
                </c:pt>
                <c:pt idx="125">
                  <c:v>108</c:v>
                </c:pt>
                <c:pt idx="126">
                  <c:v>108.9</c:v>
                </c:pt>
                <c:pt idx="127">
                  <c:v>109.7</c:v>
                </c:pt>
                <c:pt idx="128">
                  <c:v>110.6</c:v>
                </c:pt>
                <c:pt idx="129">
                  <c:v>111.4</c:v>
                </c:pt>
                <c:pt idx="130">
                  <c:v>112.3</c:v>
                </c:pt>
                <c:pt idx="131">
                  <c:v>113.1</c:v>
                </c:pt>
                <c:pt idx="132">
                  <c:v>114</c:v>
                </c:pt>
                <c:pt idx="133">
                  <c:v>114.9</c:v>
                </c:pt>
                <c:pt idx="134">
                  <c:v>115.7</c:v>
                </c:pt>
                <c:pt idx="135">
                  <c:v>116.6</c:v>
                </c:pt>
                <c:pt idx="136">
                  <c:v>117.4</c:v>
                </c:pt>
                <c:pt idx="137">
                  <c:v>118.3</c:v>
                </c:pt>
                <c:pt idx="138">
                  <c:v>119.1</c:v>
                </c:pt>
                <c:pt idx="139">
                  <c:v>120</c:v>
                </c:pt>
                <c:pt idx="140">
                  <c:v>120.9</c:v>
                </c:pt>
                <c:pt idx="141">
                  <c:v>121.7</c:v>
                </c:pt>
                <c:pt idx="142">
                  <c:v>122.6</c:v>
                </c:pt>
                <c:pt idx="143">
                  <c:v>123.4</c:v>
                </c:pt>
                <c:pt idx="144">
                  <c:v>124.3</c:v>
                </c:pt>
                <c:pt idx="145">
                  <c:v>125.1</c:v>
                </c:pt>
                <c:pt idx="146">
                  <c:v>126</c:v>
                </c:pt>
                <c:pt idx="147">
                  <c:v>126.9</c:v>
                </c:pt>
                <c:pt idx="148">
                  <c:v>127.7</c:v>
                </c:pt>
                <c:pt idx="149">
                  <c:v>128.6</c:v>
                </c:pt>
                <c:pt idx="150">
                  <c:v>129.4</c:v>
                </c:pt>
                <c:pt idx="151">
                  <c:v>130.30000000000001</c:v>
                </c:pt>
                <c:pt idx="152">
                  <c:v>131.1</c:v>
                </c:pt>
                <c:pt idx="153">
                  <c:v>132</c:v>
                </c:pt>
                <c:pt idx="154">
                  <c:v>132.9</c:v>
                </c:pt>
                <c:pt idx="155">
                  <c:v>133.69999999999999</c:v>
                </c:pt>
                <c:pt idx="156">
                  <c:v>134.6</c:v>
                </c:pt>
                <c:pt idx="157">
                  <c:v>135.4</c:v>
                </c:pt>
                <c:pt idx="158">
                  <c:v>136.30000000000001</c:v>
                </c:pt>
                <c:pt idx="159">
                  <c:v>137.1</c:v>
                </c:pt>
                <c:pt idx="160">
                  <c:v>138</c:v>
                </c:pt>
                <c:pt idx="161">
                  <c:v>138.9</c:v>
                </c:pt>
                <c:pt idx="162">
                  <c:v>139.69999999999999</c:v>
                </c:pt>
                <c:pt idx="163">
                  <c:v>140.6</c:v>
                </c:pt>
                <c:pt idx="164">
                  <c:v>141.4</c:v>
                </c:pt>
                <c:pt idx="165">
                  <c:v>142.30000000000001</c:v>
                </c:pt>
                <c:pt idx="166">
                  <c:v>143.1</c:v>
                </c:pt>
                <c:pt idx="167">
                  <c:v>144</c:v>
                </c:pt>
                <c:pt idx="168">
                  <c:v>144.9</c:v>
                </c:pt>
                <c:pt idx="169">
                  <c:v>145.69999999999999</c:v>
                </c:pt>
                <c:pt idx="170">
                  <c:v>146.6</c:v>
                </c:pt>
                <c:pt idx="171">
                  <c:v>147.4</c:v>
                </c:pt>
                <c:pt idx="172">
                  <c:v>148.30000000000001</c:v>
                </c:pt>
                <c:pt idx="173">
                  <c:v>149.1</c:v>
                </c:pt>
                <c:pt idx="174">
                  <c:v>150</c:v>
                </c:pt>
                <c:pt idx="175">
                  <c:v>150.9</c:v>
                </c:pt>
                <c:pt idx="176">
                  <c:v>151.69999999999999</c:v>
                </c:pt>
                <c:pt idx="177">
                  <c:v>152.6</c:v>
                </c:pt>
                <c:pt idx="178">
                  <c:v>153.4</c:v>
                </c:pt>
                <c:pt idx="179">
                  <c:v>154.30000000000001</c:v>
                </c:pt>
                <c:pt idx="180">
                  <c:v>155.1</c:v>
                </c:pt>
                <c:pt idx="181">
                  <c:v>156</c:v>
                </c:pt>
                <c:pt idx="182">
                  <c:v>156.9</c:v>
                </c:pt>
                <c:pt idx="183">
                  <c:v>157.69999999999999</c:v>
                </c:pt>
                <c:pt idx="184">
                  <c:v>158.6</c:v>
                </c:pt>
                <c:pt idx="185">
                  <c:v>159.4</c:v>
                </c:pt>
                <c:pt idx="186">
                  <c:v>160.30000000000001</c:v>
                </c:pt>
                <c:pt idx="187">
                  <c:v>161.1</c:v>
                </c:pt>
                <c:pt idx="188">
                  <c:v>162</c:v>
                </c:pt>
                <c:pt idx="189">
                  <c:v>162.9</c:v>
                </c:pt>
                <c:pt idx="190">
                  <c:v>163.69999999999999</c:v>
                </c:pt>
                <c:pt idx="191">
                  <c:v>164.6</c:v>
                </c:pt>
                <c:pt idx="192">
                  <c:v>165.4</c:v>
                </c:pt>
                <c:pt idx="193">
                  <c:v>166.3</c:v>
                </c:pt>
                <c:pt idx="194">
                  <c:v>167.1</c:v>
                </c:pt>
                <c:pt idx="195">
                  <c:v>168</c:v>
                </c:pt>
                <c:pt idx="196">
                  <c:v>168.9</c:v>
                </c:pt>
                <c:pt idx="197">
                  <c:v>169.7</c:v>
                </c:pt>
                <c:pt idx="198">
                  <c:v>170.6</c:v>
                </c:pt>
                <c:pt idx="199">
                  <c:v>171.4</c:v>
                </c:pt>
                <c:pt idx="200">
                  <c:v>172.3</c:v>
                </c:pt>
                <c:pt idx="201">
                  <c:v>173.1</c:v>
                </c:pt>
                <c:pt idx="202">
                  <c:v>174</c:v>
                </c:pt>
                <c:pt idx="203">
                  <c:v>174.9</c:v>
                </c:pt>
                <c:pt idx="204">
                  <c:v>175.7</c:v>
                </c:pt>
                <c:pt idx="205">
                  <c:v>176.6</c:v>
                </c:pt>
                <c:pt idx="206">
                  <c:v>177.4</c:v>
                </c:pt>
                <c:pt idx="207">
                  <c:v>178.3</c:v>
                </c:pt>
                <c:pt idx="208">
                  <c:v>179.1</c:v>
                </c:pt>
                <c:pt idx="209">
                  <c:v>180</c:v>
                </c:pt>
                <c:pt idx="210">
                  <c:v>180.9</c:v>
                </c:pt>
                <c:pt idx="211">
                  <c:v>181.7</c:v>
                </c:pt>
                <c:pt idx="212">
                  <c:v>182.6</c:v>
                </c:pt>
                <c:pt idx="213">
                  <c:v>183.4</c:v>
                </c:pt>
                <c:pt idx="214">
                  <c:v>184.3</c:v>
                </c:pt>
                <c:pt idx="215">
                  <c:v>185.1</c:v>
                </c:pt>
                <c:pt idx="216">
                  <c:v>186</c:v>
                </c:pt>
                <c:pt idx="217">
                  <c:v>186.9</c:v>
                </c:pt>
                <c:pt idx="218">
                  <c:v>187.7</c:v>
                </c:pt>
                <c:pt idx="219">
                  <c:v>188.6</c:v>
                </c:pt>
                <c:pt idx="220">
                  <c:v>189.4</c:v>
                </c:pt>
                <c:pt idx="221">
                  <c:v>190.3</c:v>
                </c:pt>
                <c:pt idx="222">
                  <c:v>191.1</c:v>
                </c:pt>
                <c:pt idx="223">
                  <c:v>192</c:v>
                </c:pt>
                <c:pt idx="224">
                  <c:v>192.9</c:v>
                </c:pt>
                <c:pt idx="225">
                  <c:v>193.7</c:v>
                </c:pt>
                <c:pt idx="226">
                  <c:v>194.6</c:v>
                </c:pt>
                <c:pt idx="227">
                  <c:v>195.4</c:v>
                </c:pt>
                <c:pt idx="228">
                  <c:v>196.3</c:v>
                </c:pt>
                <c:pt idx="229">
                  <c:v>197.1</c:v>
                </c:pt>
                <c:pt idx="230">
                  <c:v>198</c:v>
                </c:pt>
                <c:pt idx="231">
                  <c:v>198.9</c:v>
                </c:pt>
                <c:pt idx="232">
                  <c:v>199.7</c:v>
                </c:pt>
                <c:pt idx="233">
                  <c:v>200.6</c:v>
                </c:pt>
                <c:pt idx="234">
                  <c:v>201.4</c:v>
                </c:pt>
                <c:pt idx="235">
                  <c:v>202.3</c:v>
                </c:pt>
                <c:pt idx="236">
                  <c:v>203.1</c:v>
                </c:pt>
                <c:pt idx="237">
                  <c:v>204</c:v>
                </c:pt>
                <c:pt idx="238">
                  <c:v>204.9</c:v>
                </c:pt>
                <c:pt idx="239">
                  <c:v>205.7</c:v>
                </c:pt>
                <c:pt idx="240">
                  <c:v>206.6</c:v>
                </c:pt>
                <c:pt idx="241">
                  <c:v>207.4</c:v>
                </c:pt>
                <c:pt idx="242">
                  <c:v>208.3</c:v>
                </c:pt>
                <c:pt idx="243">
                  <c:v>209.1</c:v>
                </c:pt>
                <c:pt idx="244">
                  <c:v>210</c:v>
                </c:pt>
                <c:pt idx="245">
                  <c:v>210.9</c:v>
                </c:pt>
                <c:pt idx="246">
                  <c:v>211.7</c:v>
                </c:pt>
                <c:pt idx="247">
                  <c:v>212.6</c:v>
                </c:pt>
                <c:pt idx="248">
                  <c:v>213.4</c:v>
                </c:pt>
                <c:pt idx="249">
                  <c:v>214.3</c:v>
                </c:pt>
                <c:pt idx="250">
                  <c:v>215.1</c:v>
                </c:pt>
                <c:pt idx="251">
                  <c:v>216</c:v>
                </c:pt>
                <c:pt idx="252">
                  <c:v>216.9</c:v>
                </c:pt>
                <c:pt idx="253">
                  <c:v>217.7</c:v>
                </c:pt>
                <c:pt idx="254">
                  <c:v>218.6</c:v>
                </c:pt>
                <c:pt idx="255">
                  <c:v>219.4</c:v>
                </c:pt>
                <c:pt idx="256">
                  <c:v>220.3</c:v>
                </c:pt>
                <c:pt idx="257">
                  <c:v>221.1</c:v>
                </c:pt>
                <c:pt idx="258">
                  <c:v>222</c:v>
                </c:pt>
                <c:pt idx="259">
                  <c:v>222.9</c:v>
                </c:pt>
                <c:pt idx="260">
                  <c:v>223.7</c:v>
                </c:pt>
                <c:pt idx="261">
                  <c:v>224.6</c:v>
                </c:pt>
                <c:pt idx="262">
                  <c:v>225.4</c:v>
                </c:pt>
                <c:pt idx="263">
                  <c:v>226.3</c:v>
                </c:pt>
                <c:pt idx="264">
                  <c:v>227.1</c:v>
                </c:pt>
                <c:pt idx="265">
                  <c:v>228</c:v>
                </c:pt>
                <c:pt idx="266">
                  <c:v>228.9</c:v>
                </c:pt>
                <c:pt idx="267">
                  <c:v>229.7</c:v>
                </c:pt>
                <c:pt idx="268">
                  <c:v>230.6</c:v>
                </c:pt>
                <c:pt idx="269">
                  <c:v>231.4</c:v>
                </c:pt>
                <c:pt idx="270">
                  <c:v>232.3</c:v>
                </c:pt>
                <c:pt idx="271">
                  <c:v>233.1</c:v>
                </c:pt>
                <c:pt idx="272">
                  <c:v>234</c:v>
                </c:pt>
                <c:pt idx="273">
                  <c:v>234.9</c:v>
                </c:pt>
                <c:pt idx="274">
                  <c:v>235.7</c:v>
                </c:pt>
                <c:pt idx="275">
                  <c:v>236.6</c:v>
                </c:pt>
                <c:pt idx="276">
                  <c:v>237.4</c:v>
                </c:pt>
                <c:pt idx="277">
                  <c:v>238.3</c:v>
                </c:pt>
                <c:pt idx="278">
                  <c:v>239.1</c:v>
                </c:pt>
                <c:pt idx="279">
                  <c:v>240</c:v>
                </c:pt>
                <c:pt idx="280">
                  <c:v>240.9</c:v>
                </c:pt>
                <c:pt idx="281">
                  <c:v>241.7</c:v>
                </c:pt>
                <c:pt idx="282">
                  <c:v>242.6</c:v>
                </c:pt>
                <c:pt idx="283">
                  <c:v>243.4</c:v>
                </c:pt>
                <c:pt idx="284">
                  <c:v>244.3</c:v>
                </c:pt>
                <c:pt idx="285">
                  <c:v>245.1</c:v>
                </c:pt>
                <c:pt idx="286">
                  <c:v>246</c:v>
                </c:pt>
                <c:pt idx="287">
                  <c:v>246.9</c:v>
                </c:pt>
                <c:pt idx="288">
                  <c:v>247.7</c:v>
                </c:pt>
                <c:pt idx="289">
                  <c:v>248.6</c:v>
                </c:pt>
                <c:pt idx="290">
                  <c:v>249.4</c:v>
                </c:pt>
                <c:pt idx="291">
                  <c:v>250.3</c:v>
                </c:pt>
                <c:pt idx="292">
                  <c:v>251.1</c:v>
                </c:pt>
                <c:pt idx="293">
                  <c:v>252</c:v>
                </c:pt>
                <c:pt idx="294">
                  <c:v>252.9</c:v>
                </c:pt>
                <c:pt idx="295">
                  <c:v>253.7</c:v>
                </c:pt>
                <c:pt idx="296">
                  <c:v>254.6</c:v>
                </c:pt>
                <c:pt idx="297">
                  <c:v>255.4</c:v>
                </c:pt>
                <c:pt idx="298">
                  <c:v>256.3</c:v>
                </c:pt>
                <c:pt idx="299">
                  <c:v>257.10000000000002</c:v>
                </c:pt>
                <c:pt idx="300">
                  <c:v>258</c:v>
                </c:pt>
                <c:pt idx="301">
                  <c:v>258.89999999999998</c:v>
                </c:pt>
                <c:pt idx="302">
                  <c:v>259.7</c:v>
                </c:pt>
                <c:pt idx="303">
                  <c:v>260.60000000000002</c:v>
                </c:pt>
                <c:pt idx="304">
                  <c:v>261.39999999999998</c:v>
                </c:pt>
                <c:pt idx="305">
                  <c:v>262.3</c:v>
                </c:pt>
                <c:pt idx="306">
                  <c:v>263.10000000000002</c:v>
                </c:pt>
                <c:pt idx="307">
                  <c:v>264</c:v>
                </c:pt>
                <c:pt idx="308">
                  <c:v>264.89999999999998</c:v>
                </c:pt>
                <c:pt idx="309">
                  <c:v>265.7</c:v>
                </c:pt>
                <c:pt idx="310">
                  <c:v>266.60000000000002</c:v>
                </c:pt>
                <c:pt idx="311">
                  <c:v>267.39999999999998</c:v>
                </c:pt>
                <c:pt idx="312">
                  <c:v>268.3</c:v>
                </c:pt>
                <c:pt idx="313">
                  <c:v>269.10000000000002</c:v>
                </c:pt>
                <c:pt idx="314">
                  <c:v>270</c:v>
                </c:pt>
                <c:pt idx="315">
                  <c:v>270.89999999999998</c:v>
                </c:pt>
                <c:pt idx="316">
                  <c:v>271.7</c:v>
                </c:pt>
                <c:pt idx="317">
                  <c:v>272.60000000000002</c:v>
                </c:pt>
                <c:pt idx="318">
                  <c:v>273.39999999999998</c:v>
                </c:pt>
                <c:pt idx="319">
                  <c:v>274.3</c:v>
                </c:pt>
                <c:pt idx="320">
                  <c:v>275.10000000000002</c:v>
                </c:pt>
                <c:pt idx="321">
                  <c:v>276</c:v>
                </c:pt>
                <c:pt idx="322">
                  <c:v>276.89999999999998</c:v>
                </c:pt>
                <c:pt idx="323">
                  <c:v>277.7</c:v>
                </c:pt>
                <c:pt idx="324">
                  <c:v>278.60000000000002</c:v>
                </c:pt>
                <c:pt idx="325">
                  <c:v>279.39999999999998</c:v>
                </c:pt>
                <c:pt idx="326">
                  <c:v>280.3</c:v>
                </c:pt>
                <c:pt idx="327">
                  <c:v>281.10000000000002</c:v>
                </c:pt>
                <c:pt idx="328">
                  <c:v>282</c:v>
                </c:pt>
                <c:pt idx="329">
                  <c:v>282.89999999999998</c:v>
                </c:pt>
                <c:pt idx="330">
                  <c:v>283.7</c:v>
                </c:pt>
                <c:pt idx="331">
                  <c:v>284.60000000000002</c:v>
                </c:pt>
                <c:pt idx="332">
                  <c:v>285.39999999999998</c:v>
                </c:pt>
                <c:pt idx="333">
                  <c:v>286.3</c:v>
                </c:pt>
                <c:pt idx="334">
                  <c:v>287.10000000000002</c:v>
                </c:pt>
                <c:pt idx="335">
                  <c:v>288</c:v>
                </c:pt>
                <c:pt idx="336">
                  <c:v>288.89999999999998</c:v>
                </c:pt>
                <c:pt idx="337">
                  <c:v>289.7</c:v>
                </c:pt>
                <c:pt idx="338">
                  <c:v>290.60000000000002</c:v>
                </c:pt>
                <c:pt idx="339">
                  <c:v>291.39999999999998</c:v>
                </c:pt>
                <c:pt idx="340">
                  <c:v>292.3</c:v>
                </c:pt>
                <c:pt idx="341">
                  <c:v>293.10000000000002</c:v>
                </c:pt>
                <c:pt idx="342">
                  <c:v>294</c:v>
                </c:pt>
                <c:pt idx="343">
                  <c:v>294.89999999999998</c:v>
                </c:pt>
                <c:pt idx="344">
                  <c:v>295.7</c:v>
                </c:pt>
                <c:pt idx="345">
                  <c:v>296.60000000000002</c:v>
                </c:pt>
                <c:pt idx="346">
                  <c:v>297.39999999999998</c:v>
                </c:pt>
                <c:pt idx="347">
                  <c:v>298.3</c:v>
                </c:pt>
                <c:pt idx="348">
                  <c:v>299.10000000000002</c:v>
                </c:pt>
                <c:pt idx="349">
                  <c:v>300</c:v>
                </c:pt>
                <c:pt idx="350">
                  <c:v>300.89999999999998</c:v>
                </c:pt>
                <c:pt idx="351">
                  <c:v>301.7</c:v>
                </c:pt>
                <c:pt idx="352">
                  <c:v>302.60000000000002</c:v>
                </c:pt>
                <c:pt idx="353">
                  <c:v>303.39999999999998</c:v>
                </c:pt>
                <c:pt idx="354">
                  <c:v>304.3</c:v>
                </c:pt>
                <c:pt idx="355">
                  <c:v>305.10000000000002</c:v>
                </c:pt>
                <c:pt idx="356">
                  <c:v>306</c:v>
                </c:pt>
                <c:pt idx="357">
                  <c:v>306.89999999999998</c:v>
                </c:pt>
                <c:pt idx="358">
                  <c:v>307.7</c:v>
                </c:pt>
                <c:pt idx="359">
                  <c:v>308.60000000000002</c:v>
                </c:pt>
                <c:pt idx="360">
                  <c:v>309.39999999999998</c:v>
                </c:pt>
                <c:pt idx="361">
                  <c:v>310.3</c:v>
                </c:pt>
                <c:pt idx="362">
                  <c:v>311.10000000000002</c:v>
                </c:pt>
                <c:pt idx="363">
                  <c:v>312</c:v>
                </c:pt>
                <c:pt idx="364">
                  <c:v>312.89999999999998</c:v>
                </c:pt>
                <c:pt idx="365">
                  <c:v>313.7</c:v>
                </c:pt>
                <c:pt idx="366">
                  <c:v>314.60000000000002</c:v>
                </c:pt>
                <c:pt idx="367">
                  <c:v>315.39999999999998</c:v>
                </c:pt>
                <c:pt idx="368">
                  <c:v>316.3</c:v>
                </c:pt>
                <c:pt idx="369">
                  <c:v>317.10000000000002</c:v>
                </c:pt>
                <c:pt idx="370">
                  <c:v>318</c:v>
                </c:pt>
                <c:pt idx="371">
                  <c:v>318.89999999999998</c:v>
                </c:pt>
                <c:pt idx="372">
                  <c:v>319.7</c:v>
                </c:pt>
                <c:pt idx="373">
                  <c:v>320.60000000000002</c:v>
                </c:pt>
                <c:pt idx="374">
                  <c:v>321.39999999999998</c:v>
                </c:pt>
                <c:pt idx="375">
                  <c:v>322.3</c:v>
                </c:pt>
                <c:pt idx="376">
                  <c:v>323.10000000000002</c:v>
                </c:pt>
                <c:pt idx="377">
                  <c:v>324</c:v>
                </c:pt>
                <c:pt idx="378">
                  <c:v>324.89999999999998</c:v>
                </c:pt>
                <c:pt idx="379">
                  <c:v>325.7</c:v>
                </c:pt>
                <c:pt idx="380">
                  <c:v>326.60000000000002</c:v>
                </c:pt>
                <c:pt idx="381">
                  <c:v>327.39999999999998</c:v>
                </c:pt>
                <c:pt idx="382">
                  <c:v>328.3</c:v>
                </c:pt>
                <c:pt idx="383">
                  <c:v>329.1</c:v>
                </c:pt>
                <c:pt idx="384">
                  <c:v>330</c:v>
                </c:pt>
                <c:pt idx="385">
                  <c:v>330.9</c:v>
                </c:pt>
                <c:pt idx="386">
                  <c:v>331.7</c:v>
                </c:pt>
                <c:pt idx="387">
                  <c:v>332.6</c:v>
                </c:pt>
                <c:pt idx="388">
                  <c:v>333.4</c:v>
                </c:pt>
                <c:pt idx="389">
                  <c:v>334.3</c:v>
                </c:pt>
                <c:pt idx="390">
                  <c:v>335.1</c:v>
                </c:pt>
                <c:pt idx="391">
                  <c:v>336</c:v>
                </c:pt>
                <c:pt idx="392">
                  <c:v>336.9</c:v>
                </c:pt>
                <c:pt idx="393">
                  <c:v>337.7</c:v>
                </c:pt>
                <c:pt idx="394">
                  <c:v>338.6</c:v>
                </c:pt>
                <c:pt idx="395">
                  <c:v>339.4</c:v>
                </c:pt>
                <c:pt idx="396">
                  <c:v>340.3</c:v>
                </c:pt>
                <c:pt idx="397">
                  <c:v>341.1</c:v>
                </c:pt>
                <c:pt idx="398">
                  <c:v>342</c:v>
                </c:pt>
                <c:pt idx="399">
                  <c:v>342.9</c:v>
                </c:pt>
                <c:pt idx="400">
                  <c:v>343.7</c:v>
                </c:pt>
                <c:pt idx="401">
                  <c:v>344.6</c:v>
                </c:pt>
                <c:pt idx="402">
                  <c:v>345.4</c:v>
                </c:pt>
                <c:pt idx="403">
                  <c:v>346.3</c:v>
                </c:pt>
                <c:pt idx="404">
                  <c:v>347.1</c:v>
                </c:pt>
                <c:pt idx="405">
                  <c:v>348</c:v>
                </c:pt>
                <c:pt idx="406">
                  <c:v>348.9</c:v>
                </c:pt>
                <c:pt idx="407">
                  <c:v>349.7</c:v>
                </c:pt>
                <c:pt idx="408">
                  <c:v>350.6</c:v>
                </c:pt>
                <c:pt idx="409">
                  <c:v>351.4</c:v>
                </c:pt>
                <c:pt idx="410">
                  <c:v>352.3</c:v>
                </c:pt>
                <c:pt idx="411">
                  <c:v>353.1</c:v>
                </c:pt>
                <c:pt idx="412">
                  <c:v>354</c:v>
                </c:pt>
                <c:pt idx="413">
                  <c:v>354.9</c:v>
                </c:pt>
                <c:pt idx="414">
                  <c:v>355.7</c:v>
                </c:pt>
                <c:pt idx="415">
                  <c:v>356.6</c:v>
                </c:pt>
                <c:pt idx="416">
                  <c:v>357.4</c:v>
                </c:pt>
                <c:pt idx="417">
                  <c:v>358.3</c:v>
                </c:pt>
                <c:pt idx="418">
                  <c:v>359.1</c:v>
                </c:pt>
                <c:pt idx="419">
                  <c:v>360</c:v>
                </c:pt>
                <c:pt idx="420">
                  <c:v>360.9</c:v>
                </c:pt>
                <c:pt idx="421">
                  <c:v>361.7</c:v>
                </c:pt>
                <c:pt idx="422">
                  <c:v>362.6</c:v>
                </c:pt>
                <c:pt idx="423">
                  <c:v>363.4</c:v>
                </c:pt>
                <c:pt idx="424">
                  <c:v>364.3</c:v>
                </c:pt>
                <c:pt idx="425">
                  <c:v>365.1</c:v>
                </c:pt>
                <c:pt idx="426">
                  <c:v>366</c:v>
                </c:pt>
                <c:pt idx="427">
                  <c:v>366.9</c:v>
                </c:pt>
                <c:pt idx="428">
                  <c:v>367.7</c:v>
                </c:pt>
                <c:pt idx="429">
                  <c:v>368.6</c:v>
                </c:pt>
                <c:pt idx="430">
                  <c:v>369.4</c:v>
                </c:pt>
                <c:pt idx="431">
                  <c:v>370.3</c:v>
                </c:pt>
                <c:pt idx="432">
                  <c:v>371.1</c:v>
                </c:pt>
                <c:pt idx="433">
                  <c:v>372</c:v>
                </c:pt>
                <c:pt idx="434">
                  <c:v>372.9</c:v>
                </c:pt>
                <c:pt idx="435">
                  <c:v>373.7</c:v>
                </c:pt>
                <c:pt idx="436">
                  <c:v>374.6</c:v>
                </c:pt>
                <c:pt idx="437">
                  <c:v>375.4</c:v>
                </c:pt>
                <c:pt idx="438">
                  <c:v>376.3</c:v>
                </c:pt>
                <c:pt idx="439">
                  <c:v>377.1</c:v>
                </c:pt>
                <c:pt idx="440">
                  <c:v>378</c:v>
                </c:pt>
                <c:pt idx="441">
                  <c:v>378.9</c:v>
                </c:pt>
                <c:pt idx="442">
                  <c:v>379.7</c:v>
                </c:pt>
                <c:pt idx="443">
                  <c:v>380.6</c:v>
                </c:pt>
                <c:pt idx="444">
                  <c:v>381.4</c:v>
                </c:pt>
                <c:pt idx="445">
                  <c:v>382.3</c:v>
                </c:pt>
                <c:pt idx="446">
                  <c:v>383.1</c:v>
                </c:pt>
                <c:pt idx="447">
                  <c:v>384</c:v>
                </c:pt>
                <c:pt idx="448">
                  <c:v>384.9</c:v>
                </c:pt>
                <c:pt idx="449">
                  <c:v>385.7</c:v>
                </c:pt>
                <c:pt idx="450">
                  <c:v>386.6</c:v>
                </c:pt>
                <c:pt idx="451">
                  <c:v>387.4</c:v>
                </c:pt>
                <c:pt idx="452">
                  <c:v>388.3</c:v>
                </c:pt>
                <c:pt idx="453">
                  <c:v>389.1</c:v>
                </c:pt>
                <c:pt idx="454">
                  <c:v>390</c:v>
                </c:pt>
                <c:pt idx="455">
                  <c:v>390.9</c:v>
                </c:pt>
                <c:pt idx="456">
                  <c:v>391.7</c:v>
                </c:pt>
                <c:pt idx="457">
                  <c:v>392.6</c:v>
                </c:pt>
                <c:pt idx="458">
                  <c:v>393.4</c:v>
                </c:pt>
                <c:pt idx="459">
                  <c:v>394.3</c:v>
                </c:pt>
                <c:pt idx="460">
                  <c:v>395.1</c:v>
                </c:pt>
                <c:pt idx="461">
                  <c:v>396</c:v>
                </c:pt>
                <c:pt idx="462">
                  <c:v>396.9</c:v>
                </c:pt>
                <c:pt idx="463">
                  <c:v>397.7</c:v>
                </c:pt>
                <c:pt idx="464">
                  <c:v>398.6</c:v>
                </c:pt>
                <c:pt idx="465">
                  <c:v>399.4</c:v>
                </c:pt>
                <c:pt idx="466">
                  <c:v>400.3</c:v>
                </c:pt>
                <c:pt idx="467">
                  <c:v>401.1</c:v>
                </c:pt>
                <c:pt idx="468">
                  <c:v>402</c:v>
                </c:pt>
                <c:pt idx="469">
                  <c:v>402.9</c:v>
                </c:pt>
                <c:pt idx="470">
                  <c:v>403.7</c:v>
                </c:pt>
                <c:pt idx="471">
                  <c:v>404.6</c:v>
                </c:pt>
                <c:pt idx="472">
                  <c:v>405.4</c:v>
                </c:pt>
                <c:pt idx="473">
                  <c:v>406.3</c:v>
                </c:pt>
                <c:pt idx="474">
                  <c:v>407.1</c:v>
                </c:pt>
                <c:pt idx="475">
                  <c:v>408</c:v>
                </c:pt>
                <c:pt idx="476">
                  <c:v>408.9</c:v>
                </c:pt>
                <c:pt idx="477">
                  <c:v>409.7</c:v>
                </c:pt>
                <c:pt idx="478">
                  <c:v>410.6</c:v>
                </c:pt>
                <c:pt idx="479">
                  <c:v>411.4</c:v>
                </c:pt>
                <c:pt idx="480">
                  <c:v>412.3</c:v>
                </c:pt>
                <c:pt idx="481">
                  <c:v>413.1</c:v>
                </c:pt>
                <c:pt idx="482">
                  <c:v>414</c:v>
                </c:pt>
                <c:pt idx="483">
                  <c:v>414.9</c:v>
                </c:pt>
                <c:pt idx="484">
                  <c:v>415.7</c:v>
                </c:pt>
                <c:pt idx="485">
                  <c:v>416.6</c:v>
                </c:pt>
                <c:pt idx="486">
                  <c:v>417.4</c:v>
                </c:pt>
                <c:pt idx="487">
                  <c:v>418.3</c:v>
                </c:pt>
                <c:pt idx="488">
                  <c:v>419.1</c:v>
                </c:pt>
                <c:pt idx="489">
                  <c:v>420</c:v>
                </c:pt>
                <c:pt idx="490">
                  <c:v>420.9</c:v>
                </c:pt>
                <c:pt idx="491">
                  <c:v>421.7</c:v>
                </c:pt>
                <c:pt idx="492">
                  <c:v>422.6</c:v>
                </c:pt>
                <c:pt idx="493">
                  <c:v>423.4</c:v>
                </c:pt>
                <c:pt idx="494">
                  <c:v>424.3</c:v>
                </c:pt>
                <c:pt idx="495">
                  <c:v>425.1</c:v>
                </c:pt>
                <c:pt idx="496">
                  <c:v>426</c:v>
                </c:pt>
                <c:pt idx="497">
                  <c:v>426.9</c:v>
                </c:pt>
                <c:pt idx="498">
                  <c:v>427.7</c:v>
                </c:pt>
                <c:pt idx="499">
                  <c:v>428.6</c:v>
                </c:pt>
                <c:pt idx="500">
                  <c:v>429.4</c:v>
                </c:pt>
                <c:pt idx="501">
                  <c:v>430.3</c:v>
                </c:pt>
                <c:pt idx="502">
                  <c:v>431.1</c:v>
                </c:pt>
                <c:pt idx="503">
                  <c:v>432</c:v>
                </c:pt>
                <c:pt idx="504">
                  <c:v>432.9</c:v>
                </c:pt>
                <c:pt idx="505">
                  <c:v>433.7</c:v>
                </c:pt>
                <c:pt idx="506">
                  <c:v>434.6</c:v>
                </c:pt>
                <c:pt idx="507">
                  <c:v>435.4</c:v>
                </c:pt>
                <c:pt idx="508">
                  <c:v>436.3</c:v>
                </c:pt>
                <c:pt idx="509">
                  <c:v>437.1</c:v>
                </c:pt>
                <c:pt idx="510">
                  <c:v>438</c:v>
                </c:pt>
                <c:pt idx="511">
                  <c:v>438.9</c:v>
                </c:pt>
                <c:pt idx="512">
                  <c:v>439.7</c:v>
                </c:pt>
                <c:pt idx="513">
                  <c:v>440.6</c:v>
                </c:pt>
                <c:pt idx="514">
                  <c:v>441.4</c:v>
                </c:pt>
                <c:pt idx="515">
                  <c:v>442.3</c:v>
                </c:pt>
                <c:pt idx="516">
                  <c:v>443.1</c:v>
                </c:pt>
                <c:pt idx="517">
                  <c:v>444</c:v>
                </c:pt>
                <c:pt idx="518">
                  <c:v>444.9</c:v>
                </c:pt>
                <c:pt idx="519">
                  <c:v>445.7</c:v>
                </c:pt>
                <c:pt idx="520">
                  <c:v>446.6</c:v>
                </c:pt>
                <c:pt idx="521">
                  <c:v>447.4</c:v>
                </c:pt>
                <c:pt idx="522">
                  <c:v>448.3</c:v>
                </c:pt>
                <c:pt idx="523">
                  <c:v>449.1</c:v>
                </c:pt>
                <c:pt idx="524">
                  <c:v>450</c:v>
                </c:pt>
                <c:pt idx="525">
                  <c:v>450.9</c:v>
                </c:pt>
                <c:pt idx="526">
                  <c:v>451.7</c:v>
                </c:pt>
                <c:pt idx="527">
                  <c:v>452.6</c:v>
                </c:pt>
                <c:pt idx="528">
                  <c:v>453.4</c:v>
                </c:pt>
                <c:pt idx="529">
                  <c:v>454.3</c:v>
                </c:pt>
                <c:pt idx="530">
                  <c:v>455.1</c:v>
                </c:pt>
                <c:pt idx="531">
                  <c:v>456</c:v>
                </c:pt>
                <c:pt idx="532">
                  <c:v>456.9</c:v>
                </c:pt>
                <c:pt idx="533">
                  <c:v>457.7</c:v>
                </c:pt>
                <c:pt idx="534">
                  <c:v>458.6</c:v>
                </c:pt>
                <c:pt idx="535">
                  <c:v>459.4</c:v>
                </c:pt>
                <c:pt idx="536">
                  <c:v>460.3</c:v>
                </c:pt>
                <c:pt idx="537">
                  <c:v>461.1</c:v>
                </c:pt>
                <c:pt idx="538">
                  <c:v>462</c:v>
                </c:pt>
                <c:pt idx="539">
                  <c:v>462.9</c:v>
                </c:pt>
                <c:pt idx="540">
                  <c:v>463.7</c:v>
                </c:pt>
                <c:pt idx="541">
                  <c:v>464.6</c:v>
                </c:pt>
                <c:pt idx="542">
                  <c:v>465.4</c:v>
                </c:pt>
                <c:pt idx="543">
                  <c:v>466.3</c:v>
                </c:pt>
                <c:pt idx="544">
                  <c:v>467.1</c:v>
                </c:pt>
                <c:pt idx="545">
                  <c:v>468</c:v>
                </c:pt>
                <c:pt idx="546">
                  <c:v>468.9</c:v>
                </c:pt>
                <c:pt idx="547">
                  <c:v>469.7</c:v>
                </c:pt>
                <c:pt idx="548">
                  <c:v>470.6</c:v>
                </c:pt>
                <c:pt idx="549">
                  <c:v>471.4</c:v>
                </c:pt>
                <c:pt idx="550">
                  <c:v>472.3</c:v>
                </c:pt>
                <c:pt idx="551">
                  <c:v>473.1</c:v>
                </c:pt>
                <c:pt idx="552">
                  <c:v>474</c:v>
                </c:pt>
                <c:pt idx="553">
                  <c:v>474.9</c:v>
                </c:pt>
                <c:pt idx="554">
                  <c:v>475.7</c:v>
                </c:pt>
                <c:pt idx="555">
                  <c:v>476.6</c:v>
                </c:pt>
                <c:pt idx="556">
                  <c:v>477.4</c:v>
                </c:pt>
                <c:pt idx="557">
                  <c:v>478.3</c:v>
                </c:pt>
                <c:pt idx="558">
                  <c:v>479.1</c:v>
                </c:pt>
                <c:pt idx="559">
                  <c:v>480</c:v>
                </c:pt>
                <c:pt idx="560">
                  <c:v>480.9</c:v>
                </c:pt>
                <c:pt idx="561">
                  <c:v>481.7</c:v>
                </c:pt>
                <c:pt idx="562">
                  <c:v>482.6</c:v>
                </c:pt>
                <c:pt idx="563">
                  <c:v>483.4</c:v>
                </c:pt>
                <c:pt idx="564">
                  <c:v>484.3</c:v>
                </c:pt>
                <c:pt idx="565">
                  <c:v>485.1</c:v>
                </c:pt>
                <c:pt idx="566">
                  <c:v>486</c:v>
                </c:pt>
                <c:pt idx="567">
                  <c:v>486.9</c:v>
                </c:pt>
                <c:pt idx="568">
                  <c:v>487.7</c:v>
                </c:pt>
                <c:pt idx="569">
                  <c:v>488.6</c:v>
                </c:pt>
                <c:pt idx="570">
                  <c:v>489.4</c:v>
                </c:pt>
                <c:pt idx="571">
                  <c:v>490.3</c:v>
                </c:pt>
                <c:pt idx="572">
                  <c:v>491.1</c:v>
                </c:pt>
                <c:pt idx="573">
                  <c:v>492</c:v>
                </c:pt>
                <c:pt idx="574">
                  <c:v>492.9</c:v>
                </c:pt>
                <c:pt idx="575">
                  <c:v>493.7</c:v>
                </c:pt>
                <c:pt idx="576">
                  <c:v>494.6</c:v>
                </c:pt>
                <c:pt idx="577">
                  <c:v>495.4</c:v>
                </c:pt>
                <c:pt idx="578">
                  <c:v>496.3</c:v>
                </c:pt>
                <c:pt idx="579">
                  <c:v>497.1</c:v>
                </c:pt>
                <c:pt idx="580">
                  <c:v>498</c:v>
                </c:pt>
                <c:pt idx="581">
                  <c:v>498.9</c:v>
                </c:pt>
                <c:pt idx="582">
                  <c:v>499.7</c:v>
                </c:pt>
                <c:pt idx="583">
                  <c:v>500.6</c:v>
                </c:pt>
                <c:pt idx="584">
                  <c:v>501.4</c:v>
                </c:pt>
                <c:pt idx="585">
                  <c:v>502.3</c:v>
                </c:pt>
                <c:pt idx="586">
                  <c:v>503.1</c:v>
                </c:pt>
                <c:pt idx="587">
                  <c:v>504</c:v>
                </c:pt>
                <c:pt idx="588">
                  <c:v>504.9</c:v>
                </c:pt>
                <c:pt idx="589">
                  <c:v>505.7</c:v>
                </c:pt>
                <c:pt idx="590">
                  <c:v>506.6</c:v>
                </c:pt>
                <c:pt idx="591">
                  <c:v>507.4</c:v>
                </c:pt>
                <c:pt idx="592">
                  <c:v>508.3</c:v>
                </c:pt>
                <c:pt idx="593">
                  <c:v>509.1</c:v>
                </c:pt>
                <c:pt idx="594">
                  <c:v>510</c:v>
                </c:pt>
                <c:pt idx="595">
                  <c:v>510.9</c:v>
                </c:pt>
                <c:pt idx="596">
                  <c:v>511.7</c:v>
                </c:pt>
                <c:pt idx="597">
                  <c:v>512.6</c:v>
                </c:pt>
                <c:pt idx="598">
                  <c:v>513.4</c:v>
                </c:pt>
                <c:pt idx="599">
                  <c:v>514.29999999999995</c:v>
                </c:pt>
                <c:pt idx="600">
                  <c:v>515.1</c:v>
                </c:pt>
                <c:pt idx="601">
                  <c:v>516</c:v>
                </c:pt>
                <c:pt idx="602">
                  <c:v>516.9</c:v>
                </c:pt>
                <c:pt idx="603">
                  <c:v>517.70000000000005</c:v>
                </c:pt>
                <c:pt idx="604">
                  <c:v>518.6</c:v>
                </c:pt>
                <c:pt idx="605">
                  <c:v>519.4</c:v>
                </c:pt>
                <c:pt idx="606">
                  <c:v>520.29999999999995</c:v>
                </c:pt>
                <c:pt idx="607">
                  <c:v>521.1</c:v>
                </c:pt>
                <c:pt idx="608">
                  <c:v>522</c:v>
                </c:pt>
                <c:pt idx="609">
                  <c:v>522.9</c:v>
                </c:pt>
                <c:pt idx="610">
                  <c:v>523.70000000000005</c:v>
                </c:pt>
                <c:pt idx="611">
                  <c:v>524.6</c:v>
                </c:pt>
                <c:pt idx="612">
                  <c:v>525.4</c:v>
                </c:pt>
                <c:pt idx="613">
                  <c:v>526.29999999999995</c:v>
                </c:pt>
                <c:pt idx="614">
                  <c:v>527.1</c:v>
                </c:pt>
                <c:pt idx="615">
                  <c:v>528</c:v>
                </c:pt>
                <c:pt idx="616">
                  <c:v>528.9</c:v>
                </c:pt>
                <c:pt idx="617">
                  <c:v>529.70000000000005</c:v>
                </c:pt>
                <c:pt idx="618">
                  <c:v>530.6</c:v>
                </c:pt>
                <c:pt idx="619">
                  <c:v>531.4</c:v>
                </c:pt>
                <c:pt idx="620">
                  <c:v>532.29999999999995</c:v>
                </c:pt>
                <c:pt idx="621">
                  <c:v>533.1</c:v>
                </c:pt>
                <c:pt idx="622">
                  <c:v>534</c:v>
                </c:pt>
                <c:pt idx="623">
                  <c:v>534.9</c:v>
                </c:pt>
                <c:pt idx="624">
                  <c:v>535.70000000000005</c:v>
                </c:pt>
                <c:pt idx="625">
                  <c:v>536.6</c:v>
                </c:pt>
                <c:pt idx="626">
                  <c:v>537.4</c:v>
                </c:pt>
                <c:pt idx="627">
                  <c:v>538.29999999999995</c:v>
                </c:pt>
                <c:pt idx="628">
                  <c:v>539.1</c:v>
                </c:pt>
                <c:pt idx="629">
                  <c:v>540</c:v>
                </c:pt>
                <c:pt idx="630">
                  <c:v>540.9</c:v>
                </c:pt>
                <c:pt idx="631">
                  <c:v>541.70000000000005</c:v>
                </c:pt>
                <c:pt idx="632">
                  <c:v>542.6</c:v>
                </c:pt>
                <c:pt idx="633">
                  <c:v>543.4</c:v>
                </c:pt>
                <c:pt idx="634">
                  <c:v>544.29999999999995</c:v>
                </c:pt>
                <c:pt idx="635">
                  <c:v>545.1</c:v>
                </c:pt>
                <c:pt idx="636">
                  <c:v>546</c:v>
                </c:pt>
                <c:pt idx="637">
                  <c:v>546.9</c:v>
                </c:pt>
                <c:pt idx="638">
                  <c:v>547.70000000000005</c:v>
                </c:pt>
                <c:pt idx="639">
                  <c:v>548.6</c:v>
                </c:pt>
                <c:pt idx="640">
                  <c:v>549.4</c:v>
                </c:pt>
                <c:pt idx="641">
                  <c:v>550.29999999999995</c:v>
                </c:pt>
                <c:pt idx="642">
                  <c:v>551.1</c:v>
                </c:pt>
                <c:pt idx="643">
                  <c:v>552</c:v>
                </c:pt>
                <c:pt idx="644">
                  <c:v>552.9</c:v>
                </c:pt>
                <c:pt idx="645">
                  <c:v>553.70000000000005</c:v>
                </c:pt>
                <c:pt idx="646">
                  <c:v>554.6</c:v>
                </c:pt>
                <c:pt idx="647">
                  <c:v>555.4</c:v>
                </c:pt>
                <c:pt idx="648">
                  <c:v>556.29999999999995</c:v>
                </c:pt>
                <c:pt idx="649">
                  <c:v>557.1</c:v>
                </c:pt>
                <c:pt idx="650">
                  <c:v>558</c:v>
                </c:pt>
                <c:pt idx="651">
                  <c:v>558.9</c:v>
                </c:pt>
                <c:pt idx="652">
                  <c:v>559.70000000000005</c:v>
                </c:pt>
                <c:pt idx="653">
                  <c:v>560.6</c:v>
                </c:pt>
                <c:pt idx="654">
                  <c:v>561.4</c:v>
                </c:pt>
                <c:pt idx="655">
                  <c:v>562.29999999999995</c:v>
                </c:pt>
                <c:pt idx="656">
                  <c:v>563.1</c:v>
                </c:pt>
                <c:pt idx="657">
                  <c:v>564</c:v>
                </c:pt>
                <c:pt idx="658">
                  <c:v>564.9</c:v>
                </c:pt>
                <c:pt idx="659">
                  <c:v>565.70000000000005</c:v>
                </c:pt>
                <c:pt idx="660">
                  <c:v>566.6</c:v>
                </c:pt>
                <c:pt idx="661">
                  <c:v>567.4</c:v>
                </c:pt>
                <c:pt idx="662">
                  <c:v>568.29999999999995</c:v>
                </c:pt>
                <c:pt idx="663">
                  <c:v>569.1</c:v>
                </c:pt>
                <c:pt idx="664">
                  <c:v>570</c:v>
                </c:pt>
                <c:pt idx="665">
                  <c:v>570.9</c:v>
                </c:pt>
                <c:pt idx="666">
                  <c:v>571.70000000000005</c:v>
                </c:pt>
                <c:pt idx="667">
                  <c:v>572.6</c:v>
                </c:pt>
                <c:pt idx="668">
                  <c:v>573.4</c:v>
                </c:pt>
                <c:pt idx="669">
                  <c:v>574.29999999999995</c:v>
                </c:pt>
                <c:pt idx="670">
                  <c:v>575.1</c:v>
                </c:pt>
                <c:pt idx="671">
                  <c:v>576</c:v>
                </c:pt>
                <c:pt idx="672">
                  <c:v>576.9</c:v>
                </c:pt>
                <c:pt idx="673">
                  <c:v>577.70000000000005</c:v>
                </c:pt>
                <c:pt idx="674">
                  <c:v>578.6</c:v>
                </c:pt>
                <c:pt idx="675">
                  <c:v>579.4</c:v>
                </c:pt>
                <c:pt idx="676">
                  <c:v>580.29999999999995</c:v>
                </c:pt>
                <c:pt idx="677">
                  <c:v>581.1</c:v>
                </c:pt>
                <c:pt idx="678">
                  <c:v>582</c:v>
                </c:pt>
                <c:pt idx="679">
                  <c:v>582.9</c:v>
                </c:pt>
                <c:pt idx="680">
                  <c:v>583.70000000000005</c:v>
                </c:pt>
                <c:pt idx="681">
                  <c:v>584.6</c:v>
                </c:pt>
                <c:pt idx="682">
                  <c:v>585.4</c:v>
                </c:pt>
                <c:pt idx="683">
                  <c:v>586.29999999999995</c:v>
                </c:pt>
                <c:pt idx="684">
                  <c:v>587.1</c:v>
                </c:pt>
                <c:pt idx="685">
                  <c:v>588</c:v>
                </c:pt>
                <c:pt idx="686">
                  <c:v>588.9</c:v>
                </c:pt>
                <c:pt idx="687">
                  <c:v>589.70000000000005</c:v>
                </c:pt>
                <c:pt idx="688">
                  <c:v>590.6</c:v>
                </c:pt>
                <c:pt idx="689">
                  <c:v>591.4</c:v>
                </c:pt>
                <c:pt idx="690">
                  <c:v>592.29999999999995</c:v>
                </c:pt>
                <c:pt idx="691">
                  <c:v>593.1</c:v>
                </c:pt>
                <c:pt idx="692">
                  <c:v>594</c:v>
                </c:pt>
                <c:pt idx="693">
                  <c:v>594.9</c:v>
                </c:pt>
                <c:pt idx="694">
                  <c:v>595.70000000000005</c:v>
                </c:pt>
                <c:pt idx="695">
                  <c:v>596.6</c:v>
                </c:pt>
                <c:pt idx="696">
                  <c:v>597.4</c:v>
                </c:pt>
                <c:pt idx="697">
                  <c:v>598.29999999999995</c:v>
                </c:pt>
                <c:pt idx="698">
                  <c:v>599.1</c:v>
                </c:pt>
                <c:pt idx="699">
                  <c:v>600</c:v>
                </c:pt>
                <c:pt idx="700">
                  <c:v>600.9</c:v>
                </c:pt>
                <c:pt idx="701">
                  <c:v>601.70000000000005</c:v>
                </c:pt>
                <c:pt idx="702">
                  <c:v>602.6</c:v>
                </c:pt>
                <c:pt idx="703">
                  <c:v>603.4</c:v>
                </c:pt>
                <c:pt idx="704">
                  <c:v>604.29999999999995</c:v>
                </c:pt>
                <c:pt idx="705">
                  <c:v>605.1</c:v>
                </c:pt>
                <c:pt idx="706">
                  <c:v>606</c:v>
                </c:pt>
                <c:pt idx="707">
                  <c:v>606.9</c:v>
                </c:pt>
                <c:pt idx="708">
                  <c:v>607.70000000000005</c:v>
                </c:pt>
                <c:pt idx="709">
                  <c:v>608.6</c:v>
                </c:pt>
                <c:pt idx="710">
                  <c:v>609.4</c:v>
                </c:pt>
                <c:pt idx="711">
                  <c:v>610.29999999999995</c:v>
                </c:pt>
                <c:pt idx="712">
                  <c:v>611.1</c:v>
                </c:pt>
                <c:pt idx="713">
                  <c:v>612</c:v>
                </c:pt>
                <c:pt idx="714">
                  <c:v>612.9</c:v>
                </c:pt>
                <c:pt idx="715">
                  <c:v>613.70000000000005</c:v>
                </c:pt>
                <c:pt idx="716">
                  <c:v>614.6</c:v>
                </c:pt>
                <c:pt idx="717">
                  <c:v>615.4</c:v>
                </c:pt>
                <c:pt idx="718">
                  <c:v>616.29999999999995</c:v>
                </c:pt>
                <c:pt idx="719">
                  <c:v>617.1</c:v>
                </c:pt>
                <c:pt idx="720">
                  <c:v>618</c:v>
                </c:pt>
                <c:pt idx="721">
                  <c:v>618.9</c:v>
                </c:pt>
                <c:pt idx="722">
                  <c:v>619.70000000000005</c:v>
                </c:pt>
                <c:pt idx="723">
                  <c:v>620.6</c:v>
                </c:pt>
                <c:pt idx="724">
                  <c:v>621.4</c:v>
                </c:pt>
                <c:pt idx="725">
                  <c:v>622.29999999999995</c:v>
                </c:pt>
                <c:pt idx="726">
                  <c:v>623.1</c:v>
                </c:pt>
                <c:pt idx="727">
                  <c:v>624</c:v>
                </c:pt>
                <c:pt idx="728">
                  <c:v>624.9</c:v>
                </c:pt>
                <c:pt idx="729">
                  <c:v>625.70000000000005</c:v>
                </c:pt>
                <c:pt idx="730">
                  <c:v>626.6</c:v>
                </c:pt>
                <c:pt idx="731">
                  <c:v>627.4</c:v>
                </c:pt>
                <c:pt idx="732">
                  <c:v>628.29999999999995</c:v>
                </c:pt>
                <c:pt idx="733">
                  <c:v>629.1</c:v>
                </c:pt>
                <c:pt idx="734">
                  <c:v>630</c:v>
                </c:pt>
                <c:pt idx="735">
                  <c:v>630.9</c:v>
                </c:pt>
                <c:pt idx="736">
                  <c:v>631.70000000000005</c:v>
                </c:pt>
                <c:pt idx="737">
                  <c:v>632.6</c:v>
                </c:pt>
                <c:pt idx="738">
                  <c:v>633.4</c:v>
                </c:pt>
                <c:pt idx="739">
                  <c:v>634.29999999999995</c:v>
                </c:pt>
                <c:pt idx="740">
                  <c:v>635.1</c:v>
                </c:pt>
                <c:pt idx="741">
                  <c:v>636</c:v>
                </c:pt>
                <c:pt idx="742">
                  <c:v>636.9</c:v>
                </c:pt>
                <c:pt idx="743">
                  <c:v>637.70000000000005</c:v>
                </c:pt>
                <c:pt idx="744">
                  <c:v>638.6</c:v>
                </c:pt>
                <c:pt idx="745">
                  <c:v>639.4</c:v>
                </c:pt>
                <c:pt idx="746">
                  <c:v>640.29999999999995</c:v>
                </c:pt>
                <c:pt idx="747">
                  <c:v>641.1</c:v>
                </c:pt>
                <c:pt idx="748">
                  <c:v>642</c:v>
                </c:pt>
                <c:pt idx="749">
                  <c:v>642.9</c:v>
                </c:pt>
                <c:pt idx="750">
                  <c:v>643.70000000000005</c:v>
                </c:pt>
                <c:pt idx="751">
                  <c:v>644.6</c:v>
                </c:pt>
                <c:pt idx="752">
                  <c:v>645.4</c:v>
                </c:pt>
                <c:pt idx="753">
                  <c:v>646.29999999999995</c:v>
                </c:pt>
                <c:pt idx="754">
                  <c:v>647.1</c:v>
                </c:pt>
                <c:pt idx="755">
                  <c:v>648</c:v>
                </c:pt>
                <c:pt idx="756">
                  <c:v>648.9</c:v>
                </c:pt>
                <c:pt idx="757">
                  <c:v>649.70000000000005</c:v>
                </c:pt>
                <c:pt idx="758">
                  <c:v>650.6</c:v>
                </c:pt>
                <c:pt idx="759">
                  <c:v>651.4</c:v>
                </c:pt>
                <c:pt idx="760">
                  <c:v>652.29999999999995</c:v>
                </c:pt>
                <c:pt idx="761">
                  <c:v>653.1</c:v>
                </c:pt>
                <c:pt idx="762">
                  <c:v>654</c:v>
                </c:pt>
                <c:pt idx="763">
                  <c:v>654.9</c:v>
                </c:pt>
                <c:pt idx="764">
                  <c:v>655.7</c:v>
                </c:pt>
                <c:pt idx="765">
                  <c:v>656.6</c:v>
                </c:pt>
                <c:pt idx="766">
                  <c:v>657.4</c:v>
                </c:pt>
                <c:pt idx="767">
                  <c:v>658.3</c:v>
                </c:pt>
                <c:pt idx="768">
                  <c:v>659.1</c:v>
                </c:pt>
                <c:pt idx="769">
                  <c:v>660</c:v>
                </c:pt>
                <c:pt idx="770">
                  <c:v>660.9</c:v>
                </c:pt>
                <c:pt idx="771">
                  <c:v>661.7</c:v>
                </c:pt>
                <c:pt idx="772">
                  <c:v>662.6</c:v>
                </c:pt>
                <c:pt idx="773">
                  <c:v>663.4</c:v>
                </c:pt>
                <c:pt idx="774">
                  <c:v>664.3</c:v>
                </c:pt>
                <c:pt idx="775">
                  <c:v>665.1</c:v>
                </c:pt>
                <c:pt idx="776">
                  <c:v>666</c:v>
                </c:pt>
                <c:pt idx="777">
                  <c:v>666.9</c:v>
                </c:pt>
                <c:pt idx="778">
                  <c:v>667.7</c:v>
                </c:pt>
                <c:pt idx="779">
                  <c:v>668.6</c:v>
                </c:pt>
                <c:pt idx="780">
                  <c:v>669.4</c:v>
                </c:pt>
                <c:pt idx="781">
                  <c:v>670.3</c:v>
                </c:pt>
                <c:pt idx="782">
                  <c:v>671.1</c:v>
                </c:pt>
                <c:pt idx="783">
                  <c:v>672</c:v>
                </c:pt>
                <c:pt idx="784">
                  <c:v>672.9</c:v>
                </c:pt>
                <c:pt idx="785">
                  <c:v>673.7</c:v>
                </c:pt>
                <c:pt idx="786">
                  <c:v>674.6</c:v>
                </c:pt>
                <c:pt idx="787">
                  <c:v>675.4</c:v>
                </c:pt>
                <c:pt idx="788">
                  <c:v>676.3</c:v>
                </c:pt>
                <c:pt idx="789">
                  <c:v>677.1</c:v>
                </c:pt>
                <c:pt idx="790">
                  <c:v>678</c:v>
                </c:pt>
                <c:pt idx="791">
                  <c:v>678.9</c:v>
                </c:pt>
                <c:pt idx="792">
                  <c:v>679.7</c:v>
                </c:pt>
                <c:pt idx="793">
                  <c:v>680.6</c:v>
                </c:pt>
                <c:pt idx="794">
                  <c:v>681.4</c:v>
                </c:pt>
                <c:pt idx="795">
                  <c:v>682.3</c:v>
                </c:pt>
                <c:pt idx="796">
                  <c:v>683.1</c:v>
                </c:pt>
                <c:pt idx="797">
                  <c:v>684</c:v>
                </c:pt>
                <c:pt idx="798">
                  <c:v>684.9</c:v>
                </c:pt>
                <c:pt idx="799">
                  <c:v>685.7</c:v>
                </c:pt>
                <c:pt idx="800">
                  <c:v>686.6</c:v>
                </c:pt>
                <c:pt idx="801">
                  <c:v>687.4</c:v>
                </c:pt>
                <c:pt idx="802">
                  <c:v>688.3</c:v>
                </c:pt>
                <c:pt idx="803">
                  <c:v>689.1</c:v>
                </c:pt>
                <c:pt idx="804">
                  <c:v>690</c:v>
                </c:pt>
                <c:pt idx="805">
                  <c:v>690.9</c:v>
                </c:pt>
                <c:pt idx="806">
                  <c:v>691.7</c:v>
                </c:pt>
                <c:pt idx="807">
                  <c:v>692.6</c:v>
                </c:pt>
                <c:pt idx="808">
                  <c:v>693.4</c:v>
                </c:pt>
                <c:pt idx="809">
                  <c:v>694.3</c:v>
                </c:pt>
                <c:pt idx="810">
                  <c:v>695.1</c:v>
                </c:pt>
                <c:pt idx="811">
                  <c:v>696</c:v>
                </c:pt>
                <c:pt idx="812">
                  <c:v>696.9</c:v>
                </c:pt>
                <c:pt idx="813">
                  <c:v>697.7</c:v>
                </c:pt>
                <c:pt idx="814">
                  <c:v>698.6</c:v>
                </c:pt>
                <c:pt idx="815">
                  <c:v>699.4</c:v>
                </c:pt>
                <c:pt idx="816">
                  <c:v>700.3</c:v>
                </c:pt>
                <c:pt idx="817">
                  <c:v>701.1</c:v>
                </c:pt>
                <c:pt idx="818">
                  <c:v>702</c:v>
                </c:pt>
                <c:pt idx="819">
                  <c:v>702.9</c:v>
                </c:pt>
                <c:pt idx="820">
                  <c:v>703.7</c:v>
                </c:pt>
                <c:pt idx="821">
                  <c:v>704.6</c:v>
                </c:pt>
                <c:pt idx="822">
                  <c:v>705.4</c:v>
                </c:pt>
                <c:pt idx="823">
                  <c:v>706.3</c:v>
                </c:pt>
                <c:pt idx="824">
                  <c:v>707.1</c:v>
                </c:pt>
                <c:pt idx="825">
                  <c:v>708</c:v>
                </c:pt>
                <c:pt idx="826">
                  <c:v>708.9</c:v>
                </c:pt>
                <c:pt idx="827">
                  <c:v>709.7</c:v>
                </c:pt>
                <c:pt idx="828">
                  <c:v>710.6</c:v>
                </c:pt>
                <c:pt idx="829">
                  <c:v>711.4</c:v>
                </c:pt>
                <c:pt idx="830">
                  <c:v>712.3</c:v>
                </c:pt>
                <c:pt idx="831">
                  <c:v>713.1</c:v>
                </c:pt>
                <c:pt idx="832">
                  <c:v>714</c:v>
                </c:pt>
                <c:pt idx="833">
                  <c:v>714.9</c:v>
                </c:pt>
                <c:pt idx="834">
                  <c:v>715.7</c:v>
                </c:pt>
                <c:pt idx="835">
                  <c:v>716.6</c:v>
                </c:pt>
                <c:pt idx="836">
                  <c:v>717.4</c:v>
                </c:pt>
                <c:pt idx="837">
                  <c:v>718.3</c:v>
                </c:pt>
                <c:pt idx="838">
                  <c:v>719.1</c:v>
                </c:pt>
                <c:pt idx="839">
                  <c:v>720</c:v>
                </c:pt>
                <c:pt idx="840">
                  <c:v>720.9</c:v>
                </c:pt>
                <c:pt idx="841">
                  <c:v>721.7</c:v>
                </c:pt>
                <c:pt idx="842">
                  <c:v>722.6</c:v>
                </c:pt>
                <c:pt idx="843">
                  <c:v>723.4</c:v>
                </c:pt>
                <c:pt idx="844">
                  <c:v>724.3</c:v>
                </c:pt>
                <c:pt idx="845">
                  <c:v>725.1</c:v>
                </c:pt>
                <c:pt idx="846">
                  <c:v>726</c:v>
                </c:pt>
                <c:pt idx="847">
                  <c:v>726.9</c:v>
                </c:pt>
                <c:pt idx="848">
                  <c:v>727.7</c:v>
                </c:pt>
                <c:pt idx="849">
                  <c:v>728.6</c:v>
                </c:pt>
                <c:pt idx="850">
                  <c:v>729.4</c:v>
                </c:pt>
                <c:pt idx="851">
                  <c:v>730.3</c:v>
                </c:pt>
                <c:pt idx="852">
                  <c:v>731.1</c:v>
                </c:pt>
                <c:pt idx="853">
                  <c:v>732</c:v>
                </c:pt>
                <c:pt idx="854">
                  <c:v>732.9</c:v>
                </c:pt>
                <c:pt idx="855">
                  <c:v>733.7</c:v>
                </c:pt>
                <c:pt idx="856">
                  <c:v>734.6</c:v>
                </c:pt>
                <c:pt idx="857">
                  <c:v>735.4</c:v>
                </c:pt>
                <c:pt idx="858">
                  <c:v>736.3</c:v>
                </c:pt>
                <c:pt idx="859">
                  <c:v>737.1</c:v>
                </c:pt>
                <c:pt idx="860">
                  <c:v>738</c:v>
                </c:pt>
                <c:pt idx="861">
                  <c:v>738.9</c:v>
                </c:pt>
                <c:pt idx="862">
                  <c:v>739.7</c:v>
                </c:pt>
                <c:pt idx="863">
                  <c:v>740.6</c:v>
                </c:pt>
                <c:pt idx="864">
                  <c:v>741.4</c:v>
                </c:pt>
                <c:pt idx="865">
                  <c:v>742.3</c:v>
                </c:pt>
                <c:pt idx="866">
                  <c:v>743.1</c:v>
                </c:pt>
                <c:pt idx="867">
                  <c:v>744</c:v>
                </c:pt>
                <c:pt idx="868">
                  <c:v>744.9</c:v>
                </c:pt>
                <c:pt idx="869">
                  <c:v>745.7</c:v>
                </c:pt>
                <c:pt idx="870">
                  <c:v>746.6</c:v>
                </c:pt>
                <c:pt idx="871">
                  <c:v>747.4</c:v>
                </c:pt>
                <c:pt idx="872">
                  <c:v>748.3</c:v>
                </c:pt>
                <c:pt idx="873">
                  <c:v>749.1</c:v>
                </c:pt>
                <c:pt idx="874">
                  <c:v>750</c:v>
                </c:pt>
                <c:pt idx="875">
                  <c:v>750.9</c:v>
                </c:pt>
                <c:pt idx="876">
                  <c:v>751.7</c:v>
                </c:pt>
                <c:pt idx="877">
                  <c:v>752.6</c:v>
                </c:pt>
                <c:pt idx="878">
                  <c:v>753.4</c:v>
                </c:pt>
                <c:pt idx="879">
                  <c:v>754.3</c:v>
                </c:pt>
                <c:pt idx="880">
                  <c:v>755.1</c:v>
                </c:pt>
                <c:pt idx="881">
                  <c:v>756</c:v>
                </c:pt>
                <c:pt idx="882">
                  <c:v>756.9</c:v>
                </c:pt>
                <c:pt idx="883">
                  <c:v>757.7</c:v>
                </c:pt>
                <c:pt idx="884">
                  <c:v>758.6</c:v>
                </c:pt>
                <c:pt idx="885">
                  <c:v>759.4</c:v>
                </c:pt>
                <c:pt idx="886">
                  <c:v>760.3</c:v>
                </c:pt>
                <c:pt idx="887">
                  <c:v>761.1</c:v>
                </c:pt>
                <c:pt idx="888">
                  <c:v>762</c:v>
                </c:pt>
                <c:pt idx="889">
                  <c:v>762.9</c:v>
                </c:pt>
                <c:pt idx="890">
                  <c:v>763.7</c:v>
                </c:pt>
                <c:pt idx="891">
                  <c:v>764.6</c:v>
                </c:pt>
                <c:pt idx="892">
                  <c:v>765.4</c:v>
                </c:pt>
                <c:pt idx="893">
                  <c:v>766.3</c:v>
                </c:pt>
                <c:pt idx="894">
                  <c:v>767.1</c:v>
                </c:pt>
                <c:pt idx="895">
                  <c:v>768</c:v>
                </c:pt>
                <c:pt idx="896">
                  <c:v>768.9</c:v>
                </c:pt>
                <c:pt idx="897">
                  <c:v>769.7</c:v>
                </c:pt>
                <c:pt idx="898">
                  <c:v>770.6</c:v>
                </c:pt>
                <c:pt idx="899">
                  <c:v>771.4</c:v>
                </c:pt>
                <c:pt idx="900">
                  <c:v>772.3</c:v>
                </c:pt>
                <c:pt idx="901">
                  <c:v>773.1</c:v>
                </c:pt>
                <c:pt idx="902">
                  <c:v>774</c:v>
                </c:pt>
                <c:pt idx="903">
                  <c:v>774.9</c:v>
                </c:pt>
                <c:pt idx="904">
                  <c:v>775.7</c:v>
                </c:pt>
                <c:pt idx="905">
                  <c:v>776.6</c:v>
                </c:pt>
                <c:pt idx="906">
                  <c:v>777.4</c:v>
                </c:pt>
                <c:pt idx="907">
                  <c:v>778.3</c:v>
                </c:pt>
                <c:pt idx="908">
                  <c:v>779.1</c:v>
                </c:pt>
                <c:pt idx="909">
                  <c:v>780</c:v>
                </c:pt>
                <c:pt idx="910">
                  <c:v>780.9</c:v>
                </c:pt>
                <c:pt idx="911">
                  <c:v>781.7</c:v>
                </c:pt>
                <c:pt idx="912">
                  <c:v>782.6</c:v>
                </c:pt>
                <c:pt idx="913">
                  <c:v>783.4</c:v>
                </c:pt>
                <c:pt idx="914">
                  <c:v>784.3</c:v>
                </c:pt>
                <c:pt idx="915">
                  <c:v>785.1</c:v>
                </c:pt>
                <c:pt idx="916">
                  <c:v>786</c:v>
                </c:pt>
                <c:pt idx="917">
                  <c:v>786.9</c:v>
                </c:pt>
                <c:pt idx="918">
                  <c:v>787.7</c:v>
                </c:pt>
                <c:pt idx="919">
                  <c:v>788.6</c:v>
                </c:pt>
                <c:pt idx="920">
                  <c:v>789.4</c:v>
                </c:pt>
                <c:pt idx="921">
                  <c:v>790.3</c:v>
                </c:pt>
                <c:pt idx="922">
                  <c:v>791.1</c:v>
                </c:pt>
                <c:pt idx="923">
                  <c:v>792</c:v>
                </c:pt>
                <c:pt idx="924">
                  <c:v>792.9</c:v>
                </c:pt>
                <c:pt idx="925">
                  <c:v>793.7</c:v>
                </c:pt>
                <c:pt idx="926">
                  <c:v>794.6</c:v>
                </c:pt>
                <c:pt idx="927">
                  <c:v>795.4</c:v>
                </c:pt>
                <c:pt idx="928">
                  <c:v>796.3</c:v>
                </c:pt>
                <c:pt idx="929">
                  <c:v>797.1</c:v>
                </c:pt>
                <c:pt idx="930">
                  <c:v>798</c:v>
                </c:pt>
                <c:pt idx="931">
                  <c:v>798.9</c:v>
                </c:pt>
                <c:pt idx="932">
                  <c:v>799.7</c:v>
                </c:pt>
                <c:pt idx="933">
                  <c:v>800.6</c:v>
                </c:pt>
                <c:pt idx="934">
                  <c:v>801.4</c:v>
                </c:pt>
                <c:pt idx="935">
                  <c:v>802.3</c:v>
                </c:pt>
                <c:pt idx="936">
                  <c:v>803.1</c:v>
                </c:pt>
                <c:pt idx="937">
                  <c:v>804</c:v>
                </c:pt>
                <c:pt idx="938">
                  <c:v>804.9</c:v>
                </c:pt>
                <c:pt idx="939">
                  <c:v>805.7</c:v>
                </c:pt>
                <c:pt idx="940">
                  <c:v>806.6</c:v>
                </c:pt>
                <c:pt idx="941">
                  <c:v>807.4</c:v>
                </c:pt>
                <c:pt idx="942">
                  <c:v>808.3</c:v>
                </c:pt>
                <c:pt idx="943">
                  <c:v>809.1</c:v>
                </c:pt>
                <c:pt idx="944">
                  <c:v>810</c:v>
                </c:pt>
                <c:pt idx="945">
                  <c:v>810.9</c:v>
                </c:pt>
                <c:pt idx="946">
                  <c:v>811.7</c:v>
                </c:pt>
                <c:pt idx="947">
                  <c:v>812.6</c:v>
                </c:pt>
                <c:pt idx="948">
                  <c:v>813.4</c:v>
                </c:pt>
                <c:pt idx="949">
                  <c:v>814.3</c:v>
                </c:pt>
                <c:pt idx="950">
                  <c:v>815.1</c:v>
                </c:pt>
                <c:pt idx="951">
                  <c:v>816</c:v>
                </c:pt>
                <c:pt idx="952">
                  <c:v>816.9</c:v>
                </c:pt>
                <c:pt idx="953">
                  <c:v>817.7</c:v>
                </c:pt>
                <c:pt idx="954">
                  <c:v>818.6</c:v>
                </c:pt>
                <c:pt idx="955">
                  <c:v>819.4</c:v>
                </c:pt>
                <c:pt idx="956">
                  <c:v>820.3</c:v>
                </c:pt>
                <c:pt idx="957">
                  <c:v>821.1</c:v>
                </c:pt>
                <c:pt idx="958">
                  <c:v>822</c:v>
                </c:pt>
                <c:pt idx="959">
                  <c:v>822.9</c:v>
                </c:pt>
                <c:pt idx="960">
                  <c:v>823.7</c:v>
                </c:pt>
                <c:pt idx="961">
                  <c:v>824.6</c:v>
                </c:pt>
                <c:pt idx="962">
                  <c:v>825.4</c:v>
                </c:pt>
                <c:pt idx="963">
                  <c:v>826.3</c:v>
                </c:pt>
                <c:pt idx="964">
                  <c:v>827.1</c:v>
                </c:pt>
                <c:pt idx="965">
                  <c:v>828</c:v>
                </c:pt>
                <c:pt idx="966">
                  <c:v>828.9</c:v>
                </c:pt>
                <c:pt idx="967">
                  <c:v>829.7</c:v>
                </c:pt>
                <c:pt idx="968">
                  <c:v>830.6</c:v>
                </c:pt>
                <c:pt idx="969">
                  <c:v>831.4</c:v>
                </c:pt>
                <c:pt idx="970">
                  <c:v>832.3</c:v>
                </c:pt>
                <c:pt idx="971">
                  <c:v>833.1</c:v>
                </c:pt>
                <c:pt idx="972">
                  <c:v>834</c:v>
                </c:pt>
                <c:pt idx="973">
                  <c:v>834.9</c:v>
                </c:pt>
                <c:pt idx="974">
                  <c:v>835.7</c:v>
                </c:pt>
                <c:pt idx="975">
                  <c:v>836.6</c:v>
                </c:pt>
                <c:pt idx="976">
                  <c:v>837.4</c:v>
                </c:pt>
                <c:pt idx="977">
                  <c:v>838.3</c:v>
                </c:pt>
                <c:pt idx="978">
                  <c:v>839.1</c:v>
                </c:pt>
                <c:pt idx="979">
                  <c:v>840</c:v>
                </c:pt>
                <c:pt idx="980">
                  <c:v>840.9</c:v>
                </c:pt>
                <c:pt idx="981">
                  <c:v>841.7</c:v>
                </c:pt>
                <c:pt idx="982">
                  <c:v>842.6</c:v>
                </c:pt>
                <c:pt idx="983">
                  <c:v>843.4</c:v>
                </c:pt>
                <c:pt idx="984">
                  <c:v>844.3</c:v>
                </c:pt>
                <c:pt idx="985">
                  <c:v>845.1</c:v>
                </c:pt>
                <c:pt idx="986">
                  <c:v>846</c:v>
                </c:pt>
                <c:pt idx="987">
                  <c:v>846.9</c:v>
                </c:pt>
                <c:pt idx="988">
                  <c:v>847.7</c:v>
                </c:pt>
                <c:pt idx="989">
                  <c:v>848.6</c:v>
                </c:pt>
                <c:pt idx="990">
                  <c:v>849.4</c:v>
                </c:pt>
                <c:pt idx="991">
                  <c:v>850.3</c:v>
                </c:pt>
                <c:pt idx="992">
                  <c:v>851.1</c:v>
                </c:pt>
                <c:pt idx="993">
                  <c:v>852</c:v>
                </c:pt>
                <c:pt idx="994">
                  <c:v>852.9</c:v>
                </c:pt>
                <c:pt idx="995">
                  <c:v>853.7</c:v>
                </c:pt>
                <c:pt idx="996">
                  <c:v>854.6</c:v>
                </c:pt>
                <c:pt idx="997">
                  <c:v>855.4</c:v>
                </c:pt>
                <c:pt idx="998">
                  <c:v>856.3</c:v>
                </c:pt>
                <c:pt idx="999">
                  <c:v>857.1</c:v>
                </c:pt>
                <c:pt idx="1000">
                  <c:v>858</c:v>
                </c:pt>
                <c:pt idx="1001">
                  <c:v>858.9</c:v>
                </c:pt>
                <c:pt idx="1002">
                  <c:v>859.7</c:v>
                </c:pt>
                <c:pt idx="1003">
                  <c:v>860.6</c:v>
                </c:pt>
                <c:pt idx="1004">
                  <c:v>861.4</c:v>
                </c:pt>
                <c:pt idx="1005">
                  <c:v>862.3</c:v>
                </c:pt>
                <c:pt idx="1006">
                  <c:v>863.1</c:v>
                </c:pt>
                <c:pt idx="1007">
                  <c:v>864</c:v>
                </c:pt>
                <c:pt idx="1008">
                  <c:v>864.9</c:v>
                </c:pt>
                <c:pt idx="1009">
                  <c:v>865.7</c:v>
                </c:pt>
                <c:pt idx="1010">
                  <c:v>866.6</c:v>
                </c:pt>
                <c:pt idx="1011">
                  <c:v>867.4</c:v>
                </c:pt>
                <c:pt idx="1012">
                  <c:v>868.3</c:v>
                </c:pt>
                <c:pt idx="1013">
                  <c:v>869.1</c:v>
                </c:pt>
                <c:pt idx="1014">
                  <c:v>870</c:v>
                </c:pt>
                <c:pt idx="1015">
                  <c:v>870.9</c:v>
                </c:pt>
                <c:pt idx="1016">
                  <c:v>871.7</c:v>
                </c:pt>
                <c:pt idx="1017">
                  <c:v>872.6</c:v>
                </c:pt>
                <c:pt idx="1018">
                  <c:v>873.4</c:v>
                </c:pt>
                <c:pt idx="1019">
                  <c:v>874.3</c:v>
                </c:pt>
                <c:pt idx="1020">
                  <c:v>875.1</c:v>
                </c:pt>
                <c:pt idx="1021">
                  <c:v>876</c:v>
                </c:pt>
                <c:pt idx="1022">
                  <c:v>876.9</c:v>
                </c:pt>
                <c:pt idx="1023">
                  <c:v>877.7</c:v>
                </c:pt>
                <c:pt idx="1024">
                  <c:v>878.6</c:v>
                </c:pt>
                <c:pt idx="1025">
                  <c:v>879.4</c:v>
                </c:pt>
                <c:pt idx="1026">
                  <c:v>880.3</c:v>
                </c:pt>
                <c:pt idx="1027">
                  <c:v>881.1</c:v>
                </c:pt>
                <c:pt idx="1028">
                  <c:v>882</c:v>
                </c:pt>
                <c:pt idx="1029">
                  <c:v>882.9</c:v>
                </c:pt>
                <c:pt idx="1030">
                  <c:v>883.7</c:v>
                </c:pt>
                <c:pt idx="1031">
                  <c:v>884.6</c:v>
                </c:pt>
                <c:pt idx="1032">
                  <c:v>885.4</c:v>
                </c:pt>
                <c:pt idx="1033">
                  <c:v>886.3</c:v>
                </c:pt>
                <c:pt idx="1034">
                  <c:v>887.1</c:v>
                </c:pt>
                <c:pt idx="1035">
                  <c:v>888</c:v>
                </c:pt>
                <c:pt idx="1036">
                  <c:v>888.9</c:v>
                </c:pt>
                <c:pt idx="1037">
                  <c:v>889.7</c:v>
                </c:pt>
                <c:pt idx="1038">
                  <c:v>890.6</c:v>
                </c:pt>
                <c:pt idx="1039">
                  <c:v>891.4</c:v>
                </c:pt>
                <c:pt idx="1040">
                  <c:v>892.3</c:v>
                </c:pt>
                <c:pt idx="1041">
                  <c:v>893.1</c:v>
                </c:pt>
                <c:pt idx="1042">
                  <c:v>894</c:v>
                </c:pt>
                <c:pt idx="1043">
                  <c:v>894.9</c:v>
                </c:pt>
                <c:pt idx="1044">
                  <c:v>895.7</c:v>
                </c:pt>
                <c:pt idx="1045">
                  <c:v>896.6</c:v>
                </c:pt>
                <c:pt idx="1046">
                  <c:v>897.4</c:v>
                </c:pt>
                <c:pt idx="1047">
                  <c:v>898.3</c:v>
                </c:pt>
                <c:pt idx="1048">
                  <c:v>899.1</c:v>
                </c:pt>
                <c:pt idx="1049">
                  <c:v>900</c:v>
                </c:pt>
                <c:pt idx="1050">
                  <c:v>900.9</c:v>
                </c:pt>
                <c:pt idx="1051">
                  <c:v>901.7</c:v>
                </c:pt>
                <c:pt idx="1052">
                  <c:v>902.6</c:v>
                </c:pt>
                <c:pt idx="1053">
                  <c:v>903.4</c:v>
                </c:pt>
                <c:pt idx="1054">
                  <c:v>904.3</c:v>
                </c:pt>
                <c:pt idx="1055">
                  <c:v>905.1</c:v>
                </c:pt>
                <c:pt idx="1056">
                  <c:v>906</c:v>
                </c:pt>
                <c:pt idx="1057">
                  <c:v>906.9</c:v>
                </c:pt>
                <c:pt idx="1058">
                  <c:v>907.7</c:v>
                </c:pt>
                <c:pt idx="1059">
                  <c:v>908.6</c:v>
                </c:pt>
                <c:pt idx="1060">
                  <c:v>909.4</c:v>
                </c:pt>
                <c:pt idx="1061">
                  <c:v>910.3</c:v>
                </c:pt>
                <c:pt idx="1062">
                  <c:v>911.1</c:v>
                </c:pt>
                <c:pt idx="1063">
                  <c:v>912</c:v>
                </c:pt>
                <c:pt idx="1064">
                  <c:v>912.9</c:v>
                </c:pt>
                <c:pt idx="1065">
                  <c:v>913.7</c:v>
                </c:pt>
                <c:pt idx="1066">
                  <c:v>914.6</c:v>
                </c:pt>
                <c:pt idx="1067">
                  <c:v>915.4</c:v>
                </c:pt>
                <c:pt idx="1068">
                  <c:v>916.3</c:v>
                </c:pt>
                <c:pt idx="1069">
                  <c:v>917.1</c:v>
                </c:pt>
                <c:pt idx="1070">
                  <c:v>918</c:v>
                </c:pt>
                <c:pt idx="1071">
                  <c:v>918.9</c:v>
                </c:pt>
                <c:pt idx="1072">
                  <c:v>919.7</c:v>
                </c:pt>
                <c:pt idx="1073">
                  <c:v>920.6</c:v>
                </c:pt>
                <c:pt idx="1074">
                  <c:v>921.4</c:v>
                </c:pt>
                <c:pt idx="1075">
                  <c:v>922.3</c:v>
                </c:pt>
                <c:pt idx="1076">
                  <c:v>923.1</c:v>
                </c:pt>
                <c:pt idx="1077">
                  <c:v>924</c:v>
                </c:pt>
                <c:pt idx="1078">
                  <c:v>924.9</c:v>
                </c:pt>
                <c:pt idx="1079">
                  <c:v>925.7</c:v>
                </c:pt>
                <c:pt idx="1080">
                  <c:v>926.6</c:v>
                </c:pt>
                <c:pt idx="1081">
                  <c:v>927.4</c:v>
                </c:pt>
                <c:pt idx="1082">
                  <c:v>928.3</c:v>
                </c:pt>
                <c:pt idx="1083">
                  <c:v>929.1</c:v>
                </c:pt>
                <c:pt idx="1084">
                  <c:v>930</c:v>
                </c:pt>
                <c:pt idx="1085">
                  <c:v>930.9</c:v>
                </c:pt>
                <c:pt idx="1086">
                  <c:v>931.7</c:v>
                </c:pt>
                <c:pt idx="1087">
                  <c:v>932.6</c:v>
                </c:pt>
                <c:pt idx="1088">
                  <c:v>933.4</c:v>
                </c:pt>
                <c:pt idx="1089">
                  <c:v>934.3</c:v>
                </c:pt>
                <c:pt idx="1090">
                  <c:v>935.1</c:v>
                </c:pt>
                <c:pt idx="1091">
                  <c:v>936</c:v>
                </c:pt>
                <c:pt idx="1092">
                  <c:v>936.9</c:v>
                </c:pt>
                <c:pt idx="1093">
                  <c:v>937.7</c:v>
                </c:pt>
                <c:pt idx="1094">
                  <c:v>938.6</c:v>
                </c:pt>
                <c:pt idx="1095">
                  <c:v>939.4</c:v>
                </c:pt>
                <c:pt idx="1096">
                  <c:v>940.3</c:v>
                </c:pt>
                <c:pt idx="1097">
                  <c:v>941.1</c:v>
                </c:pt>
                <c:pt idx="1098">
                  <c:v>942</c:v>
                </c:pt>
                <c:pt idx="1099">
                  <c:v>942.9</c:v>
                </c:pt>
                <c:pt idx="1100">
                  <c:v>943.7</c:v>
                </c:pt>
                <c:pt idx="1101">
                  <c:v>944.6</c:v>
                </c:pt>
                <c:pt idx="1102">
                  <c:v>945.4</c:v>
                </c:pt>
                <c:pt idx="1103">
                  <c:v>946.3</c:v>
                </c:pt>
                <c:pt idx="1104">
                  <c:v>947.1</c:v>
                </c:pt>
                <c:pt idx="1105">
                  <c:v>948</c:v>
                </c:pt>
                <c:pt idx="1106">
                  <c:v>948.9</c:v>
                </c:pt>
                <c:pt idx="1107">
                  <c:v>949.7</c:v>
                </c:pt>
                <c:pt idx="1108">
                  <c:v>950.6</c:v>
                </c:pt>
                <c:pt idx="1109">
                  <c:v>951.4</c:v>
                </c:pt>
                <c:pt idx="1110">
                  <c:v>952.3</c:v>
                </c:pt>
                <c:pt idx="1111">
                  <c:v>953.1</c:v>
                </c:pt>
                <c:pt idx="1112">
                  <c:v>954</c:v>
                </c:pt>
                <c:pt idx="1113">
                  <c:v>954.9</c:v>
                </c:pt>
                <c:pt idx="1114">
                  <c:v>955.7</c:v>
                </c:pt>
                <c:pt idx="1115">
                  <c:v>956.6</c:v>
                </c:pt>
                <c:pt idx="1116">
                  <c:v>957.4</c:v>
                </c:pt>
                <c:pt idx="1117">
                  <c:v>958.3</c:v>
                </c:pt>
                <c:pt idx="1118">
                  <c:v>959.1</c:v>
                </c:pt>
                <c:pt idx="1119">
                  <c:v>960</c:v>
                </c:pt>
                <c:pt idx="1120">
                  <c:v>960.9</c:v>
                </c:pt>
                <c:pt idx="1121">
                  <c:v>961.7</c:v>
                </c:pt>
                <c:pt idx="1122">
                  <c:v>962.6</c:v>
                </c:pt>
                <c:pt idx="1123">
                  <c:v>963.4</c:v>
                </c:pt>
                <c:pt idx="1124">
                  <c:v>964.3</c:v>
                </c:pt>
                <c:pt idx="1125">
                  <c:v>965.1</c:v>
                </c:pt>
                <c:pt idx="1126">
                  <c:v>966</c:v>
                </c:pt>
                <c:pt idx="1127">
                  <c:v>966.9</c:v>
                </c:pt>
                <c:pt idx="1128">
                  <c:v>967.7</c:v>
                </c:pt>
                <c:pt idx="1129">
                  <c:v>968.6</c:v>
                </c:pt>
                <c:pt idx="1130">
                  <c:v>969.4</c:v>
                </c:pt>
                <c:pt idx="1131">
                  <c:v>970.3</c:v>
                </c:pt>
                <c:pt idx="1132">
                  <c:v>971.1</c:v>
                </c:pt>
                <c:pt idx="1133">
                  <c:v>972</c:v>
                </c:pt>
                <c:pt idx="1134">
                  <c:v>972.9</c:v>
                </c:pt>
                <c:pt idx="1135">
                  <c:v>973.7</c:v>
                </c:pt>
                <c:pt idx="1136">
                  <c:v>974.6</c:v>
                </c:pt>
                <c:pt idx="1137">
                  <c:v>975.4</c:v>
                </c:pt>
                <c:pt idx="1138">
                  <c:v>976.3</c:v>
                </c:pt>
                <c:pt idx="1139">
                  <c:v>977.1</c:v>
                </c:pt>
                <c:pt idx="1140">
                  <c:v>978</c:v>
                </c:pt>
                <c:pt idx="1141">
                  <c:v>978.9</c:v>
                </c:pt>
                <c:pt idx="1142">
                  <c:v>979.7</c:v>
                </c:pt>
                <c:pt idx="1143">
                  <c:v>980.6</c:v>
                </c:pt>
                <c:pt idx="1144">
                  <c:v>981.4</c:v>
                </c:pt>
                <c:pt idx="1145">
                  <c:v>982.3</c:v>
                </c:pt>
                <c:pt idx="1146">
                  <c:v>983.1</c:v>
                </c:pt>
                <c:pt idx="1147">
                  <c:v>984</c:v>
                </c:pt>
                <c:pt idx="1148">
                  <c:v>984.9</c:v>
                </c:pt>
                <c:pt idx="1149">
                  <c:v>985.7</c:v>
                </c:pt>
                <c:pt idx="1150">
                  <c:v>986.6</c:v>
                </c:pt>
                <c:pt idx="1151">
                  <c:v>987.4</c:v>
                </c:pt>
                <c:pt idx="1152">
                  <c:v>988.3</c:v>
                </c:pt>
                <c:pt idx="1153">
                  <c:v>989.1</c:v>
                </c:pt>
                <c:pt idx="1154">
                  <c:v>990</c:v>
                </c:pt>
                <c:pt idx="1155">
                  <c:v>990.9</c:v>
                </c:pt>
                <c:pt idx="1156">
                  <c:v>991.7</c:v>
                </c:pt>
                <c:pt idx="1157">
                  <c:v>992.6</c:v>
                </c:pt>
                <c:pt idx="1158">
                  <c:v>993.4</c:v>
                </c:pt>
                <c:pt idx="1159">
                  <c:v>994.3</c:v>
                </c:pt>
                <c:pt idx="1160">
                  <c:v>995.1</c:v>
                </c:pt>
                <c:pt idx="1161">
                  <c:v>996</c:v>
                </c:pt>
                <c:pt idx="1162">
                  <c:v>996.856092073382</c:v>
                </c:pt>
                <c:pt idx="1163">
                  <c:v>997.71322050422202</c:v>
                </c:pt>
                <c:pt idx="1164">
                  <c:v>998.57034893506204</c:v>
                </c:pt>
                <c:pt idx="1165">
                  <c:v>999.42747736590195</c:v>
                </c:pt>
                <c:pt idx="1166">
                  <c:v>1000.28460579674</c:v>
                </c:pt>
                <c:pt idx="1167">
                  <c:v>1001.1417342275799</c:v>
                </c:pt>
                <c:pt idx="1168">
                  <c:v>1001.99886265842</c:v>
                </c:pt>
                <c:pt idx="1169">
                  <c:v>1002.85599108926</c:v>
                </c:pt>
                <c:pt idx="1170">
                  <c:v>1003.7131195201</c:v>
                </c:pt>
                <c:pt idx="1171">
                  <c:v>1004.57024795094</c:v>
                </c:pt>
                <c:pt idx="1172">
                  <c:v>1005.42737638178</c:v>
                </c:pt>
                <c:pt idx="1173">
                  <c:v>1006.28450481262</c:v>
                </c:pt>
                <c:pt idx="1174">
                  <c:v>1007.14163324346</c:v>
                </c:pt>
                <c:pt idx="1175">
                  <c:v>1007.9987616743</c:v>
                </c:pt>
                <c:pt idx="1176">
                  <c:v>1008.85589010514</c:v>
                </c:pt>
                <c:pt idx="1177">
                  <c:v>1009.71301853598</c:v>
                </c:pt>
                <c:pt idx="1178">
                  <c:v>1010.5701469668199</c:v>
                </c:pt>
                <c:pt idx="1179">
                  <c:v>1011.42727539766</c:v>
                </c:pt>
                <c:pt idx="1180">
                  <c:v>1012.2844038285</c:v>
                </c:pt>
                <c:pt idx="1181">
                  <c:v>1013.14153225934</c:v>
                </c:pt>
                <c:pt idx="1182">
                  <c:v>1013.99866069019</c:v>
                </c:pt>
                <c:pt idx="1183">
                  <c:v>1014.8557891210301</c:v>
                </c:pt>
                <c:pt idx="1184">
                  <c:v>1015.71291755187</c:v>
                </c:pt>
                <c:pt idx="1185">
                  <c:v>1016.57004598271</c:v>
                </c:pt>
                <c:pt idx="1186">
                  <c:v>1017.42717441355</c:v>
                </c:pt>
                <c:pt idx="1187">
                  <c:v>1018.28430284439</c:v>
                </c:pt>
                <c:pt idx="1188">
                  <c:v>1019.14143127523</c:v>
                </c:pt>
                <c:pt idx="1189">
                  <c:v>1019.99855970607</c:v>
                </c:pt>
                <c:pt idx="1190">
                  <c:v>1020.85568813691</c:v>
                </c:pt>
                <c:pt idx="1191">
                  <c:v>1021.71281656775</c:v>
                </c:pt>
                <c:pt idx="1192">
                  <c:v>1022.56994499859</c:v>
                </c:pt>
                <c:pt idx="1193">
                  <c:v>1023.42707342943</c:v>
                </c:pt>
                <c:pt idx="1194">
                  <c:v>1024.2842018602701</c:v>
                </c:pt>
                <c:pt idx="1195">
                  <c:v>1025.1413302911101</c:v>
                </c:pt>
                <c:pt idx="1196">
                  <c:v>1025.9984587219501</c:v>
                </c:pt>
                <c:pt idx="1197">
                  <c:v>1026.8555871527899</c:v>
                </c:pt>
                <c:pt idx="1198">
                  <c:v>1027.7127155836299</c:v>
                </c:pt>
                <c:pt idx="1199">
                  <c:v>1028.5698440144699</c:v>
                </c:pt>
                <c:pt idx="1200">
                  <c:v>1029.42697244531</c:v>
                </c:pt>
                <c:pt idx="1201">
                  <c:v>1030.28410087615</c:v>
                </c:pt>
                <c:pt idx="1202">
                  <c:v>1031.14122930699</c:v>
                </c:pt>
                <c:pt idx="1203">
                  <c:v>1031.99835773783</c:v>
                </c:pt>
                <c:pt idx="1204">
                  <c:v>1032.85548616867</c:v>
                </c:pt>
                <c:pt idx="1205">
                  <c:v>1033.7126145995101</c:v>
                </c:pt>
                <c:pt idx="1206">
                  <c:v>1034.5697430303501</c:v>
                </c:pt>
                <c:pt idx="1207">
                  <c:v>1035.4268714611901</c:v>
                </c:pt>
                <c:pt idx="1208">
                  <c:v>1036.2839998920299</c:v>
                </c:pt>
                <c:pt idx="1209">
                  <c:v>1037.1411283228699</c:v>
                </c:pt>
                <c:pt idx="1210">
                  <c:v>1037.9982567537099</c:v>
                </c:pt>
                <c:pt idx="1211">
                  <c:v>1038.85538518455</c:v>
                </c:pt>
                <c:pt idx="1212">
                  <c:v>1039.71251361539</c:v>
                </c:pt>
                <c:pt idx="1213">
                  <c:v>1040.56964204623</c:v>
                </c:pt>
                <c:pt idx="1214">
                  <c:v>1041.42677047707</c:v>
                </c:pt>
                <c:pt idx="1215">
                  <c:v>1042.28389890791</c:v>
                </c:pt>
                <c:pt idx="1216">
                  <c:v>1043.1410273387501</c:v>
                </c:pt>
                <c:pt idx="1217">
                  <c:v>1043.9981557695901</c:v>
                </c:pt>
                <c:pt idx="1218">
                  <c:v>1044.8552842004301</c:v>
                </c:pt>
                <c:pt idx="1219">
                  <c:v>1045.7124126312699</c:v>
                </c:pt>
                <c:pt idx="1220">
                  <c:v>1046.5695410621099</c:v>
                </c:pt>
                <c:pt idx="1221">
                  <c:v>1047.4266694929499</c:v>
                </c:pt>
                <c:pt idx="1222">
                  <c:v>1048.28379792379</c:v>
                </c:pt>
                <c:pt idx="1223">
                  <c:v>1049.14092635463</c:v>
                </c:pt>
                <c:pt idx="1224">
                  <c:v>1049.99805478547</c:v>
                </c:pt>
                <c:pt idx="1225">
                  <c:v>1050.85518321631</c:v>
                </c:pt>
                <c:pt idx="1226">
                  <c:v>1051.71231164715</c:v>
                </c:pt>
                <c:pt idx="1227">
                  <c:v>1052.5694400779901</c:v>
                </c:pt>
                <c:pt idx="1228">
                  <c:v>1053.4265685088301</c:v>
                </c:pt>
                <c:pt idx="1229">
                  <c:v>1054.2836969396701</c:v>
                </c:pt>
                <c:pt idx="1230">
                  <c:v>1055.1408253705099</c:v>
                </c:pt>
                <c:pt idx="1231">
                  <c:v>1055.9979538013499</c:v>
                </c:pt>
                <c:pt idx="1232">
                  <c:v>1056.8550822321899</c:v>
                </c:pt>
                <c:pt idx="1233">
                  <c:v>1057.71221066303</c:v>
                </c:pt>
                <c:pt idx="1234">
                  <c:v>1058.56933909387</c:v>
                </c:pt>
                <c:pt idx="1235">
                  <c:v>1059.42646752471</c:v>
                </c:pt>
                <c:pt idx="1236">
                  <c:v>1060.28359595555</c:v>
                </c:pt>
                <c:pt idx="1237">
                  <c:v>1061.14072438639</c:v>
                </c:pt>
                <c:pt idx="1238">
                  <c:v>1061.9978528172301</c:v>
                </c:pt>
                <c:pt idx="1239">
                  <c:v>1062.8549812480701</c:v>
                </c:pt>
                <c:pt idx="1240">
                  <c:v>1063.7121096789101</c:v>
                </c:pt>
                <c:pt idx="1241">
                  <c:v>1064.5692381097599</c:v>
                </c:pt>
                <c:pt idx="1242">
                  <c:v>1065.4263665405999</c:v>
                </c:pt>
                <c:pt idx="1243">
                  <c:v>1066.2834949714399</c:v>
                </c:pt>
                <c:pt idx="1244">
                  <c:v>1067.14062340228</c:v>
                </c:pt>
                <c:pt idx="1245">
                  <c:v>1067.99775183312</c:v>
                </c:pt>
                <c:pt idx="1246">
                  <c:v>1068.85488026396</c:v>
                </c:pt>
                <c:pt idx="1247">
                  <c:v>1069.7120086948</c:v>
                </c:pt>
                <c:pt idx="1248">
                  <c:v>1070.5691371256401</c:v>
                </c:pt>
                <c:pt idx="1249">
                  <c:v>1071.4262655564801</c:v>
                </c:pt>
                <c:pt idx="1250">
                  <c:v>1072.2833939873201</c:v>
                </c:pt>
                <c:pt idx="1251">
                  <c:v>1073.1405224181599</c:v>
                </c:pt>
                <c:pt idx="1252">
                  <c:v>1073.9976508489999</c:v>
                </c:pt>
                <c:pt idx="1253">
                  <c:v>1074.8547792798399</c:v>
                </c:pt>
                <c:pt idx="1254">
                  <c:v>1075.71190771068</c:v>
                </c:pt>
                <c:pt idx="1255">
                  <c:v>1076.56903614152</c:v>
                </c:pt>
                <c:pt idx="1256">
                  <c:v>1077.42616457236</c:v>
                </c:pt>
                <c:pt idx="1257">
                  <c:v>1078.2832930032</c:v>
                </c:pt>
                <c:pt idx="1258">
                  <c:v>1079.14042143404</c:v>
                </c:pt>
                <c:pt idx="1259">
                  <c:v>1079.9975498648801</c:v>
                </c:pt>
                <c:pt idx="1260">
                  <c:v>1080.8546782957201</c:v>
                </c:pt>
                <c:pt idx="1261">
                  <c:v>1081.7118067265601</c:v>
                </c:pt>
                <c:pt idx="1262">
                  <c:v>1082.5689351573999</c:v>
                </c:pt>
                <c:pt idx="1263">
                  <c:v>1083.4260635882399</c:v>
                </c:pt>
                <c:pt idx="1264">
                  <c:v>1084.2831920190799</c:v>
                </c:pt>
                <c:pt idx="1265">
                  <c:v>1085.14032044992</c:v>
                </c:pt>
                <c:pt idx="1266">
                  <c:v>1085.99744888076</c:v>
                </c:pt>
                <c:pt idx="1267">
                  <c:v>1086.8545773116</c:v>
                </c:pt>
                <c:pt idx="1268">
                  <c:v>1087.71170574244</c:v>
                </c:pt>
                <c:pt idx="1269">
                  <c:v>1088.56883417328</c:v>
                </c:pt>
                <c:pt idx="1270">
                  <c:v>1089.4259626041201</c:v>
                </c:pt>
                <c:pt idx="1271">
                  <c:v>1090.2830910349601</c:v>
                </c:pt>
                <c:pt idx="1272">
                  <c:v>1091.1402194658001</c:v>
                </c:pt>
                <c:pt idx="1273">
                  <c:v>1091.9973478966399</c:v>
                </c:pt>
                <c:pt idx="1274">
                  <c:v>1092.8544763274799</c:v>
                </c:pt>
                <c:pt idx="1275">
                  <c:v>1093.7116047583199</c:v>
                </c:pt>
                <c:pt idx="1276">
                  <c:v>1094.56873318916</c:v>
                </c:pt>
                <c:pt idx="1277">
                  <c:v>1095.42586162</c:v>
                </c:pt>
                <c:pt idx="1278">
                  <c:v>1096.28299005084</c:v>
                </c:pt>
                <c:pt idx="1279">
                  <c:v>1097.14011848168</c:v>
                </c:pt>
                <c:pt idx="1280">
                  <c:v>1097.99724691252</c:v>
                </c:pt>
                <c:pt idx="1281">
                  <c:v>1098.8543753433601</c:v>
                </c:pt>
                <c:pt idx="1282">
                  <c:v>1099.7115037742001</c:v>
                </c:pt>
                <c:pt idx="1283">
                  <c:v>1100.5686322050401</c:v>
                </c:pt>
                <c:pt idx="1284">
                  <c:v>1101.4257606358799</c:v>
                </c:pt>
                <c:pt idx="1285">
                  <c:v>1102.2828890667199</c:v>
                </c:pt>
                <c:pt idx="1286">
                  <c:v>1103.1400174975599</c:v>
                </c:pt>
                <c:pt idx="1287">
                  <c:v>1103.9971459284</c:v>
                </c:pt>
                <c:pt idx="1288">
                  <c:v>1104.85427435924</c:v>
                </c:pt>
                <c:pt idx="1289">
                  <c:v>1105.71140279008</c:v>
                </c:pt>
                <c:pt idx="1290">
                  <c:v>1106.56853122092</c:v>
                </c:pt>
                <c:pt idx="1291">
                  <c:v>1107.42565965176</c:v>
                </c:pt>
                <c:pt idx="1292">
                  <c:v>1108.2827880826001</c:v>
                </c:pt>
                <c:pt idx="1293">
                  <c:v>1109.1399165134401</c:v>
                </c:pt>
                <c:pt idx="1294">
                  <c:v>1109.9970449442801</c:v>
                </c:pt>
                <c:pt idx="1295">
                  <c:v>1110.8541733751199</c:v>
                </c:pt>
                <c:pt idx="1296">
                  <c:v>1111.7113018059599</c:v>
                </c:pt>
                <c:pt idx="1297">
                  <c:v>1112.5684302367999</c:v>
                </c:pt>
                <c:pt idx="1298">
                  <c:v>1113.42555866764</c:v>
                </c:pt>
                <c:pt idx="1299">
                  <c:v>1114.28268709848</c:v>
                </c:pt>
                <c:pt idx="1300">
                  <c:v>1115.13981552933</c:v>
                </c:pt>
                <c:pt idx="1301">
                  <c:v>1115.99694396017</c:v>
                </c:pt>
                <c:pt idx="1302">
                  <c:v>1116.85407239101</c:v>
                </c:pt>
                <c:pt idx="1303">
                  <c:v>1117.7112008218501</c:v>
                </c:pt>
                <c:pt idx="1304">
                  <c:v>1118.5683292526901</c:v>
                </c:pt>
                <c:pt idx="1305">
                  <c:v>1119.4254576835301</c:v>
                </c:pt>
                <c:pt idx="1306">
                  <c:v>1120.2825861143699</c:v>
                </c:pt>
                <c:pt idx="1307">
                  <c:v>1121.1397145452099</c:v>
                </c:pt>
                <c:pt idx="1308">
                  <c:v>1121.9968429760499</c:v>
                </c:pt>
                <c:pt idx="1309">
                  <c:v>1122.85397140689</c:v>
                </c:pt>
                <c:pt idx="1310">
                  <c:v>1123.71109983773</c:v>
                </c:pt>
                <c:pt idx="1311">
                  <c:v>1124.56822826857</c:v>
                </c:pt>
                <c:pt idx="1312">
                  <c:v>1125.42535669941</c:v>
                </c:pt>
                <c:pt idx="1313">
                  <c:v>1126.2824851302501</c:v>
                </c:pt>
                <c:pt idx="1314">
                  <c:v>1127.1396135610901</c:v>
                </c:pt>
                <c:pt idx="1315">
                  <c:v>1127.9967419919301</c:v>
                </c:pt>
                <c:pt idx="1316">
                  <c:v>1128.8538704227699</c:v>
                </c:pt>
                <c:pt idx="1317">
                  <c:v>1129.7109988536099</c:v>
                </c:pt>
                <c:pt idx="1318">
                  <c:v>1130.5681272844499</c:v>
                </c:pt>
                <c:pt idx="1319">
                  <c:v>1131.4252557152899</c:v>
                </c:pt>
                <c:pt idx="1320">
                  <c:v>1132.28238414613</c:v>
                </c:pt>
                <c:pt idx="1321">
                  <c:v>1133.13951257697</c:v>
                </c:pt>
                <c:pt idx="1322">
                  <c:v>1133.99664100781</c:v>
                </c:pt>
                <c:pt idx="1323">
                  <c:v>1134.85376943865</c:v>
                </c:pt>
                <c:pt idx="1324">
                  <c:v>1135.7108978694901</c:v>
                </c:pt>
                <c:pt idx="1325">
                  <c:v>1136.5680263003301</c:v>
                </c:pt>
                <c:pt idx="1326">
                  <c:v>1137.4251547311701</c:v>
                </c:pt>
                <c:pt idx="1327">
                  <c:v>1138.2822831620099</c:v>
                </c:pt>
                <c:pt idx="1328">
                  <c:v>1139.1394115928499</c:v>
                </c:pt>
                <c:pt idx="1329">
                  <c:v>1139.9965400236899</c:v>
                </c:pt>
                <c:pt idx="1330">
                  <c:v>1140.85366845453</c:v>
                </c:pt>
                <c:pt idx="1331">
                  <c:v>1141.71079688537</c:v>
                </c:pt>
                <c:pt idx="1332">
                  <c:v>1142.56792531621</c:v>
                </c:pt>
                <c:pt idx="1333">
                  <c:v>1143.42505374705</c:v>
                </c:pt>
                <c:pt idx="1334">
                  <c:v>1144.28218217789</c:v>
                </c:pt>
                <c:pt idx="1335">
                  <c:v>1145.1393106087301</c:v>
                </c:pt>
                <c:pt idx="1336">
                  <c:v>1145.9964390395701</c:v>
                </c:pt>
                <c:pt idx="1337">
                  <c:v>1146.8535674704101</c:v>
                </c:pt>
                <c:pt idx="1338">
                  <c:v>1147.7106959012499</c:v>
                </c:pt>
                <c:pt idx="1339">
                  <c:v>1148.5678243320899</c:v>
                </c:pt>
                <c:pt idx="1340">
                  <c:v>1149.4249527629299</c:v>
                </c:pt>
                <c:pt idx="1341">
                  <c:v>1150.28208119377</c:v>
                </c:pt>
                <c:pt idx="1342">
                  <c:v>1151.13920962461</c:v>
                </c:pt>
                <c:pt idx="1343">
                  <c:v>1151.99633805545</c:v>
                </c:pt>
                <c:pt idx="1344">
                  <c:v>1152.85346648629</c:v>
                </c:pt>
                <c:pt idx="1345">
                  <c:v>1153.71059491713</c:v>
                </c:pt>
                <c:pt idx="1346">
                  <c:v>1154.5677233479701</c:v>
                </c:pt>
                <c:pt idx="1347">
                  <c:v>1155.4248517788101</c:v>
                </c:pt>
                <c:pt idx="1348">
                  <c:v>1156.2819802096501</c:v>
                </c:pt>
                <c:pt idx="1349">
                  <c:v>1157.1391086404899</c:v>
                </c:pt>
                <c:pt idx="1350">
                  <c:v>1157.9962370713299</c:v>
                </c:pt>
                <c:pt idx="1351">
                  <c:v>1158.8533655021699</c:v>
                </c:pt>
                <c:pt idx="1352">
                  <c:v>1159.71049393301</c:v>
                </c:pt>
                <c:pt idx="1353">
                  <c:v>1160.56762236385</c:v>
                </c:pt>
                <c:pt idx="1354">
                  <c:v>1161.42475079469</c:v>
                </c:pt>
                <c:pt idx="1355">
                  <c:v>1162.28187922553</c:v>
                </c:pt>
                <c:pt idx="1356">
                  <c:v>1163.13900765637</c:v>
                </c:pt>
                <c:pt idx="1357">
                  <c:v>1163.9961360872101</c:v>
                </c:pt>
                <c:pt idx="1358">
                  <c:v>1164.8532645180501</c:v>
                </c:pt>
                <c:pt idx="1359">
                  <c:v>1165.7103929489001</c:v>
                </c:pt>
                <c:pt idx="1360">
                  <c:v>1166.5675213797399</c:v>
                </c:pt>
                <c:pt idx="1361">
                  <c:v>1167.4246498105799</c:v>
                </c:pt>
                <c:pt idx="1362">
                  <c:v>1168.2817782414199</c:v>
                </c:pt>
                <c:pt idx="1363">
                  <c:v>1169.13890667226</c:v>
                </c:pt>
                <c:pt idx="1364">
                  <c:v>1169.9960351031</c:v>
                </c:pt>
                <c:pt idx="1365">
                  <c:v>1170.85316353394</c:v>
                </c:pt>
                <c:pt idx="1366">
                  <c:v>1171.71029196478</c:v>
                </c:pt>
                <c:pt idx="1367">
                  <c:v>1172.56742039562</c:v>
                </c:pt>
                <c:pt idx="1368">
                  <c:v>1173.4245488264601</c:v>
                </c:pt>
                <c:pt idx="1369">
                  <c:v>1174.2816772573001</c:v>
                </c:pt>
                <c:pt idx="1370">
                  <c:v>1175.1388056881401</c:v>
                </c:pt>
                <c:pt idx="1371">
                  <c:v>1175.9959341189799</c:v>
                </c:pt>
                <c:pt idx="1372">
                  <c:v>1176.8530625498199</c:v>
                </c:pt>
                <c:pt idx="1373">
                  <c:v>1177.7101909806599</c:v>
                </c:pt>
                <c:pt idx="1374">
                  <c:v>1178.5673194115</c:v>
                </c:pt>
                <c:pt idx="1375">
                  <c:v>1179.42444784234</c:v>
                </c:pt>
                <c:pt idx="1376">
                  <c:v>1180.28157627318</c:v>
                </c:pt>
                <c:pt idx="1377">
                  <c:v>1181.13870470402</c:v>
                </c:pt>
                <c:pt idx="1378">
                  <c:v>1181.99583313486</c:v>
                </c:pt>
                <c:pt idx="1379">
                  <c:v>1182.8529615657001</c:v>
                </c:pt>
                <c:pt idx="1380">
                  <c:v>1183.7100899965401</c:v>
                </c:pt>
                <c:pt idx="1381">
                  <c:v>1184.5672184273801</c:v>
                </c:pt>
                <c:pt idx="1382">
                  <c:v>1185.4243468582199</c:v>
                </c:pt>
                <c:pt idx="1383">
                  <c:v>1186.2814752890599</c:v>
                </c:pt>
                <c:pt idx="1384">
                  <c:v>1187.1386037198999</c:v>
                </c:pt>
                <c:pt idx="1385">
                  <c:v>1187.99573215074</c:v>
                </c:pt>
                <c:pt idx="1386">
                  <c:v>1188.85286058158</c:v>
                </c:pt>
                <c:pt idx="1387">
                  <c:v>1189.70998901242</c:v>
                </c:pt>
                <c:pt idx="1388">
                  <c:v>1190.56711744326</c:v>
                </c:pt>
                <c:pt idx="1389">
                  <c:v>1191.4242458741001</c:v>
                </c:pt>
                <c:pt idx="1390">
                  <c:v>1192.2813743049401</c:v>
                </c:pt>
                <c:pt idx="1391">
                  <c:v>1193.1385027357801</c:v>
                </c:pt>
                <c:pt idx="1392">
                  <c:v>1193.9956311666199</c:v>
                </c:pt>
                <c:pt idx="1393">
                  <c:v>1194.8527595974599</c:v>
                </c:pt>
                <c:pt idx="1394">
                  <c:v>1195.7098880282999</c:v>
                </c:pt>
                <c:pt idx="1395">
                  <c:v>1196.5670164591399</c:v>
                </c:pt>
                <c:pt idx="1396">
                  <c:v>1197.42414488998</c:v>
                </c:pt>
                <c:pt idx="1397">
                  <c:v>1198.28127332082</c:v>
                </c:pt>
                <c:pt idx="1398">
                  <c:v>1199.13840175166</c:v>
                </c:pt>
                <c:pt idx="1399">
                  <c:v>1199.9955301825</c:v>
                </c:pt>
                <c:pt idx="1400">
                  <c:v>1200.8526586133401</c:v>
                </c:pt>
                <c:pt idx="1401">
                  <c:v>1201.7097870441801</c:v>
                </c:pt>
                <c:pt idx="1402">
                  <c:v>1202.5669154750201</c:v>
                </c:pt>
                <c:pt idx="1403">
                  <c:v>1203.4240439058599</c:v>
                </c:pt>
                <c:pt idx="1404">
                  <c:v>1204.2811723366999</c:v>
                </c:pt>
                <c:pt idx="1405">
                  <c:v>1205.1383007675399</c:v>
                </c:pt>
                <c:pt idx="1406">
                  <c:v>1205.99542919838</c:v>
                </c:pt>
                <c:pt idx="1407">
                  <c:v>1206.85255762922</c:v>
                </c:pt>
                <c:pt idx="1408">
                  <c:v>1207.70968606006</c:v>
                </c:pt>
                <c:pt idx="1409">
                  <c:v>1208.5668144909</c:v>
                </c:pt>
                <c:pt idx="1410">
                  <c:v>1209.42394292174</c:v>
                </c:pt>
                <c:pt idx="1411">
                  <c:v>1210.2810713525801</c:v>
                </c:pt>
                <c:pt idx="1412">
                  <c:v>1211.1381997834201</c:v>
                </c:pt>
                <c:pt idx="1413">
                  <c:v>1211.9953282142601</c:v>
                </c:pt>
                <c:pt idx="1414">
                  <c:v>1212.8524566450999</c:v>
                </c:pt>
                <c:pt idx="1415">
                  <c:v>1213.7095850759399</c:v>
                </c:pt>
                <c:pt idx="1416">
                  <c:v>1214.5667135067799</c:v>
                </c:pt>
                <c:pt idx="1417">
                  <c:v>1215.42384193762</c:v>
                </c:pt>
                <c:pt idx="1418">
                  <c:v>1216.28097036846</c:v>
                </c:pt>
                <c:pt idx="1419">
                  <c:v>1217.13809879931</c:v>
                </c:pt>
                <c:pt idx="1420">
                  <c:v>1217.99522723015</c:v>
                </c:pt>
                <c:pt idx="1421">
                  <c:v>1218.85235566099</c:v>
                </c:pt>
                <c:pt idx="1422">
                  <c:v>1219.7094840918301</c:v>
                </c:pt>
                <c:pt idx="1423">
                  <c:v>1220.5666125226701</c:v>
                </c:pt>
                <c:pt idx="1424">
                  <c:v>1221.4237409535101</c:v>
                </c:pt>
                <c:pt idx="1425">
                  <c:v>1222.2808693843499</c:v>
                </c:pt>
                <c:pt idx="1426">
                  <c:v>1223.1379978151899</c:v>
                </c:pt>
                <c:pt idx="1427">
                  <c:v>1223.9951262460299</c:v>
                </c:pt>
                <c:pt idx="1428">
                  <c:v>1224.85225467687</c:v>
                </c:pt>
                <c:pt idx="1429">
                  <c:v>1225.70938310771</c:v>
                </c:pt>
                <c:pt idx="1430">
                  <c:v>1226.56651153855</c:v>
                </c:pt>
                <c:pt idx="1431">
                  <c:v>1227.42363996939</c:v>
                </c:pt>
                <c:pt idx="1432">
                  <c:v>1228.28076840023</c:v>
                </c:pt>
                <c:pt idx="1433">
                  <c:v>1229.1378968310701</c:v>
                </c:pt>
                <c:pt idx="1434">
                  <c:v>1229.9950252619101</c:v>
                </c:pt>
                <c:pt idx="1435">
                  <c:v>1230.8521536927501</c:v>
                </c:pt>
                <c:pt idx="1436">
                  <c:v>1231.7092821235899</c:v>
                </c:pt>
                <c:pt idx="1437">
                  <c:v>1232.5664105544299</c:v>
                </c:pt>
                <c:pt idx="1438">
                  <c:v>1233.4235389852699</c:v>
                </c:pt>
                <c:pt idx="1439">
                  <c:v>1234.28066741611</c:v>
                </c:pt>
                <c:pt idx="1440">
                  <c:v>1235.13779584695</c:v>
                </c:pt>
                <c:pt idx="1441">
                  <c:v>1235.99492427779</c:v>
                </c:pt>
                <c:pt idx="1442">
                  <c:v>1236.85205270863</c:v>
                </c:pt>
                <c:pt idx="1443">
                  <c:v>1237.70918113947</c:v>
                </c:pt>
                <c:pt idx="1444">
                  <c:v>1238.5663095703101</c:v>
                </c:pt>
                <c:pt idx="1445">
                  <c:v>1239.4234380011501</c:v>
                </c:pt>
                <c:pt idx="1446">
                  <c:v>1240.2805664319901</c:v>
                </c:pt>
                <c:pt idx="1447">
                  <c:v>1241.1376948628299</c:v>
                </c:pt>
                <c:pt idx="1448">
                  <c:v>1241.9948232936699</c:v>
                </c:pt>
                <c:pt idx="1449">
                  <c:v>1242.8519517245099</c:v>
                </c:pt>
                <c:pt idx="1450">
                  <c:v>1243.70908015535</c:v>
                </c:pt>
                <c:pt idx="1451">
                  <c:v>1244.56620858619</c:v>
                </c:pt>
                <c:pt idx="1452">
                  <c:v>1245.42333701703</c:v>
                </c:pt>
                <c:pt idx="1453">
                  <c:v>1246.28046544787</c:v>
                </c:pt>
                <c:pt idx="1454">
                  <c:v>1247.13759387871</c:v>
                </c:pt>
                <c:pt idx="1455">
                  <c:v>1247.9947223095501</c:v>
                </c:pt>
                <c:pt idx="1456">
                  <c:v>1248.8518507403901</c:v>
                </c:pt>
                <c:pt idx="1457">
                  <c:v>1249.7089791712301</c:v>
                </c:pt>
                <c:pt idx="1458">
                  <c:v>1250.5661076020699</c:v>
                </c:pt>
                <c:pt idx="1459">
                  <c:v>1251.4232360329099</c:v>
                </c:pt>
                <c:pt idx="1460">
                  <c:v>1252.2803644637499</c:v>
                </c:pt>
                <c:pt idx="1461">
                  <c:v>1253.13749289459</c:v>
                </c:pt>
                <c:pt idx="1462">
                  <c:v>1253.99462132543</c:v>
                </c:pt>
                <c:pt idx="1463">
                  <c:v>1254.85174975627</c:v>
                </c:pt>
                <c:pt idx="1464">
                  <c:v>1255.70887818711</c:v>
                </c:pt>
                <c:pt idx="1465">
                  <c:v>1256.5660066179501</c:v>
                </c:pt>
                <c:pt idx="1466">
                  <c:v>1257.4231350487901</c:v>
                </c:pt>
                <c:pt idx="1467">
                  <c:v>1258.2802634796301</c:v>
                </c:pt>
                <c:pt idx="1468">
                  <c:v>1259.1373919104699</c:v>
                </c:pt>
                <c:pt idx="1469">
                  <c:v>1259.9945203413099</c:v>
                </c:pt>
                <c:pt idx="1470">
                  <c:v>1260.8516487721499</c:v>
                </c:pt>
                <c:pt idx="1471">
                  <c:v>1261.7087772029899</c:v>
                </c:pt>
                <c:pt idx="1472">
                  <c:v>1262.56590563383</c:v>
                </c:pt>
                <c:pt idx="1473">
                  <c:v>1263.42303406467</c:v>
                </c:pt>
                <c:pt idx="1474">
                  <c:v>1264.28016249551</c:v>
                </c:pt>
                <c:pt idx="1475">
                  <c:v>1265.13729092635</c:v>
                </c:pt>
                <c:pt idx="1476">
                  <c:v>1265.9944193571901</c:v>
                </c:pt>
                <c:pt idx="1477">
                  <c:v>1266.8515477880301</c:v>
                </c:pt>
                <c:pt idx="1478">
                  <c:v>1267.7086762188801</c:v>
                </c:pt>
                <c:pt idx="1479">
                  <c:v>1268.5658046497199</c:v>
                </c:pt>
                <c:pt idx="1480">
                  <c:v>1269.4229330805599</c:v>
                </c:pt>
                <c:pt idx="1481">
                  <c:v>1270.2800615113999</c:v>
                </c:pt>
                <c:pt idx="1482">
                  <c:v>1271.13718994224</c:v>
                </c:pt>
                <c:pt idx="1483">
                  <c:v>1271.99431837308</c:v>
                </c:pt>
                <c:pt idx="1484">
                  <c:v>1272.85144680392</c:v>
                </c:pt>
                <c:pt idx="1485">
                  <c:v>1273.70857523476</c:v>
                </c:pt>
                <c:pt idx="1486">
                  <c:v>1274.5657036656</c:v>
                </c:pt>
                <c:pt idx="1487">
                  <c:v>1275.4228320964401</c:v>
                </c:pt>
                <c:pt idx="1488">
                  <c:v>1276.2799605272801</c:v>
                </c:pt>
                <c:pt idx="1489">
                  <c:v>1277.1370889581201</c:v>
                </c:pt>
                <c:pt idx="1490">
                  <c:v>1277.9942173889599</c:v>
                </c:pt>
                <c:pt idx="1491">
                  <c:v>1278.8513458197999</c:v>
                </c:pt>
                <c:pt idx="1492">
                  <c:v>1279.7084742506399</c:v>
                </c:pt>
                <c:pt idx="1493">
                  <c:v>1280.56560268148</c:v>
                </c:pt>
                <c:pt idx="1494">
                  <c:v>1281.42273111232</c:v>
                </c:pt>
                <c:pt idx="1495">
                  <c:v>1282.27985954316</c:v>
                </c:pt>
                <c:pt idx="1496">
                  <c:v>1283.136987974</c:v>
                </c:pt>
                <c:pt idx="1497">
                  <c:v>1283.99411640484</c:v>
                </c:pt>
                <c:pt idx="1498">
                  <c:v>1284.8512448356801</c:v>
                </c:pt>
                <c:pt idx="1499">
                  <c:v>1285.7083732665201</c:v>
                </c:pt>
                <c:pt idx="1500">
                  <c:v>1286.5655016973601</c:v>
                </c:pt>
                <c:pt idx="1501">
                  <c:v>1287.4226301281999</c:v>
                </c:pt>
                <c:pt idx="1502">
                  <c:v>1288.2797585590399</c:v>
                </c:pt>
                <c:pt idx="1503">
                  <c:v>1289.1368869898799</c:v>
                </c:pt>
                <c:pt idx="1504">
                  <c:v>1289.99401542072</c:v>
                </c:pt>
                <c:pt idx="1505">
                  <c:v>1290.85114385156</c:v>
                </c:pt>
                <c:pt idx="1506">
                  <c:v>1291.7082722824</c:v>
                </c:pt>
                <c:pt idx="1507">
                  <c:v>1292.56540071324</c:v>
                </c:pt>
                <c:pt idx="1508">
                  <c:v>1293.42252914408</c:v>
                </c:pt>
                <c:pt idx="1509">
                  <c:v>1294.2796575749201</c:v>
                </c:pt>
                <c:pt idx="1510">
                  <c:v>1295.1367860057601</c:v>
                </c:pt>
                <c:pt idx="1511">
                  <c:v>1295.9939144366001</c:v>
                </c:pt>
                <c:pt idx="1512">
                  <c:v>1296.8510428674399</c:v>
                </c:pt>
                <c:pt idx="1513">
                  <c:v>1297.7081712982799</c:v>
                </c:pt>
                <c:pt idx="1514">
                  <c:v>1298.5652997291199</c:v>
                </c:pt>
                <c:pt idx="1515">
                  <c:v>1299.42242815996</c:v>
                </c:pt>
                <c:pt idx="1516">
                  <c:v>1300.2795565908</c:v>
                </c:pt>
                <c:pt idx="1517">
                  <c:v>1301.13668502164</c:v>
                </c:pt>
                <c:pt idx="1518">
                  <c:v>1301.99381345248</c:v>
                </c:pt>
                <c:pt idx="1519">
                  <c:v>1302.85094188332</c:v>
                </c:pt>
                <c:pt idx="1520">
                  <c:v>1303.7080703141601</c:v>
                </c:pt>
                <c:pt idx="1521">
                  <c:v>1304.5651987450001</c:v>
                </c:pt>
                <c:pt idx="1522">
                  <c:v>1305.4223271758401</c:v>
                </c:pt>
                <c:pt idx="1523">
                  <c:v>1306.2794556066799</c:v>
                </c:pt>
                <c:pt idx="1524">
                  <c:v>1307.1365840375199</c:v>
                </c:pt>
                <c:pt idx="1525">
                  <c:v>1307.9937124683599</c:v>
                </c:pt>
                <c:pt idx="1526">
                  <c:v>1308.8508408992</c:v>
                </c:pt>
                <c:pt idx="1527">
                  <c:v>1309.70796933004</c:v>
                </c:pt>
                <c:pt idx="1528">
                  <c:v>1310.56509776088</c:v>
                </c:pt>
                <c:pt idx="1529">
                  <c:v>1311.42222619172</c:v>
                </c:pt>
                <c:pt idx="1530">
                  <c:v>1312.27935462256</c:v>
                </c:pt>
                <c:pt idx="1531">
                  <c:v>1313.1364830534001</c:v>
                </c:pt>
                <c:pt idx="1532">
                  <c:v>1313.9936114842401</c:v>
                </c:pt>
                <c:pt idx="1533">
                  <c:v>1314.8507399150801</c:v>
                </c:pt>
                <c:pt idx="1534">
                  <c:v>1315.7078683459199</c:v>
                </c:pt>
                <c:pt idx="1535">
                  <c:v>1316.5649967767599</c:v>
                </c:pt>
                <c:pt idx="1536">
                  <c:v>1317.4221252075999</c:v>
                </c:pt>
                <c:pt idx="1537">
                  <c:v>1318.27925363845</c:v>
                </c:pt>
                <c:pt idx="1538">
                  <c:v>1319.13638206929</c:v>
                </c:pt>
                <c:pt idx="1539">
                  <c:v>1319.99351050013</c:v>
                </c:pt>
                <c:pt idx="1540">
                  <c:v>1320.85063893097</c:v>
                </c:pt>
                <c:pt idx="1541">
                  <c:v>1321.7077673618101</c:v>
                </c:pt>
                <c:pt idx="1542">
                  <c:v>1322.5648957926501</c:v>
                </c:pt>
                <c:pt idx="1543">
                  <c:v>1323.4220242234901</c:v>
                </c:pt>
                <c:pt idx="1544">
                  <c:v>1324.2791526543299</c:v>
                </c:pt>
                <c:pt idx="1545">
                  <c:v>1325.1362810851699</c:v>
                </c:pt>
                <c:pt idx="1546">
                  <c:v>1325.9934095160099</c:v>
                </c:pt>
                <c:pt idx="1547">
                  <c:v>1326.85053794685</c:v>
                </c:pt>
                <c:pt idx="1548">
                  <c:v>1327.70766637769</c:v>
                </c:pt>
                <c:pt idx="1549">
                  <c:v>1328.56479480853</c:v>
                </c:pt>
                <c:pt idx="1550">
                  <c:v>1329.42192323937</c:v>
                </c:pt>
                <c:pt idx="1551">
                  <c:v>1330.27905167021</c:v>
                </c:pt>
                <c:pt idx="1552">
                  <c:v>1331.1361801010501</c:v>
                </c:pt>
                <c:pt idx="1553">
                  <c:v>1331.9933085318901</c:v>
                </c:pt>
                <c:pt idx="1554">
                  <c:v>1332.8504369627301</c:v>
                </c:pt>
                <c:pt idx="1555">
                  <c:v>1333.7075653935699</c:v>
                </c:pt>
                <c:pt idx="1556">
                  <c:v>1334.5646938244099</c:v>
                </c:pt>
                <c:pt idx="1557">
                  <c:v>1335.4218222552499</c:v>
                </c:pt>
                <c:pt idx="1558">
                  <c:v>1336.27895068609</c:v>
                </c:pt>
                <c:pt idx="1559">
                  <c:v>1337.13607911693</c:v>
                </c:pt>
                <c:pt idx="1560">
                  <c:v>1337.99320754777</c:v>
                </c:pt>
                <c:pt idx="1561">
                  <c:v>1338.85033597861</c:v>
                </c:pt>
                <c:pt idx="1562">
                  <c:v>1339.70746440945</c:v>
                </c:pt>
                <c:pt idx="1563">
                  <c:v>1340.5645928402901</c:v>
                </c:pt>
                <c:pt idx="1564">
                  <c:v>1341.4217212711301</c:v>
                </c:pt>
                <c:pt idx="1565">
                  <c:v>1342.2788497019701</c:v>
                </c:pt>
                <c:pt idx="1566">
                  <c:v>1343.1359781328099</c:v>
                </c:pt>
                <c:pt idx="1567">
                  <c:v>1343.9931065636499</c:v>
                </c:pt>
                <c:pt idx="1568">
                  <c:v>1344.8502349944899</c:v>
                </c:pt>
                <c:pt idx="1569">
                  <c:v>1345.70736342533</c:v>
                </c:pt>
                <c:pt idx="1570">
                  <c:v>1346.56449185617</c:v>
                </c:pt>
                <c:pt idx="1571">
                  <c:v>1347.42162028701</c:v>
                </c:pt>
                <c:pt idx="1572">
                  <c:v>1348.27874871785</c:v>
                </c:pt>
                <c:pt idx="1573">
                  <c:v>1349.13587714869</c:v>
                </c:pt>
                <c:pt idx="1574">
                  <c:v>1349.9930055795301</c:v>
                </c:pt>
                <c:pt idx="1575">
                  <c:v>1350.8501340103701</c:v>
                </c:pt>
                <c:pt idx="1576">
                  <c:v>1351.7072624412101</c:v>
                </c:pt>
                <c:pt idx="1577">
                  <c:v>1352.5643908720499</c:v>
                </c:pt>
                <c:pt idx="1578">
                  <c:v>1353.4215193028899</c:v>
                </c:pt>
                <c:pt idx="1579">
                  <c:v>1354.2786477337299</c:v>
                </c:pt>
                <c:pt idx="1580">
                  <c:v>1355.13577616457</c:v>
                </c:pt>
                <c:pt idx="1581">
                  <c:v>1355.99290459541</c:v>
                </c:pt>
                <c:pt idx="1582">
                  <c:v>1356.85003302625</c:v>
                </c:pt>
                <c:pt idx="1583">
                  <c:v>1357.70716145709</c:v>
                </c:pt>
                <c:pt idx="1584">
                  <c:v>1358.56428988793</c:v>
                </c:pt>
                <c:pt idx="1585">
                  <c:v>1359.4214183187701</c:v>
                </c:pt>
                <c:pt idx="1586">
                  <c:v>1360.2785467496101</c:v>
                </c:pt>
                <c:pt idx="1587">
                  <c:v>1361.1356751804501</c:v>
                </c:pt>
                <c:pt idx="1588">
                  <c:v>1361.9928036112899</c:v>
                </c:pt>
                <c:pt idx="1589">
                  <c:v>1362.8499320421299</c:v>
                </c:pt>
                <c:pt idx="1590">
                  <c:v>1363.7070604729699</c:v>
                </c:pt>
                <c:pt idx="1591">
                  <c:v>1364.56418890381</c:v>
                </c:pt>
                <c:pt idx="1592">
                  <c:v>1365.42131733465</c:v>
                </c:pt>
                <c:pt idx="1593">
                  <c:v>1366.27844576549</c:v>
                </c:pt>
                <c:pt idx="1594">
                  <c:v>1367.13557419633</c:v>
                </c:pt>
                <c:pt idx="1595">
                  <c:v>1367.99270262717</c:v>
                </c:pt>
                <c:pt idx="1596">
                  <c:v>1368.8498310580201</c:v>
                </c:pt>
                <c:pt idx="1597">
                  <c:v>1369.7069594888601</c:v>
                </c:pt>
                <c:pt idx="1598">
                  <c:v>1370.5640879196999</c:v>
                </c:pt>
                <c:pt idx="1599">
                  <c:v>1371.4212163505399</c:v>
                </c:pt>
                <c:pt idx="1600">
                  <c:v>1372.2783447813799</c:v>
                </c:pt>
                <c:pt idx="1601">
                  <c:v>1373.1354732122199</c:v>
                </c:pt>
                <c:pt idx="1602">
                  <c:v>1373.99260164306</c:v>
                </c:pt>
                <c:pt idx="1603">
                  <c:v>1374.8497300739</c:v>
                </c:pt>
                <c:pt idx="1604">
                  <c:v>1375.70685850474</c:v>
                </c:pt>
                <c:pt idx="1605">
                  <c:v>1376.56398693558</c:v>
                </c:pt>
                <c:pt idx="1606">
                  <c:v>1377.4211153664201</c:v>
                </c:pt>
                <c:pt idx="1607">
                  <c:v>1378.2782437972601</c:v>
                </c:pt>
                <c:pt idx="1608">
                  <c:v>1379.1353722281001</c:v>
                </c:pt>
                <c:pt idx="1609">
                  <c:v>1379.9925006589399</c:v>
                </c:pt>
                <c:pt idx="1610">
                  <c:v>1380.8496290897799</c:v>
                </c:pt>
                <c:pt idx="1611">
                  <c:v>1381.7067575206199</c:v>
                </c:pt>
                <c:pt idx="1612">
                  <c:v>1382.56388595146</c:v>
                </c:pt>
                <c:pt idx="1613">
                  <c:v>1383.4210143823</c:v>
                </c:pt>
                <c:pt idx="1614">
                  <c:v>1384.27814281314</c:v>
                </c:pt>
                <c:pt idx="1615">
                  <c:v>1385.13527124398</c:v>
                </c:pt>
                <c:pt idx="1616">
                  <c:v>1385.99239967482</c:v>
                </c:pt>
                <c:pt idx="1617">
                  <c:v>1386.8495281056601</c:v>
                </c:pt>
                <c:pt idx="1618">
                  <c:v>1387.7066565365001</c:v>
                </c:pt>
                <c:pt idx="1619">
                  <c:v>1388.5637849673401</c:v>
                </c:pt>
                <c:pt idx="1620">
                  <c:v>1389.4209133981799</c:v>
                </c:pt>
                <c:pt idx="1621">
                  <c:v>1390.2780418290199</c:v>
                </c:pt>
                <c:pt idx="1622">
                  <c:v>1391.1351702598599</c:v>
                </c:pt>
                <c:pt idx="1623">
                  <c:v>1391.9922986907</c:v>
                </c:pt>
                <c:pt idx="1624">
                  <c:v>1392.84942712154</c:v>
                </c:pt>
                <c:pt idx="1625">
                  <c:v>1393.70655555238</c:v>
                </c:pt>
                <c:pt idx="1626">
                  <c:v>1394.56368398322</c:v>
                </c:pt>
                <c:pt idx="1627">
                  <c:v>1395.42081241406</c:v>
                </c:pt>
                <c:pt idx="1628">
                  <c:v>1396.2779408449001</c:v>
                </c:pt>
                <c:pt idx="1629">
                  <c:v>1397.1350692757401</c:v>
                </c:pt>
                <c:pt idx="1630">
                  <c:v>1397.9921977065801</c:v>
                </c:pt>
                <c:pt idx="1631">
                  <c:v>1398.8493261374199</c:v>
                </c:pt>
                <c:pt idx="1632">
                  <c:v>1399.7064545682599</c:v>
                </c:pt>
                <c:pt idx="1633">
                  <c:v>1400.5635829990999</c:v>
                </c:pt>
                <c:pt idx="1634">
                  <c:v>1401.42071142994</c:v>
                </c:pt>
                <c:pt idx="1635">
                  <c:v>1402.27783986078</c:v>
                </c:pt>
                <c:pt idx="1636">
                  <c:v>1403.13496829162</c:v>
                </c:pt>
                <c:pt idx="1637">
                  <c:v>1403.99209672246</c:v>
                </c:pt>
                <c:pt idx="1638">
                  <c:v>1404.8492251533</c:v>
                </c:pt>
                <c:pt idx="1639">
                  <c:v>1405.7063535841401</c:v>
                </c:pt>
                <c:pt idx="1640">
                  <c:v>1406.5634820149801</c:v>
                </c:pt>
                <c:pt idx="1641">
                  <c:v>1407.4206104458201</c:v>
                </c:pt>
                <c:pt idx="1642">
                  <c:v>1408.2777388766599</c:v>
                </c:pt>
                <c:pt idx="1643">
                  <c:v>1409.1348673074999</c:v>
                </c:pt>
                <c:pt idx="1644">
                  <c:v>1409.9919957383399</c:v>
                </c:pt>
                <c:pt idx="1645">
                  <c:v>1410.84912416918</c:v>
                </c:pt>
                <c:pt idx="1646">
                  <c:v>1411.70625260002</c:v>
                </c:pt>
                <c:pt idx="1647">
                  <c:v>1412.56338103086</c:v>
                </c:pt>
                <c:pt idx="1648">
                  <c:v>1413.4205094617</c:v>
                </c:pt>
                <c:pt idx="1649">
                  <c:v>1414.27763789254</c:v>
                </c:pt>
                <c:pt idx="1650">
                  <c:v>1415.1347663233801</c:v>
                </c:pt>
                <c:pt idx="1651">
                  <c:v>1415.9918947542201</c:v>
                </c:pt>
                <c:pt idx="1652">
                  <c:v>1416.8490231850601</c:v>
                </c:pt>
                <c:pt idx="1653">
                  <c:v>1417.7061516158999</c:v>
                </c:pt>
                <c:pt idx="1654">
                  <c:v>1418.5632800467399</c:v>
                </c:pt>
                <c:pt idx="1655">
                  <c:v>1419.4204084775799</c:v>
                </c:pt>
                <c:pt idx="1656">
                  <c:v>1420.27753690843</c:v>
                </c:pt>
                <c:pt idx="1657">
                  <c:v>1421.13466533927</c:v>
                </c:pt>
                <c:pt idx="1658">
                  <c:v>1421.99179377011</c:v>
                </c:pt>
                <c:pt idx="1659">
                  <c:v>1422.84892220095</c:v>
                </c:pt>
                <c:pt idx="1660">
                  <c:v>1423.70605063179</c:v>
                </c:pt>
                <c:pt idx="1661">
                  <c:v>1424.5631790626301</c:v>
                </c:pt>
                <c:pt idx="1662">
                  <c:v>1425.4203074934701</c:v>
                </c:pt>
                <c:pt idx="1663">
                  <c:v>1426.2774359243101</c:v>
                </c:pt>
                <c:pt idx="1664">
                  <c:v>1427.1345643551499</c:v>
                </c:pt>
                <c:pt idx="1665">
                  <c:v>1427.9916927859899</c:v>
                </c:pt>
                <c:pt idx="1666">
                  <c:v>1428.8488212168299</c:v>
                </c:pt>
                <c:pt idx="1667">
                  <c:v>1429.70594964767</c:v>
                </c:pt>
                <c:pt idx="1668">
                  <c:v>1430.56307807851</c:v>
                </c:pt>
                <c:pt idx="1669">
                  <c:v>1431.42020650935</c:v>
                </c:pt>
                <c:pt idx="1670">
                  <c:v>1432.27733494019</c:v>
                </c:pt>
                <c:pt idx="1671">
                  <c:v>1433.1344633710301</c:v>
                </c:pt>
                <c:pt idx="1672">
                  <c:v>1433.9915918018701</c:v>
                </c:pt>
                <c:pt idx="1673">
                  <c:v>1434.8487202327101</c:v>
                </c:pt>
                <c:pt idx="1674">
                  <c:v>1435.7058486635499</c:v>
                </c:pt>
                <c:pt idx="1675">
                  <c:v>1436.5629770943899</c:v>
                </c:pt>
                <c:pt idx="1676">
                  <c:v>1437.4201055252299</c:v>
                </c:pt>
                <c:pt idx="1677">
                  <c:v>1438.2772339560699</c:v>
                </c:pt>
                <c:pt idx="1678">
                  <c:v>1439.13436238691</c:v>
                </c:pt>
                <c:pt idx="1679">
                  <c:v>1439.99149081775</c:v>
                </c:pt>
                <c:pt idx="1680">
                  <c:v>1440.84861924859</c:v>
                </c:pt>
                <c:pt idx="1681">
                  <c:v>1441.70574767943</c:v>
                </c:pt>
                <c:pt idx="1682">
                  <c:v>1442.5628761102701</c:v>
                </c:pt>
                <c:pt idx="1683">
                  <c:v>1443.4200045411101</c:v>
                </c:pt>
                <c:pt idx="1684">
                  <c:v>1444.2771329719501</c:v>
                </c:pt>
                <c:pt idx="1685">
                  <c:v>1445.1342614027899</c:v>
                </c:pt>
                <c:pt idx="1686">
                  <c:v>1445.9913898336299</c:v>
                </c:pt>
                <c:pt idx="1687">
                  <c:v>1446.8485182644699</c:v>
                </c:pt>
                <c:pt idx="1688">
                  <c:v>1447.70564669531</c:v>
                </c:pt>
                <c:pt idx="1689">
                  <c:v>1448.56277512615</c:v>
                </c:pt>
                <c:pt idx="1690">
                  <c:v>1449.41990355699</c:v>
                </c:pt>
                <c:pt idx="1691">
                  <c:v>1450.27703198783</c:v>
                </c:pt>
                <c:pt idx="1692">
                  <c:v>1451.13416041867</c:v>
                </c:pt>
                <c:pt idx="1693">
                  <c:v>1451.9912888495101</c:v>
                </c:pt>
                <c:pt idx="1694">
                  <c:v>1452.8484172803501</c:v>
                </c:pt>
                <c:pt idx="1695">
                  <c:v>1453.7055457111901</c:v>
                </c:pt>
                <c:pt idx="1696">
                  <c:v>1454.5626741420299</c:v>
                </c:pt>
                <c:pt idx="1697">
                  <c:v>1455.4198025728699</c:v>
                </c:pt>
              </c:numCache>
            </c:numRef>
          </c:xVal>
          <c:yVal>
            <c:numRef>
              <c:f>[Data_resuME_3Modèles_final.xlsx]DynamRot_DFN!$E$3:$E$2500</c:f>
              <c:numCache>
                <c:formatCode>General</c:formatCode>
                <c:ptCount val="2498"/>
                <c:pt idx="0">
                  <c:v>2.1</c:v>
                </c:pt>
                <c:pt idx="1">
                  <c:v>6</c:v>
                </c:pt>
                <c:pt idx="2">
                  <c:v>8.1999999999999993</c:v>
                </c:pt>
                <c:pt idx="3">
                  <c:v>9</c:v>
                </c:pt>
                <c:pt idx="4">
                  <c:v>9.4</c:v>
                </c:pt>
                <c:pt idx="5">
                  <c:v>9.6999999999999993</c:v>
                </c:pt>
                <c:pt idx="6">
                  <c:v>10</c:v>
                </c:pt>
                <c:pt idx="7">
                  <c:v>10.4</c:v>
                </c:pt>
                <c:pt idx="8">
                  <c:v>10.7</c:v>
                </c:pt>
                <c:pt idx="9">
                  <c:v>11</c:v>
                </c:pt>
                <c:pt idx="10">
                  <c:v>11.2</c:v>
                </c:pt>
                <c:pt idx="11">
                  <c:v>11.4</c:v>
                </c:pt>
                <c:pt idx="12">
                  <c:v>11.6</c:v>
                </c:pt>
                <c:pt idx="13">
                  <c:v>11.7</c:v>
                </c:pt>
                <c:pt idx="14">
                  <c:v>11.7</c:v>
                </c:pt>
                <c:pt idx="15">
                  <c:v>11.9</c:v>
                </c:pt>
                <c:pt idx="16">
                  <c:v>12.3</c:v>
                </c:pt>
                <c:pt idx="17">
                  <c:v>12.1</c:v>
                </c:pt>
                <c:pt idx="18">
                  <c:v>12</c:v>
                </c:pt>
                <c:pt idx="19">
                  <c:v>12.3</c:v>
                </c:pt>
                <c:pt idx="20">
                  <c:v>12.6</c:v>
                </c:pt>
                <c:pt idx="21">
                  <c:v>12.7</c:v>
                </c:pt>
                <c:pt idx="22">
                  <c:v>12.4</c:v>
                </c:pt>
                <c:pt idx="23">
                  <c:v>12.8</c:v>
                </c:pt>
                <c:pt idx="24">
                  <c:v>12.9</c:v>
                </c:pt>
                <c:pt idx="25">
                  <c:v>12.9</c:v>
                </c:pt>
                <c:pt idx="26">
                  <c:v>12.9</c:v>
                </c:pt>
                <c:pt idx="27">
                  <c:v>12.8</c:v>
                </c:pt>
                <c:pt idx="28">
                  <c:v>12.9</c:v>
                </c:pt>
                <c:pt idx="29">
                  <c:v>12.9</c:v>
                </c:pt>
                <c:pt idx="30">
                  <c:v>13</c:v>
                </c:pt>
                <c:pt idx="31">
                  <c:v>12.9</c:v>
                </c:pt>
                <c:pt idx="32">
                  <c:v>12.8</c:v>
                </c:pt>
                <c:pt idx="33">
                  <c:v>12.6</c:v>
                </c:pt>
                <c:pt idx="34">
                  <c:v>12.8</c:v>
                </c:pt>
                <c:pt idx="35">
                  <c:v>12.9</c:v>
                </c:pt>
                <c:pt idx="36">
                  <c:v>12.8</c:v>
                </c:pt>
                <c:pt idx="37">
                  <c:v>12.9</c:v>
                </c:pt>
                <c:pt idx="38">
                  <c:v>12.8</c:v>
                </c:pt>
                <c:pt idx="39">
                  <c:v>12.6</c:v>
                </c:pt>
                <c:pt idx="40">
                  <c:v>12.7</c:v>
                </c:pt>
                <c:pt idx="41">
                  <c:v>12.6</c:v>
                </c:pt>
                <c:pt idx="42">
                  <c:v>12.5</c:v>
                </c:pt>
                <c:pt idx="43">
                  <c:v>12.5</c:v>
                </c:pt>
                <c:pt idx="44">
                  <c:v>12.7</c:v>
                </c:pt>
                <c:pt idx="45">
                  <c:v>12.5</c:v>
                </c:pt>
                <c:pt idx="46">
                  <c:v>12.5</c:v>
                </c:pt>
                <c:pt idx="47">
                  <c:v>12.6</c:v>
                </c:pt>
                <c:pt idx="48">
                  <c:v>12.6</c:v>
                </c:pt>
                <c:pt idx="49">
                  <c:v>12.6</c:v>
                </c:pt>
                <c:pt idx="50">
                  <c:v>12.6</c:v>
                </c:pt>
                <c:pt idx="51">
                  <c:v>12.5</c:v>
                </c:pt>
                <c:pt idx="52">
                  <c:v>12.4</c:v>
                </c:pt>
                <c:pt idx="53">
                  <c:v>12.5</c:v>
                </c:pt>
                <c:pt idx="54">
                  <c:v>12.6</c:v>
                </c:pt>
                <c:pt idx="55">
                  <c:v>12.5</c:v>
                </c:pt>
                <c:pt idx="56">
                  <c:v>12.4</c:v>
                </c:pt>
                <c:pt idx="57">
                  <c:v>12.4</c:v>
                </c:pt>
                <c:pt idx="58">
                  <c:v>12.4</c:v>
                </c:pt>
                <c:pt idx="59">
                  <c:v>12.5</c:v>
                </c:pt>
                <c:pt idx="60">
                  <c:v>12.4</c:v>
                </c:pt>
                <c:pt idx="61">
                  <c:v>12.4</c:v>
                </c:pt>
                <c:pt idx="62">
                  <c:v>12.3</c:v>
                </c:pt>
                <c:pt idx="63">
                  <c:v>12.3</c:v>
                </c:pt>
                <c:pt idx="64">
                  <c:v>12.3</c:v>
                </c:pt>
                <c:pt idx="65">
                  <c:v>12.3</c:v>
                </c:pt>
                <c:pt idx="66">
                  <c:v>12.2</c:v>
                </c:pt>
                <c:pt idx="67">
                  <c:v>12.2</c:v>
                </c:pt>
                <c:pt idx="68">
                  <c:v>12.2</c:v>
                </c:pt>
                <c:pt idx="69">
                  <c:v>12.2</c:v>
                </c:pt>
                <c:pt idx="70">
                  <c:v>12.2</c:v>
                </c:pt>
                <c:pt idx="71">
                  <c:v>12.2</c:v>
                </c:pt>
                <c:pt idx="72">
                  <c:v>12.2</c:v>
                </c:pt>
                <c:pt idx="73">
                  <c:v>12.2</c:v>
                </c:pt>
                <c:pt idx="74">
                  <c:v>12.2</c:v>
                </c:pt>
                <c:pt idx="75">
                  <c:v>12.2</c:v>
                </c:pt>
                <c:pt idx="76">
                  <c:v>12.2</c:v>
                </c:pt>
                <c:pt idx="77">
                  <c:v>12.2</c:v>
                </c:pt>
                <c:pt idx="78">
                  <c:v>12.3</c:v>
                </c:pt>
                <c:pt idx="79">
                  <c:v>12.3</c:v>
                </c:pt>
                <c:pt idx="80">
                  <c:v>12.3</c:v>
                </c:pt>
                <c:pt idx="81">
                  <c:v>12.3</c:v>
                </c:pt>
                <c:pt idx="82">
                  <c:v>12.2</c:v>
                </c:pt>
                <c:pt idx="83">
                  <c:v>12.2</c:v>
                </c:pt>
                <c:pt idx="84">
                  <c:v>12.2</c:v>
                </c:pt>
                <c:pt idx="85">
                  <c:v>12.1</c:v>
                </c:pt>
                <c:pt idx="86">
                  <c:v>12.1</c:v>
                </c:pt>
                <c:pt idx="87">
                  <c:v>12.1</c:v>
                </c:pt>
                <c:pt idx="88">
                  <c:v>12.1</c:v>
                </c:pt>
                <c:pt idx="89">
                  <c:v>12.2</c:v>
                </c:pt>
                <c:pt idx="90">
                  <c:v>12.1</c:v>
                </c:pt>
                <c:pt idx="91">
                  <c:v>12.1</c:v>
                </c:pt>
                <c:pt idx="92">
                  <c:v>12.1</c:v>
                </c:pt>
                <c:pt idx="93">
                  <c:v>12</c:v>
                </c:pt>
                <c:pt idx="94">
                  <c:v>12</c:v>
                </c:pt>
                <c:pt idx="95">
                  <c:v>12</c:v>
                </c:pt>
                <c:pt idx="96">
                  <c:v>12</c:v>
                </c:pt>
                <c:pt idx="97">
                  <c:v>12.1</c:v>
                </c:pt>
                <c:pt idx="98">
                  <c:v>12.1</c:v>
                </c:pt>
                <c:pt idx="99">
                  <c:v>12</c:v>
                </c:pt>
                <c:pt idx="100">
                  <c:v>12</c:v>
                </c:pt>
                <c:pt idx="101">
                  <c:v>12</c:v>
                </c:pt>
                <c:pt idx="102">
                  <c:v>12</c:v>
                </c:pt>
                <c:pt idx="103">
                  <c:v>12</c:v>
                </c:pt>
                <c:pt idx="104">
                  <c:v>12</c:v>
                </c:pt>
                <c:pt idx="105">
                  <c:v>12</c:v>
                </c:pt>
                <c:pt idx="106">
                  <c:v>12</c:v>
                </c:pt>
                <c:pt idx="107">
                  <c:v>12</c:v>
                </c:pt>
                <c:pt idx="108">
                  <c:v>11.9</c:v>
                </c:pt>
                <c:pt idx="109">
                  <c:v>11.9</c:v>
                </c:pt>
                <c:pt idx="110">
                  <c:v>11.9</c:v>
                </c:pt>
                <c:pt idx="111">
                  <c:v>11.9</c:v>
                </c:pt>
                <c:pt idx="112">
                  <c:v>11.9</c:v>
                </c:pt>
                <c:pt idx="113">
                  <c:v>11.9</c:v>
                </c:pt>
                <c:pt idx="114">
                  <c:v>11.8</c:v>
                </c:pt>
                <c:pt idx="115">
                  <c:v>11.8</c:v>
                </c:pt>
                <c:pt idx="116">
                  <c:v>11.8</c:v>
                </c:pt>
                <c:pt idx="117">
                  <c:v>11.8</c:v>
                </c:pt>
                <c:pt idx="118">
                  <c:v>11.8</c:v>
                </c:pt>
                <c:pt idx="119">
                  <c:v>11.8</c:v>
                </c:pt>
                <c:pt idx="120">
                  <c:v>11.8</c:v>
                </c:pt>
                <c:pt idx="121">
                  <c:v>11.8</c:v>
                </c:pt>
                <c:pt idx="122">
                  <c:v>11.8</c:v>
                </c:pt>
                <c:pt idx="123">
                  <c:v>11.8</c:v>
                </c:pt>
                <c:pt idx="124">
                  <c:v>11.8</c:v>
                </c:pt>
                <c:pt idx="125">
                  <c:v>11.8</c:v>
                </c:pt>
                <c:pt idx="126">
                  <c:v>11.8</c:v>
                </c:pt>
                <c:pt idx="127">
                  <c:v>11.8</c:v>
                </c:pt>
                <c:pt idx="128">
                  <c:v>11.7</c:v>
                </c:pt>
                <c:pt idx="129">
                  <c:v>11.7</c:v>
                </c:pt>
                <c:pt idx="130">
                  <c:v>11.7</c:v>
                </c:pt>
                <c:pt idx="131">
                  <c:v>11.7</c:v>
                </c:pt>
                <c:pt idx="132">
                  <c:v>11.7</c:v>
                </c:pt>
                <c:pt idx="133">
                  <c:v>11.7</c:v>
                </c:pt>
                <c:pt idx="134">
                  <c:v>11.7</c:v>
                </c:pt>
                <c:pt idx="135">
                  <c:v>11.7</c:v>
                </c:pt>
                <c:pt idx="136">
                  <c:v>11.7</c:v>
                </c:pt>
                <c:pt idx="137">
                  <c:v>11.7</c:v>
                </c:pt>
                <c:pt idx="138">
                  <c:v>11.7</c:v>
                </c:pt>
                <c:pt idx="139">
                  <c:v>11.7</c:v>
                </c:pt>
                <c:pt idx="140">
                  <c:v>11.6</c:v>
                </c:pt>
                <c:pt idx="141">
                  <c:v>11.6</c:v>
                </c:pt>
                <c:pt idx="142">
                  <c:v>11.6</c:v>
                </c:pt>
                <c:pt idx="143">
                  <c:v>11.6</c:v>
                </c:pt>
                <c:pt idx="144">
                  <c:v>11.6</c:v>
                </c:pt>
                <c:pt idx="145">
                  <c:v>11.6</c:v>
                </c:pt>
                <c:pt idx="146">
                  <c:v>11.6</c:v>
                </c:pt>
                <c:pt idx="147">
                  <c:v>11.6</c:v>
                </c:pt>
                <c:pt idx="148">
                  <c:v>11.6</c:v>
                </c:pt>
                <c:pt idx="149">
                  <c:v>11.6</c:v>
                </c:pt>
                <c:pt idx="150">
                  <c:v>11.6</c:v>
                </c:pt>
                <c:pt idx="151">
                  <c:v>11.6</c:v>
                </c:pt>
                <c:pt idx="152">
                  <c:v>11.6</c:v>
                </c:pt>
                <c:pt idx="153">
                  <c:v>11.6</c:v>
                </c:pt>
                <c:pt idx="154">
                  <c:v>11.6</c:v>
                </c:pt>
                <c:pt idx="155">
                  <c:v>11.6</c:v>
                </c:pt>
                <c:pt idx="156">
                  <c:v>11.6</c:v>
                </c:pt>
                <c:pt idx="157">
                  <c:v>11.6</c:v>
                </c:pt>
                <c:pt idx="158">
                  <c:v>11.6</c:v>
                </c:pt>
                <c:pt idx="159">
                  <c:v>11.6</c:v>
                </c:pt>
                <c:pt idx="160">
                  <c:v>11.6</c:v>
                </c:pt>
                <c:pt idx="161">
                  <c:v>11.6</c:v>
                </c:pt>
                <c:pt idx="162">
                  <c:v>11.6</c:v>
                </c:pt>
                <c:pt idx="163">
                  <c:v>11.6</c:v>
                </c:pt>
                <c:pt idx="164">
                  <c:v>11.6</c:v>
                </c:pt>
                <c:pt idx="165">
                  <c:v>11.6</c:v>
                </c:pt>
                <c:pt idx="166">
                  <c:v>11.6</c:v>
                </c:pt>
                <c:pt idx="167">
                  <c:v>11.6</c:v>
                </c:pt>
                <c:pt idx="168">
                  <c:v>11.6</c:v>
                </c:pt>
                <c:pt idx="169">
                  <c:v>11.6</c:v>
                </c:pt>
                <c:pt idx="170">
                  <c:v>11.6</c:v>
                </c:pt>
                <c:pt idx="171">
                  <c:v>11.6</c:v>
                </c:pt>
                <c:pt idx="172">
                  <c:v>11.6</c:v>
                </c:pt>
                <c:pt idx="173">
                  <c:v>11.6</c:v>
                </c:pt>
                <c:pt idx="174">
                  <c:v>11.6</c:v>
                </c:pt>
                <c:pt idx="175">
                  <c:v>11.6</c:v>
                </c:pt>
                <c:pt idx="176">
                  <c:v>11.6</c:v>
                </c:pt>
                <c:pt idx="177">
                  <c:v>11.6</c:v>
                </c:pt>
                <c:pt idx="178">
                  <c:v>11.6</c:v>
                </c:pt>
                <c:pt idx="179">
                  <c:v>11.6</c:v>
                </c:pt>
                <c:pt idx="180">
                  <c:v>11.6</c:v>
                </c:pt>
                <c:pt idx="181">
                  <c:v>11.6</c:v>
                </c:pt>
                <c:pt idx="182">
                  <c:v>11.6</c:v>
                </c:pt>
                <c:pt idx="183">
                  <c:v>11.6</c:v>
                </c:pt>
                <c:pt idx="184">
                  <c:v>11.6</c:v>
                </c:pt>
                <c:pt idx="185">
                  <c:v>11.6</c:v>
                </c:pt>
                <c:pt idx="186">
                  <c:v>11.6</c:v>
                </c:pt>
                <c:pt idx="187">
                  <c:v>11.6</c:v>
                </c:pt>
                <c:pt idx="188">
                  <c:v>11.6</c:v>
                </c:pt>
                <c:pt idx="189">
                  <c:v>11.6</c:v>
                </c:pt>
                <c:pt idx="190">
                  <c:v>11.5</c:v>
                </c:pt>
                <c:pt idx="191">
                  <c:v>11.5</c:v>
                </c:pt>
                <c:pt idx="192">
                  <c:v>11.5</c:v>
                </c:pt>
                <c:pt idx="193">
                  <c:v>11.5</c:v>
                </c:pt>
                <c:pt idx="194">
                  <c:v>11.5</c:v>
                </c:pt>
                <c:pt idx="195">
                  <c:v>11.5</c:v>
                </c:pt>
                <c:pt idx="196">
                  <c:v>11.5</c:v>
                </c:pt>
                <c:pt idx="197">
                  <c:v>11.5</c:v>
                </c:pt>
                <c:pt idx="198">
                  <c:v>11.5</c:v>
                </c:pt>
                <c:pt idx="199">
                  <c:v>11.5</c:v>
                </c:pt>
                <c:pt idx="200">
                  <c:v>11.5</c:v>
                </c:pt>
                <c:pt idx="201">
                  <c:v>11.5</c:v>
                </c:pt>
                <c:pt idx="202">
                  <c:v>11.5</c:v>
                </c:pt>
                <c:pt idx="203">
                  <c:v>11.5</c:v>
                </c:pt>
                <c:pt idx="204">
                  <c:v>11.5</c:v>
                </c:pt>
                <c:pt idx="205">
                  <c:v>11.5</c:v>
                </c:pt>
                <c:pt idx="206">
                  <c:v>11.5</c:v>
                </c:pt>
                <c:pt idx="207">
                  <c:v>11.5</c:v>
                </c:pt>
                <c:pt idx="208">
                  <c:v>11.5</c:v>
                </c:pt>
                <c:pt idx="209">
                  <c:v>11.5</c:v>
                </c:pt>
                <c:pt idx="210">
                  <c:v>11.5</c:v>
                </c:pt>
                <c:pt idx="211">
                  <c:v>11.5</c:v>
                </c:pt>
                <c:pt idx="212">
                  <c:v>11.5</c:v>
                </c:pt>
                <c:pt idx="213">
                  <c:v>11.5</c:v>
                </c:pt>
                <c:pt idx="214">
                  <c:v>11.5</c:v>
                </c:pt>
                <c:pt idx="215">
                  <c:v>11.5</c:v>
                </c:pt>
                <c:pt idx="216">
                  <c:v>11.5</c:v>
                </c:pt>
                <c:pt idx="217">
                  <c:v>11.5</c:v>
                </c:pt>
                <c:pt idx="218">
                  <c:v>11.5</c:v>
                </c:pt>
                <c:pt idx="219">
                  <c:v>11.5</c:v>
                </c:pt>
                <c:pt idx="220">
                  <c:v>11.5</c:v>
                </c:pt>
                <c:pt idx="221">
                  <c:v>11.5</c:v>
                </c:pt>
                <c:pt idx="222">
                  <c:v>11.5</c:v>
                </c:pt>
                <c:pt idx="223">
                  <c:v>11.5</c:v>
                </c:pt>
                <c:pt idx="224">
                  <c:v>11.5</c:v>
                </c:pt>
                <c:pt idx="225">
                  <c:v>11.5</c:v>
                </c:pt>
                <c:pt idx="226">
                  <c:v>11.5</c:v>
                </c:pt>
                <c:pt idx="227">
                  <c:v>11.5</c:v>
                </c:pt>
                <c:pt idx="228">
                  <c:v>11.5</c:v>
                </c:pt>
                <c:pt idx="229">
                  <c:v>11.5</c:v>
                </c:pt>
                <c:pt idx="230">
                  <c:v>11.5</c:v>
                </c:pt>
                <c:pt idx="231">
                  <c:v>11.5</c:v>
                </c:pt>
                <c:pt idx="232">
                  <c:v>11.5</c:v>
                </c:pt>
                <c:pt idx="233">
                  <c:v>11.5</c:v>
                </c:pt>
                <c:pt idx="234">
                  <c:v>11.5</c:v>
                </c:pt>
                <c:pt idx="235">
                  <c:v>11.5</c:v>
                </c:pt>
                <c:pt idx="236">
                  <c:v>11.5</c:v>
                </c:pt>
                <c:pt idx="237">
                  <c:v>11.5</c:v>
                </c:pt>
                <c:pt idx="238">
                  <c:v>11.5</c:v>
                </c:pt>
                <c:pt idx="239">
                  <c:v>11.5</c:v>
                </c:pt>
                <c:pt idx="240">
                  <c:v>11.5</c:v>
                </c:pt>
                <c:pt idx="241">
                  <c:v>11.5</c:v>
                </c:pt>
                <c:pt idx="242">
                  <c:v>11.5</c:v>
                </c:pt>
                <c:pt idx="243">
                  <c:v>11.5</c:v>
                </c:pt>
                <c:pt idx="244">
                  <c:v>11.5</c:v>
                </c:pt>
                <c:pt idx="245">
                  <c:v>11.5</c:v>
                </c:pt>
                <c:pt idx="246">
                  <c:v>11.5</c:v>
                </c:pt>
                <c:pt idx="247">
                  <c:v>11.5</c:v>
                </c:pt>
                <c:pt idx="248">
                  <c:v>11.5</c:v>
                </c:pt>
                <c:pt idx="249">
                  <c:v>11.5</c:v>
                </c:pt>
                <c:pt idx="250">
                  <c:v>11.5</c:v>
                </c:pt>
                <c:pt idx="251">
                  <c:v>11.5</c:v>
                </c:pt>
                <c:pt idx="252">
                  <c:v>11.5</c:v>
                </c:pt>
                <c:pt idx="253">
                  <c:v>11.5</c:v>
                </c:pt>
                <c:pt idx="254">
                  <c:v>11.5</c:v>
                </c:pt>
                <c:pt idx="255">
                  <c:v>11.5</c:v>
                </c:pt>
                <c:pt idx="256">
                  <c:v>11.5</c:v>
                </c:pt>
                <c:pt idx="257">
                  <c:v>11.5</c:v>
                </c:pt>
                <c:pt idx="258">
                  <c:v>11.5</c:v>
                </c:pt>
                <c:pt idx="259">
                  <c:v>11.5</c:v>
                </c:pt>
                <c:pt idx="260">
                  <c:v>11.5</c:v>
                </c:pt>
                <c:pt idx="261">
                  <c:v>11.5</c:v>
                </c:pt>
                <c:pt idx="262">
                  <c:v>11.5</c:v>
                </c:pt>
                <c:pt idx="263">
                  <c:v>11.5</c:v>
                </c:pt>
                <c:pt idx="264">
                  <c:v>11.5</c:v>
                </c:pt>
                <c:pt idx="265">
                  <c:v>11.5</c:v>
                </c:pt>
                <c:pt idx="266">
                  <c:v>11.5</c:v>
                </c:pt>
                <c:pt idx="267">
                  <c:v>11.5</c:v>
                </c:pt>
                <c:pt idx="268">
                  <c:v>11.5</c:v>
                </c:pt>
                <c:pt idx="269">
                  <c:v>11.5</c:v>
                </c:pt>
                <c:pt idx="270">
                  <c:v>11.5</c:v>
                </c:pt>
                <c:pt idx="271">
                  <c:v>11.5</c:v>
                </c:pt>
                <c:pt idx="272">
                  <c:v>11.5</c:v>
                </c:pt>
                <c:pt idx="273">
                  <c:v>11.5</c:v>
                </c:pt>
                <c:pt idx="274">
                  <c:v>11.5</c:v>
                </c:pt>
                <c:pt idx="275">
                  <c:v>11.5</c:v>
                </c:pt>
                <c:pt idx="276">
                  <c:v>11.5</c:v>
                </c:pt>
                <c:pt idx="277">
                  <c:v>11.5</c:v>
                </c:pt>
                <c:pt idx="278">
                  <c:v>11.5</c:v>
                </c:pt>
                <c:pt idx="279">
                  <c:v>11.5</c:v>
                </c:pt>
                <c:pt idx="280">
                  <c:v>11.5</c:v>
                </c:pt>
                <c:pt idx="281">
                  <c:v>11.5</c:v>
                </c:pt>
                <c:pt idx="282">
                  <c:v>11.5</c:v>
                </c:pt>
                <c:pt idx="283">
                  <c:v>11.5</c:v>
                </c:pt>
                <c:pt idx="284">
                  <c:v>11.5</c:v>
                </c:pt>
                <c:pt idx="285">
                  <c:v>11.5</c:v>
                </c:pt>
                <c:pt idx="286">
                  <c:v>11.5</c:v>
                </c:pt>
                <c:pt idx="287">
                  <c:v>11.5</c:v>
                </c:pt>
                <c:pt idx="288">
                  <c:v>11.4</c:v>
                </c:pt>
                <c:pt idx="289">
                  <c:v>11.4</c:v>
                </c:pt>
                <c:pt idx="290">
                  <c:v>11.4</c:v>
                </c:pt>
                <c:pt idx="291">
                  <c:v>11.4</c:v>
                </c:pt>
                <c:pt idx="292">
                  <c:v>11.4</c:v>
                </c:pt>
                <c:pt idx="293">
                  <c:v>11.4</c:v>
                </c:pt>
                <c:pt idx="294">
                  <c:v>11.5</c:v>
                </c:pt>
                <c:pt idx="295">
                  <c:v>11.5</c:v>
                </c:pt>
                <c:pt idx="296">
                  <c:v>11.5</c:v>
                </c:pt>
                <c:pt idx="297">
                  <c:v>11.5</c:v>
                </c:pt>
                <c:pt idx="298">
                  <c:v>11.5</c:v>
                </c:pt>
                <c:pt idx="299">
                  <c:v>11.5</c:v>
                </c:pt>
                <c:pt idx="300">
                  <c:v>11.5</c:v>
                </c:pt>
                <c:pt idx="301">
                  <c:v>11.5</c:v>
                </c:pt>
                <c:pt idx="302">
                  <c:v>11.5</c:v>
                </c:pt>
                <c:pt idx="303">
                  <c:v>11.6</c:v>
                </c:pt>
                <c:pt idx="304">
                  <c:v>11.6</c:v>
                </c:pt>
                <c:pt idx="305">
                  <c:v>11.6</c:v>
                </c:pt>
                <c:pt idx="306">
                  <c:v>11.6</c:v>
                </c:pt>
                <c:pt idx="307">
                  <c:v>11.6</c:v>
                </c:pt>
                <c:pt idx="308">
                  <c:v>11.6</c:v>
                </c:pt>
                <c:pt idx="309">
                  <c:v>11.5</c:v>
                </c:pt>
                <c:pt idx="310">
                  <c:v>11.5</c:v>
                </c:pt>
                <c:pt idx="311">
                  <c:v>11.5</c:v>
                </c:pt>
                <c:pt idx="312">
                  <c:v>11.5</c:v>
                </c:pt>
                <c:pt idx="313">
                  <c:v>11.5</c:v>
                </c:pt>
                <c:pt idx="314">
                  <c:v>11.5</c:v>
                </c:pt>
                <c:pt idx="315">
                  <c:v>11.5</c:v>
                </c:pt>
                <c:pt idx="316">
                  <c:v>11.5</c:v>
                </c:pt>
                <c:pt idx="317">
                  <c:v>11.5</c:v>
                </c:pt>
                <c:pt idx="318">
                  <c:v>11.5</c:v>
                </c:pt>
                <c:pt idx="319">
                  <c:v>11.5</c:v>
                </c:pt>
                <c:pt idx="320">
                  <c:v>11.5</c:v>
                </c:pt>
                <c:pt idx="321">
                  <c:v>11.5</c:v>
                </c:pt>
                <c:pt idx="322">
                  <c:v>11.5</c:v>
                </c:pt>
                <c:pt idx="323">
                  <c:v>11.5</c:v>
                </c:pt>
                <c:pt idx="324">
                  <c:v>11.5</c:v>
                </c:pt>
                <c:pt idx="325">
                  <c:v>11.5</c:v>
                </c:pt>
                <c:pt idx="326">
                  <c:v>11.5</c:v>
                </c:pt>
                <c:pt idx="327">
                  <c:v>11.5</c:v>
                </c:pt>
                <c:pt idx="328">
                  <c:v>11.5</c:v>
                </c:pt>
                <c:pt idx="329">
                  <c:v>11.5</c:v>
                </c:pt>
                <c:pt idx="330">
                  <c:v>11.5</c:v>
                </c:pt>
                <c:pt idx="331">
                  <c:v>11.5</c:v>
                </c:pt>
                <c:pt idx="332">
                  <c:v>11.5</c:v>
                </c:pt>
                <c:pt idx="333">
                  <c:v>11.5</c:v>
                </c:pt>
                <c:pt idx="334">
                  <c:v>11.5</c:v>
                </c:pt>
                <c:pt idx="335">
                  <c:v>11.5</c:v>
                </c:pt>
                <c:pt idx="336">
                  <c:v>11.5</c:v>
                </c:pt>
                <c:pt idx="337">
                  <c:v>11.5</c:v>
                </c:pt>
                <c:pt idx="338">
                  <c:v>11.5</c:v>
                </c:pt>
                <c:pt idx="339">
                  <c:v>11.5</c:v>
                </c:pt>
                <c:pt idx="340">
                  <c:v>11.5</c:v>
                </c:pt>
                <c:pt idx="341">
                  <c:v>11.5</c:v>
                </c:pt>
                <c:pt idx="342">
                  <c:v>11.5</c:v>
                </c:pt>
                <c:pt idx="343">
                  <c:v>11.5</c:v>
                </c:pt>
                <c:pt idx="344">
                  <c:v>11.5</c:v>
                </c:pt>
                <c:pt idx="345">
                  <c:v>11.5</c:v>
                </c:pt>
                <c:pt idx="346">
                  <c:v>11.5</c:v>
                </c:pt>
                <c:pt idx="347">
                  <c:v>11.5</c:v>
                </c:pt>
                <c:pt idx="348">
                  <c:v>11.5</c:v>
                </c:pt>
                <c:pt idx="349">
                  <c:v>11.5</c:v>
                </c:pt>
                <c:pt idx="350">
                  <c:v>11.5</c:v>
                </c:pt>
                <c:pt idx="351">
                  <c:v>11.5</c:v>
                </c:pt>
                <c:pt idx="352">
                  <c:v>11.5</c:v>
                </c:pt>
                <c:pt idx="353">
                  <c:v>11.5</c:v>
                </c:pt>
                <c:pt idx="354">
                  <c:v>11.5</c:v>
                </c:pt>
                <c:pt idx="355">
                  <c:v>11.5</c:v>
                </c:pt>
                <c:pt idx="356">
                  <c:v>11.5</c:v>
                </c:pt>
                <c:pt idx="357">
                  <c:v>11.5</c:v>
                </c:pt>
                <c:pt idx="358">
                  <c:v>11.5</c:v>
                </c:pt>
                <c:pt idx="359">
                  <c:v>11.5</c:v>
                </c:pt>
                <c:pt idx="360">
                  <c:v>11.5</c:v>
                </c:pt>
                <c:pt idx="361">
                  <c:v>11.5</c:v>
                </c:pt>
                <c:pt idx="362">
                  <c:v>11.5</c:v>
                </c:pt>
                <c:pt idx="363">
                  <c:v>11.5</c:v>
                </c:pt>
                <c:pt idx="364">
                  <c:v>11.5</c:v>
                </c:pt>
                <c:pt idx="365">
                  <c:v>11.5</c:v>
                </c:pt>
                <c:pt idx="366">
                  <c:v>11.5</c:v>
                </c:pt>
                <c:pt idx="367">
                  <c:v>11.5</c:v>
                </c:pt>
                <c:pt idx="368">
                  <c:v>11.5</c:v>
                </c:pt>
                <c:pt idx="369">
                  <c:v>11.5</c:v>
                </c:pt>
                <c:pt idx="370">
                  <c:v>11.5</c:v>
                </c:pt>
                <c:pt idx="371">
                  <c:v>11.5</c:v>
                </c:pt>
                <c:pt idx="372">
                  <c:v>11.5</c:v>
                </c:pt>
                <c:pt idx="373">
                  <c:v>11.5</c:v>
                </c:pt>
                <c:pt idx="374">
                  <c:v>11.5</c:v>
                </c:pt>
                <c:pt idx="375">
                  <c:v>11.5</c:v>
                </c:pt>
                <c:pt idx="376">
                  <c:v>11.5</c:v>
                </c:pt>
                <c:pt idx="377">
                  <c:v>11.5</c:v>
                </c:pt>
                <c:pt idx="378">
                  <c:v>11.5</c:v>
                </c:pt>
                <c:pt idx="379">
                  <c:v>11.5</c:v>
                </c:pt>
                <c:pt idx="380">
                  <c:v>11.5</c:v>
                </c:pt>
                <c:pt idx="381">
                  <c:v>11.5</c:v>
                </c:pt>
                <c:pt idx="382">
                  <c:v>11.5</c:v>
                </c:pt>
                <c:pt idx="383">
                  <c:v>11.5</c:v>
                </c:pt>
                <c:pt idx="384">
                  <c:v>11.5</c:v>
                </c:pt>
                <c:pt idx="385">
                  <c:v>11.5</c:v>
                </c:pt>
                <c:pt idx="386">
                  <c:v>11.5</c:v>
                </c:pt>
                <c:pt idx="387">
                  <c:v>11.5</c:v>
                </c:pt>
                <c:pt idx="388">
                  <c:v>11.5</c:v>
                </c:pt>
                <c:pt idx="389">
                  <c:v>11.5</c:v>
                </c:pt>
                <c:pt idx="390">
                  <c:v>11.5</c:v>
                </c:pt>
                <c:pt idx="391">
                  <c:v>11.5</c:v>
                </c:pt>
                <c:pt idx="392">
                  <c:v>11.5</c:v>
                </c:pt>
                <c:pt idx="393">
                  <c:v>11.5</c:v>
                </c:pt>
                <c:pt idx="394">
                  <c:v>11.5</c:v>
                </c:pt>
                <c:pt idx="395">
                  <c:v>11.5</c:v>
                </c:pt>
                <c:pt idx="396">
                  <c:v>11.6</c:v>
                </c:pt>
                <c:pt idx="397">
                  <c:v>11.6</c:v>
                </c:pt>
                <c:pt idx="398">
                  <c:v>11.6</c:v>
                </c:pt>
                <c:pt idx="399">
                  <c:v>11.6</c:v>
                </c:pt>
                <c:pt idx="400">
                  <c:v>11.6</c:v>
                </c:pt>
                <c:pt idx="401">
                  <c:v>11.6</c:v>
                </c:pt>
                <c:pt idx="402">
                  <c:v>11.6</c:v>
                </c:pt>
                <c:pt idx="403">
                  <c:v>11.6</c:v>
                </c:pt>
                <c:pt idx="404">
                  <c:v>11.6</c:v>
                </c:pt>
                <c:pt idx="405">
                  <c:v>11.6</c:v>
                </c:pt>
                <c:pt idx="406">
                  <c:v>11.6</c:v>
                </c:pt>
                <c:pt idx="407">
                  <c:v>11.6</c:v>
                </c:pt>
                <c:pt idx="408">
                  <c:v>11.6</c:v>
                </c:pt>
                <c:pt idx="409">
                  <c:v>11.6</c:v>
                </c:pt>
                <c:pt idx="410">
                  <c:v>11.6</c:v>
                </c:pt>
                <c:pt idx="411">
                  <c:v>11.6</c:v>
                </c:pt>
                <c:pt idx="412">
                  <c:v>11.6</c:v>
                </c:pt>
                <c:pt idx="413">
                  <c:v>11.6</c:v>
                </c:pt>
                <c:pt idx="414">
                  <c:v>11.6</c:v>
                </c:pt>
                <c:pt idx="415">
                  <c:v>11.6</c:v>
                </c:pt>
                <c:pt idx="416">
                  <c:v>11.6</c:v>
                </c:pt>
                <c:pt idx="417">
                  <c:v>11.6</c:v>
                </c:pt>
                <c:pt idx="418">
                  <c:v>11.6</c:v>
                </c:pt>
                <c:pt idx="419">
                  <c:v>11.6</c:v>
                </c:pt>
                <c:pt idx="420">
                  <c:v>11.6</c:v>
                </c:pt>
                <c:pt idx="421">
                  <c:v>11.6</c:v>
                </c:pt>
                <c:pt idx="422">
                  <c:v>11.6</c:v>
                </c:pt>
                <c:pt idx="423">
                  <c:v>11.6</c:v>
                </c:pt>
                <c:pt idx="424">
                  <c:v>11.6</c:v>
                </c:pt>
                <c:pt idx="425">
                  <c:v>11.6</c:v>
                </c:pt>
                <c:pt idx="426">
                  <c:v>11.6</c:v>
                </c:pt>
                <c:pt idx="427">
                  <c:v>11.6</c:v>
                </c:pt>
                <c:pt idx="428">
                  <c:v>11.6</c:v>
                </c:pt>
                <c:pt idx="429">
                  <c:v>11.6</c:v>
                </c:pt>
                <c:pt idx="430">
                  <c:v>11.6</c:v>
                </c:pt>
                <c:pt idx="431">
                  <c:v>11.6</c:v>
                </c:pt>
                <c:pt idx="432">
                  <c:v>11.6</c:v>
                </c:pt>
                <c:pt idx="433">
                  <c:v>11.6</c:v>
                </c:pt>
                <c:pt idx="434">
                  <c:v>11.6</c:v>
                </c:pt>
                <c:pt idx="435">
                  <c:v>11.6</c:v>
                </c:pt>
                <c:pt idx="436">
                  <c:v>11.5</c:v>
                </c:pt>
                <c:pt idx="437">
                  <c:v>11.5</c:v>
                </c:pt>
                <c:pt idx="438">
                  <c:v>11.5</c:v>
                </c:pt>
                <c:pt idx="439">
                  <c:v>11.5</c:v>
                </c:pt>
                <c:pt idx="440">
                  <c:v>11.5</c:v>
                </c:pt>
                <c:pt idx="441">
                  <c:v>11.6</c:v>
                </c:pt>
                <c:pt idx="442">
                  <c:v>11.6</c:v>
                </c:pt>
                <c:pt idx="443">
                  <c:v>11.6</c:v>
                </c:pt>
                <c:pt idx="444">
                  <c:v>11.6</c:v>
                </c:pt>
                <c:pt idx="445">
                  <c:v>11.6</c:v>
                </c:pt>
                <c:pt idx="446">
                  <c:v>11.6</c:v>
                </c:pt>
                <c:pt idx="447">
                  <c:v>11.6</c:v>
                </c:pt>
                <c:pt idx="448">
                  <c:v>11.6</c:v>
                </c:pt>
                <c:pt idx="449">
                  <c:v>11.6</c:v>
                </c:pt>
                <c:pt idx="450">
                  <c:v>11.6</c:v>
                </c:pt>
                <c:pt idx="451">
                  <c:v>11.6</c:v>
                </c:pt>
                <c:pt idx="452">
                  <c:v>11.6</c:v>
                </c:pt>
                <c:pt idx="453">
                  <c:v>11.6</c:v>
                </c:pt>
                <c:pt idx="454">
                  <c:v>11.6</c:v>
                </c:pt>
                <c:pt idx="455">
                  <c:v>11.6</c:v>
                </c:pt>
                <c:pt idx="456">
                  <c:v>11.6</c:v>
                </c:pt>
                <c:pt idx="457">
                  <c:v>11.6</c:v>
                </c:pt>
                <c:pt idx="458">
                  <c:v>11.6</c:v>
                </c:pt>
                <c:pt idx="459">
                  <c:v>11.6</c:v>
                </c:pt>
                <c:pt idx="460">
                  <c:v>11.6</c:v>
                </c:pt>
                <c:pt idx="461">
                  <c:v>11.6</c:v>
                </c:pt>
                <c:pt idx="462">
                  <c:v>11.6</c:v>
                </c:pt>
                <c:pt idx="463">
                  <c:v>11.6</c:v>
                </c:pt>
                <c:pt idx="464">
                  <c:v>11.6</c:v>
                </c:pt>
                <c:pt idx="465">
                  <c:v>11.6</c:v>
                </c:pt>
                <c:pt idx="466">
                  <c:v>11.6</c:v>
                </c:pt>
                <c:pt idx="467">
                  <c:v>11.6</c:v>
                </c:pt>
                <c:pt idx="468">
                  <c:v>11.6</c:v>
                </c:pt>
                <c:pt idx="469">
                  <c:v>11.6</c:v>
                </c:pt>
                <c:pt idx="470">
                  <c:v>11.6</c:v>
                </c:pt>
                <c:pt idx="471">
                  <c:v>11.6</c:v>
                </c:pt>
                <c:pt idx="472">
                  <c:v>11.6</c:v>
                </c:pt>
                <c:pt idx="473">
                  <c:v>11.6</c:v>
                </c:pt>
                <c:pt idx="474">
                  <c:v>11.6</c:v>
                </c:pt>
                <c:pt idx="475">
                  <c:v>11.6</c:v>
                </c:pt>
                <c:pt idx="476">
                  <c:v>11.6</c:v>
                </c:pt>
                <c:pt idx="477">
                  <c:v>11.6</c:v>
                </c:pt>
                <c:pt idx="478">
                  <c:v>11.6</c:v>
                </c:pt>
                <c:pt idx="479">
                  <c:v>11.6</c:v>
                </c:pt>
                <c:pt idx="480">
                  <c:v>11.6</c:v>
                </c:pt>
                <c:pt idx="481">
                  <c:v>11.6</c:v>
                </c:pt>
                <c:pt idx="482">
                  <c:v>11.6</c:v>
                </c:pt>
                <c:pt idx="483">
                  <c:v>11.6</c:v>
                </c:pt>
                <c:pt idx="484">
                  <c:v>11.5</c:v>
                </c:pt>
                <c:pt idx="485">
                  <c:v>11.5</c:v>
                </c:pt>
                <c:pt idx="486">
                  <c:v>11.5</c:v>
                </c:pt>
                <c:pt idx="487">
                  <c:v>11.5</c:v>
                </c:pt>
                <c:pt idx="488">
                  <c:v>11.5</c:v>
                </c:pt>
                <c:pt idx="489">
                  <c:v>11.5</c:v>
                </c:pt>
                <c:pt idx="490">
                  <c:v>11.5</c:v>
                </c:pt>
                <c:pt idx="491">
                  <c:v>11.5</c:v>
                </c:pt>
                <c:pt idx="492">
                  <c:v>11.5</c:v>
                </c:pt>
                <c:pt idx="493">
                  <c:v>11.5</c:v>
                </c:pt>
                <c:pt idx="494">
                  <c:v>11.5</c:v>
                </c:pt>
                <c:pt idx="495">
                  <c:v>11.5</c:v>
                </c:pt>
                <c:pt idx="496">
                  <c:v>11.5</c:v>
                </c:pt>
                <c:pt idx="497">
                  <c:v>11.6</c:v>
                </c:pt>
                <c:pt idx="498">
                  <c:v>11.6</c:v>
                </c:pt>
                <c:pt idx="499">
                  <c:v>11.6</c:v>
                </c:pt>
                <c:pt idx="500">
                  <c:v>11.6</c:v>
                </c:pt>
                <c:pt idx="501">
                  <c:v>11.6</c:v>
                </c:pt>
                <c:pt idx="502">
                  <c:v>11.6</c:v>
                </c:pt>
                <c:pt idx="503">
                  <c:v>11.6</c:v>
                </c:pt>
                <c:pt idx="504">
                  <c:v>11.6</c:v>
                </c:pt>
                <c:pt idx="505">
                  <c:v>11.6</c:v>
                </c:pt>
                <c:pt idx="506">
                  <c:v>11.6</c:v>
                </c:pt>
                <c:pt idx="507">
                  <c:v>11.6</c:v>
                </c:pt>
                <c:pt idx="508">
                  <c:v>11.6</c:v>
                </c:pt>
                <c:pt idx="509">
                  <c:v>11.6</c:v>
                </c:pt>
                <c:pt idx="510">
                  <c:v>11.6</c:v>
                </c:pt>
                <c:pt idx="511">
                  <c:v>11.6</c:v>
                </c:pt>
                <c:pt idx="512">
                  <c:v>11.6</c:v>
                </c:pt>
                <c:pt idx="513">
                  <c:v>11.6</c:v>
                </c:pt>
                <c:pt idx="514">
                  <c:v>11.6</c:v>
                </c:pt>
                <c:pt idx="515">
                  <c:v>11.6</c:v>
                </c:pt>
                <c:pt idx="516">
                  <c:v>11.6</c:v>
                </c:pt>
                <c:pt idx="517">
                  <c:v>11.6</c:v>
                </c:pt>
                <c:pt idx="518">
                  <c:v>11.6</c:v>
                </c:pt>
                <c:pt idx="519">
                  <c:v>11.6</c:v>
                </c:pt>
                <c:pt idx="520">
                  <c:v>11.6</c:v>
                </c:pt>
                <c:pt idx="521">
                  <c:v>11.6</c:v>
                </c:pt>
                <c:pt idx="522">
                  <c:v>11.6</c:v>
                </c:pt>
                <c:pt idx="523">
                  <c:v>11.6</c:v>
                </c:pt>
                <c:pt idx="524">
                  <c:v>11.6</c:v>
                </c:pt>
                <c:pt idx="525">
                  <c:v>11.6</c:v>
                </c:pt>
                <c:pt idx="526">
                  <c:v>11.6</c:v>
                </c:pt>
                <c:pt idx="527">
                  <c:v>11.6</c:v>
                </c:pt>
                <c:pt idx="528">
                  <c:v>11.6</c:v>
                </c:pt>
                <c:pt idx="529">
                  <c:v>11.6</c:v>
                </c:pt>
                <c:pt idx="530">
                  <c:v>11.6</c:v>
                </c:pt>
                <c:pt idx="531">
                  <c:v>11.6</c:v>
                </c:pt>
                <c:pt idx="532">
                  <c:v>11.6</c:v>
                </c:pt>
                <c:pt idx="533">
                  <c:v>11.6</c:v>
                </c:pt>
                <c:pt idx="534">
                  <c:v>11.6</c:v>
                </c:pt>
                <c:pt idx="535">
                  <c:v>11.6</c:v>
                </c:pt>
                <c:pt idx="536">
                  <c:v>11.6</c:v>
                </c:pt>
                <c:pt idx="537">
                  <c:v>11.6</c:v>
                </c:pt>
                <c:pt idx="538">
                  <c:v>11.6</c:v>
                </c:pt>
                <c:pt idx="539">
                  <c:v>11.6</c:v>
                </c:pt>
                <c:pt idx="540">
                  <c:v>11.6</c:v>
                </c:pt>
                <c:pt idx="541">
                  <c:v>11.6</c:v>
                </c:pt>
                <c:pt idx="542">
                  <c:v>11.6</c:v>
                </c:pt>
                <c:pt idx="543">
                  <c:v>11.6</c:v>
                </c:pt>
                <c:pt idx="544">
                  <c:v>11.6</c:v>
                </c:pt>
                <c:pt idx="545">
                  <c:v>11.6</c:v>
                </c:pt>
                <c:pt idx="546">
                  <c:v>11.6</c:v>
                </c:pt>
                <c:pt idx="547">
                  <c:v>11.6</c:v>
                </c:pt>
                <c:pt idx="548">
                  <c:v>11.6</c:v>
                </c:pt>
                <c:pt idx="549">
                  <c:v>11.6</c:v>
                </c:pt>
                <c:pt idx="550">
                  <c:v>11.6</c:v>
                </c:pt>
                <c:pt idx="551">
                  <c:v>11.6</c:v>
                </c:pt>
                <c:pt idx="552">
                  <c:v>11.6</c:v>
                </c:pt>
                <c:pt idx="553">
                  <c:v>11.6</c:v>
                </c:pt>
                <c:pt idx="554">
                  <c:v>11.6</c:v>
                </c:pt>
                <c:pt idx="555">
                  <c:v>11.6</c:v>
                </c:pt>
                <c:pt idx="556">
                  <c:v>11.6</c:v>
                </c:pt>
                <c:pt idx="557">
                  <c:v>11.6</c:v>
                </c:pt>
                <c:pt idx="558">
                  <c:v>11.6</c:v>
                </c:pt>
                <c:pt idx="559">
                  <c:v>11.6</c:v>
                </c:pt>
                <c:pt idx="560">
                  <c:v>11.6</c:v>
                </c:pt>
                <c:pt idx="561">
                  <c:v>11.6</c:v>
                </c:pt>
                <c:pt idx="562">
                  <c:v>11.6</c:v>
                </c:pt>
                <c:pt idx="563">
                  <c:v>11.6</c:v>
                </c:pt>
                <c:pt idx="564">
                  <c:v>11.6</c:v>
                </c:pt>
                <c:pt idx="565">
                  <c:v>11.6</c:v>
                </c:pt>
                <c:pt idx="566">
                  <c:v>11.6</c:v>
                </c:pt>
                <c:pt idx="567">
                  <c:v>11.6</c:v>
                </c:pt>
                <c:pt idx="568">
                  <c:v>11.6</c:v>
                </c:pt>
                <c:pt idx="569">
                  <c:v>11.6</c:v>
                </c:pt>
                <c:pt idx="570">
                  <c:v>11.6</c:v>
                </c:pt>
                <c:pt idx="571">
                  <c:v>11.6</c:v>
                </c:pt>
                <c:pt idx="572">
                  <c:v>11.6</c:v>
                </c:pt>
                <c:pt idx="573">
                  <c:v>11.6</c:v>
                </c:pt>
                <c:pt idx="574">
                  <c:v>11.6</c:v>
                </c:pt>
                <c:pt idx="575">
                  <c:v>11.6</c:v>
                </c:pt>
                <c:pt idx="576">
                  <c:v>11.6</c:v>
                </c:pt>
                <c:pt idx="577">
                  <c:v>11.6</c:v>
                </c:pt>
                <c:pt idx="578">
                  <c:v>11.6</c:v>
                </c:pt>
                <c:pt idx="579">
                  <c:v>11.6</c:v>
                </c:pt>
                <c:pt idx="580">
                  <c:v>11.6</c:v>
                </c:pt>
                <c:pt idx="581">
                  <c:v>11.6</c:v>
                </c:pt>
                <c:pt idx="582">
                  <c:v>11.6</c:v>
                </c:pt>
                <c:pt idx="583">
                  <c:v>11.6</c:v>
                </c:pt>
                <c:pt idx="584">
                  <c:v>11.6</c:v>
                </c:pt>
                <c:pt idx="585">
                  <c:v>11.6</c:v>
                </c:pt>
                <c:pt idx="586">
                  <c:v>11.6</c:v>
                </c:pt>
                <c:pt idx="587">
                  <c:v>11.6</c:v>
                </c:pt>
                <c:pt idx="588">
                  <c:v>11.6</c:v>
                </c:pt>
                <c:pt idx="589">
                  <c:v>11.6</c:v>
                </c:pt>
                <c:pt idx="590">
                  <c:v>11.6</c:v>
                </c:pt>
                <c:pt idx="591">
                  <c:v>11.6</c:v>
                </c:pt>
                <c:pt idx="592">
                  <c:v>11.6</c:v>
                </c:pt>
                <c:pt idx="593">
                  <c:v>11.6</c:v>
                </c:pt>
                <c:pt idx="594">
                  <c:v>11.6</c:v>
                </c:pt>
                <c:pt idx="595">
                  <c:v>11.6</c:v>
                </c:pt>
                <c:pt idx="596">
                  <c:v>11.6</c:v>
                </c:pt>
                <c:pt idx="597">
                  <c:v>11.6</c:v>
                </c:pt>
                <c:pt idx="598">
                  <c:v>11.6</c:v>
                </c:pt>
                <c:pt idx="599">
                  <c:v>11.6</c:v>
                </c:pt>
                <c:pt idx="600">
                  <c:v>11.6</c:v>
                </c:pt>
                <c:pt idx="601">
                  <c:v>11.6</c:v>
                </c:pt>
                <c:pt idx="602">
                  <c:v>11.6</c:v>
                </c:pt>
                <c:pt idx="603">
                  <c:v>11.6</c:v>
                </c:pt>
                <c:pt idx="604">
                  <c:v>11.6</c:v>
                </c:pt>
                <c:pt idx="605">
                  <c:v>11.6</c:v>
                </c:pt>
                <c:pt idx="606">
                  <c:v>11.6</c:v>
                </c:pt>
                <c:pt idx="607">
                  <c:v>11.6</c:v>
                </c:pt>
                <c:pt idx="608">
                  <c:v>11.6</c:v>
                </c:pt>
                <c:pt idx="609">
                  <c:v>11.6</c:v>
                </c:pt>
                <c:pt idx="610">
                  <c:v>11.6</c:v>
                </c:pt>
                <c:pt idx="611">
                  <c:v>11.6</c:v>
                </c:pt>
                <c:pt idx="612">
                  <c:v>11.6</c:v>
                </c:pt>
                <c:pt idx="613">
                  <c:v>11.6</c:v>
                </c:pt>
                <c:pt idx="614">
                  <c:v>11.6</c:v>
                </c:pt>
                <c:pt idx="615">
                  <c:v>11.6</c:v>
                </c:pt>
                <c:pt idx="616">
                  <c:v>11.6</c:v>
                </c:pt>
                <c:pt idx="617">
                  <c:v>11.6</c:v>
                </c:pt>
                <c:pt idx="618">
                  <c:v>11.6</c:v>
                </c:pt>
                <c:pt idx="619">
                  <c:v>11.6</c:v>
                </c:pt>
                <c:pt idx="620">
                  <c:v>11.6</c:v>
                </c:pt>
                <c:pt idx="621">
                  <c:v>11.6</c:v>
                </c:pt>
                <c:pt idx="622">
                  <c:v>11.6</c:v>
                </c:pt>
                <c:pt idx="623">
                  <c:v>11.6</c:v>
                </c:pt>
                <c:pt idx="624">
                  <c:v>11.6</c:v>
                </c:pt>
                <c:pt idx="625">
                  <c:v>11.6</c:v>
                </c:pt>
                <c:pt idx="626">
                  <c:v>11.6</c:v>
                </c:pt>
                <c:pt idx="627">
                  <c:v>11.6</c:v>
                </c:pt>
                <c:pt idx="628">
                  <c:v>11.6</c:v>
                </c:pt>
                <c:pt idx="629">
                  <c:v>11.6</c:v>
                </c:pt>
                <c:pt idx="630">
                  <c:v>11.6</c:v>
                </c:pt>
                <c:pt idx="631">
                  <c:v>11.6</c:v>
                </c:pt>
                <c:pt idx="632">
                  <c:v>11.6</c:v>
                </c:pt>
                <c:pt idx="633">
                  <c:v>11.6</c:v>
                </c:pt>
                <c:pt idx="634">
                  <c:v>11.6</c:v>
                </c:pt>
                <c:pt idx="635">
                  <c:v>11.6</c:v>
                </c:pt>
                <c:pt idx="636">
                  <c:v>11.6</c:v>
                </c:pt>
                <c:pt idx="637">
                  <c:v>11.6</c:v>
                </c:pt>
                <c:pt idx="638">
                  <c:v>11.6</c:v>
                </c:pt>
                <c:pt idx="639">
                  <c:v>11.6</c:v>
                </c:pt>
                <c:pt idx="640">
                  <c:v>11.6</c:v>
                </c:pt>
                <c:pt idx="641">
                  <c:v>11.6</c:v>
                </c:pt>
                <c:pt idx="642">
                  <c:v>11.6</c:v>
                </c:pt>
                <c:pt idx="643">
                  <c:v>11.6</c:v>
                </c:pt>
                <c:pt idx="644">
                  <c:v>11.6</c:v>
                </c:pt>
                <c:pt idx="645">
                  <c:v>11.6</c:v>
                </c:pt>
                <c:pt idx="646">
                  <c:v>11.6</c:v>
                </c:pt>
                <c:pt idx="647">
                  <c:v>11.6</c:v>
                </c:pt>
                <c:pt idx="648">
                  <c:v>11.6</c:v>
                </c:pt>
                <c:pt idx="649">
                  <c:v>11.6</c:v>
                </c:pt>
                <c:pt idx="650">
                  <c:v>11.6</c:v>
                </c:pt>
                <c:pt idx="651">
                  <c:v>11.6</c:v>
                </c:pt>
                <c:pt idx="652">
                  <c:v>11.6</c:v>
                </c:pt>
                <c:pt idx="653">
                  <c:v>11.6</c:v>
                </c:pt>
                <c:pt idx="654">
                  <c:v>11.6</c:v>
                </c:pt>
                <c:pt idx="655">
                  <c:v>11.6</c:v>
                </c:pt>
                <c:pt idx="656">
                  <c:v>11.6</c:v>
                </c:pt>
                <c:pt idx="657">
                  <c:v>11.6</c:v>
                </c:pt>
                <c:pt idx="658">
                  <c:v>11.6</c:v>
                </c:pt>
                <c:pt idx="659">
                  <c:v>11.6</c:v>
                </c:pt>
                <c:pt idx="660">
                  <c:v>11.6</c:v>
                </c:pt>
                <c:pt idx="661">
                  <c:v>11.6</c:v>
                </c:pt>
                <c:pt idx="662">
                  <c:v>11.6</c:v>
                </c:pt>
                <c:pt idx="663">
                  <c:v>11.6</c:v>
                </c:pt>
                <c:pt idx="664">
                  <c:v>11.6</c:v>
                </c:pt>
                <c:pt idx="665">
                  <c:v>11.6</c:v>
                </c:pt>
                <c:pt idx="666">
                  <c:v>11.6</c:v>
                </c:pt>
                <c:pt idx="667">
                  <c:v>11.6</c:v>
                </c:pt>
                <c:pt idx="668">
                  <c:v>11.6</c:v>
                </c:pt>
                <c:pt idx="669">
                  <c:v>11.6</c:v>
                </c:pt>
                <c:pt idx="670">
                  <c:v>11.6</c:v>
                </c:pt>
                <c:pt idx="671">
                  <c:v>11.6</c:v>
                </c:pt>
                <c:pt idx="672">
                  <c:v>11.6</c:v>
                </c:pt>
                <c:pt idx="673">
                  <c:v>11.6</c:v>
                </c:pt>
                <c:pt idx="674">
                  <c:v>11.6</c:v>
                </c:pt>
                <c:pt idx="675">
                  <c:v>11.6</c:v>
                </c:pt>
                <c:pt idx="676">
                  <c:v>11.6</c:v>
                </c:pt>
                <c:pt idx="677">
                  <c:v>11.6</c:v>
                </c:pt>
                <c:pt idx="678">
                  <c:v>11.6</c:v>
                </c:pt>
                <c:pt idx="679">
                  <c:v>11.6</c:v>
                </c:pt>
                <c:pt idx="680">
                  <c:v>11.6</c:v>
                </c:pt>
                <c:pt idx="681">
                  <c:v>11.6</c:v>
                </c:pt>
                <c:pt idx="682">
                  <c:v>11.6</c:v>
                </c:pt>
                <c:pt idx="683">
                  <c:v>11.6</c:v>
                </c:pt>
                <c:pt idx="684">
                  <c:v>11.6</c:v>
                </c:pt>
                <c:pt idx="685">
                  <c:v>11.6</c:v>
                </c:pt>
                <c:pt idx="686">
                  <c:v>11.6</c:v>
                </c:pt>
                <c:pt idx="687">
                  <c:v>11.6</c:v>
                </c:pt>
                <c:pt idx="688">
                  <c:v>11.6</c:v>
                </c:pt>
                <c:pt idx="689">
                  <c:v>11.6</c:v>
                </c:pt>
                <c:pt idx="690">
                  <c:v>11.6</c:v>
                </c:pt>
                <c:pt idx="691">
                  <c:v>11.6</c:v>
                </c:pt>
                <c:pt idx="692">
                  <c:v>11.6</c:v>
                </c:pt>
                <c:pt idx="693">
                  <c:v>11.6</c:v>
                </c:pt>
                <c:pt idx="694">
                  <c:v>11.6</c:v>
                </c:pt>
                <c:pt idx="695">
                  <c:v>11.6</c:v>
                </c:pt>
                <c:pt idx="696">
                  <c:v>11.6</c:v>
                </c:pt>
                <c:pt idx="697">
                  <c:v>11.6</c:v>
                </c:pt>
                <c:pt idx="698">
                  <c:v>11.6</c:v>
                </c:pt>
                <c:pt idx="699">
                  <c:v>11.6</c:v>
                </c:pt>
                <c:pt idx="700">
                  <c:v>11.6</c:v>
                </c:pt>
                <c:pt idx="701">
                  <c:v>11.6</c:v>
                </c:pt>
                <c:pt idx="702">
                  <c:v>11.6</c:v>
                </c:pt>
                <c:pt idx="703">
                  <c:v>11.6</c:v>
                </c:pt>
                <c:pt idx="704">
                  <c:v>11.6</c:v>
                </c:pt>
                <c:pt idx="705">
                  <c:v>11.6</c:v>
                </c:pt>
                <c:pt idx="706">
                  <c:v>11.6</c:v>
                </c:pt>
                <c:pt idx="707">
                  <c:v>11.6</c:v>
                </c:pt>
                <c:pt idx="708">
                  <c:v>11.6</c:v>
                </c:pt>
                <c:pt idx="709">
                  <c:v>11.6</c:v>
                </c:pt>
                <c:pt idx="710">
                  <c:v>11.6</c:v>
                </c:pt>
                <c:pt idx="711">
                  <c:v>11.6</c:v>
                </c:pt>
                <c:pt idx="712">
                  <c:v>11.6</c:v>
                </c:pt>
                <c:pt idx="713">
                  <c:v>11.6</c:v>
                </c:pt>
                <c:pt idx="714">
                  <c:v>11.6</c:v>
                </c:pt>
                <c:pt idx="715">
                  <c:v>11.6</c:v>
                </c:pt>
                <c:pt idx="716">
                  <c:v>11.6</c:v>
                </c:pt>
                <c:pt idx="717">
                  <c:v>11.6</c:v>
                </c:pt>
                <c:pt idx="718">
                  <c:v>11.6</c:v>
                </c:pt>
                <c:pt idx="719">
                  <c:v>11.6</c:v>
                </c:pt>
                <c:pt idx="720">
                  <c:v>11.6</c:v>
                </c:pt>
                <c:pt idx="721">
                  <c:v>11.6</c:v>
                </c:pt>
                <c:pt idx="722">
                  <c:v>11.6</c:v>
                </c:pt>
                <c:pt idx="723">
                  <c:v>11.6</c:v>
                </c:pt>
                <c:pt idx="724">
                  <c:v>11.6</c:v>
                </c:pt>
                <c:pt idx="725">
                  <c:v>11.6</c:v>
                </c:pt>
                <c:pt idx="726">
                  <c:v>11.6</c:v>
                </c:pt>
                <c:pt idx="727">
                  <c:v>11.6</c:v>
                </c:pt>
                <c:pt idx="728">
                  <c:v>11.6</c:v>
                </c:pt>
                <c:pt idx="729">
                  <c:v>11.6</c:v>
                </c:pt>
                <c:pt idx="730">
                  <c:v>11.6</c:v>
                </c:pt>
                <c:pt idx="731">
                  <c:v>11.6</c:v>
                </c:pt>
                <c:pt idx="732">
                  <c:v>11.6</c:v>
                </c:pt>
                <c:pt idx="733">
                  <c:v>11.6</c:v>
                </c:pt>
                <c:pt idx="734">
                  <c:v>11.6</c:v>
                </c:pt>
                <c:pt idx="735">
                  <c:v>11.6</c:v>
                </c:pt>
                <c:pt idx="736">
                  <c:v>11.6</c:v>
                </c:pt>
                <c:pt idx="737">
                  <c:v>11.6</c:v>
                </c:pt>
                <c:pt idx="738">
                  <c:v>11.6</c:v>
                </c:pt>
                <c:pt idx="739">
                  <c:v>11.6</c:v>
                </c:pt>
                <c:pt idx="740">
                  <c:v>11.6</c:v>
                </c:pt>
                <c:pt idx="741">
                  <c:v>11.6</c:v>
                </c:pt>
                <c:pt idx="742">
                  <c:v>11.6</c:v>
                </c:pt>
                <c:pt idx="743">
                  <c:v>11.6</c:v>
                </c:pt>
                <c:pt idx="744">
                  <c:v>11.6</c:v>
                </c:pt>
                <c:pt idx="745">
                  <c:v>11.6</c:v>
                </c:pt>
                <c:pt idx="746">
                  <c:v>11.6</c:v>
                </c:pt>
                <c:pt idx="747">
                  <c:v>11.6</c:v>
                </c:pt>
                <c:pt idx="748">
                  <c:v>11.6</c:v>
                </c:pt>
                <c:pt idx="749">
                  <c:v>11.6</c:v>
                </c:pt>
                <c:pt idx="750">
                  <c:v>11.6</c:v>
                </c:pt>
                <c:pt idx="751">
                  <c:v>11.6</c:v>
                </c:pt>
                <c:pt idx="752">
                  <c:v>11.6</c:v>
                </c:pt>
                <c:pt idx="753">
                  <c:v>11.6</c:v>
                </c:pt>
                <c:pt idx="754">
                  <c:v>11.6</c:v>
                </c:pt>
                <c:pt idx="755">
                  <c:v>11.6</c:v>
                </c:pt>
                <c:pt idx="756">
                  <c:v>11.6</c:v>
                </c:pt>
                <c:pt idx="757">
                  <c:v>11.6</c:v>
                </c:pt>
                <c:pt idx="758">
                  <c:v>11.6</c:v>
                </c:pt>
                <c:pt idx="759">
                  <c:v>11.6</c:v>
                </c:pt>
                <c:pt idx="760">
                  <c:v>11.6</c:v>
                </c:pt>
                <c:pt idx="761">
                  <c:v>11.6</c:v>
                </c:pt>
                <c:pt idx="762">
                  <c:v>11.6</c:v>
                </c:pt>
                <c:pt idx="763">
                  <c:v>11.6</c:v>
                </c:pt>
                <c:pt idx="764">
                  <c:v>11.6</c:v>
                </c:pt>
                <c:pt idx="765">
                  <c:v>11.6</c:v>
                </c:pt>
                <c:pt idx="766">
                  <c:v>11.6</c:v>
                </c:pt>
                <c:pt idx="767">
                  <c:v>11.6</c:v>
                </c:pt>
                <c:pt idx="768">
                  <c:v>11.6</c:v>
                </c:pt>
                <c:pt idx="769">
                  <c:v>11.6</c:v>
                </c:pt>
                <c:pt idx="770">
                  <c:v>11.6</c:v>
                </c:pt>
                <c:pt idx="771">
                  <c:v>11.6</c:v>
                </c:pt>
                <c:pt idx="772">
                  <c:v>11.6</c:v>
                </c:pt>
                <c:pt idx="773">
                  <c:v>11.6</c:v>
                </c:pt>
                <c:pt idx="774">
                  <c:v>11.6</c:v>
                </c:pt>
                <c:pt idx="775">
                  <c:v>11.6</c:v>
                </c:pt>
                <c:pt idx="776">
                  <c:v>11.6</c:v>
                </c:pt>
                <c:pt idx="777">
                  <c:v>11.6</c:v>
                </c:pt>
                <c:pt idx="778">
                  <c:v>11.6</c:v>
                </c:pt>
                <c:pt idx="779">
                  <c:v>11.6</c:v>
                </c:pt>
                <c:pt idx="780">
                  <c:v>11.6</c:v>
                </c:pt>
                <c:pt idx="781">
                  <c:v>11.6</c:v>
                </c:pt>
                <c:pt idx="782">
                  <c:v>11.6</c:v>
                </c:pt>
                <c:pt idx="783">
                  <c:v>11.6</c:v>
                </c:pt>
                <c:pt idx="784">
                  <c:v>11.6</c:v>
                </c:pt>
                <c:pt idx="785">
                  <c:v>11.6</c:v>
                </c:pt>
                <c:pt idx="786">
                  <c:v>11.6</c:v>
                </c:pt>
                <c:pt idx="787">
                  <c:v>11.6</c:v>
                </c:pt>
                <c:pt idx="788">
                  <c:v>11.6</c:v>
                </c:pt>
                <c:pt idx="789">
                  <c:v>11.6</c:v>
                </c:pt>
                <c:pt idx="790">
                  <c:v>11.6</c:v>
                </c:pt>
                <c:pt idx="791">
                  <c:v>11.6</c:v>
                </c:pt>
                <c:pt idx="792">
                  <c:v>11.6</c:v>
                </c:pt>
                <c:pt idx="793">
                  <c:v>11.6</c:v>
                </c:pt>
                <c:pt idx="794">
                  <c:v>11.6</c:v>
                </c:pt>
                <c:pt idx="795">
                  <c:v>11.6</c:v>
                </c:pt>
                <c:pt idx="796">
                  <c:v>11.6</c:v>
                </c:pt>
                <c:pt idx="797">
                  <c:v>11.6</c:v>
                </c:pt>
                <c:pt idx="798">
                  <c:v>11.6</c:v>
                </c:pt>
                <c:pt idx="799">
                  <c:v>11.6</c:v>
                </c:pt>
                <c:pt idx="800">
                  <c:v>11.6</c:v>
                </c:pt>
                <c:pt idx="801">
                  <c:v>11.6</c:v>
                </c:pt>
                <c:pt idx="802">
                  <c:v>11.6</c:v>
                </c:pt>
                <c:pt idx="803">
                  <c:v>11.6</c:v>
                </c:pt>
                <c:pt idx="804">
                  <c:v>11.6</c:v>
                </c:pt>
                <c:pt idx="805">
                  <c:v>11.6</c:v>
                </c:pt>
                <c:pt idx="806">
                  <c:v>11.6</c:v>
                </c:pt>
                <c:pt idx="807">
                  <c:v>11.6</c:v>
                </c:pt>
                <c:pt idx="808">
                  <c:v>11.6</c:v>
                </c:pt>
                <c:pt idx="809">
                  <c:v>11.6</c:v>
                </c:pt>
                <c:pt idx="810">
                  <c:v>11.6</c:v>
                </c:pt>
                <c:pt idx="811">
                  <c:v>11.6</c:v>
                </c:pt>
                <c:pt idx="812">
                  <c:v>11.6</c:v>
                </c:pt>
                <c:pt idx="813">
                  <c:v>11.6</c:v>
                </c:pt>
                <c:pt idx="814">
                  <c:v>11.6</c:v>
                </c:pt>
                <c:pt idx="815">
                  <c:v>11.6</c:v>
                </c:pt>
                <c:pt idx="816">
                  <c:v>11.6</c:v>
                </c:pt>
                <c:pt idx="817">
                  <c:v>11.6</c:v>
                </c:pt>
                <c:pt idx="818">
                  <c:v>11.6</c:v>
                </c:pt>
                <c:pt idx="819">
                  <c:v>11.6</c:v>
                </c:pt>
                <c:pt idx="820">
                  <c:v>11.6</c:v>
                </c:pt>
                <c:pt idx="821">
                  <c:v>11.6</c:v>
                </c:pt>
                <c:pt idx="822">
                  <c:v>11.6</c:v>
                </c:pt>
                <c:pt idx="823">
                  <c:v>11.6</c:v>
                </c:pt>
                <c:pt idx="824">
                  <c:v>11.6</c:v>
                </c:pt>
                <c:pt idx="825">
                  <c:v>11.6</c:v>
                </c:pt>
                <c:pt idx="826">
                  <c:v>11.6</c:v>
                </c:pt>
                <c:pt idx="827">
                  <c:v>11.6</c:v>
                </c:pt>
                <c:pt idx="828">
                  <c:v>11.6</c:v>
                </c:pt>
                <c:pt idx="829">
                  <c:v>11.6</c:v>
                </c:pt>
                <c:pt idx="830">
                  <c:v>11.6</c:v>
                </c:pt>
                <c:pt idx="831">
                  <c:v>11.6</c:v>
                </c:pt>
                <c:pt idx="832">
                  <c:v>11.6</c:v>
                </c:pt>
                <c:pt idx="833">
                  <c:v>11.6</c:v>
                </c:pt>
                <c:pt idx="834">
                  <c:v>11.6</c:v>
                </c:pt>
                <c:pt idx="835">
                  <c:v>11.6</c:v>
                </c:pt>
                <c:pt idx="836">
                  <c:v>11.6</c:v>
                </c:pt>
                <c:pt idx="837">
                  <c:v>11.6</c:v>
                </c:pt>
                <c:pt idx="838">
                  <c:v>11.6</c:v>
                </c:pt>
                <c:pt idx="839">
                  <c:v>11.6</c:v>
                </c:pt>
                <c:pt idx="840">
                  <c:v>11.6</c:v>
                </c:pt>
                <c:pt idx="841">
                  <c:v>11.6</c:v>
                </c:pt>
                <c:pt idx="842">
                  <c:v>11.6</c:v>
                </c:pt>
                <c:pt idx="843">
                  <c:v>11.6</c:v>
                </c:pt>
                <c:pt idx="844">
                  <c:v>11.6</c:v>
                </c:pt>
                <c:pt idx="845">
                  <c:v>11.6</c:v>
                </c:pt>
                <c:pt idx="846">
                  <c:v>11.6</c:v>
                </c:pt>
                <c:pt idx="847">
                  <c:v>11.6</c:v>
                </c:pt>
                <c:pt idx="848">
                  <c:v>11.6</c:v>
                </c:pt>
                <c:pt idx="849">
                  <c:v>11.6</c:v>
                </c:pt>
                <c:pt idx="850">
                  <c:v>11.6</c:v>
                </c:pt>
                <c:pt idx="851">
                  <c:v>11.6</c:v>
                </c:pt>
                <c:pt idx="852">
                  <c:v>11.6</c:v>
                </c:pt>
                <c:pt idx="853">
                  <c:v>11.6</c:v>
                </c:pt>
                <c:pt idx="854">
                  <c:v>11.6</c:v>
                </c:pt>
                <c:pt idx="855">
                  <c:v>11.6</c:v>
                </c:pt>
                <c:pt idx="856">
                  <c:v>11.6</c:v>
                </c:pt>
                <c:pt idx="857">
                  <c:v>11.6</c:v>
                </c:pt>
                <c:pt idx="858">
                  <c:v>11.6</c:v>
                </c:pt>
                <c:pt idx="859">
                  <c:v>11.6</c:v>
                </c:pt>
                <c:pt idx="860">
                  <c:v>11.6</c:v>
                </c:pt>
                <c:pt idx="861">
                  <c:v>11.6</c:v>
                </c:pt>
                <c:pt idx="862">
                  <c:v>11.6</c:v>
                </c:pt>
                <c:pt idx="863">
                  <c:v>11.6</c:v>
                </c:pt>
                <c:pt idx="864">
                  <c:v>11.6</c:v>
                </c:pt>
                <c:pt idx="865">
                  <c:v>11.6</c:v>
                </c:pt>
                <c:pt idx="866">
                  <c:v>11.6</c:v>
                </c:pt>
                <c:pt idx="867">
                  <c:v>11.6</c:v>
                </c:pt>
                <c:pt idx="868">
                  <c:v>11.6</c:v>
                </c:pt>
                <c:pt idx="869">
                  <c:v>11.6</c:v>
                </c:pt>
                <c:pt idx="870">
                  <c:v>11.6</c:v>
                </c:pt>
                <c:pt idx="871">
                  <c:v>11.6</c:v>
                </c:pt>
                <c:pt idx="872">
                  <c:v>11.6</c:v>
                </c:pt>
                <c:pt idx="873">
                  <c:v>11.6</c:v>
                </c:pt>
                <c:pt idx="874">
                  <c:v>11.6</c:v>
                </c:pt>
                <c:pt idx="875">
                  <c:v>11.6</c:v>
                </c:pt>
                <c:pt idx="876">
                  <c:v>11.6</c:v>
                </c:pt>
                <c:pt idx="877">
                  <c:v>11.6</c:v>
                </c:pt>
                <c:pt idx="878">
                  <c:v>11.6</c:v>
                </c:pt>
                <c:pt idx="879">
                  <c:v>11.6</c:v>
                </c:pt>
                <c:pt idx="880">
                  <c:v>11.6</c:v>
                </c:pt>
                <c:pt idx="881">
                  <c:v>11.6</c:v>
                </c:pt>
                <c:pt idx="882">
                  <c:v>11.6</c:v>
                </c:pt>
                <c:pt idx="883">
                  <c:v>11.6</c:v>
                </c:pt>
                <c:pt idx="884">
                  <c:v>11.6</c:v>
                </c:pt>
                <c:pt idx="885">
                  <c:v>11.6</c:v>
                </c:pt>
                <c:pt idx="886">
                  <c:v>11.6</c:v>
                </c:pt>
                <c:pt idx="887">
                  <c:v>11.6</c:v>
                </c:pt>
                <c:pt idx="888">
                  <c:v>11.6</c:v>
                </c:pt>
                <c:pt idx="889">
                  <c:v>11.6</c:v>
                </c:pt>
                <c:pt idx="890">
                  <c:v>11.6</c:v>
                </c:pt>
                <c:pt idx="891">
                  <c:v>11.6</c:v>
                </c:pt>
                <c:pt idx="892">
                  <c:v>11.6</c:v>
                </c:pt>
                <c:pt idx="893">
                  <c:v>11.6</c:v>
                </c:pt>
                <c:pt idx="894">
                  <c:v>11.6</c:v>
                </c:pt>
                <c:pt idx="895">
                  <c:v>11.6</c:v>
                </c:pt>
                <c:pt idx="896">
                  <c:v>11.6</c:v>
                </c:pt>
                <c:pt idx="897">
                  <c:v>11.6</c:v>
                </c:pt>
                <c:pt idx="898">
                  <c:v>11.6</c:v>
                </c:pt>
                <c:pt idx="899">
                  <c:v>11.6</c:v>
                </c:pt>
                <c:pt idx="900">
                  <c:v>11.6</c:v>
                </c:pt>
                <c:pt idx="901">
                  <c:v>11.6</c:v>
                </c:pt>
                <c:pt idx="902">
                  <c:v>11.6</c:v>
                </c:pt>
                <c:pt idx="903">
                  <c:v>11.6</c:v>
                </c:pt>
                <c:pt idx="904">
                  <c:v>11.6</c:v>
                </c:pt>
                <c:pt idx="905">
                  <c:v>11.6</c:v>
                </c:pt>
                <c:pt idx="906">
                  <c:v>11.6</c:v>
                </c:pt>
                <c:pt idx="907">
                  <c:v>11.6</c:v>
                </c:pt>
                <c:pt idx="908">
                  <c:v>11.6</c:v>
                </c:pt>
                <c:pt idx="909">
                  <c:v>11.6</c:v>
                </c:pt>
                <c:pt idx="910">
                  <c:v>11.6</c:v>
                </c:pt>
                <c:pt idx="911">
                  <c:v>11.6</c:v>
                </c:pt>
                <c:pt idx="912">
                  <c:v>11.6</c:v>
                </c:pt>
                <c:pt idx="913">
                  <c:v>11.6</c:v>
                </c:pt>
                <c:pt idx="914">
                  <c:v>11.6</c:v>
                </c:pt>
                <c:pt idx="915">
                  <c:v>11.6</c:v>
                </c:pt>
                <c:pt idx="916">
                  <c:v>11.6</c:v>
                </c:pt>
                <c:pt idx="917">
                  <c:v>11.6</c:v>
                </c:pt>
                <c:pt idx="918">
                  <c:v>11.6</c:v>
                </c:pt>
                <c:pt idx="919">
                  <c:v>11.6</c:v>
                </c:pt>
                <c:pt idx="920">
                  <c:v>11.6</c:v>
                </c:pt>
                <c:pt idx="921">
                  <c:v>11.6</c:v>
                </c:pt>
                <c:pt idx="922">
                  <c:v>11.6</c:v>
                </c:pt>
                <c:pt idx="923">
                  <c:v>11.6</c:v>
                </c:pt>
                <c:pt idx="924">
                  <c:v>11.6</c:v>
                </c:pt>
                <c:pt idx="925">
                  <c:v>11.6</c:v>
                </c:pt>
                <c:pt idx="926">
                  <c:v>11.6</c:v>
                </c:pt>
                <c:pt idx="927">
                  <c:v>11.6</c:v>
                </c:pt>
                <c:pt idx="928">
                  <c:v>11.6</c:v>
                </c:pt>
                <c:pt idx="929">
                  <c:v>11.6</c:v>
                </c:pt>
                <c:pt idx="930">
                  <c:v>11.6</c:v>
                </c:pt>
                <c:pt idx="931">
                  <c:v>11.6</c:v>
                </c:pt>
                <c:pt idx="932">
                  <c:v>11.6</c:v>
                </c:pt>
                <c:pt idx="933">
                  <c:v>11.6</c:v>
                </c:pt>
                <c:pt idx="934">
                  <c:v>11.6</c:v>
                </c:pt>
                <c:pt idx="935">
                  <c:v>11.6</c:v>
                </c:pt>
                <c:pt idx="936">
                  <c:v>11.6</c:v>
                </c:pt>
                <c:pt idx="937">
                  <c:v>11.6</c:v>
                </c:pt>
                <c:pt idx="938">
                  <c:v>11.6</c:v>
                </c:pt>
                <c:pt idx="939">
                  <c:v>11.6</c:v>
                </c:pt>
                <c:pt idx="940">
                  <c:v>11.6</c:v>
                </c:pt>
                <c:pt idx="941">
                  <c:v>11.6</c:v>
                </c:pt>
                <c:pt idx="942">
                  <c:v>11.6</c:v>
                </c:pt>
                <c:pt idx="943">
                  <c:v>11.6</c:v>
                </c:pt>
                <c:pt idx="944">
                  <c:v>11.6</c:v>
                </c:pt>
                <c:pt idx="945">
                  <c:v>11.6</c:v>
                </c:pt>
                <c:pt idx="946">
                  <c:v>11.6</c:v>
                </c:pt>
                <c:pt idx="947">
                  <c:v>11.6</c:v>
                </c:pt>
                <c:pt idx="948">
                  <c:v>11.6</c:v>
                </c:pt>
                <c:pt idx="949">
                  <c:v>11.6</c:v>
                </c:pt>
                <c:pt idx="950">
                  <c:v>11.6</c:v>
                </c:pt>
                <c:pt idx="951">
                  <c:v>11.6</c:v>
                </c:pt>
                <c:pt idx="952">
                  <c:v>11.6</c:v>
                </c:pt>
                <c:pt idx="953">
                  <c:v>11.6</c:v>
                </c:pt>
                <c:pt idx="954">
                  <c:v>11.6</c:v>
                </c:pt>
                <c:pt idx="955">
                  <c:v>11.6</c:v>
                </c:pt>
                <c:pt idx="956">
                  <c:v>11.6</c:v>
                </c:pt>
                <c:pt idx="957">
                  <c:v>11.6</c:v>
                </c:pt>
                <c:pt idx="958">
                  <c:v>11.6</c:v>
                </c:pt>
                <c:pt idx="959">
                  <c:v>11.6</c:v>
                </c:pt>
                <c:pt idx="960">
                  <c:v>11.6</c:v>
                </c:pt>
                <c:pt idx="961">
                  <c:v>11.6</c:v>
                </c:pt>
                <c:pt idx="962">
                  <c:v>11.6</c:v>
                </c:pt>
                <c:pt idx="963">
                  <c:v>11.6</c:v>
                </c:pt>
                <c:pt idx="964">
                  <c:v>11.6</c:v>
                </c:pt>
                <c:pt idx="965">
                  <c:v>11.6</c:v>
                </c:pt>
                <c:pt idx="966">
                  <c:v>11.6</c:v>
                </c:pt>
                <c:pt idx="967">
                  <c:v>11.6</c:v>
                </c:pt>
                <c:pt idx="968">
                  <c:v>11.6</c:v>
                </c:pt>
                <c:pt idx="969">
                  <c:v>11.6</c:v>
                </c:pt>
                <c:pt idx="970">
                  <c:v>11.6</c:v>
                </c:pt>
                <c:pt idx="971">
                  <c:v>11.6</c:v>
                </c:pt>
                <c:pt idx="972">
                  <c:v>11.6</c:v>
                </c:pt>
                <c:pt idx="973">
                  <c:v>11.6</c:v>
                </c:pt>
                <c:pt idx="974">
                  <c:v>11.6</c:v>
                </c:pt>
                <c:pt idx="975">
                  <c:v>11.6</c:v>
                </c:pt>
                <c:pt idx="976">
                  <c:v>11.6</c:v>
                </c:pt>
                <c:pt idx="977">
                  <c:v>11.6</c:v>
                </c:pt>
                <c:pt idx="978">
                  <c:v>11.6</c:v>
                </c:pt>
                <c:pt idx="979">
                  <c:v>11.6</c:v>
                </c:pt>
                <c:pt idx="980">
                  <c:v>11.6</c:v>
                </c:pt>
                <c:pt idx="981">
                  <c:v>11.6</c:v>
                </c:pt>
                <c:pt idx="982">
                  <c:v>11.6</c:v>
                </c:pt>
                <c:pt idx="983">
                  <c:v>11.6</c:v>
                </c:pt>
                <c:pt idx="984">
                  <c:v>11.6</c:v>
                </c:pt>
                <c:pt idx="985">
                  <c:v>11.6</c:v>
                </c:pt>
                <c:pt idx="986">
                  <c:v>11.6</c:v>
                </c:pt>
                <c:pt idx="987">
                  <c:v>11.6</c:v>
                </c:pt>
                <c:pt idx="988">
                  <c:v>11.6</c:v>
                </c:pt>
                <c:pt idx="989">
                  <c:v>11.6</c:v>
                </c:pt>
                <c:pt idx="990">
                  <c:v>11.6</c:v>
                </c:pt>
                <c:pt idx="991">
                  <c:v>11.6</c:v>
                </c:pt>
                <c:pt idx="992">
                  <c:v>11.6</c:v>
                </c:pt>
                <c:pt idx="993">
                  <c:v>11.6</c:v>
                </c:pt>
                <c:pt idx="994">
                  <c:v>11.6</c:v>
                </c:pt>
                <c:pt idx="995">
                  <c:v>11.6</c:v>
                </c:pt>
                <c:pt idx="996">
                  <c:v>11.6</c:v>
                </c:pt>
                <c:pt idx="997">
                  <c:v>11.6</c:v>
                </c:pt>
                <c:pt idx="998">
                  <c:v>11.6</c:v>
                </c:pt>
                <c:pt idx="999">
                  <c:v>11.6</c:v>
                </c:pt>
                <c:pt idx="1000">
                  <c:v>11.6</c:v>
                </c:pt>
                <c:pt idx="1001">
                  <c:v>11.6</c:v>
                </c:pt>
                <c:pt idx="1002">
                  <c:v>11.6</c:v>
                </c:pt>
                <c:pt idx="1003">
                  <c:v>11.6</c:v>
                </c:pt>
                <c:pt idx="1004">
                  <c:v>11.6</c:v>
                </c:pt>
                <c:pt idx="1005">
                  <c:v>11.6</c:v>
                </c:pt>
                <c:pt idx="1006">
                  <c:v>11.6</c:v>
                </c:pt>
                <c:pt idx="1007">
                  <c:v>11.6</c:v>
                </c:pt>
                <c:pt idx="1008">
                  <c:v>11.6</c:v>
                </c:pt>
                <c:pt idx="1009">
                  <c:v>11.6</c:v>
                </c:pt>
                <c:pt idx="1010">
                  <c:v>11.6</c:v>
                </c:pt>
                <c:pt idx="1011">
                  <c:v>11.6</c:v>
                </c:pt>
                <c:pt idx="1012">
                  <c:v>11.6</c:v>
                </c:pt>
                <c:pt idx="1013">
                  <c:v>11.6</c:v>
                </c:pt>
                <c:pt idx="1014">
                  <c:v>11.6</c:v>
                </c:pt>
                <c:pt idx="1015">
                  <c:v>11.6</c:v>
                </c:pt>
                <c:pt idx="1016">
                  <c:v>11.6</c:v>
                </c:pt>
                <c:pt idx="1017">
                  <c:v>11.6</c:v>
                </c:pt>
                <c:pt idx="1018">
                  <c:v>11.6</c:v>
                </c:pt>
                <c:pt idx="1019">
                  <c:v>11.6</c:v>
                </c:pt>
                <c:pt idx="1020">
                  <c:v>11.6</c:v>
                </c:pt>
                <c:pt idx="1021">
                  <c:v>11.6</c:v>
                </c:pt>
                <c:pt idx="1022">
                  <c:v>11.6</c:v>
                </c:pt>
                <c:pt idx="1023">
                  <c:v>11.6</c:v>
                </c:pt>
                <c:pt idx="1024">
                  <c:v>11.6</c:v>
                </c:pt>
                <c:pt idx="1025">
                  <c:v>11.6</c:v>
                </c:pt>
                <c:pt idx="1026">
                  <c:v>11.6</c:v>
                </c:pt>
                <c:pt idx="1027">
                  <c:v>11.6</c:v>
                </c:pt>
                <c:pt idx="1028">
                  <c:v>11.6</c:v>
                </c:pt>
                <c:pt idx="1029">
                  <c:v>11.6</c:v>
                </c:pt>
                <c:pt idx="1030">
                  <c:v>11.6</c:v>
                </c:pt>
                <c:pt idx="1031">
                  <c:v>11.6</c:v>
                </c:pt>
                <c:pt idx="1032">
                  <c:v>11.6</c:v>
                </c:pt>
                <c:pt idx="1033">
                  <c:v>11.6</c:v>
                </c:pt>
                <c:pt idx="1034">
                  <c:v>11.6</c:v>
                </c:pt>
                <c:pt idx="1035">
                  <c:v>11.6</c:v>
                </c:pt>
                <c:pt idx="1036">
                  <c:v>11.6</c:v>
                </c:pt>
                <c:pt idx="1037">
                  <c:v>11.6</c:v>
                </c:pt>
                <c:pt idx="1038">
                  <c:v>11.6</c:v>
                </c:pt>
                <c:pt idx="1039">
                  <c:v>11.6</c:v>
                </c:pt>
                <c:pt idx="1040">
                  <c:v>11.6</c:v>
                </c:pt>
                <c:pt idx="1041">
                  <c:v>11.6</c:v>
                </c:pt>
                <c:pt idx="1042">
                  <c:v>11.6</c:v>
                </c:pt>
                <c:pt idx="1043">
                  <c:v>11.6</c:v>
                </c:pt>
                <c:pt idx="1044">
                  <c:v>11.6</c:v>
                </c:pt>
                <c:pt idx="1045">
                  <c:v>11.6</c:v>
                </c:pt>
                <c:pt idx="1046">
                  <c:v>11.6</c:v>
                </c:pt>
                <c:pt idx="1047">
                  <c:v>11.6</c:v>
                </c:pt>
                <c:pt idx="1048">
                  <c:v>11.6</c:v>
                </c:pt>
                <c:pt idx="1049">
                  <c:v>11.6</c:v>
                </c:pt>
                <c:pt idx="1050">
                  <c:v>11.6</c:v>
                </c:pt>
                <c:pt idx="1051">
                  <c:v>11.6</c:v>
                </c:pt>
                <c:pt idx="1052">
                  <c:v>11.6</c:v>
                </c:pt>
                <c:pt idx="1053">
                  <c:v>11.6</c:v>
                </c:pt>
                <c:pt idx="1054">
                  <c:v>11.6</c:v>
                </c:pt>
                <c:pt idx="1055">
                  <c:v>11.6</c:v>
                </c:pt>
                <c:pt idx="1056">
                  <c:v>11.6</c:v>
                </c:pt>
                <c:pt idx="1057">
                  <c:v>11.6</c:v>
                </c:pt>
                <c:pt idx="1058">
                  <c:v>11.6</c:v>
                </c:pt>
                <c:pt idx="1059">
                  <c:v>11.6</c:v>
                </c:pt>
                <c:pt idx="1060">
                  <c:v>11.6</c:v>
                </c:pt>
                <c:pt idx="1061">
                  <c:v>11.6</c:v>
                </c:pt>
                <c:pt idx="1062">
                  <c:v>11.6</c:v>
                </c:pt>
                <c:pt idx="1063">
                  <c:v>11.6</c:v>
                </c:pt>
                <c:pt idx="1064">
                  <c:v>11.6</c:v>
                </c:pt>
                <c:pt idx="1065">
                  <c:v>11.6</c:v>
                </c:pt>
                <c:pt idx="1066">
                  <c:v>11.6</c:v>
                </c:pt>
                <c:pt idx="1067">
                  <c:v>11.6</c:v>
                </c:pt>
                <c:pt idx="1068">
                  <c:v>11.6</c:v>
                </c:pt>
                <c:pt idx="1069">
                  <c:v>11.6</c:v>
                </c:pt>
                <c:pt idx="1070">
                  <c:v>11.6</c:v>
                </c:pt>
                <c:pt idx="1071">
                  <c:v>11.6</c:v>
                </c:pt>
                <c:pt idx="1072">
                  <c:v>11.6</c:v>
                </c:pt>
                <c:pt idx="1073">
                  <c:v>11.6</c:v>
                </c:pt>
                <c:pt idx="1074">
                  <c:v>11.6</c:v>
                </c:pt>
                <c:pt idx="1075">
                  <c:v>11.6</c:v>
                </c:pt>
                <c:pt idx="1076">
                  <c:v>11.6</c:v>
                </c:pt>
                <c:pt idx="1077">
                  <c:v>11.6</c:v>
                </c:pt>
                <c:pt idx="1078">
                  <c:v>11.6</c:v>
                </c:pt>
                <c:pt idx="1079">
                  <c:v>11.6</c:v>
                </c:pt>
                <c:pt idx="1080">
                  <c:v>11.6</c:v>
                </c:pt>
                <c:pt idx="1081">
                  <c:v>11.6</c:v>
                </c:pt>
                <c:pt idx="1082">
                  <c:v>11.6</c:v>
                </c:pt>
                <c:pt idx="1083">
                  <c:v>11.6</c:v>
                </c:pt>
                <c:pt idx="1084">
                  <c:v>11.6</c:v>
                </c:pt>
                <c:pt idx="1085">
                  <c:v>11.6</c:v>
                </c:pt>
                <c:pt idx="1086">
                  <c:v>11.6</c:v>
                </c:pt>
                <c:pt idx="1087">
                  <c:v>11.6</c:v>
                </c:pt>
                <c:pt idx="1088">
                  <c:v>11.6</c:v>
                </c:pt>
                <c:pt idx="1089">
                  <c:v>11.6</c:v>
                </c:pt>
                <c:pt idx="1090">
                  <c:v>11.6</c:v>
                </c:pt>
                <c:pt idx="1091">
                  <c:v>11.6</c:v>
                </c:pt>
                <c:pt idx="1092">
                  <c:v>11.6</c:v>
                </c:pt>
                <c:pt idx="1093">
                  <c:v>11.6</c:v>
                </c:pt>
                <c:pt idx="1094">
                  <c:v>11.6</c:v>
                </c:pt>
                <c:pt idx="1095">
                  <c:v>11.6</c:v>
                </c:pt>
                <c:pt idx="1096">
                  <c:v>11.6</c:v>
                </c:pt>
                <c:pt idx="1097">
                  <c:v>11.6</c:v>
                </c:pt>
                <c:pt idx="1098">
                  <c:v>11.6</c:v>
                </c:pt>
                <c:pt idx="1099">
                  <c:v>11.6</c:v>
                </c:pt>
                <c:pt idx="1100">
                  <c:v>11.6</c:v>
                </c:pt>
                <c:pt idx="1101">
                  <c:v>11.6</c:v>
                </c:pt>
                <c:pt idx="1102">
                  <c:v>11.6</c:v>
                </c:pt>
                <c:pt idx="1103">
                  <c:v>11.6</c:v>
                </c:pt>
                <c:pt idx="1104">
                  <c:v>11.6</c:v>
                </c:pt>
                <c:pt idx="1105">
                  <c:v>11.6</c:v>
                </c:pt>
                <c:pt idx="1106">
                  <c:v>11.6</c:v>
                </c:pt>
                <c:pt idx="1107">
                  <c:v>11.6</c:v>
                </c:pt>
                <c:pt idx="1108">
                  <c:v>11.6</c:v>
                </c:pt>
                <c:pt idx="1109">
                  <c:v>11.6</c:v>
                </c:pt>
                <c:pt idx="1110">
                  <c:v>11.6</c:v>
                </c:pt>
                <c:pt idx="1111">
                  <c:v>11.6</c:v>
                </c:pt>
                <c:pt idx="1112">
                  <c:v>11.6</c:v>
                </c:pt>
                <c:pt idx="1113">
                  <c:v>11.6</c:v>
                </c:pt>
                <c:pt idx="1114">
                  <c:v>11.6</c:v>
                </c:pt>
                <c:pt idx="1115">
                  <c:v>11.6</c:v>
                </c:pt>
                <c:pt idx="1116">
                  <c:v>11.6</c:v>
                </c:pt>
                <c:pt idx="1117">
                  <c:v>11.6</c:v>
                </c:pt>
                <c:pt idx="1118">
                  <c:v>11.6</c:v>
                </c:pt>
                <c:pt idx="1119">
                  <c:v>11.6</c:v>
                </c:pt>
                <c:pt idx="1120">
                  <c:v>11.6</c:v>
                </c:pt>
                <c:pt idx="1121">
                  <c:v>11.6</c:v>
                </c:pt>
                <c:pt idx="1122">
                  <c:v>11.6</c:v>
                </c:pt>
                <c:pt idx="1123">
                  <c:v>11.6</c:v>
                </c:pt>
                <c:pt idx="1124">
                  <c:v>11.6</c:v>
                </c:pt>
                <c:pt idx="1125">
                  <c:v>11.6</c:v>
                </c:pt>
                <c:pt idx="1126">
                  <c:v>11.6</c:v>
                </c:pt>
                <c:pt idx="1127">
                  <c:v>11.6</c:v>
                </c:pt>
                <c:pt idx="1128">
                  <c:v>11.6</c:v>
                </c:pt>
                <c:pt idx="1129">
                  <c:v>11.6</c:v>
                </c:pt>
                <c:pt idx="1130">
                  <c:v>11.6</c:v>
                </c:pt>
                <c:pt idx="1131">
                  <c:v>11.6</c:v>
                </c:pt>
                <c:pt idx="1132">
                  <c:v>11.6</c:v>
                </c:pt>
                <c:pt idx="1133">
                  <c:v>11.6</c:v>
                </c:pt>
                <c:pt idx="1134">
                  <c:v>11.6</c:v>
                </c:pt>
                <c:pt idx="1135">
                  <c:v>11.6</c:v>
                </c:pt>
                <c:pt idx="1136">
                  <c:v>11.6</c:v>
                </c:pt>
                <c:pt idx="1137">
                  <c:v>11.6</c:v>
                </c:pt>
                <c:pt idx="1138">
                  <c:v>11.6</c:v>
                </c:pt>
                <c:pt idx="1139">
                  <c:v>11.6</c:v>
                </c:pt>
                <c:pt idx="1140">
                  <c:v>11.6</c:v>
                </c:pt>
                <c:pt idx="1141">
                  <c:v>11.6</c:v>
                </c:pt>
                <c:pt idx="1142">
                  <c:v>11.6</c:v>
                </c:pt>
                <c:pt idx="1143">
                  <c:v>11.6</c:v>
                </c:pt>
                <c:pt idx="1144">
                  <c:v>11.6</c:v>
                </c:pt>
                <c:pt idx="1145">
                  <c:v>11.6</c:v>
                </c:pt>
                <c:pt idx="1146">
                  <c:v>11.6</c:v>
                </c:pt>
                <c:pt idx="1147">
                  <c:v>11.6</c:v>
                </c:pt>
                <c:pt idx="1148">
                  <c:v>11.6</c:v>
                </c:pt>
                <c:pt idx="1149">
                  <c:v>11.6</c:v>
                </c:pt>
                <c:pt idx="1150">
                  <c:v>11.6</c:v>
                </c:pt>
                <c:pt idx="1151">
                  <c:v>11.6</c:v>
                </c:pt>
                <c:pt idx="1152">
                  <c:v>11.6</c:v>
                </c:pt>
                <c:pt idx="1153">
                  <c:v>11.6</c:v>
                </c:pt>
                <c:pt idx="1154">
                  <c:v>11.6</c:v>
                </c:pt>
                <c:pt idx="1155">
                  <c:v>11.6</c:v>
                </c:pt>
                <c:pt idx="1156">
                  <c:v>11.6</c:v>
                </c:pt>
                <c:pt idx="1157">
                  <c:v>11.6</c:v>
                </c:pt>
                <c:pt idx="1158">
                  <c:v>11.6</c:v>
                </c:pt>
                <c:pt idx="1159">
                  <c:v>11.6</c:v>
                </c:pt>
                <c:pt idx="1160">
                  <c:v>11.6</c:v>
                </c:pt>
                <c:pt idx="1161">
                  <c:v>11.6</c:v>
                </c:pt>
                <c:pt idx="1162">
                  <c:v>11.6</c:v>
                </c:pt>
                <c:pt idx="1163">
                  <c:v>11.6</c:v>
                </c:pt>
                <c:pt idx="1164">
                  <c:v>11.6</c:v>
                </c:pt>
                <c:pt idx="1165">
                  <c:v>11.6</c:v>
                </c:pt>
                <c:pt idx="1166">
                  <c:v>11.6</c:v>
                </c:pt>
                <c:pt idx="1167">
                  <c:v>11.6</c:v>
                </c:pt>
                <c:pt idx="1168">
                  <c:v>11.6</c:v>
                </c:pt>
                <c:pt idx="1169">
                  <c:v>11.6</c:v>
                </c:pt>
                <c:pt idx="1170">
                  <c:v>11.6</c:v>
                </c:pt>
                <c:pt idx="1171">
                  <c:v>11.6</c:v>
                </c:pt>
                <c:pt idx="1172">
                  <c:v>11.6</c:v>
                </c:pt>
                <c:pt idx="1173">
                  <c:v>11.6</c:v>
                </c:pt>
                <c:pt idx="1174">
                  <c:v>11.6</c:v>
                </c:pt>
                <c:pt idx="1175">
                  <c:v>11.6</c:v>
                </c:pt>
                <c:pt idx="1176">
                  <c:v>11.6</c:v>
                </c:pt>
                <c:pt idx="1177">
                  <c:v>11.6</c:v>
                </c:pt>
                <c:pt idx="1178">
                  <c:v>11.6</c:v>
                </c:pt>
                <c:pt idx="1179">
                  <c:v>11.6</c:v>
                </c:pt>
                <c:pt idx="1180">
                  <c:v>11.6</c:v>
                </c:pt>
                <c:pt idx="1181">
                  <c:v>11.6</c:v>
                </c:pt>
                <c:pt idx="1182">
                  <c:v>11.6</c:v>
                </c:pt>
                <c:pt idx="1183">
                  <c:v>11.6</c:v>
                </c:pt>
                <c:pt idx="1184">
                  <c:v>11.6</c:v>
                </c:pt>
                <c:pt idx="1185">
                  <c:v>11.6</c:v>
                </c:pt>
                <c:pt idx="1186">
                  <c:v>11.6</c:v>
                </c:pt>
                <c:pt idx="1187">
                  <c:v>11.6</c:v>
                </c:pt>
                <c:pt idx="1188">
                  <c:v>11.6</c:v>
                </c:pt>
                <c:pt idx="1189">
                  <c:v>11.6</c:v>
                </c:pt>
                <c:pt idx="1190">
                  <c:v>11.6</c:v>
                </c:pt>
                <c:pt idx="1191">
                  <c:v>11.6</c:v>
                </c:pt>
                <c:pt idx="1192">
                  <c:v>11.6</c:v>
                </c:pt>
                <c:pt idx="1193">
                  <c:v>11.6</c:v>
                </c:pt>
                <c:pt idx="1194">
                  <c:v>11.6</c:v>
                </c:pt>
                <c:pt idx="1195">
                  <c:v>11.6</c:v>
                </c:pt>
                <c:pt idx="1196">
                  <c:v>11.6</c:v>
                </c:pt>
                <c:pt idx="1197">
                  <c:v>11.6</c:v>
                </c:pt>
                <c:pt idx="1198">
                  <c:v>11.6</c:v>
                </c:pt>
                <c:pt idx="1199">
                  <c:v>11.6</c:v>
                </c:pt>
                <c:pt idx="1200">
                  <c:v>11.6</c:v>
                </c:pt>
                <c:pt idx="1201">
                  <c:v>11.6</c:v>
                </c:pt>
                <c:pt idx="1202">
                  <c:v>11.6</c:v>
                </c:pt>
                <c:pt idx="1203">
                  <c:v>11.6</c:v>
                </c:pt>
                <c:pt idx="1204">
                  <c:v>11.6</c:v>
                </c:pt>
                <c:pt idx="1205">
                  <c:v>11.6</c:v>
                </c:pt>
                <c:pt idx="1206">
                  <c:v>11.6</c:v>
                </c:pt>
                <c:pt idx="1207">
                  <c:v>11.6</c:v>
                </c:pt>
                <c:pt idx="1208">
                  <c:v>11.6</c:v>
                </c:pt>
                <c:pt idx="1209">
                  <c:v>11.6</c:v>
                </c:pt>
                <c:pt idx="1210">
                  <c:v>11.6</c:v>
                </c:pt>
                <c:pt idx="1211">
                  <c:v>11.6</c:v>
                </c:pt>
                <c:pt idx="1212">
                  <c:v>11.6</c:v>
                </c:pt>
                <c:pt idx="1213">
                  <c:v>11.6</c:v>
                </c:pt>
                <c:pt idx="1214">
                  <c:v>11.6</c:v>
                </c:pt>
                <c:pt idx="1215">
                  <c:v>11.6</c:v>
                </c:pt>
                <c:pt idx="1216">
                  <c:v>11.6</c:v>
                </c:pt>
                <c:pt idx="1217">
                  <c:v>11.6</c:v>
                </c:pt>
                <c:pt idx="1218">
                  <c:v>11.6</c:v>
                </c:pt>
                <c:pt idx="1219">
                  <c:v>11.6</c:v>
                </c:pt>
                <c:pt idx="1220">
                  <c:v>11.6</c:v>
                </c:pt>
                <c:pt idx="1221">
                  <c:v>11.6</c:v>
                </c:pt>
                <c:pt idx="1222">
                  <c:v>11.6</c:v>
                </c:pt>
                <c:pt idx="1223">
                  <c:v>11.6</c:v>
                </c:pt>
                <c:pt idx="1224">
                  <c:v>11.6</c:v>
                </c:pt>
                <c:pt idx="1225">
                  <c:v>11.6</c:v>
                </c:pt>
                <c:pt idx="1226">
                  <c:v>11.6</c:v>
                </c:pt>
                <c:pt idx="1227">
                  <c:v>11.6</c:v>
                </c:pt>
                <c:pt idx="1228">
                  <c:v>11.6</c:v>
                </c:pt>
                <c:pt idx="1229">
                  <c:v>11.6</c:v>
                </c:pt>
                <c:pt idx="1230">
                  <c:v>11.6</c:v>
                </c:pt>
                <c:pt idx="1231">
                  <c:v>11.6</c:v>
                </c:pt>
                <c:pt idx="1232">
                  <c:v>11.6</c:v>
                </c:pt>
                <c:pt idx="1233">
                  <c:v>11.6</c:v>
                </c:pt>
                <c:pt idx="1234">
                  <c:v>11.6</c:v>
                </c:pt>
                <c:pt idx="1235">
                  <c:v>11.6</c:v>
                </c:pt>
                <c:pt idx="1236">
                  <c:v>11.6</c:v>
                </c:pt>
                <c:pt idx="1237">
                  <c:v>11.6</c:v>
                </c:pt>
                <c:pt idx="1238">
                  <c:v>11.6</c:v>
                </c:pt>
                <c:pt idx="1239">
                  <c:v>11.6</c:v>
                </c:pt>
                <c:pt idx="1240">
                  <c:v>11.6</c:v>
                </c:pt>
                <c:pt idx="1241">
                  <c:v>11.6</c:v>
                </c:pt>
                <c:pt idx="1242">
                  <c:v>11.6</c:v>
                </c:pt>
                <c:pt idx="1243">
                  <c:v>11.6</c:v>
                </c:pt>
                <c:pt idx="1244">
                  <c:v>11.6</c:v>
                </c:pt>
                <c:pt idx="1245">
                  <c:v>11.6</c:v>
                </c:pt>
                <c:pt idx="1246">
                  <c:v>11.6</c:v>
                </c:pt>
                <c:pt idx="1247">
                  <c:v>11.6</c:v>
                </c:pt>
                <c:pt idx="1248">
                  <c:v>11.6</c:v>
                </c:pt>
                <c:pt idx="1249">
                  <c:v>11.6</c:v>
                </c:pt>
                <c:pt idx="1250">
                  <c:v>11.6</c:v>
                </c:pt>
                <c:pt idx="1251">
                  <c:v>11.6</c:v>
                </c:pt>
                <c:pt idx="1252">
                  <c:v>11.6</c:v>
                </c:pt>
                <c:pt idx="1253">
                  <c:v>11.6</c:v>
                </c:pt>
                <c:pt idx="1254">
                  <c:v>11.6</c:v>
                </c:pt>
                <c:pt idx="1255">
                  <c:v>11.6</c:v>
                </c:pt>
                <c:pt idx="1256">
                  <c:v>11.6</c:v>
                </c:pt>
                <c:pt idx="1257">
                  <c:v>11.6</c:v>
                </c:pt>
                <c:pt idx="1258">
                  <c:v>11.6</c:v>
                </c:pt>
                <c:pt idx="1259">
                  <c:v>11.6</c:v>
                </c:pt>
                <c:pt idx="1260">
                  <c:v>11.6</c:v>
                </c:pt>
                <c:pt idx="1261">
                  <c:v>11.6</c:v>
                </c:pt>
                <c:pt idx="1262">
                  <c:v>11.6</c:v>
                </c:pt>
                <c:pt idx="1263">
                  <c:v>11.6</c:v>
                </c:pt>
                <c:pt idx="1264">
                  <c:v>11.6</c:v>
                </c:pt>
                <c:pt idx="1265">
                  <c:v>11.6</c:v>
                </c:pt>
                <c:pt idx="1266">
                  <c:v>11.6</c:v>
                </c:pt>
                <c:pt idx="1267">
                  <c:v>11.6</c:v>
                </c:pt>
                <c:pt idx="1268">
                  <c:v>11.6</c:v>
                </c:pt>
                <c:pt idx="1269">
                  <c:v>11.6</c:v>
                </c:pt>
                <c:pt idx="1270">
                  <c:v>11.6</c:v>
                </c:pt>
                <c:pt idx="1271">
                  <c:v>11.6</c:v>
                </c:pt>
                <c:pt idx="1272">
                  <c:v>11.6</c:v>
                </c:pt>
                <c:pt idx="1273">
                  <c:v>11.6</c:v>
                </c:pt>
                <c:pt idx="1274">
                  <c:v>11.6</c:v>
                </c:pt>
                <c:pt idx="1275">
                  <c:v>11.6</c:v>
                </c:pt>
                <c:pt idx="1276">
                  <c:v>11.6</c:v>
                </c:pt>
                <c:pt idx="1277">
                  <c:v>11.6</c:v>
                </c:pt>
                <c:pt idx="1278">
                  <c:v>11.6</c:v>
                </c:pt>
                <c:pt idx="1279">
                  <c:v>11.6</c:v>
                </c:pt>
                <c:pt idx="1280">
                  <c:v>11.6</c:v>
                </c:pt>
                <c:pt idx="1281">
                  <c:v>11.6</c:v>
                </c:pt>
                <c:pt idx="1282">
                  <c:v>11.6</c:v>
                </c:pt>
                <c:pt idx="1283">
                  <c:v>11.6</c:v>
                </c:pt>
                <c:pt idx="1284">
                  <c:v>11.6</c:v>
                </c:pt>
                <c:pt idx="1285">
                  <c:v>11.6</c:v>
                </c:pt>
                <c:pt idx="1286">
                  <c:v>11.6</c:v>
                </c:pt>
                <c:pt idx="1287">
                  <c:v>11.6</c:v>
                </c:pt>
                <c:pt idx="1288">
                  <c:v>11.6</c:v>
                </c:pt>
                <c:pt idx="1289">
                  <c:v>11.6</c:v>
                </c:pt>
                <c:pt idx="1290">
                  <c:v>11.6</c:v>
                </c:pt>
                <c:pt idx="1291">
                  <c:v>11.6</c:v>
                </c:pt>
                <c:pt idx="1292">
                  <c:v>11.6</c:v>
                </c:pt>
                <c:pt idx="1293">
                  <c:v>11.6</c:v>
                </c:pt>
                <c:pt idx="1294">
                  <c:v>11.6</c:v>
                </c:pt>
                <c:pt idx="1295">
                  <c:v>11.6</c:v>
                </c:pt>
                <c:pt idx="1296">
                  <c:v>11.6</c:v>
                </c:pt>
                <c:pt idx="1297">
                  <c:v>11.6</c:v>
                </c:pt>
                <c:pt idx="1298">
                  <c:v>11.6</c:v>
                </c:pt>
                <c:pt idx="1299">
                  <c:v>11.6</c:v>
                </c:pt>
                <c:pt idx="1300">
                  <c:v>11.6</c:v>
                </c:pt>
                <c:pt idx="1301">
                  <c:v>11.6</c:v>
                </c:pt>
                <c:pt idx="1302">
                  <c:v>11.6</c:v>
                </c:pt>
                <c:pt idx="1303">
                  <c:v>11.6</c:v>
                </c:pt>
                <c:pt idx="1304">
                  <c:v>11.6</c:v>
                </c:pt>
                <c:pt idx="1305">
                  <c:v>11.6</c:v>
                </c:pt>
                <c:pt idx="1306">
                  <c:v>11.6</c:v>
                </c:pt>
                <c:pt idx="1307">
                  <c:v>11.6</c:v>
                </c:pt>
                <c:pt idx="1308">
                  <c:v>11.6</c:v>
                </c:pt>
                <c:pt idx="1309">
                  <c:v>11.6</c:v>
                </c:pt>
                <c:pt idx="1310">
                  <c:v>11.6</c:v>
                </c:pt>
                <c:pt idx="1311">
                  <c:v>11.6</c:v>
                </c:pt>
                <c:pt idx="1312">
                  <c:v>11.6</c:v>
                </c:pt>
                <c:pt idx="1313">
                  <c:v>11.6</c:v>
                </c:pt>
                <c:pt idx="1314">
                  <c:v>11.6</c:v>
                </c:pt>
                <c:pt idx="1315">
                  <c:v>11.6</c:v>
                </c:pt>
                <c:pt idx="1316">
                  <c:v>11.6</c:v>
                </c:pt>
                <c:pt idx="1317">
                  <c:v>11.6</c:v>
                </c:pt>
                <c:pt idx="1318">
                  <c:v>11.6</c:v>
                </c:pt>
                <c:pt idx="1319">
                  <c:v>11.6</c:v>
                </c:pt>
                <c:pt idx="1320">
                  <c:v>11.6</c:v>
                </c:pt>
                <c:pt idx="1321">
                  <c:v>11.6</c:v>
                </c:pt>
                <c:pt idx="1322">
                  <c:v>11.6</c:v>
                </c:pt>
                <c:pt idx="1323">
                  <c:v>11.6</c:v>
                </c:pt>
                <c:pt idx="1324">
                  <c:v>11.6</c:v>
                </c:pt>
                <c:pt idx="1325">
                  <c:v>11.6</c:v>
                </c:pt>
                <c:pt idx="1326">
                  <c:v>11.6</c:v>
                </c:pt>
                <c:pt idx="1327">
                  <c:v>11.6</c:v>
                </c:pt>
                <c:pt idx="1328">
                  <c:v>11.6</c:v>
                </c:pt>
                <c:pt idx="1329">
                  <c:v>11.6</c:v>
                </c:pt>
                <c:pt idx="1330">
                  <c:v>11.6</c:v>
                </c:pt>
                <c:pt idx="1331">
                  <c:v>11.6</c:v>
                </c:pt>
                <c:pt idx="1332">
                  <c:v>11.6</c:v>
                </c:pt>
                <c:pt idx="1333">
                  <c:v>11.6</c:v>
                </c:pt>
                <c:pt idx="1334">
                  <c:v>11.6</c:v>
                </c:pt>
                <c:pt idx="1335">
                  <c:v>11.6</c:v>
                </c:pt>
                <c:pt idx="1336">
                  <c:v>11.6</c:v>
                </c:pt>
                <c:pt idx="1337">
                  <c:v>11.6</c:v>
                </c:pt>
                <c:pt idx="1338">
                  <c:v>11.6</c:v>
                </c:pt>
                <c:pt idx="1339">
                  <c:v>11.6</c:v>
                </c:pt>
                <c:pt idx="1340">
                  <c:v>11.6</c:v>
                </c:pt>
                <c:pt idx="1341">
                  <c:v>11.6</c:v>
                </c:pt>
                <c:pt idx="1342">
                  <c:v>11.6</c:v>
                </c:pt>
                <c:pt idx="1343">
                  <c:v>11.6</c:v>
                </c:pt>
                <c:pt idx="1344">
                  <c:v>11.6</c:v>
                </c:pt>
                <c:pt idx="1345">
                  <c:v>11.6</c:v>
                </c:pt>
                <c:pt idx="1346">
                  <c:v>11.6</c:v>
                </c:pt>
                <c:pt idx="1347">
                  <c:v>11.6</c:v>
                </c:pt>
                <c:pt idx="1348">
                  <c:v>11.6</c:v>
                </c:pt>
                <c:pt idx="1349">
                  <c:v>11.6</c:v>
                </c:pt>
                <c:pt idx="1350">
                  <c:v>11.6</c:v>
                </c:pt>
                <c:pt idx="1351">
                  <c:v>11.6</c:v>
                </c:pt>
                <c:pt idx="1352">
                  <c:v>11.6</c:v>
                </c:pt>
                <c:pt idx="1353">
                  <c:v>11.6</c:v>
                </c:pt>
                <c:pt idx="1354">
                  <c:v>11.6</c:v>
                </c:pt>
                <c:pt idx="1355">
                  <c:v>11.6</c:v>
                </c:pt>
                <c:pt idx="1356">
                  <c:v>11.6</c:v>
                </c:pt>
                <c:pt idx="1357">
                  <c:v>11.6</c:v>
                </c:pt>
                <c:pt idx="1358">
                  <c:v>11.6</c:v>
                </c:pt>
                <c:pt idx="1359">
                  <c:v>11.6</c:v>
                </c:pt>
                <c:pt idx="1360">
                  <c:v>11.6</c:v>
                </c:pt>
                <c:pt idx="1361">
                  <c:v>11.6</c:v>
                </c:pt>
                <c:pt idx="1362">
                  <c:v>11.6</c:v>
                </c:pt>
                <c:pt idx="1363">
                  <c:v>11.6</c:v>
                </c:pt>
                <c:pt idx="1364">
                  <c:v>11.6</c:v>
                </c:pt>
                <c:pt idx="1365">
                  <c:v>11.6</c:v>
                </c:pt>
                <c:pt idx="1366">
                  <c:v>11.6</c:v>
                </c:pt>
                <c:pt idx="1367">
                  <c:v>11.6</c:v>
                </c:pt>
                <c:pt idx="1368">
                  <c:v>11.6</c:v>
                </c:pt>
                <c:pt idx="1369">
                  <c:v>11.6</c:v>
                </c:pt>
                <c:pt idx="1370">
                  <c:v>11.6</c:v>
                </c:pt>
                <c:pt idx="1371">
                  <c:v>11.6</c:v>
                </c:pt>
                <c:pt idx="1372">
                  <c:v>11.6</c:v>
                </c:pt>
                <c:pt idx="1373">
                  <c:v>11.6</c:v>
                </c:pt>
                <c:pt idx="1374">
                  <c:v>11.6</c:v>
                </c:pt>
                <c:pt idx="1375">
                  <c:v>11.6</c:v>
                </c:pt>
                <c:pt idx="1376">
                  <c:v>11.6</c:v>
                </c:pt>
                <c:pt idx="1377">
                  <c:v>11.6</c:v>
                </c:pt>
                <c:pt idx="1378">
                  <c:v>11.6</c:v>
                </c:pt>
                <c:pt idx="1379">
                  <c:v>11.6</c:v>
                </c:pt>
                <c:pt idx="1380">
                  <c:v>11.6</c:v>
                </c:pt>
                <c:pt idx="1381">
                  <c:v>11.6</c:v>
                </c:pt>
                <c:pt idx="1382">
                  <c:v>11.6</c:v>
                </c:pt>
                <c:pt idx="1383">
                  <c:v>11.6</c:v>
                </c:pt>
                <c:pt idx="1384">
                  <c:v>11.6</c:v>
                </c:pt>
                <c:pt idx="1385">
                  <c:v>11.6</c:v>
                </c:pt>
                <c:pt idx="1386">
                  <c:v>11.6</c:v>
                </c:pt>
                <c:pt idx="1387">
                  <c:v>11.6</c:v>
                </c:pt>
                <c:pt idx="1388">
                  <c:v>11.6</c:v>
                </c:pt>
                <c:pt idx="1389">
                  <c:v>11.6</c:v>
                </c:pt>
                <c:pt idx="1390">
                  <c:v>11.6</c:v>
                </c:pt>
                <c:pt idx="1391">
                  <c:v>11.6</c:v>
                </c:pt>
                <c:pt idx="1392">
                  <c:v>11.6</c:v>
                </c:pt>
                <c:pt idx="1393">
                  <c:v>11.6</c:v>
                </c:pt>
                <c:pt idx="1394">
                  <c:v>11.6</c:v>
                </c:pt>
                <c:pt idx="1395">
                  <c:v>11.6</c:v>
                </c:pt>
                <c:pt idx="1396">
                  <c:v>11.6</c:v>
                </c:pt>
                <c:pt idx="1397">
                  <c:v>11.6</c:v>
                </c:pt>
                <c:pt idx="1398">
                  <c:v>11.6</c:v>
                </c:pt>
                <c:pt idx="1399">
                  <c:v>11.6</c:v>
                </c:pt>
                <c:pt idx="1400">
                  <c:v>11.6</c:v>
                </c:pt>
                <c:pt idx="1401">
                  <c:v>11.6</c:v>
                </c:pt>
                <c:pt idx="1402">
                  <c:v>11.6</c:v>
                </c:pt>
                <c:pt idx="1403">
                  <c:v>11.6</c:v>
                </c:pt>
                <c:pt idx="1404">
                  <c:v>11.6</c:v>
                </c:pt>
                <c:pt idx="1405">
                  <c:v>11.6</c:v>
                </c:pt>
                <c:pt idx="1406">
                  <c:v>11.6</c:v>
                </c:pt>
                <c:pt idx="1407">
                  <c:v>11.6</c:v>
                </c:pt>
                <c:pt idx="1408">
                  <c:v>11.6</c:v>
                </c:pt>
                <c:pt idx="1409">
                  <c:v>11.6</c:v>
                </c:pt>
                <c:pt idx="1410">
                  <c:v>11.6</c:v>
                </c:pt>
                <c:pt idx="1411">
                  <c:v>11.6</c:v>
                </c:pt>
                <c:pt idx="1412">
                  <c:v>11.6</c:v>
                </c:pt>
                <c:pt idx="1413">
                  <c:v>11.6</c:v>
                </c:pt>
                <c:pt idx="1414">
                  <c:v>11.6</c:v>
                </c:pt>
                <c:pt idx="1415">
                  <c:v>11.6</c:v>
                </c:pt>
                <c:pt idx="1416">
                  <c:v>11.6</c:v>
                </c:pt>
                <c:pt idx="1417">
                  <c:v>11.6</c:v>
                </c:pt>
                <c:pt idx="1418">
                  <c:v>11.6</c:v>
                </c:pt>
                <c:pt idx="1419">
                  <c:v>11.6</c:v>
                </c:pt>
                <c:pt idx="1420">
                  <c:v>11.6</c:v>
                </c:pt>
                <c:pt idx="1421">
                  <c:v>11.6</c:v>
                </c:pt>
                <c:pt idx="1422">
                  <c:v>11.6</c:v>
                </c:pt>
                <c:pt idx="1423">
                  <c:v>11.6</c:v>
                </c:pt>
                <c:pt idx="1424">
                  <c:v>11.6</c:v>
                </c:pt>
                <c:pt idx="1425">
                  <c:v>11.6</c:v>
                </c:pt>
                <c:pt idx="1426">
                  <c:v>11.6</c:v>
                </c:pt>
                <c:pt idx="1427">
                  <c:v>11.6</c:v>
                </c:pt>
                <c:pt idx="1428">
                  <c:v>11.6</c:v>
                </c:pt>
                <c:pt idx="1429">
                  <c:v>11.6</c:v>
                </c:pt>
                <c:pt idx="1430">
                  <c:v>11.6</c:v>
                </c:pt>
                <c:pt idx="1431">
                  <c:v>11.6</c:v>
                </c:pt>
                <c:pt idx="1432">
                  <c:v>11.6</c:v>
                </c:pt>
                <c:pt idx="1433">
                  <c:v>11.6</c:v>
                </c:pt>
                <c:pt idx="1434">
                  <c:v>11.6</c:v>
                </c:pt>
                <c:pt idx="1435">
                  <c:v>11.6</c:v>
                </c:pt>
                <c:pt idx="1436">
                  <c:v>11.6</c:v>
                </c:pt>
                <c:pt idx="1437">
                  <c:v>11.6</c:v>
                </c:pt>
                <c:pt idx="1438">
                  <c:v>11.6</c:v>
                </c:pt>
                <c:pt idx="1439">
                  <c:v>11.6</c:v>
                </c:pt>
                <c:pt idx="1440">
                  <c:v>11.6</c:v>
                </c:pt>
                <c:pt idx="1441">
                  <c:v>11.6</c:v>
                </c:pt>
                <c:pt idx="1442">
                  <c:v>11.6</c:v>
                </c:pt>
                <c:pt idx="1443">
                  <c:v>11.6</c:v>
                </c:pt>
                <c:pt idx="1444">
                  <c:v>11.6</c:v>
                </c:pt>
                <c:pt idx="1445">
                  <c:v>11.6</c:v>
                </c:pt>
                <c:pt idx="1446">
                  <c:v>11.6</c:v>
                </c:pt>
                <c:pt idx="1447">
                  <c:v>11.6</c:v>
                </c:pt>
                <c:pt idx="1448">
                  <c:v>11.6</c:v>
                </c:pt>
                <c:pt idx="1449">
                  <c:v>11.6</c:v>
                </c:pt>
                <c:pt idx="1450">
                  <c:v>11.6</c:v>
                </c:pt>
                <c:pt idx="1451">
                  <c:v>11.6</c:v>
                </c:pt>
                <c:pt idx="1452">
                  <c:v>11.6</c:v>
                </c:pt>
                <c:pt idx="1453">
                  <c:v>11.6</c:v>
                </c:pt>
                <c:pt idx="1454">
                  <c:v>11.6</c:v>
                </c:pt>
                <c:pt idx="1455">
                  <c:v>11.6</c:v>
                </c:pt>
                <c:pt idx="1456">
                  <c:v>11.6</c:v>
                </c:pt>
                <c:pt idx="1457">
                  <c:v>11.6</c:v>
                </c:pt>
                <c:pt idx="1458">
                  <c:v>11.6</c:v>
                </c:pt>
                <c:pt idx="1459">
                  <c:v>11.6</c:v>
                </c:pt>
                <c:pt idx="1460">
                  <c:v>11.6</c:v>
                </c:pt>
                <c:pt idx="1461">
                  <c:v>11.6</c:v>
                </c:pt>
                <c:pt idx="1462">
                  <c:v>11.6</c:v>
                </c:pt>
                <c:pt idx="1463">
                  <c:v>11.6</c:v>
                </c:pt>
                <c:pt idx="1464">
                  <c:v>11.6</c:v>
                </c:pt>
                <c:pt idx="1465">
                  <c:v>11.6</c:v>
                </c:pt>
                <c:pt idx="1466">
                  <c:v>11.6</c:v>
                </c:pt>
                <c:pt idx="1467">
                  <c:v>11.6</c:v>
                </c:pt>
                <c:pt idx="1468">
                  <c:v>11.6</c:v>
                </c:pt>
                <c:pt idx="1469">
                  <c:v>11.6</c:v>
                </c:pt>
                <c:pt idx="1470">
                  <c:v>11.6</c:v>
                </c:pt>
                <c:pt idx="1471">
                  <c:v>11.6</c:v>
                </c:pt>
                <c:pt idx="1472">
                  <c:v>11.6</c:v>
                </c:pt>
                <c:pt idx="1473">
                  <c:v>11.6</c:v>
                </c:pt>
                <c:pt idx="1474">
                  <c:v>11.6</c:v>
                </c:pt>
                <c:pt idx="1475">
                  <c:v>11.6</c:v>
                </c:pt>
                <c:pt idx="1476">
                  <c:v>11.6</c:v>
                </c:pt>
                <c:pt idx="1477">
                  <c:v>11.6</c:v>
                </c:pt>
                <c:pt idx="1478">
                  <c:v>11.6</c:v>
                </c:pt>
                <c:pt idx="1479">
                  <c:v>11.6</c:v>
                </c:pt>
                <c:pt idx="1480">
                  <c:v>11.6</c:v>
                </c:pt>
                <c:pt idx="1481">
                  <c:v>11.6</c:v>
                </c:pt>
                <c:pt idx="1482">
                  <c:v>11.6</c:v>
                </c:pt>
                <c:pt idx="1483">
                  <c:v>11.6</c:v>
                </c:pt>
                <c:pt idx="1484">
                  <c:v>11.6</c:v>
                </c:pt>
                <c:pt idx="1485">
                  <c:v>11.6</c:v>
                </c:pt>
                <c:pt idx="1486">
                  <c:v>11.6</c:v>
                </c:pt>
                <c:pt idx="1487">
                  <c:v>11.6</c:v>
                </c:pt>
                <c:pt idx="1488">
                  <c:v>11.6</c:v>
                </c:pt>
                <c:pt idx="1489">
                  <c:v>11.6</c:v>
                </c:pt>
                <c:pt idx="1490">
                  <c:v>11.6</c:v>
                </c:pt>
                <c:pt idx="1491">
                  <c:v>11.6</c:v>
                </c:pt>
                <c:pt idx="1492">
                  <c:v>11.6</c:v>
                </c:pt>
                <c:pt idx="1493">
                  <c:v>11.6</c:v>
                </c:pt>
                <c:pt idx="1494">
                  <c:v>11.6</c:v>
                </c:pt>
                <c:pt idx="1495">
                  <c:v>11.6</c:v>
                </c:pt>
                <c:pt idx="1496">
                  <c:v>11.6</c:v>
                </c:pt>
                <c:pt idx="1497">
                  <c:v>11.6</c:v>
                </c:pt>
                <c:pt idx="1498">
                  <c:v>11.6</c:v>
                </c:pt>
                <c:pt idx="1499">
                  <c:v>11.6</c:v>
                </c:pt>
                <c:pt idx="1500">
                  <c:v>11.6</c:v>
                </c:pt>
                <c:pt idx="1501">
                  <c:v>11.6</c:v>
                </c:pt>
                <c:pt idx="1502">
                  <c:v>11.6</c:v>
                </c:pt>
                <c:pt idx="1503">
                  <c:v>11.6</c:v>
                </c:pt>
                <c:pt idx="1504">
                  <c:v>11.6</c:v>
                </c:pt>
                <c:pt idx="1505">
                  <c:v>11.6</c:v>
                </c:pt>
                <c:pt idx="1506">
                  <c:v>11.6</c:v>
                </c:pt>
                <c:pt idx="1507">
                  <c:v>11.6</c:v>
                </c:pt>
                <c:pt idx="1508">
                  <c:v>11.6</c:v>
                </c:pt>
                <c:pt idx="1509">
                  <c:v>11.6</c:v>
                </c:pt>
                <c:pt idx="1510">
                  <c:v>11.6</c:v>
                </c:pt>
                <c:pt idx="1511">
                  <c:v>11.6</c:v>
                </c:pt>
                <c:pt idx="1512">
                  <c:v>11.6</c:v>
                </c:pt>
                <c:pt idx="1513">
                  <c:v>11.6</c:v>
                </c:pt>
                <c:pt idx="1514">
                  <c:v>11.6</c:v>
                </c:pt>
                <c:pt idx="1515">
                  <c:v>11.6</c:v>
                </c:pt>
                <c:pt idx="1516">
                  <c:v>11.6</c:v>
                </c:pt>
                <c:pt idx="1517">
                  <c:v>11.6</c:v>
                </c:pt>
                <c:pt idx="1518">
                  <c:v>11.6</c:v>
                </c:pt>
                <c:pt idx="1519">
                  <c:v>11.6</c:v>
                </c:pt>
                <c:pt idx="1520">
                  <c:v>11.6</c:v>
                </c:pt>
                <c:pt idx="1521">
                  <c:v>11.6</c:v>
                </c:pt>
                <c:pt idx="1522">
                  <c:v>11.6</c:v>
                </c:pt>
                <c:pt idx="1523">
                  <c:v>11.6</c:v>
                </c:pt>
                <c:pt idx="1524">
                  <c:v>11.6</c:v>
                </c:pt>
                <c:pt idx="1525">
                  <c:v>11.6</c:v>
                </c:pt>
                <c:pt idx="1526">
                  <c:v>11.6</c:v>
                </c:pt>
                <c:pt idx="1527">
                  <c:v>11.6</c:v>
                </c:pt>
                <c:pt idx="1528">
                  <c:v>11.6</c:v>
                </c:pt>
                <c:pt idx="1529">
                  <c:v>11.6</c:v>
                </c:pt>
                <c:pt idx="1530">
                  <c:v>11.6</c:v>
                </c:pt>
                <c:pt idx="1531">
                  <c:v>11.6</c:v>
                </c:pt>
                <c:pt idx="1532">
                  <c:v>11.6</c:v>
                </c:pt>
                <c:pt idx="1533">
                  <c:v>11.6</c:v>
                </c:pt>
                <c:pt idx="1534">
                  <c:v>11.6</c:v>
                </c:pt>
                <c:pt idx="1535">
                  <c:v>11.6</c:v>
                </c:pt>
                <c:pt idx="1536">
                  <c:v>11.6</c:v>
                </c:pt>
                <c:pt idx="1537">
                  <c:v>11.6</c:v>
                </c:pt>
                <c:pt idx="1538">
                  <c:v>11.6</c:v>
                </c:pt>
                <c:pt idx="1539">
                  <c:v>11.6</c:v>
                </c:pt>
                <c:pt idx="1540">
                  <c:v>11.6</c:v>
                </c:pt>
                <c:pt idx="1541">
                  <c:v>11.6</c:v>
                </c:pt>
                <c:pt idx="1542">
                  <c:v>11.6</c:v>
                </c:pt>
                <c:pt idx="1543">
                  <c:v>11.6</c:v>
                </c:pt>
                <c:pt idx="1544">
                  <c:v>11.6</c:v>
                </c:pt>
                <c:pt idx="1545">
                  <c:v>11.6</c:v>
                </c:pt>
                <c:pt idx="1546">
                  <c:v>11.6</c:v>
                </c:pt>
                <c:pt idx="1547">
                  <c:v>11.6</c:v>
                </c:pt>
                <c:pt idx="1548">
                  <c:v>11.6</c:v>
                </c:pt>
                <c:pt idx="1549">
                  <c:v>11.6</c:v>
                </c:pt>
                <c:pt idx="1550">
                  <c:v>11.6</c:v>
                </c:pt>
                <c:pt idx="1551">
                  <c:v>11.6</c:v>
                </c:pt>
                <c:pt idx="1552">
                  <c:v>11.6</c:v>
                </c:pt>
                <c:pt idx="1553">
                  <c:v>11.6</c:v>
                </c:pt>
                <c:pt idx="1554">
                  <c:v>11.6</c:v>
                </c:pt>
                <c:pt idx="1555">
                  <c:v>11.6</c:v>
                </c:pt>
                <c:pt idx="1556">
                  <c:v>11.6</c:v>
                </c:pt>
                <c:pt idx="1557">
                  <c:v>11.6</c:v>
                </c:pt>
                <c:pt idx="1558">
                  <c:v>11.6</c:v>
                </c:pt>
                <c:pt idx="1559">
                  <c:v>11.6</c:v>
                </c:pt>
                <c:pt idx="1560">
                  <c:v>11.6</c:v>
                </c:pt>
                <c:pt idx="1561">
                  <c:v>11.6</c:v>
                </c:pt>
                <c:pt idx="1562">
                  <c:v>11.6</c:v>
                </c:pt>
                <c:pt idx="1563">
                  <c:v>11.6</c:v>
                </c:pt>
                <c:pt idx="1564">
                  <c:v>11.6</c:v>
                </c:pt>
                <c:pt idx="1565">
                  <c:v>11.6</c:v>
                </c:pt>
                <c:pt idx="1566">
                  <c:v>11.6</c:v>
                </c:pt>
                <c:pt idx="1567">
                  <c:v>11.6</c:v>
                </c:pt>
                <c:pt idx="1568">
                  <c:v>11.6</c:v>
                </c:pt>
                <c:pt idx="1569">
                  <c:v>11.6</c:v>
                </c:pt>
                <c:pt idx="1570">
                  <c:v>11.6</c:v>
                </c:pt>
                <c:pt idx="1571">
                  <c:v>11.6</c:v>
                </c:pt>
                <c:pt idx="1572">
                  <c:v>11.6</c:v>
                </c:pt>
                <c:pt idx="1573">
                  <c:v>11.6</c:v>
                </c:pt>
                <c:pt idx="1574">
                  <c:v>11.6</c:v>
                </c:pt>
                <c:pt idx="1575">
                  <c:v>11.6</c:v>
                </c:pt>
                <c:pt idx="1576">
                  <c:v>11.6</c:v>
                </c:pt>
                <c:pt idx="1577">
                  <c:v>11.6</c:v>
                </c:pt>
                <c:pt idx="1578">
                  <c:v>11.6</c:v>
                </c:pt>
                <c:pt idx="1579">
                  <c:v>11.6</c:v>
                </c:pt>
                <c:pt idx="1580">
                  <c:v>11.6</c:v>
                </c:pt>
                <c:pt idx="1581">
                  <c:v>11.6</c:v>
                </c:pt>
                <c:pt idx="1582">
                  <c:v>11.6</c:v>
                </c:pt>
                <c:pt idx="1583">
                  <c:v>11.6</c:v>
                </c:pt>
                <c:pt idx="1584">
                  <c:v>11.6</c:v>
                </c:pt>
                <c:pt idx="1585">
                  <c:v>11.6</c:v>
                </c:pt>
                <c:pt idx="1586">
                  <c:v>11.6</c:v>
                </c:pt>
                <c:pt idx="1587">
                  <c:v>11.6</c:v>
                </c:pt>
                <c:pt idx="1588">
                  <c:v>11.6</c:v>
                </c:pt>
                <c:pt idx="1589">
                  <c:v>11.6</c:v>
                </c:pt>
                <c:pt idx="1590">
                  <c:v>11.6</c:v>
                </c:pt>
                <c:pt idx="1591">
                  <c:v>11.6</c:v>
                </c:pt>
                <c:pt idx="1592">
                  <c:v>11.6</c:v>
                </c:pt>
                <c:pt idx="1593">
                  <c:v>11.6</c:v>
                </c:pt>
                <c:pt idx="1594">
                  <c:v>11.6</c:v>
                </c:pt>
                <c:pt idx="1595">
                  <c:v>11.6</c:v>
                </c:pt>
                <c:pt idx="1596">
                  <c:v>11.6</c:v>
                </c:pt>
                <c:pt idx="1597">
                  <c:v>11.6</c:v>
                </c:pt>
                <c:pt idx="1598">
                  <c:v>11.6</c:v>
                </c:pt>
                <c:pt idx="1599">
                  <c:v>11.6</c:v>
                </c:pt>
                <c:pt idx="1600">
                  <c:v>11.6</c:v>
                </c:pt>
                <c:pt idx="1601">
                  <c:v>11.6</c:v>
                </c:pt>
                <c:pt idx="1602">
                  <c:v>11.6</c:v>
                </c:pt>
                <c:pt idx="1603">
                  <c:v>11.6</c:v>
                </c:pt>
                <c:pt idx="1604">
                  <c:v>11.6</c:v>
                </c:pt>
                <c:pt idx="1605">
                  <c:v>11.6</c:v>
                </c:pt>
                <c:pt idx="1606">
                  <c:v>11.6</c:v>
                </c:pt>
                <c:pt idx="1607">
                  <c:v>11.6</c:v>
                </c:pt>
                <c:pt idx="1608">
                  <c:v>11.6</c:v>
                </c:pt>
                <c:pt idx="1609">
                  <c:v>11.6</c:v>
                </c:pt>
                <c:pt idx="1610">
                  <c:v>11.6</c:v>
                </c:pt>
                <c:pt idx="1611">
                  <c:v>11.6</c:v>
                </c:pt>
                <c:pt idx="1612">
                  <c:v>11.6</c:v>
                </c:pt>
                <c:pt idx="1613">
                  <c:v>11.6</c:v>
                </c:pt>
                <c:pt idx="1614">
                  <c:v>11.6</c:v>
                </c:pt>
                <c:pt idx="1615">
                  <c:v>11.6</c:v>
                </c:pt>
                <c:pt idx="1616">
                  <c:v>11.6</c:v>
                </c:pt>
                <c:pt idx="1617">
                  <c:v>11.6</c:v>
                </c:pt>
                <c:pt idx="1618">
                  <c:v>11.6</c:v>
                </c:pt>
                <c:pt idx="1619">
                  <c:v>11.6</c:v>
                </c:pt>
                <c:pt idx="1620">
                  <c:v>11.6</c:v>
                </c:pt>
                <c:pt idx="1621">
                  <c:v>11.6</c:v>
                </c:pt>
                <c:pt idx="1622">
                  <c:v>11.6</c:v>
                </c:pt>
                <c:pt idx="1623">
                  <c:v>11.6</c:v>
                </c:pt>
                <c:pt idx="1624">
                  <c:v>11.6</c:v>
                </c:pt>
                <c:pt idx="1625">
                  <c:v>11.6</c:v>
                </c:pt>
                <c:pt idx="1626">
                  <c:v>11.6</c:v>
                </c:pt>
                <c:pt idx="1627">
                  <c:v>11.6</c:v>
                </c:pt>
                <c:pt idx="1628">
                  <c:v>11.6</c:v>
                </c:pt>
                <c:pt idx="1629">
                  <c:v>11.6</c:v>
                </c:pt>
                <c:pt idx="1630">
                  <c:v>11.6</c:v>
                </c:pt>
                <c:pt idx="1631">
                  <c:v>11.6</c:v>
                </c:pt>
                <c:pt idx="1632">
                  <c:v>11.6</c:v>
                </c:pt>
                <c:pt idx="1633">
                  <c:v>11.6</c:v>
                </c:pt>
                <c:pt idx="1634">
                  <c:v>11.6</c:v>
                </c:pt>
                <c:pt idx="1635">
                  <c:v>11.6</c:v>
                </c:pt>
                <c:pt idx="1636">
                  <c:v>11.6</c:v>
                </c:pt>
                <c:pt idx="1637">
                  <c:v>11.6</c:v>
                </c:pt>
                <c:pt idx="1638">
                  <c:v>11.6</c:v>
                </c:pt>
                <c:pt idx="1639">
                  <c:v>11.6</c:v>
                </c:pt>
                <c:pt idx="1640">
                  <c:v>11.6</c:v>
                </c:pt>
                <c:pt idx="1641">
                  <c:v>11.6</c:v>
                </c:pt>
                <c:pt idx="1642">
                  <c:v>11.6</c:v>
                </c:pt>
                <c:pt idx="1643">
                  <c:v>11.6</c:v>
                </c:pt>
                <c:pt idx="1644">
                  <c:v>11.6</c:v>
                </c:pt>
                <c:pt idx="1645">
                  <c:v>11.6</c:v>
                </c:pt>
                <c:pt idx="1646">
                  <c:v>11.6</c:v>
                </c:pt>
                <c:pt idx="1647">
                  <c:v>11.6</c:v>
                </c:pt>
                <c:pt idx="1648">
                  <c:v>11.6</c:v>
                </c:pt>
                <c:pt idx="1649">
                  <c:v>11.6</c:v>
                </c:pt>
                <c:pt idx="1650">
                  <c:v>11.6</c:v>
                </c:pt>
                <c:pt idx="1651">
                  <c:v>11.6</c:v>
                </c:pt>
                <c:pt idx="1652">
                  <c:v>11.6</c:v>
                </c:pt>
                <c:pt idx="1653">
                  <c:v>11.6</c:v>
                </c:pt>
                <c:pt idx="1654">
                  <c:v>11.6</c:v>
                </c:pt>
                <c:pt idx="1655">
                  <c:v>11.6</c:v>
                </c:pt>
                <c:pt idx="1656">
                  <c:v>11.6</c:v>
                </c:pt>
                <c:pt idx="1657">
                  <c:v>11.6</c:v>
                </c:pt>
                <c:pt idx="1658">
                  <c:v>11.6</c:v>
                </c:pt>
                <c:pt idx="1659">
                  <c:v>11.6</c:v>
                </c:pt>
                <c:pt idx="1660">
                  <c:v>11.6</c:v>
                </c:pt>
                <c:pt idx="1661">
                  <c:v>11.6</c:v>
                </c:pt>
                <c:pt idx="1662">
                  <c:v>11.6</c:v>
                </c:pt>
                <c:pt idx="1663">
                  <c:v>11.6</c:v>
                </c:pt>
                <c:pt idx="1664">
                  <c:v>11.6</c:v>
                </c:pt>
                <c:pt idx="1665">
                  <c:v>11.6</c:v>
                </c:pt>
                <c:pt idx="1666">
                  <c:v>11.6</c:v>
                </c:pt>
                <c:pt idx="1667">
                  <c:v>11.6</c:v>
                </c:pt>
                <c:pt idx="1668">
                  <c:v>11.6</c:v>
                </c:pt>
                <c:pt idx="1669">
                  <c:v>11.6</c:v>
                </c:pt>
                <c:pt idx="1670">
                  <c:v>11.6</c:v>
                </c:pt>
                <c:pt idx="1671">
                  <c:v>11.6</c:v>
                </c:pt>
                <c:pt idx="1672">
                  <c:v>11.6</c:v>
                </c:pt>
                <c:pt idx="1673">
                  <c:v>11.6</c:v>
                </c:pt>
                <c:pt idx="1674">
                  <c:v>11.6</c:v>
                </c:pt>
                <c:pt idx="1675">
                  <c:v>11.6</c:v>
                </c:pt>
                <c:pt idx="1676">
                  <c:v>11.6</c:v>
                </c:pt>
                <c:pt idx="1677">
                  <c:v>11.6</c:v>
                </c:pt>
                <c:pt idx="1678">
                  <c:v>11.6</c:v>
                </c:pt>
                <c:pt idx="1679">
                  <c:v>11.6</c:v>
                </c:pt>
                <c:pt idx="1680">
                  <c:v>11.6</c:v>
                </c:pt>
                <c:pt idx="1681">
                  <c:v>11.6</c:v>
                </c:pt>
                <c:pt idx="1682">
                  <c:v>11.6</c:v>
                </c:pt>
                <c:pt idx="1683">
                  <c:v>11.6</c:v>
                </c:pt>
                <c:pt idx="1684">
                  <c:v>11.6</c:v>
                </c:pt>
                <c:pt idx="1685">
                  <c:v>11.6</c:v>
                </c:pt>
                <c:pt idx="1686">
                  <c:v>11.6</c:v>
                </c:pt>
                <c:pt idx="1687">
                  <c:v>11.6</c:v>
                </c:pt>
                <c:pt idx="1688">
                  <c:v>11.6</c:v>
                </c:pt>
                <c:pt idx="1689">
                  <c:v>11.6</c:v>
                </c:pt>
                <c:pt idx="1690">
                  <c:v>11.6</c:v>
                </c:pt>
                <c:pt idx="1691">
                  <c:v>11.6</c:v>
                </c:pt>
                <c:pt idx="1692">
                  <c:v>11.6</c:v>
                </c:pt>
                <c:pt idx="1693">
                  <c:v>11.6</c:v>
                </c:pt>
                <c:pt idx="1694">
                  <c:v>11.6</c:v>
                </c:pt>
                <c:pt idx="1695">
                  <c:v>11.6</c:v>
                </c:pt>
                <c:pt idx="1696">
                  <c:v>11.6</c:v>
                </c:pt>
                <c:pt idx="1697">
                  <c:v>11.6</c:v>
                </c:pt>
              </c:numCache>
            </c:numRef>
          </c:yVal>
          <c:smooth val="0"/>
        </c:ser>
        <c:ser>
          <c:idx val="3"/>
          <c:order val="3"/>
          <c:tx>
            <c:v>exp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[Data_resuME_3Modèles_final.xlsx]DynamRot_exp!$A$2:$A$312</c:f>
              <c:numCache>
                <c:formatCode>0.00</c:formatCode>
                <c:ptCount val="311"/>
                <c:pt idx="0">
                  <c:v>-230</c:v>
                </c:pt>
                <c:pt idx="1">
                  <c:v>-225.08</c:v>
                </c:pt>
                <c:pt idx="2">
                  <c:v>-219.19</c:v>
                </c:pt>
                <c:pt idx="3">
                  <c:v>-214.27</c:v>
                </c:pt>
                <c:pt idx="4">
                  <c:v>-209.36</c:v>
                </c:pt>
                <c:pt idx="5">
                  <c:v>-203.46</c:v>
                </c:pt>
                <c:pt idx="6">
                  <c:v>-198.54</c:v>
                </c:pt>
                <c:pt idx="7">
                  <c:v>-193.63</c:v>
                </c:pt>
                <c:pt idx="8">
                  <c:v>-188.71</c:v>
                </c:pt>
                <c:pt idx="9">
                  <c:v>-183.8</c:v>
                </c:pt>
                <c:pt idx="10">
                  <c:v>-176.92</c:v>
                </c:pt>
                <c:pt idx="11">
                  <c:v>-172</c:v>
                </c:pt>
                <c:pt idx="12">
                  <c:v>-166.1</c:v>
                </c:pt>
                <c:pt idx="13">
                  <c:v>-161.19</c:v>
                </c:pt>
                <c:pt idx="14">
                  <c:v>-156.27000000000001</c:v>
                </c:pt>
                <c:pt idx="15">
                  <c:v>-150.37</c:v>
                </c:pt>
                <c:pt idx="16">
                  <c:v>-145.46</c:v>
                </c:pt>
                <c:pt idx="17">
                  <c:v>-140.54</c:v>
                </c:pt>
                <c:pt idx="18">
                  <c:v>-134.65</c:v>
                </c:pt>
                <c:pt idx="19">
                  <c:v>-129.72999999999999</c:v>
                </c:pt>
                <c:pt idx="20">
                  <c:v>-124.81</c:v>
                </c:pt>
                <c:pt idx="21">
                  <c:v>-118.92</c:v>
                </c:pt>
                <c:pt idx="22">
                  <c:v>-113.02</c:v>
                </c:pt>
                <c:pt idx="23">
                  <c:v>-108.1</c:v>
                </c:pt>
                <c:pt idx="24">
                  <c:v>-103.19</c:v>
                </c:pt>
                <c:pt idx="25">
                  <c:v>-97.29</c:v>
                </c:pt>
                <c:pt idx="26">
                  <c:v>-92.37</c:v>
                </c:pt>
                <c:pt idx="27">
                  <c:v>-87.46</c:v>
                </c:pt>
                <c:pt idx="28">
                  <c:v>-81.56</c:v>
                </c:pt>
                <c:pt idx="29">
                  <c:v>-76.650000000000006</c:v>
                </c:pt>
                <c:pt idx="30">
                  <c:v>-71.73</c:v>
                </c:pt>
                <c:pt idx="31">
                  <c:v>-65.83</c:v>
                </c:pt>
                <c:pt idx="32">
                  <c:v>-59.93</c:v>
                </c:pt>
                <c:pt idx="33">
                  <c:v>-55.02</c:v>
                </c:pt>
                <c:pt idx="34">
                  <c:v>-50.1</c:v>
                </c:pt>
                <c:pt idx="35">
                  <c:v>-44.21</c:v>
                </c:pt>
                <c:pt idx="36">
                  <c:v>-39.29</c:v>
                </c:pt>
                <c:pt idx="37">
                  <c:v>-34.380000000000003</c:v>
                </c:pt>
                <c:pt idx="38">
                  <c:v>-28.48</c:v>
                </c:pt>
                <c:pt idx="39">
                  <c:v>-23.56</c:v>
                </c:pt>
                <c:pt idx="40">
                  <c:v>-18.649999999999999</c:v>
                </c:pt>
                <c:pt idx="41">
                  <c:v>-12.75</c:v>
                </c:pt>
                <c:pt idx="42">
                  <c:v>-7.83</c:v>
                </c:pt>
                <c:pt idx="43">
                  <c:v>-1.93</c:v>
                </c:pt>
                <c:pt idx="44">
                  <c:v>3.96</c:v>
                </c:pt>
                <c:pt idx="45">
                  <c:v>8.8800000000000008</c:v>
                </c:pt>
                <c:pt idx="46">
                  <c:v>13.79</c:v>
                </c:pt>
                <c:pt idx="47">
                  <c:v>19.690000000000001</c:v>
                </c:pt>
                <c:pt idx="48">
                  <c:v>24.61</c:v>
                </c:pt>
                <c:pt idx="49">
                  <c:v>29.52</c:v>
                </c:pt>
                <c:pt idx="50">
                  <c:v>34.44</c:v>
                </c:pt>
                <c:pt idx="51">
                  <c:v>40.340000000000003</c:v>
                </c:pt>
                <c:pt idx="52">
                  <c:v>45.25</c:v>
                </c:pt>
                <c:pt idx="53">
                  <c:v>50.17</c:v>
                </c:pt>
                <c:pt idx="54">
                  <c:v>57.05</c:v>
                </c:pt>
                <c:pt idx="55">
                  <c:v>61.96</c:v>
                </c:pt>
                <c:pt idx="56">
                  <c:v>66.88</c:v>
                </c:pt>
                <c:pt idx="57">
                  <c:v>72.78</c:v>
                </c:pt>
                <c:pt idx="58">
                  <c:v>77.69</c:v>
                </c:pt>
                <c:pt idx="59">
                  <c:v>82.61</c:v>
                </c:pt>
                <c:pt idx="60">
                  <c:v>88.5</c:v>
                </c:pt>
                <c:pt idx="61">
                  <c:v>93.42</c:v>
                </c:pt>
                <c:pt idx="62">
                  <c:v>98.34</c:v>
                </c:pt>
                <c:pt idx="63">
                  <c:v>103.25</c:v>
                </c:pt>
                <c:pt idx="64">
                  <c:v>109.15</c:v>
                </c:pt>
                <c:pt idx="65">
                  <c:v>115.05</c:v>
                </c:pt>
                <c:pt idx="66">
                  <c:v>119.96</c:v>
                </c:pt>
                <c:pt idx="67">
                  <c:v>125.86</c:v>
                </c:pt>
                <c:pt idx="68">
                  <c:v>130.78</c:v>
                </c:pt>
                <c:pt idx="69">
                  <c:v>135.69</c:v>
                </c:pt>
                <c:pt idx="70">
                  <c:v>141.59</c:v>
                </c:pt>
                <c:pt idx="71">
                  <c:v>146.5</c:v>
                </c:pt>
                <c:pt idx="72">
                  <c:v>151.41999999999999</c:v>
                </c:pt>
                <c:pt idx="73">
                  <c:v>157.32</c:v>
                </c:pt>
                <c:pt idx="74">
                  <c:v>162.22999999999999</c:v>
                </c:pt>
                <c:pt idx="75">
                  <c:v>167.15</c:v>
                </c:pt>
                <c:pt idx="76">
                  <c:v>173.05</c:v>
                </c:pt>
                <c:pt idx="77">
                  <c:v>178.94</c:v>
                </c:pt>
                <c:pt idx="78">
                  <c:v>183.86</c:v>
                </c:pt>
                <c:pt idx="79">
                  <c:v>188.78</c:v>
                </c:pt>
                <c:pt idx="80">
                  <c:v>194.67</c:v>
                </c:pt>
                <c:pt idx="81">
                  <c:v>199.59</c:v>
                </c:pt>
                <c:pt idx="82">
                  <c:v>204.5</c:v>
                </c:pt>
                <c:pt idx="83">
                  <c:v>210.4</c:v>
                </c:pt>
                <c:pt idx="84">
                  <c:v>215.32</c:v>
                </c:pt>
                <c:pt idx="85">
                  <c:v>220.23</c:v>
                </c:pt>
                <c:pt idx="86">
                  <c:v>227.11</c:v>
                </c:pt>
                <c:pt idx="87">
                  <c:v>232.03</c:v>
                </c:pt>
                <c:pt idx="88">
                  <c:v>236.94</c:v>
                </c:pt>
                <c:pt idx="89">
                  <c:v>242.84</c:v>
                </c:pt>
                <c:pt idx="90">
                  <c:v>248.74</c:v>
                </c:pt>
                <c:pt idx="91">
                  <c:v>253.66</c:v>
                </c:pt>
                <c:pt idx="92">
                  <c:v>258.57</c:v>
                </c:pt>
                <c:pt idx="93">
                  <c:v>264.47000000000003</c:v>
                </c:pt>
                <c:pt idx="94">
                  <c:v>269.38</c:v>
                </c:pt>
                <c:pt idx="95">
                  <c:v>274.3</c:v>
                </c:pt>
                <c:pt idx="96">
                  <c:v>280.2</c:v>
                </c:pt>
                <c:pt idx="97">
                  <c:v>286.10000000000002</c:v>
                </c:pt>
                <c:pt idx="98">
                  <c:v>291.01</c:v>
                </c:pt>
                <c:pt idx="99">
                  <c:v>296.91000000000003</c:v>
                </c:pt>
                <c:pt idx="100">
                  <c:v>301.82</c:v>
                </c:pt>
                <c:pt idx="101">
                  <c:v>306.74</c:v>
                </c:pt>
                <c:pt idx="102">
                  <c:v>312.64</c:v>
                </c:pt>
                <c:pt idx="103">
                  <c:v>317.55</c:v>
                </c:pt>
                <c:pt idx="104">
                  <c:v>322.47000000000003</c:v>
                </c:pt>
                <c:pt idx="105">
                  <c:v>327.38</c:v>
                </c:pt>
                <c:pt idx="106">
                  <c:v>333.28</c:v>
                </c:pt>
                <c:pt idx="107">
                  <c:v>338.2</c:v>
                </c:pt>
                <c:pt idx="108">
                  <c:v>344.1</c:v>
                </c:pt>
                <c:pt idx="109">
                  <c:v>349.99</c:v>
                </c:pt>
                <c:pt idx="110">
                  <c:v>354.91</c:v>
                </c:pt>
                <c:pt idx="111">
                  <c:v>359.82</c:v>
                </c:pt>
                <c:pt idx="112">
                  <c:v>365.72</c:v>
                </c:pt>
                <c:pt idx="113">
                  <c:v>370.64</c:v>
                </c:pt>
                <c:pt idx="114">
                  <c:v>375.55</c:v>
                </c:pt>
                <c:pt idx="115">
                  <c:v>381.45</c:v>
                </c:pt>
                <c:pt idx="116">
                  <c:v>386.37</c:v>
                </c:pt>
                <c:pt idx="117">
                  <c:v>391.28</c:v>
                </c:pt>
                <c:pt idx="118">
                  <c:v>396.2</c:v>
                </c:pt>
                <c:pt idx="119">
                  <c:v>403.08</c:v>
                </c:pt>
                <c:pt idx="120">
                  <c:v>407.99</c:v>
                </c:pt>
                <c:pt idx="121">
                  <c:v>412.91</c:v>
                </c:pt>
                <c:pt idx="122">
                  <c:v>418.81</c:v>
                </c:pt>
                <c:pt idx="123">
                  <c:v>423.72</c:v>
                </c:pt>
                <c:pt idx="124">
                  <c:v>428.64</c:v>
                </c:pt>
                <c:pt idx="125">
                  <c:v>434.54</c:v>
                </c:pt>
                <c:pt idx="126">
                  <c:v>439.45</c:v>
                </c:pt>
                <c:pt idx="127">
                  <c:v>444.37</c:v>
                </c:pt>
                <c:pt idx="128">
                  <c:v>450.26</c:v>
                </c:pt>
                <c:pt idx="129">
                  <c:v>455.18</c:v>
                </c:pt>
                <c:pt idx="130">
                  <c:v>461.08</c:v>
                </c:pt>
                <c:pt idx="131">
                  <c:v>465.99</c:v>
                </c:pt>
                <c:pt idx="132">
                  <c:v>471.89</c:v>
                </c:pt>
                <c:pt idx="133">
                  <c:v>476.81</c:v>
                </c:pt>
                <c:pt idx="134">
                  <c:v>481.72</c:v>
                </c:pt>
                <c:pt idx="135">
                  <c:v>487.62</c:v>
                </c:pt>
                <c:pt idx="136">
                  <c:v>492.53</c:v>
                </c:pt>
                <c:pt idx="137">
                  <c:v>497.45</c:v>
                </c:pt>
                <c:pt idx="138">
                  <c:v>503.35</c:v>
                </c:pt>
                <c:pt idx="139">
                  <c:v>509.25</c:v>
                </c:pt>
                <c:pt idx="140">
                  <c:v>514.16</c:v>
                </c:pt>
                <c:pt idx="141">
                  <c:v>521.04</c:v>
                </c:pt>
                <c:pt idx="142">
                  <c:v>525.96</c:v>
                </c:pt>
                <c:pt idx="143">
                  <c:v>530.87</c:v>
                </c:pt>
                <c:pt idx="144">
                  <c:v>536.77</c:v>
                </c:pt>
                <c:pt idx="145">
                  <c:v>541.69000000000005</c:v>
                </c:pt>
                <c:pt idx="146">
                  <c:v>546.6</c:v>
                </c:pt>
                <c:pt idx="147">
                  <c:v>551.52</c:v>
                </c:pt>
                <c:pt idx="148">
                  <c:v>557.41999999999996</c:v>
                </c:pt>
                <c:pt idx="149">
                  <c:v>562.33000000000004</c:v>
                </c:pt>
                <c:pt idx="150">
                  <c:v>567.25</c:v>
                </c:pt>
                <c:pt idx="151">
                  <c:v>574.13</c:v>
                </c:pt>
                <c:pt idx="152">
                  <c:v>579.04</c:v>
                </c:pt>
                <c:pt idx="153">
                  <c:v>583.96</c:v>
                </c:pt>
                <c:pt idx="154">
                  <c:v>589.86</c:v>
                </c:pt>
                <c:pt idx="155">
                  <c:v>594.77</c:v>
                </c:pt>
                <c:pt idx="156">
                  <c:v>599.69000000000005</c:v>
                </c:pt>
                <c:pt idx="157">
                  <c:v>605.58000000000004</c:v>
                </c:pt>
                <c:pt idx="158">
                  <c:v>610.5</c:v>
                </c:pt>
                <c:pt idx="159">
                  <c:v>615.41</c:v>
                </c:pt>
                <c:pt idx="160">
                  <c:v>621.30999999999995</c:v>
                </c:pt>
                <c:pt idx="161">
                  <c:v>626.23</c:v>
                </c:pt>
                <c:pt idx="162">
                  <c:v>632.13</c:v>
                </c:pt>
                <c:pt idx="163">
                  <c:v>637.04</c:v>
                </c:pt>
                <c:pt idx="164">
                  <c:v>642.94000000000005</c:v>
                </c:pt>
                <c:pt idx="165">
                  <c:v>647.85</c:v>
                </c:pt>
                <c:pt idx="166">
                  <c:v>652.77</c:v>
                </c:pt>
                <c:pt idx="167">
                  <c:v>658.67</c:v>
                </c:pt>
                <c:pt idx="168">
                  <c:v>663.58</c:v>
                </c:pt>
                <c:pt idx="169">
                  <c:v>668.5</c:v>
                </c:pt>
                <c:pt idx="170">
                  <c:v>674.4</c:v>
                </c:pt>
                <c:pt idx="171">
                  <c:v>679.31</c:v>
                </c:pt>
                <c:pt idx="172">
                  <c:v>684.23</c:v>
                </c:pt>
                <c:pt idx="173">
                  <c:v>690.13</c:v>
                </c:pt>
                <c:pt idx="174">
                  <c:v>696.02</c:v>
                </c:pt>
                <c:pt idx="175">
                  <c:v>700.94</c:v>
                </c:pt>
                <c:pt idx="176">
                  <c:v>705.85</c:v>
                </c:pt>
                <c:pt idx="177">
                  <c:v>711.75</c:v>
                </c:pt>
                <c:pt idx="178">
                  <c:v>716.67</c:v>
                </c:pt>
                <c:pt idx="179">
                  <c:v>721.58</c:v>
                </c:pt>
                <c:pt idx="180">
                  <c:v>727.48</c:v>
                </c:pt>
                <c:pt idx="181">
                  <c:v>732.4</c:v>
                </c:pt>
                <c:pt idx="182">
                  <c:v>737.31</c:v>
                </c:pt>
                <c:pt idx="183">
                  <c:v>743.21</c:v>
                </c:pt>
                <c:pt idx="184">
                  <c:v>749.11</c:v>
                </c:pt>
                <c:pt idx="185">
                  <c:v>754.02</c:v>
                </c:pt>
                <c:pt idx="186">
                  <c:v>759.92</c:v>
                </c:pt>
                <c:pt idx="187">
                  <c:v>764.84</c:v>
                </c:pt>
                <c:pt idx="188">
                  <c:v>769.75</c:v>
                </c:pt>
                <c:pt idx="189">
                  <c:v>774.67</c:v>
                </c:pt>
                <c:pt idx="190">
                  <c:v>780.57</c:v>
                </c:pt>
                <c:pt idx="191">
                  <c:v>785.48</c:v>
                </c:pt>
                <c:pt idx="192">
                  <c:v>790.4</c:v>
                </c:pt>
                <c:pt idx="193">
                  <c:v>796.29</c:v>
                </c:pt>
                <c:pt idx="194">
                  <c:v>801.21</c:v>
                </c:pt>
                <c:pt idx="195">
                  <c:v>807.11</c:v>
                </c:pt>
                <c:pt idx="196">
                  <c:v>813.01</c:v>
                </c:pt>
                <c:pt idx="197">
                  <c:v>817.92</c:v>
                </c:pt>
                <c:pt idx="198">
                  <c:v>822.84</c:v>
                </c:pt>
                <c:pt idx="199">
                  <c:v>828.73</c:v>
                </c:pt>
                <c:pt idx="200">
                  <c:v>833.65</c:v>
                </c:pt>
                <c:pt idx="201">
                  <c:v>838.56</c:v>
                </c:pt>
                <c:pt idx="202">
                  <c:v>843.48</c:v>
                </c:pt>
                <c:pt idx="203">
                  <c:v>849.38</c:v>
                </c:pt>
                <c:pt idx="204">
                  <c:v>854.29</c:v>
                </c:pt>
                <c:pt idx="205">
                  <c:v>859.21</c:v>
                </c:pt>
                <c:pt idx="206">
                  <c:v>866.09</c:v>
                </c:pt>
                <c:pt idx="207">
                  <c:v>871</c:v>
                </c:pt>
                <c:pt idx="208">
                  <c:v>875.92</c:v>
                </c:pt>
                <c:pt idx="209">
                  <c:v>881.82</c:v>
                </c:pt>
                <c:pt idx="210">
                  <c:v>886.73</c:v>
                </c:pt>
                <c:pt idx="211">
                  <c:v>891.65</c:v>
                </c:pt>
                <c:pt idx="212">
                  <c:v>897.55</c:v>
                </c:pt>
                <c:pt idx="213">
                  <c:v>902.46</c:v>
                </c:pt>
                <c:pt idx="214">
                  <c:v>907.38</c:v>
                </c:pt>
                <c:pt idx="215">
                  <c:v>912.29</c:v>
                </c:pt>
                <c:pt idx="216">
                  <c:v>918.19</c:v>
                </c:pt>
                <c:pt idx="217">
                  <c:v>924.09</c:v>
                </c:pt>
                <c:pt idx="218">
                  <c:v>929</c:v>
                </c:pt>
                <c:pt idx="219">
                  <c:v>934.9</c:v>
                </c:pt>
                <c:pt idx="220">
                  <c:v>939.82</c:v>
                </c:pt>
                <c:pt idx="221">
                  <c:v>944.73</c:v>
                </c:pt>
                <c:pt idx="222">
                  <c:v>950.63</c:v>
                </c:pt>
                <c:pt idx="223">
                  <c:v>955.55</c:v>
                </c:pt>
                <c:pt idx="224">
                  <c:v>960.46</c:v>
                </c:pt>
                <c:pt idx="225">
                  <c:v>966.36</c:v>
                </c:pt>
                <c:pt idx="226">
                  <c:v>971.27</c:v>
                </c:pt>
                <c:pt idx="227">
                  <c:v>976.19</c:v>
                </c:pt>
                <c:pt idx="228">
                  <c:v>982.09</c:v>
                </c:pt>
                <c:pt idx="229">
                  <c:v>987.99</c:v>
                </c:pt>
                <c:pt idx="230">
                  <c:v>992.9</c:v>
                </c:pt>
                <c:pt idx="231">
                  <c:v>997.82</c:v>
                </c:pt>
                <c:pt idx="232">
                  <c:v>1003.72</c:v>
                </c:pt>
                <c:pt idx="233">
                  <c:v>1008.63</c:v>
                </c:pt>
                <c:pt idx="234">
                  <c:v>1013.55</c:v>
                </c:pt>
                <c:pt idx="235">
                  <c:v>1019.44</c:v>
                </c:pt>
                <c:pt idx="236">
                  <c:v>1025.3399999999999</c:v>
                </c:pt>
                <c:pt idx="237">
                  <c:v>1030.26</c:v>
                </c:pt>
                <c:pt idx="238">
                  <c:v>1036.1600000000001</c:v>
                </c:pt>
                <c:pt idx="239">
                  <c:v>1042.05</c:v>
                </c:pt>
                <c:pt idx="240">
                  <c:v>1046.97</c:v>
                </c:pt>
                <c:pt idx="241">
                  <c:v>1052.8699999999999</c:v>
                </c:pt>
                <c:pt idx="242">
                  <c:v>1057.78</c:v>
                </c:pt>
                <c:pt idx="243">
                  <c:v>1062.7</c:v>
                </c:pt>
                <c:pt idx="244">
                  <c:v>1067.6099999999999</c:v>
                </c:pt>
                <c:pt idx="245">
                  <c:v>1073.51</c:v>
                </c:pt>
                <c:pt idx="246">
                  <c:v>1078.43</c:v>
                </c:pt>
                <c:pt idx="247">
                  <c:v>1083.3399999999999</c:v>
                </c:pt>
                <c:pt idx="248">
                  <c:v>1089.24</c:v>
                </c:pt>
                <c:pt idx="249">
                  <c:v>1094.1500000000001</c:v>
                </c:pt>
                <c:pt idx="250">
                  <c:v>1100.05</c:v>
                </c:pt>
                <c:pt idx="251">
                  <c:v>1105.95</c:v>
                </c:pt>
                <c:pt idx="252">
                  <c:v>1110.8699999999999</c:v>
                </c:pt>
                <c:pt idx="253">
                  <c:v>1115.78</c:v>
                </c:pt>
                <c:pt idx="254">
                  <c:v>1121.68</c:v>
                </c:pt>
                <c:pt idx="255">
                  <c:v>1126.5999999999999</c:v>
                </c:pt>
                <c:pt idx="256">
                  <c:v>1131.51</c:v>
                </c:pt>
                <c:pt idx="257">
                  <c:v>1136.43</c:v>
                </c:pt>
                <c:pt idx="258">
                  <c:v>1142.32</c:v>
                </c:pt>
                <c:pt idx="259">
                  <c:v>1147.24</c:v>
                </c:pt>
                <c:pt idx="260">
                  <c:v>1152.1500000000001</c:v>
                </c:pt>
                <c:pt idx="261">
                  <c:v>1159.04</c:v>
                </c:pt>
                <c:pt idx="262">
                  <c:v>1163.95</c:v>
                </c:pt>
                <c:pt idx="263">
                  <c:v>1168.8699999999999</c:v>
                </c:pt>
                <c:pt idx="264">
                  <c:v>1174.76</c:v>
                </c:pt>
                <c:pt idx="265">
                  <c:v>1179.68</c:v>
                </c:pt>
                <c:pt idx="266">
                  <c:v>1184.5899999999999</c:v>
                </c:pt>
                <c:pt idx="267">
                  <c:v>1190.49</c:v>
                </c:pt>
                <c:pt idx="268">
                  <c:v>1195.4100000000001</c:v>
                </c:pt>
                <c:pt idx="269">
                  <c:v>1200.32</c:v>
                </c:pt>
                <c:pt idx="270">
                  <c:v>1205.24</c:v>
                </c:pt>
                <c:pt idx="271">
                  <c:v>1212.1199999999999</c:v>
                </c:pt>
                <c:pt idx="272">
                  <c:v>1217.03</c:v>
                </c:pt>
                <c:pt idx="273">
                  <c:v>1221.95</c:v>
                </c:pt>
                <c:pt idx="274">
                  <c:v>1227.8499999999999</c:v>
                </c:pt>
                <c:pt idx="275">
                  <c:v>1232.76</c:v>
                </c:pt>
                <c:pt idx="276">
                  <c:v>1237.68</c:v>
                </c:pt>
                <c:pt idx="277">
                  <c:v>1243.58</c:v>
                </c:pt>
                <c:pt idx="278">
                  <c:v>1248.49</c:v>
                </c:pt>
                <c:pt idx="279">
                  <c:v>1253.4100000000001</c:v>
                </c:pt>
                <c:pt idx="280">
                  <c:v>1259.31</c:v>
                </c:pt>
                <c:pt idx="281">
                  <c:v>1264.22</c:v>
                </c:pt>
                <c:pt idx="282">
                  <c:v>1270.1199999999999</c:v>
                </c:pt>
                <c:pt idx="283">
                  <c:v>1276.02</c:v>
                </c:pt>
                <c:pt idx="284">
                  <c:v>1280.93</c:v>
                </c:pt>
                <c:pt idx="285">
                  <c:v>1285.8499999999999</c:v>
                </c:pt>
                <c:pt idx="286">
                  <c:v>1290.76</c:v>
                </c:pt>
                <c:pt idx="287">
                  <c:v>1296.6600000000001</c:v>
                </c:pt>
                <c:pt idx="288">
                  <c:v>1301.58</c:v>
                </c:pt>
                <c:pt idx="289">
                  <c:v>1306.49</c:v>
                </c:pt>
                <c:pt idx="290">
                  <c:v>1311.41</c:v>
                </c:pt>
                <c:pt idx="291">
                  <c:v>1317.3</c:v>
                </c:pt>
                <c:pt idx="292">
                  <c:v>1322.22</c:v>
                </c:pt>
                <c:pt idx="293">
                  <c:v>1329.1</c:v>
                </c:pt>
                <c:pt idx="294">
                  <c:v>1334.02</c:v>
                </c:pt>
                <c:pt idx="295">
                  <c:v>1338.93</c:v>
                </c:pt>
                <c:pt idx="296">
                  <c:v>1344.83</c:v>
                </c:pt>
                <c:pt idx="297">
                  <c:v>1349.75</c:v>
                </c:pt>
                <c:pt idx="298">
                  <c:v>1354.66</c:v>
                </c:pt>
                <c:pt idx="299">
                  <c:v>1359.58</c:v>
                </c:pt>
                <c:pt idx="300">
                  <c:v>1365.47</c:v>
                </c:pt>
                <c:pt idx="301">
                  <c:v>1370.39</c:v>
                </c:pt>
                <c:pt idx="302">
                  <c:v>1375.3</c:v>
                </c:pt>
                <c:pt idx="303">
                  <c:v>1381.2</c:v>
                </c:pt>
                <c:pt idx="304">
                  <c:v>1387.1</c:v>
                </c:pt>
                <c:pt idx="305">
                  <c:v>1392.02</c:v>
                </c:pt>
                <c:pt idx="306">
                  <c:v>1397.91</c:v>
                </c:pt>
                <c:pt idx="307">
                  <c:v>1402.83</c:v>
                </c:pt>
                <c:pt idx="308">
                  <c:v>1407.74</c:v>
                </c:pt>
                <c:pt idx="309">
                  <c:v>1413.64</c:v>
                </c:pt>
                <c:pt idx="310">
                  <c:v>1418.56</c:v>
                </c:pt>
              </c:numCache>
            </c:numRef>
          </c:xVal>
          <c:yVal>
            <c:numRef>
              <c:f>[Data_resuME_3Modèles_final.xlsx]DynamRot_exp!$E$2:$E$312</c:f>
              <c:numCache>
                <c:formatCode>0.00E+00</c:formatCode>
                <c:ptCount val="311"/>
                <c:pt idx="0">
                  <c:v>-77.040346943314304</c:v>
                </c:pt>
                <c:pt idx="1">
                  <c:v>-77.035226481032296</c:v>
                </c:pt>
                <c:pt idx="2">
                  <c:v>-70.167183083490698</c:v>
                </c:pt>
                <c:pt idx="3">
                  <c:v>-65.8006826936669</c:v>
                </c:pt>
                <c:pt idx="4">
                  <c:v>-55.515127266565401</c:v>
                </c:pt>
                <c:pt idx="5">
                  <c:v>-20.1897558180722</c:v>
                </c:pt>
                <c:pt idx="6">
                  <c:v>-9.9969982485333908</c:v>
                </c:pt>
                <c:pt idx="7">
                  <c:v>-9.2201512419420002</c:v>
                </c:pt>
                <c:pt idx="8">
                  <c:v>-4.2896501728103704</c:v>
                </c:pt>
                <c:pt idx="9">
                  <c:v>-0.34130388958952601</c:v>
                </c:pt>
                <c:pt idx="10">
                  <c:v>1.5447363248074899</c:v>
                </c:pt>
                <c:pt idx="11">
                  <c:v>2.0140070280997699</c:v>
                </c:pt>
                <c:pt idx="12">
                  <c:v>10.681780997090501</c:v>
                </c:pt>
                <c:pt idx="13">
                  <c:v>8.7253735591416195</c:v>
                </c:pt>
                <c:pt idx="14">
                  <c:v>8.9582137360220901</c:v>
                </c:pt>
                <c:pt idx="15">
                  <c:v>8.6173918000149605</c:v>
                </c:pt>
                <c:pt idx="16">
                  <c:v>7.5931186859229696</c:v>
                </c:pt>
                <c:pt idx="17">
                  <c:v>5.4570400734946896</c:v>
                </c:pt>
                <c:pt idx="18">
                  <c:v>6.5157532726960001</c:v>
                </c:pt>
                <c:pt idx="19">
                  <c:v>5.2582685932443596</c:v>
                </c:pt>
                <c:pt idx="20">
                  <c:v>5.4450748950053702</c:v>
                </c:pt>
                <c:pt idx="21">
                  <c:v>4.0324056619544697</c:v>
                </c:pt>
                <c:pt idx="22">
                  <c:v>4.5946546687663501</c:v>
                </c:pt>
                <c:pt idx="23">
                  <c:v>4.2432857125647399</c:v>
                </c:pt>
                <c:pt idx="24">
                  <c:v>3.73792674235077</c:v>
                </c:pt>
                <c:pt idx="25">
                  <c:v>3.48487305267702</c:v>
                </c:pt>
                <c:pt idx="26">
                  <c:v>3.1560078732755601</c:v>
                </c:pt>
                <c:pt idx="27">
                  <c:v>2.48590348447734</c:v>
                </c:pt>
                <c:pt idx="28">
                  <c:v>1.9808452185872001</c:v>
                </c:pt>
                <c:pt idx="29">
                  <c:v>1.88586906839766</c:v>
                </c:pt>
                <c:pt idx="30">
                  <c:v>1.4649722921498101</c:v>
                </c:pt>
                <c:pt idx="31">
                  <c:v>1.15414201818662</c:v>
                </c:pt>
                <c:pt idx="32">
                  <c:v>1.0497371998721801</c:v>
                </c:pt>
                <c:pt idx="33">
                  <c:v>0.54759317437863397</c:v>
                </c:pt>
                <c:pt idx="34">
                  <c:v>-0.41956294518326498</c:v>
                </c:pt>
                <c:pt idx="35">
                  <c:v>0.48730485989382599</c:v>
                </c:pt>
                <c:pt idx="36">
                  <c:v>-2.1319039245498401</c:v>
                </c:pt>
                <c:pt idx="37">
                  <c:v>-2.81088669508802</c:v>
                </c:pt>
                <c:pt idx="38">
                  <c:v>-3.1821987836540799</c:v>
                </c:pt>
                <c:pt idx="39">
                  <c:v>-2.84586384496922</c:v>
                </c:pt>
                <c:pt idx="40">
                  <c:v>-3.4982867944968299</c:v>
                </c:pt>
                <c:pt idx="41">
                  <c:v>-3.4348012786926998</c:v>
                </c:pt>
                <c:pt idx="42">
                  <c:v>-3.9048807423840799</c:v>
                </c:pt>
                <c:pt idx="43">
                  <c:v>-3.9196541552837698</c:v>
                </c:pt>
                <c:pt idx="44">
                  <c:v>-4.0964748511946496</c:v>
                </c:pt>
                <c:pt idx="45">
                  <c:v>-3.0512455625999801</c:v>
                </c:pt>
                <c:pt idx="46">
                  <c:v>-3.5830573829469698</c:v>
                </c:pt>
                <c:pt idx="47">
                  <c:v>-2.2416962181495501</c:v>
                </c:pt>
                <c:pt idx="48">
                  <c:v>-1.2489600313693801</c:v>
                </c:pt>
                <c:pt idx="49">
                  <c:v>-0.84051432326452502</c:v>
                </c:pt>
                <c:pt idx="50">
                  <c:v>-2.9027218103661201</c:v>
                </c:pt>
                <c:pt idx="51">
                  <c:v>4.68822870508754</c:v>
                </c:pt>
                <c:pt idx="52">
                  <c:v>4.6190026037666803</c:v>
                </c:pt>
                <c:pt idx="53">
                  <c:v>-2.71056566992167</c:v>
                </c:pt>
                <c:pt idx="54">
                  <c:v>6.5029942453130802</c:v>
                </c:pt>
                <c:pt idx="55">
                  <c:v>-0.249708165499642</c:v>
                </c:pt>
                <c:pt idx="56">
                  <c:v>2.4514739686389899</c:v>
                </c:pt>
                <c:pt idx="57">
                  <c:v>7.3878756633386198</c:v>
                </c:pt>
                <c:pt idx="58">
                  <c:v>3.0141018843811498</c:v>
                </c:pt>
                <c:pt idx="59">
                  <c:v>5.8738500885785303</c:v>
                </c:pt>
                <c:pt idx="60">
                  <c:v>9.1960693251563494</c:v>
                </c:pt>
                <c:pt idx="61">
                  <c:v>6.7496395340508197</c:v>
                </c:pt>
                <c:pt idx="62">
                  <c:v>6.8237142617393003</c:v>
                </c:pt>
                <c:pt idx="63">
                  <c:v>6.3120671749206698</c:v>
                </c:pt>
                <c:pt idx="64">
                  <c:v>9.6179026572514505</c:v>
                </c:pt>
                <c:pt idx="65">
                  <c:v>10.698870894845999</c:v>
                </c:pt>
                <c:pt idx="66">
                  <c:v>6.6524403203608404</c:v>
                </c:pt>
                <c:pt idx="67">
                  <c:v>8.03234444738181</c:v>
                </c:pt>
                <c:pt idx="68">
                  <c:v>7.5583497955281098</c:v>
                </c:pt>
                <c:pt idx="69">
                  <c:v>10.1951991524421</c:v>
                </c:pt>
                <c:pt idx="70">
                  <c:v>10.3238852934946</c:v>
                </c:pt>
                <c:pt idx="71">
                  <c:v>9.2236072338462005</c:v>
                </c:pt>
                <c:pt idx="72">
                  <c:v>9.0966199418445903</c:v>
                </c:pt>
                <c:pt idx="73">
                  <c:v>13.057140861285999</c:v>
                </c:pt>
                <c:pt idx="74">
                  <c:v>12.776717125087499</c:v>
                </c:pt>
                <c:pt idx="75">
                  <c:v>9.7420552378513996</c:v>
                </c:pt>
                <c:pt idx="76">
                  <c:v>6.6004113344749102</c:v>
                </c:pt>
                <c:pt idx="77">
                  <c:v>11.871063983847</c:v>
                </c:pt>
                <c:pt idx="78">
                  <c:v>9.8126323105798594</c:v>
                </c:pt>
                <c:pt idx="79">
                  <c:v>11.199590455244801</c:v>
                </c:pt>
                <c:pt idx="80">
                  <c:v>7.0042836672734401</c:v>
                </c:pt>
                <c:pt idx="81">
                  <c:v>12.1647654757213</c:v>
                </c:pt>
                <c:pt idx="82">
                  <c:v>13.898583547946799</c:v>
                </c:pt>
                <c:pt idx="83">
                  <c:v>12.0802674978982</c:v>
                </c:pt>
                <c:pt idx="84">
                  <c:v>11.076640218917801</c:v>
                </c:pt>
                <c:pt idx="85">
                  <c:v>11.0665693387852</c:v>
                </c:pt>
                <c:pt idx="86">
                  <c:v>9.0735127589034406</c:v>
                </c:pt>
                <c:pt idx="87">
                  <c:v>10.5546238622355</c:v>
                </c:pt>
                <c:pt idx="88">
                  <c:v>9.0305074452743401</c:v>
                </c:pt>
                <c:pt idx="89">
                  <c:v>8.3351569823651399</c:v>
                </c:pt>
                <c:pt idx="90">
                  <c:v>12.401722674395399</c:v>
                </c:pt>
                <c:pt idx="91">
                  <c:v>10.8290922318561</c:v>
                </c:pt>
                <c:pt idx="92">
                  <c:v>8.0253728828730804</c:v>
                </c:pt>
                <c:pt idx="93">
                  <c:v>8.2357973602118602</c:v>
                </c:pt>
                <c:pt idx="94">
                  <c:v>14.3955530284047</c:v>
                </c:pt>
                <c:pt idx="95">
                  <c:v>11.714837053970699</c:v>
                </c:pt>
                <c:pt idx="96">
                  <c:v>8.7759832029626992</c:v>
                </c:pt>
                <c:pt idx="97">
                  <c:v>4.45345518129003</c:v>
                </c:pt>
                <c:pt idx="98">
                  <c:v>13.0323636469502</c:v>
                </c:pt>
                <c:pt idx="99">
                  <c:v>13.2136601024947</c:v>
                </c:pt>
                <c:pt idx="100">
                  <c:v>12.1015136344467</c:v>
                </c:pt>
                <c:pt idx="101">
                  <c:v>11.7176071374206</c:v>
                </c:pt>
                <c:pt idx="102">
                  <c:v>13.8344188711475</c:v>
                </c:pt>
                <c:pt idx="103">
                  <c:v>8.2378109606163807</c:v>
                </c:pt>
                <c:pt idx="104">
                  <c:v>14.302470097774799</c:v>
                </c:pt>
                <c:pt idx="105">
                  <c:v>14.763799176870799</c:v>
                </c:pt>
                <c:pt idx="106">
                  <c:v>14.8826168275559</c:v>
                </c:pt>
                <c:pt idx="107">
                  <c:v>15.8603786173442</c:v>
                </c:pt>
                <c:pt idx="108">
                  <c:v>17.885404164527699</c:v>
                </c:pt>
                <c:pt idx="109">
                  <c:v>14.3526483718466</c:v>
                </c:pt>
                <c:pt idx="110">
                  <c:v>11.9899848735669</c:v>
                </c:pt>
                <c:pt idx="111">
                  <c:v>15.2691531925291</c:v>
                </c:pt>
                <c:pt idx="112">
                  <c:v>13.9626890005649</c:v>
                </c:pt>
                <c:pt idx="113">
                  <c:v>15.6412523382738</c:v>
                </c:pt>
                <c:pt idx="114">
                  <c:v>13.400219079553301</c:v>
                </c:pt>
                <c:pt idx="115">
                  <c:v>13.265187638394</c:v>
                </c:pt>
                <c:pt idx="116">
                  <c:v>5.2538536475244397</c:v>
                </c:pt>
                <c:pt idx="117">
                  <c:v>12.470436661104699</c:v>
                </c:pt>
                <c:pt idx="118">
                  <c:v>17.441744194944398</c:v>
                </c:pt>
                <c:pt idx="119">
                  <c:v>14.509105391157901</c:v>
                </c:pt>
                <c:pt idx="120">
                  <c:v>13.0536805385068</c:v>
                </c:pt>
                <c:pt idx="121">
                  <c:v>13.637666134385601</c:v>
                </c:pt>
                <c:pt idx="122">
                  <c:v>19.421306535901302</c:v>
                </c:pt>
                <c:pt idx="123">
                  <c:v>13.021381018328301</c:v>
                </c:pt>
                <c:pt idx="124">
                  <c:v>6.24287805160714</c:v>
                </c:pt>
                <c:pt idx="125">
                  <c:v>15.9576038985255</c:v>
                </c:pt>
                <c:pt idx="126">
                  <c:v>9.1136665811712891</c:v>
                </c:pt>
                <c:pt idx="127">
                  <c:v>10.0365761833169</c:v>
                </c:pt>
                <c:pt idx="128">
                  <c:v>12.0005746176257</c:v>
                </c:pt>
                <c:pt idx="129">
                  <c:v>10.1201353101367</c:v>
                </c:pt>
                <c:pt idx="130">
                  <c:v>5.7585451874072202</c:v>
                </c:pt>
                <c:pt idx="131">
                  <c:v>13.0177077206127</c:v>
                </c:pt>
                <c:pt idx="132">
                  <c:v>18.878264329849699</c:v>
                </c:pt>
                <c:pt idx="133">
                  <c:v>14.9235115344158</c:v>
                </c:pt>
                <c:pt idx="134">
                  <c:v>17.1192934159148</c:v>
                </c:pt>
                <c:pt idx="135">
                  <c:v>17.9635998068403</c:v>
                </c:pt>
                <c:pt idx="136">
                  <c:v>10.9516792476829</c:v>
                </c:pt>
                <c:pt idx="137">
                  <c:v>7.1243406381804997</c:v>
                </c:pt>
                <c:pt idx="138">
                  <c:v>6.5323476402115599</c:v>
                </c:pt>
                <c:pt idx="139">
                  <c:v>9.4996456337784903</c:v>
                </c:pt>
                <c:pt idx="140">
                  <c:v>15.573111676838201</c:v>
                </c:pt>
                <c:pt idx="141">
                  <c:v>14.806907965852799</c:v>
                </c:pt>
                <c:pt idx="142">
                  <c:v>6.1750829417765196</c:v>
                </c:pt>
                <c:pt idx="143">
                  <c:v>12.9119413210754</c:v>
                </c:pt>
                <c:pt idx="144">
                  <c:v>21.535855382639799</c:v>
                </c:pt>
                <c:pt idx="145">
                  <c:v>13.943879479530301</c:v>
                </c:pt>
                <c:pt idx="146">
                  <c:v>5.2361349987727204</c:v>
                </c:pt>
                <c:pt idx="147">
                  <c:v>21.04771576505</c:v>
                </c:pt>
                <c:pt idx="148">
                  <c:v>16.9154069074667</c:v>
                </c:pt>
                <c:pt idx="149">
                  <c:v>8.3382345268037703</c:v>
                </c:pt>
                <c:pt idx="150">
                  <c:v>21.789732774478399</c:v>
                </c:pt>
                <c:pt idx="151">
                  <c:v>14.9959238736181</c:v>
                </c:pt>
                <c:pt idx="152">
                  <c:v>9.9132992971537295</c:v>
                </c:pt>
                <c:pt idx="153">
                  <c:v>6.15234688444077</c:v>
                </c:pt>
                <c:pt idx="154">
                  <c:v>5.7378870456441504</c:v>
                </c:pt>
                <c:pt idx="155">
                  <c:v>20.553339944527501</c:v>
                </c:pt>
                <c:pt idx="156">
                  <c:v>19.0675295372045</c:v>
                </c:pt>
                <c:pt idx="157">
                  <c:v>20.786120587092299</c:v>
                </c:pt>
                <c:pt idx="158">
                  <c:v>20.828000784736901</c:v>
                </c:pt>
                <c:pt idx="159">
                  <c:v>20.0671700739539</c:v>
                </c:pt>
                <c:pt idx="160">
                  <c:v>21.298421188944801</c:v>
                </c:pt>
                <c:pt idx="161">
                  <c:v>5.0227014144780204</c:v>
                </c:pt>
                <c:pt idx="162">
                  <c:v>9.5483064703894804</c:v>
                </c:pt>
                <c:pt idx="163">
                  <c:v>8.9180724738998904</c:v>
                </c:pt>
                <c:pt idx="164">
                  <c:v>8.5963386229746508</c:v>
                </c:pt>
                <c:pt idx="165">
                  <c:v>10.864337577778301</c:v>
                </c:pt>
                <c:pt idx="166">
                  <c:v>14.244664178603999</c:v>
                </c:pt>
                <c:pt idx="167">
                  <c:v>19.138543491715101</c:v>
                </c:pt>
                <c:pt idx="168">
                  <c:v>6.2511202390887197</c:v>
                </c:pt>
                <c:pt idx="169">
                  <c:v>11.4347951633578</c:v>
                </c:pt>
                <c:pt idx="170">
                  <c:v>20.2371621748342</c:v>
                </c:pt>
                <c:pt idx="171">
                  <c:v>7.5042418352678597</c:v>
                </c:pt>
                <c:pt idx="172">
                  <c:v>16.234167223516899</c:v>
                </c:pt>
                <c:pt idx="173">
                  <c:v>6.4599588103727497</c:v>
                </c:pt>
                <c:pt idx="174">
                  <c:v>16.777208796356899</c:v>
                </c:pt>
                <c:pt idx="175">
                  <c:v>7.2537545662267604</c:v>
                </c:pt>
                <c:pt idx="176">
                  <c:v>16.7137258535165</c:v>
                </c:pt>
                <c:pt idx="177">
                  <c:v>9.9096323719773292</c:v>
                </c:pt>
                <c:pt idx="178">
                  <c:v>21.074763144461201</c:v>
                </c:pt>
                <c:pt idx="179">
                  <c:v>15.877532139586201</c:v>
                </c:pt>
                <c:pt idx="180">
                  <c:v>12.116829157304799</c:v>
                </c:pt>
                <c:pt idx="181">
                  <c:v>8.1045021698549107</c:v>
                </c:pt>
                <c:pt idx="182">
                  <c:v>14.2687391139811</c:v>
                </c:pt>
                <c:pt idx="183">
                  <c:v>21.6950718569136</c:v>
                </c:pt>
                <c:pt idx="184">
                  <c:v>20.8957604021811</c:v>
                </c:pt>
                <c:pt idx="185">
                  <c:v>19.037033745610799</c:v>
                </c:pt>
                <c:pt idx="186">
                  <c:v>20.952128465185901</c:v>
                </c:pt>
                <c:pt idx="187">
                  <c:v>20.7926938805196</c:v>
                </c:pt>
                <c:pt idx="188">
                  <c:v>18.842508219643999</c:v>
                </c:pt>
                <c:pt idx="189">
                  <c:v>18.314249474411</c:v>
                </c:pt>
                <c:pt idx="190">
                  <c:v>12.2870507093726</c:v>
                </c:pt>
                <c:pt idx="191">
                  <c:v>7.1044038893110502</c:v>
                </c:pt>
                <c:pt idx="192">
                  <c:v>9.3708446884609309</c:v>
                </c:pt>
                <c:pt idx="193">
                  <c:v>18.696472718446799</c:v>
                </c:pt>
                <c:pt idx="194">
                  <c:v>19.049062059980201</c:v>
                </c:pt>
                <c:pt idx="195">
                  <c:v>12.3512636537997</c:v>
                </c:pt>
                <c:pt idx="196">
                  <c:v>18.262892648097001</c:v>
                </c:pt>
                <c:pt idx="197">
                  <c:v>9.5812217047450492</c:v>
                </c:pt>
                <c:pt idx="198">
                  <c:v>15.792379766685</c:v>
                </c:pt>
                <c:pt idx="199">
                  <c:v>8.5578594324115702</c:v>
                </c:pt>
                <c:pt idx="200">
                  <c:v>15.1650250690556</c:v>
                </c:pt>
                <c:pt idx="201">
                  <c:v>16.187147257928299</c:v>
                </c:pt>
                <c:pt idx="202">
                  <c:v>10.2072997256994</c:v>
                </c:pt>
                <c:pt idx="203">
                  <c:v>9.4058240319455209</c:v>
                </c:pt>
                <c:pt idx="204">
                  <c:v>13.9891155958549</c:v>
                </c:pt>
                <c:pt idx="205">
                  <c:v>17.541362082782499</c:v>
                </c:pt>
                <c:pt idx="206">
                  <c:v>14.6561986499398</c:v>
                </c:pt>
                <c:pt idx="207">
                  <c:v>13.307887610027301</c:v>
                </c:pt>
                <c:pt idx="208">
                  <c:v>13.034189017915599</c:v>
                </c:pt>
                <c:pt idx="209">
                  <c:v>18.940525818740301</c:v>
                </c:pt>
                <c:pt idx="210">
                  <c:v>11.3635681812331</c:v>
                </c:pt>
                <c:pt idx="211">
                  <c:v>11.2470734850463</c:v>
                </c:pt>
                <c:pt idx="212">
                  <c:v>19.467914343256702</c:v>
                </c:pt>
                <c:pt idx="213">
                  <c:v>10.478318635805</c:v>
                </c:pt>
                <c:pt idx="214">
                  <c:v>17.698411897051098</c:v>
                </c:pt>
                <c:pt idx="215">
                  <c:v>9.7971659296659208</c:v>
                </c:pt>
                <c:pt idx="216">
                  <c:v>11.4580801856593</c:v>
                </c:pt>
                <c:pt idx="217">
                  <c:v>20.374046692370101</c:v>
                </c:pt>
                <c:pt idx="218">
                  <c:v>8.6422555628725899</c:v>
                </c:pt>
                <c:pt idx="219">
                  <c:v>21.080175896264301</c:v>
                </c:pt>
                <c:pt idx="220">
                  <c:v>8.0547375193133899</c:v>
                </c:pt>
                <c:pt idx="221">
                  <c:v>13.267085503615499</c:v>
                </c:pt>
                <c:pt idx="222">
                  <c:v>12.755135988518401</c:v>
                </c:pt>
                <c:pt idx="223">
                  <c:v>7.11832939470548</c:v>
                </c:pt>
                <c:pt idx="224">
                  <c:v>9.7036511985947005</c:v>
                </c:pt>
                <c:pt idx="225">
                  <c:v>17.299478231397899</c:v>
                </c:pt>
                <c:pt idx="226">
                  <c:v>19.660751107959701</c:v>
                </c:pt>
                <c:pt idx="227">
                  <c:v>13.2442820821226</c:v>
                </c:pt>
                <c:pt idx="228">
                  <c:v>11.3209896649812</c:v>
                </c:pt>
                <c:pt idx="229">
                  <c:v>20.1260610424773</c:v>
                </c:pt>
                <c:pt idx="230">
                  <c:v>14.5285774799358</c:v>
                </c:pt>
                <c:pt idx="231">
                  <c:v>8.1415215180342599</c:v>
                </c:pt>
                <c:pt idx="232">
                  <c:v>13.9977002580956</c:v>
                </c:pt>
                <c:pt idx="233">
                  <c:v>16.6145793582855</c:v>
                </c:pt>
                <c:pt idx="234">
                  <c:v>18.797487611695999</c:v>
                </c:pt>
                <c:pt idx="235">
                  <c:v>5.3120308719531604</c:v>
                </c:pt>
                <c:pt idx="236">
                  <c:v>13.0782063094978</c:v>
                </c:pt>
                <c:pt idx="237">
                  <c:v>15.230657622969799</c:v>
                </c:pt>
                <c:pt idx="238">
                  <c:v>20.886415331713401</c:v>
                </c:pt>
                <c:pt idx="239">
                  <c:v>14.519558421423801</c:v>
                </c:pt>
                <c:pt idx="240">
                  <c:v>19.68164708434</c:v>
                </c:pt>
                <c:pt idx="241">
                  <c:v>5.3578271817415501</c:v>
                </c:pt>
                <c:pt idx="242">
                  <c:v>17.003817790926401</c:v>
                </c:pt>
                <c:pt idx="243">
                  <c:v>7.65479879657524</c:v>
                </c:pt>
                <c:pt idx="244">
                  <c:v>18.710464386866601</c:v>
                </c:pt>
                <c:pt idx="245">
                  <c:v>11.9607834736425</c:v>
                </c:pt>
                <c:pt idx="246">
                  <c:v>5.7384549499833604</c:v>
                </c:pt>
                <c:pt idx="247">
                  <c:v>20.879771302709301</c:v>
                </c:pt>
                <c:pt idx="248">
                  <c:v>18.869008117551498</c:v>
                </c:pt>
                <c:pt idx="249">
                  <c:v>14.421987032239</c:v>
                </c:pt>
                <c:pt idx="250">
                  <c:v>12.529949561126999</c:v>
                </c:pt>
                <c:pt idx="251">
                  <c:v>10.9936123598191</c:v>
                </c:pt>
                <c:pt idx="252">
                  <c:v>6.6186679229047902</c:v>
                </c:pt>
                <c:pt idx="253">
                  <c:v>20.9033587809732</c:v>
                </c:pt>
                <c:pt idx="254">
                  <c:v>20.8961332134357</c:v>
                </c:pt>
                <c:pt idx="255">
                  <c:v>17.080398921525401</c:v>
                </c:pt>
                <c:pt idx="256">
                  <c:v>14.8061587273593</c:v>
                </c:pt>
                <c:pt idx="257">
                  <c:v>10.0427844851424</c:v>
                </c:pt>
                <c:pt idx="258">
                  <c:v>8.7688984888391595</c:v>
                </c:pt>
                <c:pt idx="259">
                  <c:v>11.859417012583499</c:v>
                </c:pt>
                <c:pt idx="260">
                  <c:v>22.198576941132401</c:v>
                </c:pt>
                <c:pt idx="261">
                  <c:v>21.881740664655801</c:v>
                </c:pt>
                <c:pt idx="262">
                  <c:v>18.064074490012999</c:v>
                </c:pt>
                <c:pt idx="263">
                  <c:v>15.6541768352915</c:v>
                </c:pt>
                <c:pt idx="264">
                  <c:v>15.020556685653</c:v>
                </c:pt>
                <c:pt idx="265">
                  <c:v>13.9612352563213</c:v>
                </c:pt>
                <c:pt idx="266">
                  <c:v>9.3040571512129002</c:v>
                </c:pt>
                <c:pt idx="267">
                  <c:v>9.9494763157404194</c:v>
                </c:pt>
                <c:pt idx="268">
                  <c:v>7.8767040405107602</c:v>
                </c:pt>
                <c:pt idx="269">
                  <c:v>17.697347866575701</c:v>
                </c:pt>
                <c:pt idx="270">
                  <c:v>18.968123763793901</c:v>
                </c:pt>
                <c:pt idx="271">
                  <c:v>16.090386843479799</c:v>
                </c:pt>
                <c:pt idx="272">
                  <c:v>21.742579241876701</c:v>
                </c:pt>
                <c:pt idx="273">
                  <c:v>19.025686846151601</c:v>
                </c:pt>
                <c:pt idx="274">
                  <c:v>21.232012507604502</c:v>
                </c:pt>
                <c:pt idx="275">
                  <c:v>18.2138978146886</c:v>
                </c:pt>
                <c:pt idx="276">
                  <c:v>15.645517901481799</c:v>
                </c:pt>
                <c:pt idx="277">
                  <c:v>17.426633392312301</c:v>
                </c:pt>
                <c:pt idx="278">
                  <c:v>15.916037057197901</c:v>
                </c:pt>
                <c:pt idx="279">
                  <c:v>16.687791897523301</c:v>
                </c:pt>
                <c:pt idx="280">
                  <c:v>17.853032113343399</c:v>
                </c:pt>
                <c:pt idx="281">
                  <c:v>19.8078645065975</c:v>
                </c:pt>
                <c:pt idx="282">
                  <c:v>20.750918799443902</c:v>
                </c:pt>
                <c:pt idx="283">
                  <c:v>12.9973036397247</c:v>
                </c:pt>
                <c:pt idx="284">
                  <c:v>9.4603139322432099</c:v>
                </c:pt>
                <c:pt idx="285">
                  <c:v>7.0772261413228597</c:v>
                </c:pt>
                <c:pt idx="286">
                  <c:v>6.7221098510954498</c:v>
                </c:pt>
                <c:pt idx="287">
                  <c:v>11.691824728748299</c:v>
                </c:pt>
                <c:pt idx="288">
                  <c:v>12.044432389965801</c:v>
                </c:pt>
                <c:pt idx="289">
                  <c:v>9.2711892223435708</c:v>
                </c:pt>
                <c:pt idx="290">
                  <c:v>10.329779943248299</c:v>
                </c:pt>
                <c:pt idx="291">
                  <c:v>14.8699080769875</c:v>
                </c:pt>
                <c:pt idx="292">
                  <c:v>14.084597177235</c:v>
                </c:pt>
                <c:pt idx="293">
                  <c:v>15.515768045807</c:v>
                </c:pt>
                <c:pt idx="294">
                  <c:v>18.795897539341802</c:v>
                </c:pt>
                <c:pt idx="295">
                  <c:v>16.186052354814301</c:v>
                </c:pt>
                <c:pt idx="296">
                  <c:v>7.6602846088188903</c:v>
                </c:pt>
                <c:pt idx="297">
                  <c:v>7.0026079304329203</c:v>
                </c:pt>
                <c:pt idx="298">
                  <c:v>6.9265048615481897</c:v>
                </c:pt>
                <c:pt idx="299">
                  <c:v>8.2525797269167391</c:v>
                </c:pt>
                <c:pt idx="300">
                  <c:v>12.2673665903281</c:v>
                </c:pt>
                <c:pt idx="301">
                  <c:v>11.6887109912777</c:v>
                </c:pt>
                <c:pt idx="302">
                  <c:v>10.9234331105646</c:v>
                </c:pt>
                <c:pt idx="303">
                  <c:v>13.850158524450199</c:v>
                </c:pt>
                <c:pt idx="304">
                  <c:v>17.698744261876701</c:v>
                </c:pt>
                <c:pt idx="305">
                  <c:v>19.8593335722008</c:v>
                </c:pt>
                <c:pt idx="306">
                  <c:v>6.7721376426642497</c:v>
                </c:pt>
                <c:pt idx="307">
                  <c:v>11.070962727154599</c:v>
                </c:pt>
                <c:pt idx="308">
                  <c:v>14.533406152734599</c:v>
                </c:pt>
                <c:pt idx="309">
                  <c:v>20.403344692621399</c:v>
                </c:pt>
                <c:pt idx="310">
                  <c:v>7.4802617990474403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0744848"/>
        <c:axId val="150746808"/>
      </c:scatterChart>
      <c:valAx>
        <c:axId val="150744848"/>
        <c:scaling>
          <c:orientation val="minMax"/>
          <c:max val="140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0746808"/>
        <c:crosses val="autoZero"/>
        <c:crossBetween val="midCat"/>
        <c:majorUnit val="200"/>
      </c:valAx>
      <c:valAx>
        <c:axId val="150746808"/>
        <c:scaling>
          <c:orientation val="minMax"/>
          <c:max val="30"/>
          <c:min val="-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Phase [deg]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074484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4167460648148148"/>
          <c:y val="0.60666770833333339"/>
          <c:w val="0.50164675925925928"/>
          <c:h val="0.1345121527777777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solidFill>
            <a:schemeClr val="tx1"/>
          </a:solidFill>
        </a:defRPr>
      </a:pPr>
      <a:endParaRPr lang="fr-FR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Delta T (rotor)</a:t>
            </a:r>
          </a:p>
        </c:rich>
      </c:tx>
      <c:layout>
        <c:manualLayout>
          <c:xMode val="edge"/>
          <c:yMode val="edge"/>
          <c:x val="0.55237861111111108"/>
          <c:y val="0.51446759259259256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0141208333333333"/>
          <c:y val="4.6945833333333339E-2"/>
          <c:w val="0.85415555555555556"/>
          <c:h val="0.78087916666666679"/>
        </c:manualLayout>
      </c:layout>
      <c:scatterChart>
        <c:scatterStyle val="lineMarker"/>
        <c:varyColors val="0"/>
        <c:ser>
          <c:idx val="0"/>
          <c:order val="0"/>
          <c:tx>
            <c:v>4DDL MC</c:v>
          </c:tx>
          <c:spPr>
            <a:ln w="25400" cap="rnd">
              <a:solidFill>
                <a:srgbClr val="00B050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[1]ThermRot_4DDLAM!$A$2:$A$2500</c:f>
              <c:numCache>
                <c:formatCode>0.00</c:formatCode>
                <c:ptCount val="2499"/>
                <c:pt idx="0">
                  <c:v>0.85714285714285698</c:v>
                </c:pt>
                <c:pt idx="1">
                  <c:v>1.71428571428571</c:v>
                </c:pt>
                <c:pt idx="2">
                  <c:v>2.5714285714285698</c:v>
                </c:pt>
                <c:pt idx="3">
                  <c:v>3.4285714285714199</c:v>
                </c:pt>
                <c:pt idx="4">
                  <c:v>4.2857142857142803</c:v>
                </c:pt>
                <c:pt idx="5">
                  <c:v>5.1428571428571397</c:v>
                </c:pt>
                <c:pt idx="6">
                  <c:v>6</c:v>
                </c:pt>
                <c:pt idx="7">
                  <c:v>6.8571428571428497</c:v>
                </c:pt>
                <c:pt idx="8">
                  <c:v>7.71428571428571</c:v>
                </c:pt>
                <c:pt idx="9">
                  <c:v>8.5714285714285694</c:v>
                </c:pt>
                <c:pt idx="10">
                  <c:v>9.4285714285714306</c:v>
                </c:pt>
                <c:pt idx="11">
                  <c:v>10.285714285714199</c:v>
                </c:pt>
                <c:pt idx="12">
                  <c:v>11.1428571428571</c:v>
                </c:pt>
                <c:pt idx="13">
                  <c:v>12</c:v>
                </c:pt>
                <c:pt idx="14">
                  <c:v>12.857142857142801</c:v>
                </c:pt>
                <c:pt idx="15">
                  <c:v>13.714285714285699</c:v>
                </c:pt>
                <c:pt idx="16">
                  <c:v>14.5714285714285</c:v>
                </c:pt>
                <c:pt idx="17">
                  <c:v>15.4285714285714</c:v>
                </c:pt>
                <c:pt idx="18">
                  <c:v>16.285714285714199</c:v>
                </c:pt>
                <c:pt idx="19">
                  <c:v>17.1428571428571</c:v>
                </c:pt>
                <c:pt idx="20">
                  <c:v>18</c:v>
                </c:pt>
                <c:pt idx="21">
                  <c:v>18.857142857142801</c:v>
                </c:pt>
                <c:pt idx="22">
                  <c:v>19.714285714285701</c:v>
                </c:pt>
                <c:pt idx="23">
                  <c:v>20.571428571428498</c:v>
                </c:pt>
                <c:pt idx="24">
                  <c:v>21.428571428571399</c:v>
                </c:pt>
                <c:pt idx="25">
                  <c:v>22.285714285714199</c:v>
                </c:pt>
                <c:pt idx="26">
                  <c:v>23.1428571428571</c:v>
                </c:pt>
                <c:pt idx="27">
                  <c:v>24</c:v>
                </c:pt>
                <c:pt idx="28">
                  <c:v>24.857142857142801</c:v>
                </c:pt>
                <c:pt idx="29">
                  <c:v>25.714285714285701</c:v>
                </c:pt>
                <c:pt idx="30">
                  <c:v>26.571428571428498</c:v>
                </c:pt>
                <c:pt idx="31">
                  <c:v>27.428571428571399</c:v>
                </c:pt>
                <c:pt idx="32">
                  <c:v>28.285714285714199</c:v>
                </c:pt>
                <c:pt idx="33">
                  <c:v>29.1428571428571</c:v>
                </c:pt>
                <c:pt idx="34">
                  <c:v>30</c:v>
                </c:pt>
                <c:pt idx="35">
                  <c:v>30.857142857142801</c:v>
                </c:pt>
                <c:pt idx="36">
                  <c:v>31.714285714285701</c:v>
                </c:pt>
                <c:pt idx="37">
                  <c:v>32.571428571428498</c:v>
                </c:pt>
                <c:pt idx="38">
                  <c:v>33.428571428571402</c:v>
                </c:pt>
                <c:pt idx="39">
                  <c:v>34.285714285714199</c:v>
                </c:pt>
                <c:pt idx="40">
                  <c:v>35.142857142857103</c:v>
                </c:pt>
                <c:pt idx="41">
                  <c:v>36</c:v>
                </c:pt>
                <c:pt idx="42">
                  <c:v>36.857142857142797</c:v>
                </c:pt>
                <c:pt idx="43">
                  <c:v>37.714285714285701</c:v>
                </c:pt>
                <c:pt idx="44">
                  <c:v>38.571428571428498</c:v>
                </c:pt>
                <c:pt idx="45">
                  <c:v>39.428571428571402</c:v>
                </c:pt>
                <c:pt idx="46">
                  <c:v>40.285714285714199</c:v>
                </c:pt>
                <c:pt idx="47">
                  <c:v>41.142857142857103</c:v>
                </c:pt>
                <c:pt idx="48">
                  <c:v>42</c:v>
                </c:pt>
                <c:pt idx="49">
                  <c:v>42.857142857142797</c:v>
                </c:pt>
                <c:pt idx="50">
                  <c:v>43.714285714285701</c:v>
                </c:pt>
                <c:pt idx="51">
                  <c:v>44.571428571428498</c:v>
                </c:pt>
                <c:pt idx="52">
                  <c:v>45.428571428571402</c:v>
                </c:pt>
                <c:pt idx="53">
                  <c:v>46.285714285714199</c:v>
                </c:pt>
                <c:pt idx="54">
                  <c:v>47.142857142857103</c:v>
                </c:pt>
                <c:pt idx="55">
                  <c:v>48</c:v>
                </c:pt>
                <c:pt idx="56">
                  <c:v>48.857142857142797</c:v>
                </c:pt>
                <c:pt idx="57">
                  <c:v>49.714285714285701</c:v>
                </c:pt>
                <c:pt idx="58">
                  <c:v>50.571428571428498</c:v>
                </c:pt>
                <c:pt idx="59">
                  <c:v>51.428571428571402</c:v>
                </c:pt>
                <c:pt idx="60">
                  <c:v>52.285714285714199</c:v>
                </c:pt>
                <c:pt idx="61">
                  <c:v>53.142857142857103</c:v>
                </c:pt>
                <c:pt idx="62">
                  <c:v>54</c:v>
                </c:pt>
                <c:pt idx="63">
                  <c:v>54.857142857142797</c:v>
                </c:pt>
                <c:pt idx="64">
                  <c:v>55.714285714285701</c:v>
                </c:pt>
                <c:pt idx="65">
                  <c:v>56.571428571428498</c:v>
                </c:pt>
                <c:pt idx="66">
                  <c:v>57.428571428571402</c:v>
                </c:pt>
                <c:pt idx="67">
                  <c:v>58.285714285714199</c:v>
                </c:pt>
                <c:pt idx="68">
                  <c:v>59.142857142857103</c:v>
                </c:pt>
                <c:pt idx="69">
                  <c:v>60</c:v>
                </c:pt>
                <c:pt idx="70">
                  <c:v>60.857142857142797</c:v>
                </c:pt>
                <c:pt idx="71">
                  <c:v>61.714285714285701</c:v>
                </c:pt>
                <c:pt idx="72">
                  <c:v>62.571428571428498</c:v>
                </c:pt>
                <c:pt idx="73">
                  <c:v>63.428571428571402</c:v>
                </c:pt>
                <c:pt idx="74">
                  <c:v>64.285714285714207</c:v>
                </c:pt>
                <c:pt idx="75">
                  <c:v>65.142857142857096</c:v>
                </c:pt>
                <c:pt idx="76">
                  <c:v>66</c:v>
                </c:pt>
                <c:pt idx="77">
                  <c:v>66.857142857142804</c:v>
                </c:pt>
                <c:pt idx="78">
                  <c:v>67.714285714285694</c:v>
                </c:pt>
                <c:pt idx="79">
                  <c:v>68.571428571428498</c:v>
                </c:pt>
                <c:pt idx="80">
                  <c:v>69.428571428571402</c:v>
                </c:pt>
                <c:pt idx="81">
                  <c:v>70.285714285714207</c:v>
                </c:pt>
                <c:pt idx="82">
                  <c:v>71.142857142857096</c:v>
                </c:pt>
                <c:pt idx="83">
                  <c:v>72</c:v>
                </c:pt>
                <c:pt idx="84">
                  <c:v>72.857142857142804</c:v>
                </c:pt>
                <c:pt idx="85">
                  <c:v>73.714285714285694</c:v>
                </c:pt>
                <c:pt idx="86">
                  <c:v>74.571428571428498</c:v>
                </c:pt>
                <c:pt idx="87">
                  <c:v>75.428571428571402</c:v>
                </c:pt>
                <c:pt idx="88">
                  <c:v>76.285714285714207</c:v>
                </c:pt>
                <c:pt idx="89">
                  <c:v>77.142857142857096</c:v>
                </c:pt>
                <c:pt idx="90">
                  <c:v>78</c:v>
                </c:pt>
                <c:pt idx="91">
                  <c:v>78.857142857142804</c:v>
                </c:pt>
                <c:pt idx="92">
                  <c:v>79.714285714285694</c:v>
                </c:pt>
                <c:pt idx="93">
                  <c:v>80.571428571428498</c:v>
                </c:pt>
                <c:pt idx="94">
                  <c:v>81.428571428571402</c:v>
                </c:pt>
                <c:pt idx="95">
                  <c:v>82.285714285714207</c:v>
                </c:pt>
                <c:pt idx="96">
                  <c:v>83.142857142857096</c:v>
                </c:pt>
                <c:pt idx="97">
                  <c:v>84</c:v>
                </c:pt>
                <c:pt idx="98">
                  <c:v>84.857142857142804</c:v>
                </c:pt>
                <c:pt idx="99">
                  <c:v>85.714285714285694</c:v>
                </c:pt>
                <c:pt idx="100">
                  <c:v>86.571428571428498</c:v>
                </c:pt>
                <c:pt idx="101">
                  <c:v>87.428571428571402</c:v>
                </c:pt>
                <c:pt idx="102">
                  <c:v>88.285714285714207</c:v>
                </c:pt>
                <c:pt idx="103">
                  <c:v>89.142857142857096</c:v>
                </c:pt>
                <c:pt idx="104">
                  <c:v>90</c:v>
                </c:pt>
                <c:pt idx="105">
                  <c:v>90.857142857142804</c:v>
                </c:pt>
                <c:pt idx="106">
                  <c:v>91.714285714285694</c:v>
                </c:pt>
                <c:pt idx="107">
                  <c:v>92.571428571428498</c:v>
                </c:pt>
                <c:pt idx="108">
                  <c:v>93.428571428571402</c:v>
                </c:pt>
                <c:pt idx="109">
                  <c:v>94.285714285714207</c:v>
                </c:pt>
                <c:pt idx="110">
                  <c:v>95.142857142857096</c:v>
                </c:pt>
                <c:pt idx="111">
                  <c:v>96</c:v>
                </c:pt>
                <c:pt idx="112">
                  <c:v>96.857142857142804</c:v>
                </c:pt>
                <c:pt idx="113">
                  <c:v>97.714285714285694</c:v>
                </c:pt>
                <c:pt idx="114">
                  <c:v>98.571428571428498</c:v>
                </c:pt>
                <c:pt idx="115">
                  <c:v>99.428571428571402</c:v>
                </c:pt>
                <c:pt idx="116">
                  <c:v>100.28571428571399</c:v>
                </c:pt>
                <c:pt idx="117">
                  <c:v>101.142857142857</c:v>
                </c:pt>
                <c:pt idx="118">
                  <c:v>102</c:v>
                </c:pt>
                <c:pt idx="119">
                  <c:v>102.85714285714199</c:v>
                </c:pt>
                <c:pt idx="120">
                  <c:v>103.714285714285</c:v>
                </c:pt>
                <c:pt idx="121">
                  <c:v>104.571428571428</c:v>
                </c:pt>
                <c:pt idx="122">
                  <c:v>105.428571428571</c:v>
                </c:pt>
                <c:pt idx="123">
                  <c:v>106.28571428571399</c:v>
                </c:pt>
                <c:pt idx="124">
                  <c:v>107.142857142857</c:v>
                </c:pt>
                <c:pt idx="125">
                  <c:v>108</c:v>
                </c:pt>
                <c:pt idx="126">
                  <c:v>108.85714285714199</c:v>
                </c:pt>
                <c:pt idx="127">
                  <c:v>109.714285714285</c:v>
                </c:pt>
                <c:pt idx="128">
                  <c:v>110.571428571428</c:v>
                </c:pt>
                <c:pt idx="129">
                  <c:v>111.428571428571</c:v>
                </c:pt>
                <c:pt idx="130">
                  <c:v>112.28571428571399</c:v>
                </c:pt>
                <c:pt idx="131">
                  <c:v>113.142857142857</c:v>
                </c:pt>
                <c:pt idx="132">
                  <c:v>114</c:v>
                </c:pt>
                <c:pt idx="133">
                  <c:v>114.85714285714199</c:v>
                </c:pt>
                <c:pt idx="134">
                  <c:v>115.714285714285</c:v>
                </c:pt>
                <c:pt idx="135">
                  <c:v>116.571428571428</c:v>
                </c:pt>
                <c:pt idx="136">
                  <c:v>117.428571428571</c:v>
                </c:pt>
                <c:pt idx="137">
                  <c:v>118.28571428571399</c:v>
                </c:pt>
                <c:pt idx="138">
                  <c:v>119.142857142857</c:v>
                </c:pt>
                <c:pt idx="139">
                  <c:v>120</c:v>
                </c:pt>
                <c:pt idx="140">
                  <c:v>120.85714285714199</c:v>
                </c:pt>
                <c:pt idx="141">
                  <c:v>121.714285714285</c:v>
                </c:pt>
                <c:pt idx="142">
                  <c:v>122.571428571428</c:v>
                </c:pt>
                <c:pt idx="143">
                  <c:v>123.428571428571</c:v>
                </c:pt>
                <c:pt idx="144">
                  <c:v>124.28571428571399</c:v>
                </c:pt>
                <c:pt idx="145">
                  <c:v>125.142857142857</c:v>
                </c:pt>
                <c:pt idx="146">
                  <c:v>126</c:v>
                </c:pt>
                <c:pt idx="147">
                  <c:v>126.85714285714199</c:v>
                </c:pt>
                <c:pt idx="148">
                  <c:v>127.714285714285</c:v>
                </c:pt>
                <c:pt idx="149">
                  <c:v>128.57142857142799</c:v>
                </c:pt>
                <c:pt idx="150">
                  <c:v>129.42857142857099</c:v>
                </c:pt>
                <c:pt idx="151">
                  <c:v>130.28571428571399</c:v>
                </c:pt>
                <c:pt idx="152">
                  <c:v>131.142857142857</c:v>
                </c:pt>
                <c:pt idx="153">
                  <c:v>132</c:v>
                </c:pt>
                <c:pt idx="154">
                  <c:v>132.85714285714201</c:v>
                </c:pt>
                <c:pt idx="155">
                  <c:v>133.71428571428501</c:v>
                </c:pt>
                <c:pt idx="156">
                  <c:v>134.57142857142799</c:v>
                </c:pt>
                <c:pt idx="157">
                  <c:v>135.42857142857099</c:v>
                </c:pt>
                <c:pt idx="158">
                  <c:v>136.28571428571399</c:v>
                </c:pt>
                <c:pt idx="159">
                  <c:v>137.142857142857</c:v>
                </c:pt>
                <c:pt idx="160">
                  <c:v>138</c:v>
                </c:pt>
                <c:pt idx="161">
                  <c:v>138.85714285714201</c:v>
                </c:pt>
                <c:pt idx="162">
                  <c:v>139.71428571428501</c:v>
                </c:pt>
                <c:pt idx="163">
                  <c:v>140.57142857142799</c:v>
                </c:pt>
                <c:pt idx="164">
                  <c:v>141.42857142857099</c:v>
                </c:pt>
                <c:pt idx="165">
                  <c:v>142.28571428571399</c:v>
                </c:pt>
                <c:pt idx="166">
                  <c:v>143.142857142857</c:v>
                </c:pt>
                <c:pt idx="167">
                  <c:v>144</c:v>
                </c:pt>
                <c:pt idx="168">
                  <c:v>144.85714285714201</c:v>
                </c:pt>
                <c:pt idx="169">
                  <c:v>145.71428571428501</c:v>
                </c:pt>
                <c:pt idx="170">
                  <c:v>146.57142857142799</c:v>
                </c:pt>
                <c:pt idx="171">
                  <c:v>147.42857142857099</c:v>
                </c:pt>
                <c:pt idx="172">
                  <c:v>148.28571428571399</c:v>
                </c:pt>
                <c:pt idx="173">
                  <c:v>149.142857142857</c:v>
                </c:pt>
                <c:pt idx="174">
                  <c:v>150</c:v>
                </c:pt>
                <c:pt idx="175">
                  <c:v>150.85714285714201</c:v>
                </c:pt>
                <c:pt idx="176">
                  <c:v>151.71428571428501</c:v>
                </c:pt>
                <c:pt idx="177">
                  <c:v>152.57142857142799</c:v>
                </c:pt>
                <c:pt idx="178">
                  <c:v>153.42857142857099</c:v>
                </c:pt>
                <c:pt idx="179">
                  <c:v>154.28571428571399</c:v>
                </c:pt>
                <c:pt idx="180">
                  <c:v>155.142857142857</c:v>
                </c:pt>
                <c:pt idx="181">
                  <c:v>156</c:v>
                </c:pt>
                <c:pt idx="182">
                  <c:v>156.85714285714201</c:v>
                </c:pt>
                <c:pt idx="183">
                  <c:v>157.71428571428501</c:v>
                </c:pt>
                <c:pt idx="184">
                  <c:v>158.57142857142799</c:v>
                </c:pt>
                <c:pt idx="185">
                  <c:v>159.42857142857099</c:v>
                </c:pt>
                <c:pt idx="186">
                  <c:v>160.28571428571399</c:v>
                </c:pt>
                <c:pt idx="187">
                  <c:v>161.142857142857</c:v>
                </c:pt>
                <c:pt idx="188">
                  <c:v>162</c:v>
                </c:pt>
                <c:pt idx="189">
                  <c:v>162.85714285714201</c:v>
                </c:pt>
                <c:pt idx="190">
                  <c:v>163.71428571428501</c:v>
                </c:pt>
                <c:pt idx="191">
                  <c:v>164.57142857142799</c:v>
                </c:pt>
                <c:pt idx="192">
                  <c:v>165.42857142857099</c:v>
                </c:pt>
                <c:pt idx="193">
                  <c:v>166.28571428571399</c:v>
                </c:pt>
                <c:pt idx="194">
                  <c:v>167.142857142857</c:v>
                </c:pt>
                <c:pt idx="195">
                  <c:v>168</c:v>
                </c:pt>
                <c:pt idx="196">
                  <c:v>168.85714285714201</c:v>
                </c:pt>
                <c:pt idx="197">
                  <c:v>169.71428571428501</c:v>
                </c:pt>
                <c:pt idx="198">
                  <c:v>170.57142857142799</c:v>
                </c:pt>
                <c:pt idx="199">
                  <c:v>171.42857142857099</c:v>
                </c:pt>
                <c:pt idx="200">
                  <c:v>172.28571428571399</c:v>
                </c:pt>
                <c:pt idx="201">
                  <c:v>173.142857142857</c:v>
                </c:pt>
                <c:pt idx="202">
                  <c:v>174</c:v>
                </c:pt>
                <c:pt idx="203">
                  <c:v>174.85714285714201</c:v>
                </c:pt>
                <c:pt idx="204">
                  <c:v>175.71428571428501</c:v>
                </c:pt>
                <c:pt idx="205">
                  <c:v>176.57142857142799</c:v>
                </c:pt>
                <c:pt idx="206">
                  <c:v>177.42857142857099</c:v>
                </c:pt>
                <c:pt idx="207">
                  <c:v>178.28571428571399</c:v>
                </c:pt>
                <c:pt idx="208">
                  <c:v>179.142857142857</c:v>
                </c:pt>
                <c:pt idx="209">
                  <c:v>180</c:v>
                </c:pt>
                <c:pt idx="210">
                  <c:v>180.85714285714201</c:v>
                </c:pt>
                <c:pt idx="211">
                  <c:v>181.71428571428501</c:v>
                </c:pt>
                <c:pt idx="212">
                  <c:v>182.57142857142799</c:v>
                </c:pt>
                <c:pt idx="213">
                  <c:v>183.42857142857099</c:v>
                </c:pt>
                <c:pt idx="214">
                  <c:v>184.28571428571399</c:v>
                </c:pt>
                <c:pt idx="215">
                  <c:v>185.142857142857</c:v>
                </c:pt>
                <c:pt idx="216">
                  <c:v>186</c:v>
                </c:pt>
                <c:pt idx="217">
                  <c:v>186.85714285714201</c:v>
                </c:pt>
                <c:pt idx="218">
                  <c:v>187.71428571428501</c:v>
                </c:pt>
                <c:pt idx="219">
                  <c:v>188.57142857142799</c:v>
                </c:pt>
                <c:pt idx="220">
                  <c:v>189.42857142857099</c:v>
                </c:pt>
                <c:pt idx="221">
                  <c:v>190.28571428571399</c:v>
                </c:pt>
                <c:pt idx="222">
                  <c:v>191.142857142857</c:v>
                </c:pt>
                <c:pt idx="223">
                  <c:v>192</c:v>
                </c:pt>
                <c:pt idx="224">
                  <c:v>192.85714285714201</c:v>
                </c:pt>
                <c:pt idx="225">
                  <c:v>193.71428571428501</c:v>
                </c:pt>
                <c:pt idx="226">
                  <c:v>194.57142857142799</c:v>
                </c:pt>
                <c:pt idx="227">
                  <c:v>195.42857142857099</c:v>
                </c:pt>
                <c:pt idx="228">
                  <c:v>196.28571428571399</c:v>
                </c:pt>
                <c:pt idx="229">
                  <c:v>197.142857142857</c:v>
                </c:pt>
                <c:pt idx="230">
                  <c:v>198</c:v>
                </c:pt>
                <c:pt idx="231">
                  <c:v>198.85714285714201</c:v>
                </c:pt>
                <c:pt idx="232">
                  <c:v>199.71428571428501</c:v>
                </c:pt>
                <c:pt idx="233">
                  <c:v>200.57142857142799</c:v>
                </c:pt>
                <c:pt idx="234">
                  <c:v>201.42857142857099</c:v>
                </c:pt>
                <c:pt idx="235">
                  <c:v>202.28571428571399</c:v>
                </c:pt>
                <c:pt idx="236">
                  <c:v>203.142857142857</c:v>
                </c:pt>
                <c:pt idx="237">
                  <c:v>204</c:v>
                </c:pt>
                <c:pt idx="238">
                  <c:v>204.85714285714201</c:v>
                </c:pt>
                <c:pt idx="239">
                  <c:v>205.71428571428501</c:v>
                </c:pt>
                <c:pt idx="240">
                  <c:v>206.57142857142799</c:v>
                </c:pt>
                <c:pt idx="241">
                  <c:v>207.42857142857099</c:v>
                </c:pt>
                <c:pt idx="242">
                  <c:v>208.28571428571399</c:v>
                </c:pt>
                <c:pt idx="243">
                  <c:v>209.142857142857</c:v>
                </c:pt>
                <c:pt idx="244">
                  <c:v>210</c:v>
                </c:pt>
                <c:pt idx="245">
                  <c:v>210.85714285714201</c:v>
                </c:pt>
                <c:pt idx="246">
                  <c:v>211.71428571428501</c:v>
                </c:pt>
                <c:pt idx="247">
                  <c:v>212.57142857142799</c:v>
                </c:pt>
                <c:pt idx="248">
                  <c:v>213.42857142857099</c:v>
                </c:pt>
                <c:pt idx="249">
                  <c:v>214.28571428571399</c:v>
                </c:pt>
                <c:pt idx="250">
                  <c:v>215.142857142857</c:v>
                </c:pt>
                <c:pt idx="251">
                  <c:v>216</c:v>
                </c:pt>
                <c:pt idx="252">
                  <c:v>216.85714285714201</c:v>
                </c:pt>
                <c:pt idx="253">
                  <c:v>217.71428571428501</c:v>
                </c:pt>
                <c:pt idx="254">
                  <c:v>218.57142857142799</c:v>
                </c:pt>
                <c:pt idx="255">
                  <c:v>219.42857142857099</c:v>
                </c:pt>
                <c:pt idx="256">
                  <c:v>220.28571428571399</c:v>
                </c:pt>
                <c:pt idx="257">
                  <c:v>221.142857142857</c:v>
                </c:pt>
                <c:pt idx="258">
                  <c:v>222</c:v>
                </c:pt>
                <c:pt idx="259">
                  <c:v>222.85714285714201</c:v>
                </c:pt>
                <c:pt idx="260">
                  <c:v>223.71428571428501</c:v>
                </c:pt>
                <c:pt idx="261">
                  <c:v>224.57142857142799</c:v>
                </c:pt>
                <c:pt idx="262">
                  <c:v>225.42857142857099</c:v>
                </c:pt>
                <c:pt idx="263">
                  <c:v>226.28571428571399</c:v>
                </c:pt>
                <c:pt idx="264">
                  <c:v>227.142857142857</c:v>
                </c:pt>
                <c:pt idx="265">
                  <c:v>228</c:v>
                </c:pt>
                <c:pt idx="266">
                  <c:v>228.85714285714201</c:v>
                </c:pt>
                <c:pt idx="267">
                  <c:v>229.71428571428501</c:v>
                </c:pt>
                <c:pt idx="268">
                  <c:v>230.57142857142799</c:v>
                </c:pt>
                <c:pt idx="269">
                  <c:v>231.42857142857099</c:v>
                </c:pt>
                <c:pt idx="270">
                  <c:v>232.28571428571399</c:v>
                </c:pt>
                <c:pt idx="271">
                  <c:v>233.142857142857</c:v>
                </c:pt>
                <c:pt idx="272">
                  <c:v>234</c:v>
                </c:pt>
                <c:pt idx="273">
                  <c:v>234.85714285714201</c:v>
                </c:pt>
                <c:pt idx="274">
                  <c:v>235.71428571428501</c:v>
                </c:pt>
                <c:pt idx="275">
                  <c:v>236.57142857142799</c:v>
                </c:pt>
                <c:pt idx="276">
                  <c:v>237.42857142857099</c:v>
                </c:pt>
                <c:pt idx="277">
                  <c:v>238.28571428571399</c:v>
                </c:pt>
                <c:pt idx="278">
                  <c:v>239.142857142857</c:v>
                </c:pt>
                <c:pt idx="279">
                  <c:v>240</c:v>
                </c:pt>
                <c:pt idx="280">
                  <c:v>240.85714285714201</c:v>
                </c:pt>
                <c:pt idx="281">
                  <c:v>241.71428571428501</c:v>
                </c:pt>
                <c:pt idx="282">
                  <c:v>242.57142857142799</c:v>
                </c:pt>
                <c:pt idx="283">
                  <c:v>243.42857142857099</c:v>
                </c:pt>
                <c:pt idx="284">
                  <c:v>244.28571428571399</c:v>
                </c:pt>
                <c:pt idx="285">
                  <c:v>245.142857142857</c:v>
                </c:pt>
                <c:pt idx="286">
                  <c:v>246</c:v>
                </c:pt>
                <c:pt idx="287">
                  <c:v>246.85714285714201</c:v>
                </c:pt>
                <c:pt idx="288">
                  <c:v>247.71428571428501</c:v>
                </c:pt>
                <c:pt idx="289">
                  <c:v>248.57142857142799</c:v>
                </c:pt>
                <c:pt idx="290">
                  <c:v>249.42857142857099</c:v>
                </c:pt>
                <c:pt idx="291">
                  <c:v>250.28571428571399</c:v>
                </c:pt>
                <c:pt idx="292">
                  <c:v>251.142857142857</c:v>
                </c:pt>
                <c:pt idx="293">
                  <c:v>252</c:v>
                </c:pt>
                <c:pt idx="294">
                  <c:v>252.85714285714201</c:v>
                </c:pt>
                <c:pt idx="295">
                  <c:v>253.71428571428501</c:v>
                </c:pt>
                <c:pt idx="296">
                  <c:v>254.57142857142799</c:v>
                </c:pt>
                <c:pt idx="297">
                  <c:v>255.42857142857099</c:v>
                </c:pt>
                <c:pt idx="298">
                  <c:v>256.28571428571399</c:v>
                </c:pt>
                <c:pt idx="299">
                  <c:v>257.142857142857</c:v>
                </c:pt>
                <c:pt idx="300">
                  <c:v>258</c:v>
                </c:pt>
                <c:pt idx="301">
                  <c:v>258.85714285714198</c:v>
                </c:pt>
                <c:pt idx="302">
                  <c:v>259.71428571428498</c:v>
                </c:pt>
                <c:pt idx="303">
                  <c:v>260.57142857142799</c:v>
                </c:pt>
                <c:pt idx="304">
                  <c:v>261.42857142857099</c:v>
                </c:pt>
                <c:pt idx="305">
                  <c:v>262.28571428571399</c:v>
                </c:pt>
                <c:pt idx="306">
                  <c:v>263.142857142857</c:v>
                </c:pt>
                <c:pt idx="307">
                  <c:v>264</c:v>
                </c:pt>
                <c:pt idx="308">
                  <c:v>264.85714285714198</c:v>
                </c:pt>
                <c:pt idx="309">
                  <c:v>265.71428571428498</c:v>
                </c:pt>
                <c:pt idx="310">
                  <c:v>266.57142857142799</c:v>
                </c:pt>
                <c:pt idx="311">
                  <c:v>267.42857142857099</c:v>
                </c:pt>
                <c:pt idx="312">
                  <c:v>268.28571428571399</c:v>
                </c:pt>
                <c:pt idx="313">
                  <c:v>269.142857142857</c:v>
                </c:pt>
                <c:pt idx="314">
                  <c:v>270</c:v>
                </c:pt>
                <c:pt idx="315">
                  <c:v>270.85714285714198</c:v>
                </c:pt>
                <c:pt idx="316">
                  <c:v>271.71428571428498</c:v>
                </c:pt>
                <c:pt idx="317">
                  <c:v>272.57142857142799</c:v>
                </c:pt>
                <c:pt idx="318">
                  <c:v>273.42857142857099</c:v>
                </c:pt>
                <c:pt idx="319">
                  <c:v>274.28571428571399</c:v>
                </c:pt>
                <c:pt idx="320">
                  <c:v>275.142857142857</c:v>
                </c:pt>
                <c:pt idx="321">
                  <c:v>276</c:v>
                </c:pt>
                <c:pt idx="322">
                  <c:v>276.85714285714198</c:v>
                </c:pt>
                <c:pt idx="323">
                  <c:v>277.71428571428498</c:v>
                </c:pt>
                <c:pt idx="324">
                  <c:v>278.57142857142799</c:v>
                </c:pt>
                <c:pt idx="325">
                  <c:v>279.42857142857099</c:v>
                </c:pt>
                <c:pt idx="326">
                  <c:v>280.28571428571399</c:v>
                </c:pt>
                <c:pt idx="327">
                  <c:v>281.142857142857</c:v>
                </c:pt>
                <c:pt idx="328">
                  <c:v>282</c:v>
                </c:pt>
                <c:pt idx="329">
                  <c:v>282.85714285714198</c:v>
                </c:pt>
                <c:pt idx="330">
                  <c:v>283.71428571428498</c:v>
                </c:pt>
                <c:pt idx="331">
                  <c:v>284.57142857142799</c:v>
                </c:pt>
                <c:pt idx="332">
                  <c:v>285.42857142857099</c:v>
                </c:pt>
                <c:pt idx="333">
                  <c:v>286.28571428571399</c:v>
                </c:pt>
                <c:pt idx="334">
                  <c:v>287.142857142857</c:v>
                </c:pt>
                <c:pt idx="335">
                  <c:v>288</c:v>
                </c:pt>
                <c:pt idx="336">
                  <c:v>288.85714285714198</c:v>
                </c:pt>
                <c:pt idx="337">
                  <c:v>289.71428571428498</c:v>
                </c:pt>
                <c:pt idx="338">
                  <c:v>290.57142857142799</c:v>
                </c:pt>
                <c:pt idx="339">
                  <c:v>291.42857142857099</c:v>
                </c:pt>
                <c:pt idx="340">
                  <c:v>292.28571428571399</c:v>
                </c:pt>
                <c:pt idx="341">
                  <c:v>293.142857142857</c:v>
                </c:pt>
                <c:pt idx="342">
                  <c:v>294</c:v>
                </c:pt>
                <c:pt idx="343">
                  <c:v>294.85714285714198</c:v>
                </c:pt>
                <c:pt idx="344">
                  <c:v>295.71428571428498</c:v>
                </c:pt>
                <c:pt idx="345">
                  <c:v>296.57142857142799</c:v>
                </c:pt>
                <c:pt idx="346">
                  <c:v>297.42857142857099</c:v>
                </c:pt>
                <c:pt idx="347">
                  <c:v>298.28571428571399</c:v>
                </c:pt>
                <c:pt idx="348">
                  <c:v>299.142857142857</c:v>
                </c:pt>
                <c:pt idx="349">
                  <c:v>300</c:v>
                </c:pt>
                <c:pt idx="350">
                  <c:v>300.85714285714198</c:v>
                </c:pt>
                <c:pt idx="351">
                  <c:v>301.71428571428498</c:v>
                </c:pt>
                <c:pt idx="352">
                  <c:v>302.57142857142799</c:v>
                </c:pt>
                <c:pt idx="353">
                  <c:v>303.42857142857099</c:v>
                </c:pt>
                <c:pt idx="354">
                  <c:v>304.28571428571399</c:v>
                </c:pt>
                <c:pt idx="355">
                  <c:v>305.142857142857</c:v>
                </c:pt>
                <c:pt idx="356">
                  <c:v>306</c:v>
                </c:pt>
                <c:pt idx="357">
                  <c:v>306.85714285714198</c:v>
                </c:pt>
                <c:pt idx="358">
                  <c:v>307.71428571428498</c:v>
                </c:pt>
                <c:pt idx="359">
                  <c:v>308.57142857142799</c:v>
                </c:pt>
                <c:pt idx="360">
                  <c:v>309.42857142857099</c:v>
                </c:pt>
                <c:pt idx="361">
                  <c:v>310.28571428571399</c:v>
                </c:pt>
                <c:pt idx="362">
                  <c:v>311.142857142857</c:v>
                </c:pt>
                <c:pt idx="363">
                  <c:v>312</c:v>
                </c:pt>
                <c:pt idx="364">
                  <c:v>312.85714285714198</c:v>
                </c:pt>
                <c:pt idx="365">
                  <c:v>313.71428571428498</c:v>
                </c:pt>
                <c:pt idx="366">
                  <c:v>314.57142857142799</c:v>
                </c:pt>
                <c:pt idx="367">
                  <c:v>315.42857142857099</c:v>
                </c:pt>
                <c:pt idx="368">
                  <c:v>316.28571428571399</c:v>
                </c:pt>
                <c:pt idx="369">
                  <c:v>317.142857142857</c:v>
                </c:pt>
                <c:pt idx="370">
                  <c:v>318</c:v>
                </c:pt>
                <c:pt idx="371">
                  <c:v>318.85714285714198</c:v>
                </c:pt>
                <c:pt idx="372">
                  <c:v>319.71428571428498</c:v>
                </c:pt>
                <c:pt idx="373">
                  <c:v>320.57142857142799</c:v>
                </c:pt>
                <c:pt idx="374">
                  <c:v>321.42857142857099</c:v>
                </c:pt>
                <c:pt idx="375">
                  <c:v>322.28571428571399</c:v>
                </c:pt>
                <c:pt idx="376">
                  <c:v>323.142857142857</c:v>
                </c:pt>
                <c:pt idx="377">
                  <c:v>324</c:v>
                </c:pt>
                <c:pt idx="378">
                  <c:v>324.85714285714198</c:v>
                </c:pt>
                <c:pt idx="379">
                  <c:v>325.71428571428498</c:v>
                </c:pt>
                <c:pt idx="380">
                  <c:v>326.57142857142799</c:v>
                </c:pt>
                <c:pt idx="381">
                  <c:v>327.42857142857099</c:v>
                </c:pt>
                <c:pt idx="382">
                  <c:v>328.28571428571399</c:v>
                </c:pt>
                <c:pt idx="383">
                  <c:v>329.142857142857</c:v>
                </c:pt>
                <c:pt idx="384">
                  <c:v>330</c:v>
                </c:pt>
                <c:pt idx="385">
                  <c:v>330.85714285714198</c:v>
                </c:pt>
                <c:pt idx="386">
                  <c:v>331.71428571428498</c:v>
                </c:pt>
                <c:pt idx="387">
                  <c:v>332.57142857142799</c:v>
                </c:pt>
                <c:pt idx="388">
                  <c:v>333.42857142857099</c:v>
                </c:pt>
                <c:pt idx="389">
                  <c:v>334.28571428571399</c:v>
                </c:pt>
                <c:pt idx="390">
                  <c:v>335.142857142857</c:v>
                </c:pt>
                <c:pt idx="391">
                  <c:v>336</c:v>
                </c:pt>
                <c:pt idx="392">
                  <c:v>336.85714285714198</c:v>
                </c:pt>
                <c:pt idx="393">
                  <c:v>337.71428571428498</c:v>
                </c:pt>
                <c:pt idx="394">
                  <c:v>338.57142857142799</c:v>
                </c:pt>
                <c:pt idx="395">
                  <c:v>339.42857142857099</c:v>
                </c:pt>
                <c:pt idx="396">
                  <c:v>340.28571428571399</c:v>
                </c:pt>
                <c:pt idx="397">
                  <c:v>341.142857142857</c:v>
                </c:pt>
                <c:pt idx="398">
                  <c:v>342</c:v>
                </c:pt>
                <c:pt idx="399">
                  <c:v>342.85714285714198</c:v>
                </c:pt>
                <c:pt idx="400">
                  <c:v>343.71428571428498</c:v>
                </c:pt>
                <c:pt idx="401">
                  <c:v>344.57142857142799</c:v>
                </c:pt>
                <c:pt idx="402">
                  <c:v>345.42857142857099</c:v>
                </c:pt>
                <c:pt idx="403">
                  <c:v>346.28571428571399</c:v>
                </c:pt>
                <c:pt idx="404">
                  <c:v>347.142857142857</c:v>
                </c:pt>
                <c:pt idx="405">
                  <c:v>348</c:v>
                </c:pt>
                <c:pt idx="406">
                  <c:v>348.85714285714198</c:v>
                </c:pt>
                <c:pt idx="407">
                  <c:v>349.71428571428498</c:v>
                </c:pt>
                <c:pt idx="408">
                  <c:v>350.57142857142799</c:v>
                </c:pt>
                <c:pt idx="409">
                  <c:v>351.42857142857099</c:v>
                </c:pt>
                <c:pt idx="410">
                  <c:v>352.28571428571399</c:v>
                </c:pt>
                <c:pt idx="411">
                  <c:v>353.142857142857</c:v>
                </c:pt>
                <c:pt idx="412">
                  <c:v>354</c:v>
                </c:pt>
                <c:pt idx="413">
                  <c:v>354.85714285714198</c:v>
                </c:pt>
                <c:pt idx="414">
                  <c:v>355.71428571428498</c:v>
                </c:pt>
                <c:pt idx="415">
                  <c:v>356.57142857142799</c:v>
                </c:pt>
                <c:pt idx="416">
                  <c:v>357.42857142857099</c:v>
                </c:pt>
                <c:pt idx="417">
                  <c:v>358.28571428571399</c:v>
                </c:pt>
                <c:pt idx="418">
                  <c:v>359.142857142857</c:v>
                </c:pt>
                <c:pt idx="419">
                  <c:v>360</c:v>
                </c:pt>
                <c:pt idx="420">
                  <c:v>360.85714285714198</c:v>
                </c:pt>
                <c:pt idx="421">
                  <c:v>361.71428571428498</c:v>
                </c:pt>
                <c:pt idx="422">
                  <c:v>362.57142857142799</c:v>
                </c:pt>
                <c:pt idx="423">
                  <c:v>363.42857142857099</c:v>
                </c:pt>
                <c:pt idx="424">
                  <c:v>364.28571428571399</c:v>
                </c:pt>
                <c:pt idx="425">
                  <c:v>365.142857142857</c:v>
                </c:pt>
                <c:pt idx="426">
                  <c:v>366</c:v>
                </c:pt>
                <c:pt idx="427">
                  <c:v>366.85714285714198</c:v>
                </c:pt>
                <c:pt idx="428">
                  <c:v>367.71428571428498</c:v>
                </c:pt>
                <c:pt idx="429">
                  <c:v>368.57142857142799</c:v>
                </c:pt>
                <c:pt idx="430">
                  <c:v>369.42857142857099</c:v>
                </c:pt>
                <c:pt idx="431">
                  <c:v>370.28571428571399</c:v>
                </c:pt>
                <c:pt idx="432">
                  <c:v>371.142857142857</c:v>
                </c:pt>
                <c:pt idx="433">
                  <c:v>372</c:v>
                </c:pt>
                <c:pt idx="434">
                  <c:v>372.85714285714198</c:v>
                </c:pt>
                <c:pt idx="435">
                  <c:v>373.71428571428498</c:v>
                </c:pt>
                <c:pt idx="436">
                  <c:v>374.57142857142799</c:v>
                </c:pt>
                <c:pt idx="437">
                  <c:v>375.42857142857099</c:v>
                </c:pt>
                <c:pt idx="438">
                  <c:v>376.28571428571399</c:v>
                </c:pt>
                <c:pt idx="439">
                  <c:v>377.142857142857</c:v>
                </c:pt>
                <c:pt idx="440">
                  <c:v>378</c:v>
                </c:pt>
                <c:pt idx="441">
                  <c:v>378.85714285714198</c:v>
                </c:pt>
                <c:pt idx="442">
                  <c:v>379.71428571428498</c:v>
                </c:pt>
                <c:pt idx="443">
                  <c:v>380.57142857142799</c:v>
                </c:pt>
                <c:pt idx="444">
                  <c:v>381.42857142857099</c:v>
                </c:pt>
                <c:pt idx="445">
                  <c:v>382.28571428571399</c:v>
                </c:pt>
                <c:pt idx="446">
                  <c:v>383.142857142857</c:v>
                </c:pt>
                <c:pt idx="447">
                  <c:v>384</c:v>
                </c:pt>
                <c:pt idx="448">
                  <c:v>384.85714285714198</c:v>
                </c:pt>
                <c:pt idx="449">
                  <c:v>385.71428571428498</c:v>
                </c:pt>
                <c:pt idx="450">
                  <c:v>386.57142857142799</c:v>
                </c:pt>
                <c:pt idx="451">
                  <c:v>387.42857142857099</c:v>
                </c:pt>
                <c:pt idx="452">
                  <c:v>388.28571428571399</c:v>
                </c:pt>
                <c:pt idx="453">
                  <c:v>389.142857142857</c:v>
                </c:pt>
                <c:pt idx="454">
                  <c:v>390</c:v>
                </c:pt>
                <c:pt idx="455">
                  <c:v>390.85714285714198</c:v>
                </c:pt>
                <c:pt idx="456">
                  <c:v>391.71428571428498</c:v>
                </c:pt>
                <c:pt idx="457">
                  <c:v>392.57142857142799</c:v>
                </c:pt>
                <c:pt idx="458">
                  <c:v>393.42857142857099</c:v>
                </c:pt>
                <c:pt idx="459">
                  <c:v>394.28571428571399</c:v>
                </c:pt>
                <c:pt idx="460">
                  <c:v>395.142857142857</c:v>
                </c:pt>
                <c:pt idx="461">
                  <c:v>396</c:v>
                </c:pt>
                <c:pt idx="462">
                  <c:v>396.85714285714198</c:v>
                </c:pt>
                <c:pt idx="463">
                  <c:v>397.71428571428498</c:v>
                </c:pt>
                <c:pt idx="464">
                  <c:v>398.57142857142799</c:v>
                </c:pt>
                <c:pt idx="465">
                  <c:v>399.42857142857099</c:v>
                </c:pt>
                <c:pt idx="466">
                  <c:v>400.28571428571399</c:v>
                </c:pt>
                <c:pt idx="467">
                  <c:v>401.142857142857</c:v>
                </c:pt>
                <c:pt idx="468">
                  <c:v>402</c:v>
                </c:pt>
                <c:pt idx="469">
                  <c:v>402.85714285714198</c:v>
                </c:pt>
                <c:pt idx="470">
                  <c:v>403.71428571428498</c:v>
                </c:pt>
                <c:pt idx="471">
                  <c:v>404.57142857142799</c:v>
                </c:pt>
                <c:pt idx="472">
                  <c:v>405.42857142857099</c:v>
                </c:pt>
                <c:pt idx="473">
                  <c:v>406.28571428571399</c:v>
                </c:pt>
                <c:pt idx="474">
                  <c:v>407.142857142857</c:v>
                </c:pt>
                <c:pt idx="475">
                  <c:v>408</c:v>
                </c:pt>
                <c:pt idx="476">
                  <c:v>408.85714285714198</c:v>
                </c:pt>
                <c:pt idx="477">
                  <c:v>409.71428571428498</c:v>
                </c:pt>
                <c:pt idx="478">
                  <c:v>410.57142857142799</c:v>
                </c:pt>
                <c:pt idx="479">
                  <c:v>411.42857142857099</c:v>
                </c:pt>
                <c:pt idx="480">
                  <c:v>412.28571428571399</c:v>
                </c:pt>
                <c:pt idx="481">
                  <c:v>413.142857142857</c:v>
                </c:pt>
                <c:pt idx="482">
                  <c:v>414</c:v>
                </c:pt>
                <c:pt idx="483">
                  <c:v>414.85714285714198</c:v>
                </c:pt>
                <c:pt idx="484">
                  <c:v>415.71428571428498</c:v>
                </c:pt>
                <c:pt idx="485">
                  <c:v>416.57142857142799</c:v>
                </c:pt>
                <c:pt idx="486">
                  <c:v>417.42857142857099</c:v>
                </c:pt>
                <c:pt idx="487">
                  <c:v>418.28571428571399</c:v>
                </c:pt>
                <c:pt idx="488">
                  <c:v>419.142857142857</c:v>
                </c:pt>
                <c:pt idx="489">
                  <c:v>420</c:v>
                </c:pt>
                <c:pt idx="490">
                  <c:v>420.85714285714198</c:v>
                </c:pt>
                <c:pt idx="491">
                  <c:v>421.71428571428498</c:v>
                </c:pt>
                <c:pt idx="492">
                  <c:v>422.57142857142799</c:v>
                </c:pt>
                <c:pt idx="493">
                  <c:v>423.42857142857099</c:v>
                </c:pt>
                <c:pt idx="494">
                  <c:v>424.28571428571399</c:v>
                </c:pt>
                <c:pt idx="495">
                  <c:v>425.142857142857</c:v>
                </c:pt>
                <c:pt idx="496">
                  <c:v>426</c:v>
                </c:pt>
                <c:pt idx="497">
                  <c:v>426.85714285714198</c:v>
                </c:pt>
                <c:pt idx="498">
                  <c:v>427.71428571428498</c:v>
                </c:pt>
                <c:pt idx="499">
                  <c:v>428.57142857142799</c:v>
                </c:pt>
                <c:pt idx="500">
                  <c:v>429.42857142857099</c:v>
                </c:pt>
                <c:pt idx="501">
                  <c:v>430.28571428571399</c:v>
                </c:pt>
                <c:pt idx="502">
                  <c:v>431.142857142857</c:v>
                </c:pt>
                <c:pt idx="503">
                  <c:v>432</c:v>
                </c:pt>
                <c:pt idx="504">
                  <c:v>432.85714285714198</c:v>
                </c:pt>
                <c:pt idx="505">
                  <c:v>433.71428571428498</c:v>
                </c:pt>
                <c:pt idx="506">
                  <c:v>434.57142857142799</c:v>
                </c:pt>
                <c:pt idx="507">
                  <c:v>435.42857142857099</c:v>
                </c:pt>
                <c:pt idx="508">
                  <c:v>436.28571428571399</c:v>
                </c:pt>
                <c:pt idx="509">
                  <c:v>437.142857142857</c:v>
                </c:pt>
                <c:pt idx="510">
                  <c:v>438</c:v>
                </c:pt>
                <c:pt idx="511">
                  <c:v>438.85714285714198</c:v>
                </c:pt>
                <c:pt idx="512">
                  <c:v>439.71428571428498</c:v>
                </c:pt>
                <c:pt idx="513">
                  <c:v>440.57142857142799</c:v>
                </c:pt>
                <c:pt idx="514">
                  <c:v>441.42857142857099</c:v>
                </c:pt>
                <c:pt idx="515">
                  <c:v>442.28571428571399</c:v>
                </c:pt>
                <c:pt idx="516">
                  <c:v>443.142857142857</c:v>
                </c:pt>
                <c:pt idx="517">
                  <c:v>444</c:v>
                </c:pt>
                <c:pt idx="518">
                  <c:v>444.85714285714198</c:v>
                </c:pt>
                <c:pt idx="519">
                  <c:v>445.71428571428498</c:v>
                </c:pt>
                <c:pt idx="520">
                  <c:v>446.57142857142799</c:v>
                </c:pt>
                <c:pt idx="521">
                  <c:v>447.42857142857099</c:v>
                </c:pt>
                <c:pt idx="522">
                  <c:v>448.28571428571399</c:v>
                </c:pt>
                <c:pt idx="523">
                  <c:v>449.142857142857</c:v>
                </c:pt>
                <c:pt idx="524">
                  <c:v>450</c:v>
                </c:pt>
                <c:pt idx="525">
                  <c:v>450.85714285714198</c:v>
                </c:pt>
                <c:pt idx="526">
                  <c:v>451.71428571428498</c:v>
                </c:pt>
                <c:pt idx="527">
                  <c:v>452.57142857142799</c:v>
                </c:pt>
                <c:pt idx="528">
                  <c:v>453.42857142857099</c:v>
                </c:pt>
                <c:pt idx="529">
                  <c:v>454.28571428571399</c:v>
                </c:pt>
                <c:pt idx="530">
                  <c:v>455.142857142857</c:v>
                </c:pt>
                <c:pt idx="531">
                  <c:v>456</c:v>
                </c:pt>
                <c:pt idx="532">
                  <c:v>456.85714285714198</c:v>
                </c:pt>
                <c:pt idx="533">
                  <c:v>457.71428571428498</c:v>
                </c:pt>
                <c:pt idx="534">
                  <c:v>458.57142857142799</c:v>
                </c:pt>
                <c:pt idx="535">
                  <c:v>459.42857142857099</c:v>
                </c:pt>
                <c:pt idx="536">
                  <c:v>460.28571428571399</c:v>
                </c:pt>
                <c:pt idx="537">
                  <c:v>461.142857142857</c:v>
                </c:pt>
                <c:pt idx="538">
                  <c:v>462</c:v>
                </c:pt>
                <c:pt idx="539">
                  <c:v>462.85714285714198</c:v>
                </c:pt>
                <c:pt idx="540">
                  <c:v>463.71428571428498</c:v>
                </c:pt>
                <c:pt idx="541">
                  <c:v>464.57142857142799</c:v>
                </c:pt>
                <c:pt idx="542">
                  <c:v>465.42857142857099</c:v>
                </c:pt>
                <c:pt idx="543">
                  <c:v>466.28571428571399</c:v>
                </c:pt>
                <c:pt idx="544">
                  <c:v>467.142857142857</c:v>
                </c:pt>
                <c:pt idx="545">
                  <c:v>468</c:v>
                </c:pt>
                <c:pt idx="546">
                  <c:v>468.85714285714198</c:v>
                </c:pt>
                <c:pt idx="547">
                  <c:v>469.71428571428498</c:v>
                </c:pt>
                <c:pt idx="548">
                  <c:v>470.57142857142799</c:v>
                </c:pt>
                <c:pt idx="549">
                  <c:v>471.42857142857099</c:v>
                </c:pt>
                <c:pt idx="550">
                  <c:v>472.28571428571399</c:v>
                </c:pt>
                <c:pt idx="551">
                  <c:v>473.142857142857</c:v>
                </c:pt>
                <c:pt idx="552">
                  <c:v>474</c:v>
                </c:pt>
                <c:pt idx="553">
                  <c:v>474.85714285714198</c:v>
                </c:pt>
                <c:pt idx="554">
                  <c:v>475.71428571428498</c:v>
                </c:pt>
                <c:pt idx="555">
                  <c:v>476.57142857142799</c:v>
                </c:pt>
                <c:pt idx="556">
                  <c:v>477.42857142857099</c:v>
                </c:pt>
                <c:pt idx="557">
                  <c:v>478.28571428571399</c:v>
                </c:pt>
                <c:pt idx="558">
                  <c:v>479.142857142857</c:v>
                </c:pt>
                <c:pt idx="559">
                  <c:v>480</c:v>
                </c:pt>
                <c:pt idx="560">
                  <c:v>480.85714285714198</c:v>
                </c:pt>
                <c:pt idx="561">
                  <c:v>481.71428571428498</c:v>
                </c:pt>
                <c:pt idx="562">
                  <c:v>482.57142857142799</c:v>
                </c:pt>
                <c:pt idx="563">
                  <c:v>483.42857142857099</c:v>
                </c:pt>
                <c:pt idx="564">
                  <c:v>484.28571428571399</c:v>
                </c:pt>
                <c:pt idx="565">
                  <c:v>485.142857142857</c:v>
                </c:pt>
                <c:pt idx="566">
                  <c:v>486</c:v>
                </c:pt>
                <c:pt idx="567">
                  <c:v>486.85714285714198</c:v>
                </c:pt>
                <c:pt idx="568">
                  <c:v>487.71428571428498</c:v>
                </c:pt>
                <c:pt idx="569">
                  <c:v>488.57142857142799</c:v>
                </c:pt>
                <c:pt idx="570">
                  <c:v>489.42857142857099</c:v>
                </c:pt>
                <c:pt idx="571">
                  <c:v>490.28571428571399</c:v>
                </c:pt>
                <c:pt idx="572">
                  <c:v>491.142857142857</c:v>
                </c:pt>
                <c:pt idx="573">
                  <c:v>492</c:v>
                </c:pt>
                <c:pt idx="574">
                  <c:v>492.85714285714198</c:v>
                </c:pt>
                <c:pt idx="575">
                  <c:v>493.71428571428498</c:v>
                </c:pt>
                <c:pt idx="576">
                  <c:v>494.57142857142799</c:v>
                </c:pt>
                <c:pt idx="577">
                  <c:v>495.42857142857099</c:v>
                </c:pt>
                <c:pt idx="578">
                  <c:v>496.28571428571399</c:v>
                </c:pt>
                <c:pt idx="579">
                  <c:v>497.142857142857</c:v>
                </c:pt>
                <c:pt idx="580">
                  <c:v>498</c:v>
                </c:pt>
                <c:pt idx="581">
                  <c:v>498.85714285714198</c:v>
                </c:pt>
                <c:pt idx="582">
                  <c:v>499.71428571428498</c:v>
                </c:pt>
                <c:pt idx="583">
                  <c:v>500.57142857142799</c:v>
                </c:pt>
                <c:pt idx="584">
                  <c:v>501.42857142857099</c:v>
                </c:pt>
                <c:pt idx="585">
                  <c:v>502.28571428571399</c:v>
                </c:pt>
                <c:pt idx="586">
                  <c:v>503.142857142857</c:v>
                </c:pt>
                <c:pt idx="587">
                  <c:v>504</c:v>
                </c:pt>
                <c:pt idx="588">
                  <c:v>504.85714285714198</c:v>
                </c:pt>
                <c:pt idx="589">
                  <c:v>505.71428571428498</c:v>
                </c:pt>
                <c:pt idx="590">
                  <c:v>506.57142857142799</c:v>
                </c:pt>
                <c:pt idx="591">
                  <c:v>507.42857142857099</c:v>
                </c:pt>
                <c:pt idx="592">
                  <c:v>508.28571428571399</c:v>
                </c:pt>
                <c:pt idx="593">
                  <c:v>509.142857142857</c:v>
                </c:pt>
                <c:pt idx="594">
                  <c:v>510</c:v>
                </c:pt>
                <c:pt idx="595">
                  <c:v>510.85714285714198</c:v>
                </c:pt>
                <c:pt idx="596">
                  <c:v>511.71428571428498</c:v>
                </c:pt>
                <c:pt idx="597">
                  <c:v>512.57142857142799</c:v>
                </c:pt>
                <c:pt idx="598">
                  <c:v>513.42857142857099</c:v>
                </c:pt>
                <c:pt idx="599">
                  <c:v>514.28571428571399</c:v>
                </c:pt>
                <c:pt idx="600">
                  <c:v>515.142857142857</c:v>
                </c:pt>
                <c:pt idx="601">
                  <c:v>516</c:v>
                </c:pt>
                <c:pt idx="602">
                  <c:v>516.85714285714198</c:v>
                </c:pt>
                <c:pt idx="603">
                  <c:v>517.71428571428498</c:v>
                </c:pt>
                <c:pt idx="604">
                  <c:v>518.57142857142799</c:v>
                </c:pt>
                <c:pt idx="605">
                  <c:v>519.42857142857099</c:v>
                </c:pt>
                <c:pt idx="606">
                  <c:v>520.28571428571399</c:v>
                </c:pt>
                <c:pt idx="607">
                  <c:v>521.142857142857</c:v>
                </c:pt>
                <c:pt idx="608">
                  <c:v>522</c:v>
                </c:pt>
                <c:pt idx="609">
                  <c:v>522.85714285714198</c:v>
                </c:pt>
                <c:pt idx="610">
                  <c:v>523.71428571428498</c:v>
                </c:pt>
                <c:pt idx="611">
                  <c:v>524.57142857142799</c:v>
                </c:pt>
                <c:pt idx="612">
                  <c:v>525.42857142857099</c:v>
                </c:pt>
                <c:pt idx="613">
                  <c:v>526.28571428571399</c:v>
                </c:pt>
                <c:pt idx="614">
                  <c:v>527.142857142857</c:v>
                </c:pt>
                <c:pt idx="615">
                  <c:v>528</c:v>
                </c:pt>
                <c:pt idx="616">
                  <c:v>528.85714285714198</c:v>
                </c:pt>
                <c:pt idx="617">
                  <c:v>529.71428571428498</c:v>
                </c:pt>
                <c:pt idx="618">
                  <c:v>530.57142857142799</c:v>
                </c:pt>
                <c:pt idx="619">
                  <c:v>531.42857142857099</c:v>
                </c:pt>
                <c:pt idx="620">
                  <c:v>532.28571428571399</c:v>
                </c:pt>
                <c:pt idx="621">
                  <c:v>533.142857142857</c:v>
                </c:pt>
                <c:pt idx="622">
                  <c:v>534</c:v>
                </c:pt>
                <c:pt idx="623">
                  <c:v>534.85714285714198</c:v>
                </c:pt>
                <c:pt idx="624">
                  <c:v>535.71428571428498</c:v>
                </c:pt>
                <c:pt idx="625">
                  <c:v>536.57142857142799</c:v>
                </c:pt>
                <c:pt idx="626">
                  <c:v>537.42857142857099</c:v>
                </c:pt>
                <c:pt idx="627">
                  <c:v>538.28571428571399</c:v>
                </c:pt>
                <c:pt idx="628">
                  <c:v>539.142857142857</c:v>
                </c:pt>
                <c:pt idx="629">
                  <c:v>540</c:v>
                </c:pt>
                <c:pt idx="630">
                  <c:v>540.85714285714198</c:v>
                </c:pt>
                <c:pt idx="631">
                  <c:v>541.71428571428498</c:v>
                </c:pt>
                <c:pt idx="632">
                  <c:v>542.57142857142799</c:v>
                </c:pt>
                <c:pt idx="633">
                  <c:v>543.42857142857099</c:v>
                </c:pt>
                <c:pt idx="634">
                  <c:v>544.28571428571399</c:v>
                </c:pt>
                <c:pt idx="635">
                  <c:v>545.142857142857</c:v>
                </c:pt>
                <c:pt idx="636">
                  <c:v>546</c:v>
                </c:pt>
                <c:pt idx="637">
                  <c:v>546.85714285714198</c:v>
                </c:pt>
                <c:pt idx="638">
                  <c:v>547.71428571428498</c:v>
                </c:pt>
                <c:pt idx="639">
                  <c:v>548.57142857142799</c:v>
                </c:pt>
                <c:pt idx="640">
                  <c:v>549.42857142857099</c:v>
                </c:pt>
                <c:pt idx="641">
                  <c:v>550.28571428571399</c:v>
                </c:pt>
                <c:pt idx="642">
                  <c:v>551.142857142857</c:v>
                </c:pt>
                <c:pt idx="643">
                  <c:v>552</c:v>
                </c:pt>
                <c:pt idx="644">
                  <c:v>552.85714285714198</c:v>
                </c:pt>
                <c:pt idx="645">
                  <c:v>553.71428571428498</c:v>
                </c:pt>
                <c:pt idx="646">
                  <c:v>554.57142857142799</c:v>
                </c:pt>
                <c:pt idx="647">
                  <c:v>555.42857142857099</c:v>
                </c:pt>
                <c:pt idx="648">
                  <c:v>556.28571428571399</c:v>
                </c:pt>
                <c:pt idx="649">
                  <c:v>557.142857142857</c:v>
                </c:pt>
                <c:pt idx="650">
                  <c:v>558</c:v>
                </c:pt>
                <c:pt idx="651">
                  <c:v>558.85714285714198</c:v>
                </c:pt>
                <c:pt idx="652">
                  <c:v>559.71428571428498</c:v>
                </c:pt>
                <c:pt idx="653">
                  <c:v>560.57142857142799</c:v>
                </c:pt>
                <c:pt idx="654">
                  <c:v>561.42857142857099</c:v>
                </c:pt>
                <c:pt idx="655">
                  <c:v>562.28571428571399</c:v>
                </c:pt>
                <c:pt idx="656">
                  <c:v>563.142857142857</c:v>
                </c:pt>
                <c:pt idx="657">
                  <c:v>564</c:v>
                </c:pt>
                <c:pt idx="658">
                  <c:v>564.85714285714198</c:v>
                </c:pt>
                <c:pt idx="659">
                  <c:v>565.71428571428498</c:v>
                </c:pt>
                <c:pt idx="660">
                  <c:v>566.57142857142799</c:v>
                </c:pt>
                <c:pt idx="661">
                  <c:v>567.42857142857099</c:v>
                </c:pt>
                <c:pt idx="662">
                  <c:v>568.28571428571399</c:v>
                </c:pt>
                <c:pt idx="663">
                  <c:v>569.142857142857</c:v>
                </c:pt>
                <c:pt idx="664">
                  <c:v>570</c:v>
                </c:pt>
                <c:pt idx="665">
                  <c:v>570.85714285714198</c:v>
                </c:pt>
                <c:pt idx="666">
                  <c:v>571.71428571428498</c:v>
                </c:pt>
                <c:pt idx="667">
                  <c:v>572.57142857142799</c:v>
                </c:pt>
                <c:pt idx="668">
                  <c:v>573.42857142857099</c:v>
                </c:pt>
                <c:pt idx="669">
                  <c:v>574.28571428571399</c:v>
                </c:pt>
                <c:pt idx="670">
                  <c:v>575.142857142857</c:v>
                </c:pt>
                <c:pt idx="671">
                  <c:v>576</c:v>
                </c:pt>
                <c:pt idx="672">
                  <c:v>576.85714285714198</c:v>
                </c:pt>
                <c:pt idx="673">
                  <c:v>577.71428571428498</c:v>
                </c:pt>
                <c:pt idx="674">
                  <c:v>578.57142857142799</c:v>
                </c:pt>
                <c:pt idx="675">
                  <c:v>579.42857142857099</c:v>
                </c:pt>
                <c:pt idx="676">
                  <c:v>580.28571428571399</c:v>
                </c:pt>
                <c:pt idx="677">
                  <c:v>581.142857142857</c:v>
                </c:pt>
                <c:pt idx="678">
                  <c:v>582</c:v>
                </c:pt>
                <c:pt idx="679">
                  <c:v>582.85714285714198</c:v>
                </c:pt>
                <c:pt idx="680">
                  <c:v>583.71428571428498</c:v>
                </c:pt>
                <c:pt idx="681">
                  <c:v>584.57142857142799</c:v>
                </c:pt>
                <c:pt idx="682">
                  <c:v>585.42857142857099</c:v>
                </c:pt>
                <c:pt idx="683">
                  <c:v>586.28571428571399</c:v>
                </c:pt>
                <c:pt idx="684">
                  <c:v>587.142857142857</c:v>
                </c:pt>
                <c:pt idx="685">
                  <c:v>588</c:v>
                </c:pt>
                <c:pt idx="686">
                  <c:v>588.85714285714198</c:v>
                </c:pt>
                <c:pt idx="687">
                  <c:v>589.71428571428498</c:v>
                </c:pt>
                <c:pt idx="688">
                  <c:v>590.57142857142799</c:v>
                </c:pt>
                <c:pt idx="689">
                  <c:v>591.42857142857099</c:v>
                </c:pt>
                <c:pt idx="690">
                  <c:v>592.28571428571399</c:v>
                </c:pt>
                <c:pt idx="691">
                  <c:v>593.142857142857</c:v>
                </c:pt>
                <c:pt idx="692">
                  <c:v>594</c:v>
                </c:pt>
                <c:pt idx="693">
                  <c:v>594.85714285714198</c:v>
                </c:pt>
                <c:pt idx="694">
                  <c:v>595.71428571428498</c:v>
                </c:pt>
                <c:pt idx="695">
                  <c:v>596.57142857142799</c:v>
                </c:pt>
                <c:pt idx="696">
                  <c:v>597.42857142857099</c:v>
                </c:pt>
                <c:pt idx="697">
                  <c:v>598.28571428571399</c:v>
                </c:pt>
                <c:pt idx="698">
                  <c:v>599.142857142857</c:v>
                </c:pt>
                <c:pt idx="699">
                  <c:v>600</c:v>
                </c:pt>
                <c:pt idx="700">
                  <c:v>600.85714285714198</c:v>
                </c:pt>
                <c:pt idx="701">
                  <c:v>601.71428571428498</c:v>
                </c:pt>
                <c:pt idx="702">
                  <c:v>602.57142857142799</c:v>
                </c:pt>
                <c:pt idx="703">
                  <c:v>603.42857142857099</c:v>
                </c:pt>
                <c:pt idx="704">
                  <c:v>604.28571428571399</c:v>
                </c:pt>
                <c:pt idx="705">
                  <c:v>605.142857142857</c:v>
                </c:pt>
                <c:pt idx="706">
                  <c:v>606</c:v>
                </c:pt>
                <c:pt idx="707">
                  <c:v>606.85714285714198</c:v>
                </c:pt>
                <c:pt idx="708">
                  <c:v>607.71428571428498</c:v>
                </c:pt>
                <c:pt idx="709">
                  <c:v>608.57142857142799</c:v>
                </c:pt>
                <c:pt idx="710">
                  <c:v>609.42857142857099</c:v>
                </c:pt>
                <c:pt idx="711">
                  <c:v>610.28571428571399</c:v>
                </c:pt>
                <c:pt idx="712">
                  <c:v>611.142857142857</c:v>
                </c:pt>
                <c:pt idx="713">
                  <c:v>612</c:v>
                </c:pt>
                <c:pt idx="714">
                  <c:v>612.85714285714198</c:v>
                </c:pt>
                <c:pt idx="715">
                  <c:v>613.71428571428498</c:v>
                </c:pt>
                <c:pt idx="716">
                  <c:v>614.57142857142799</c:v>
                </c:pt>
                <c:pt idx="717">
                  <c:v>615.42857142857099</c:v>
                </c:pt>
                <c:pt idx="718">
                  <c:v>616.28571428571399</c:v>
                </c:pt>
                <c:pt idx="719">
                  <c:v>617.142857142857</c:v>
                </c:pt>
                <c:pt idx="720">
                  <c:v>618</c:v>
                </c:pt>
                <c:pt idx="721">
                  <c:v>618.85714285714198</c:v>
                </c:pt>
                <c:pt idx="722">
                  <c:v>619.71428571428498</c:v>
                </c:pt>
                <c:pt idx="723">
                  <c:v>620.57142857142799</c:v>
                </c:pt>
                <c:pt idx="724">
                  <c:v>621.42857142857099</c:v>
                </c:pt>
                <c:pt idx="725">
                  <c:v>622.28571428571399</c:v>
                </c:pt>
                <c:pt idx="726">
                  <c:v>623.142857142857</c:v>
                </c:pt>
                <c:pt idx="727">
                  <c:v>624</c:v>
                </c:pt>
                <c:pt idx="728">
                  <c:v>624.85714285714198</c:v>
                </c:pt>
                <c:pt idx="729">
                  <c:v>625.71428571428498</c:v>
                </c:pt>
                <c:pt idx="730">
                  <c:v>626.57142857142799</c:v>
                </c:pt>
                <c:pt idx="731">
                  <c:v>627.42857142857099</c:v>
                </c:pt>
                <c:pt idx="732">
                  <c:v>628.28571428571399</c:v>
                </c:pt>
                <c:pt idx="733">
                  <c:v>629.142857142857</c:v>
                </c:pt>
                <c:pt idx="734">
                  <c:v>630</c:v>
                </c:pt>
                <c:pt idx="735">
                  <c:v>630.85714285714198</c:v>
                </c:pt>
                <c:pt idx="736">
                  <c:v>631.71428571428498</c:v>
                </c:pt>
                <c:pt idx="737">
                  <c:v>632.57142857142799</c:v>
                </c:pt>
                <c:pt idx="738">
                  <c:v>633.42857142857099</c:v>
                </c:pt>
                <c:pt idx="739">
                  <c:v>634.28571428571399</c:v>
                </c:pt>
                <c:pt idx="740">
                  <c:v>635.142857142857</c:v>
                </c:pt>
                <c:pt idx="741">
                  <c:v>636</c:v>
                </c:pt>
                <c:pt idx="742">
                  <c:v>636.85714285714198</c:v>
                </c:pt>
                <c:pt idx="743">
                  <c:v>637.71428571428498</c:v>
                </c:pt>
                <c:pt idx="744">
                  <c:v>638.57142857142799</c:v>
                </c:pt>
                <c:pt idx="745">
                  <c:v>639.42857142857099</c:v>
                </c:pt>
                <c:pt idx="746">
                  <c:v>640.28571428571399</c:v>
                </c:pt>
                <c:pt idx="747">
                  <c:v>641.142857142857</c:v>
                </c:pt>
                <c:pt idx="748">
                  <c:v>642</c:v>
                </c:pt>
                <c:pt idx="749">
                  <c:v>642.85714285714198</c:v>
                </c:pt>
                <c:pt idx="750">
                  <c:v>643.71428571428498</c:v>
                </c:pt>
                <c:pt idx="751">
                  <c:v>644.57142857142799</c:v>
                </c:pt>
                <c:pt idx="752">
                  <c:v>645.42857142857099</c:v>
                </c:pt>
                <c:pt idx="753">
                  <c:v>646.28571428571399</c:v>
                </c:pt>
                <c:pt idx="754">
                  <c:v>647.142857142857</c:v>
                </c:pt>
                <c:pt idx="755">
                  <c:v>648</c:v>
                </c:pt>
                <c:pt idx="756">
                  <c:v>648.85714285714198</c:v>
                </c:pt>
                <c:pt idx="757">
                  <c:v>649.71428571428498</c:v>
                </c:pt>
                <c:pt idx="758">
                  <c:v>650.57142857142799</c:v>
                </c:pt>
                <c:pt idx="759">
                  <c:v>651.42857142857099</c:v>
                </c:pt>
                <c:pt idx="760">
                  <c:v>652.28571428571399</c:v>
                </c:pt>
                <c:pt idx="761">
                  <c:v>653.142857142857</c:v>
                </c:pt>
                <c:pt idx="762">
                  <c:v>654</c:v>
                </c:pt>
                <c:pt idx="763">
                  <c:v>654.85714285714198</c:v>
                </c:pt>
                <c:pt idx="764">
                  <c:v>655.71428571428498</c:v>
                </c:pt>
                <c:pt idx="765">
                  <c:v>656.57142857142799</c:v>
                </c:pt>
                <c:pt idx="766">
                  <c:v>657.42857142857099</c:v>
                </c:pt>
                <c:pt idx="767">
                  <c:v>658.28571428571399</c:v>
                </c:pt>
                <c:pt idx="768">
                  <c:v>659.142857142857</c:v>
                </c:pt>
                <c:pt idx="769">
                  <c:v>660</c:v>
                </c:pt>
                <c:pt idx="770">
                  <c:v>660.85714285714198</c:v>
                </c:pt>
                <c:pt idx="771">
                  <c:v>661.71428571428498</c:v>
                </c:pt>
                <c:pt idx="772">
                  <c:v>662.57142857142799</c:v>
                </c:pt>
                <c:pt idx="773">
                  <c:v>663.42857142857099</c:v>
                </c:pt>
                <c:pt idx="774">
                  <c:v>664.28571428571399</c:v>
                </c:pt>
                <c:pt idx="775">
                  <c:v>665.142857142857</c:v>
                </c:pt>
                <c:pt idx="776">
                  <c:v>666</c:v>
                </c:pt>
                <c:pt idx="777">
                  <c:v>666.85714285714198</c:v>
                </c:pt>
                <c:pt idx="778">
                  <c:v>667.71428571428498</c:v>
                </c:pt>
                <c:pt idx="779">
                  <c:v>668.57142857142799</c:v>
                </c:pt>
                <c:pt idx="780">
                  <c:v>669.42857142857099</c:v>
                </c:pt>
                <c:pt idx="781">
                  <c:v>670.28571428571399</c:v>
                </c:pt>
                <c:pt idx="782">
                  <c:v>671.142857142857</c:v>
                </c:pt>
                <c:pt idx="783">
                  <c:v>672</c:v>
                </c:pt>
                <c:pt idx="784">
                  <c:v>672.85714285714198</c:v>
                </c:pt>
                <c:pt idx="785">
                  <c:v>673.71428571428498</c:v>
                </c:pt>
                <c:pt idx="786">
                  <c:v>674.57142857142799</c:v>
                </c:pt>
                <c:pt idx="787">
                  <c:v>675.42857142857099</c:v>
                </c:pt>
                <c:pt idx="788">
                  <c:v>676.28571428571399</c:v>
                </c:pt>
                <c:pt idx="789">
                  <c:v>677.142857142857</c:v>
                </c:pt>
                <c:pt idx="790">
                  <c:v>678</c:v>
                </c:pt>
                <c:pt idx="791">
                  <c:v>678.85714285714198</c:v>
                </c:pt>
                <c:pt idx="792">
                  <c:v>679.71428571428498</c:v>
                </c:pt>
                <c:pt idx="793">
                  <c:v>680.57142857142799</c:v>
                </c:pt>
                <c:pt idx="794">
                  <c:v>681.42857142857099</c:v>
                </c:pt>
                <c:pt idx="795">
                  <c:v>682.28571428571399</c:v>
                </c:pt>
                <c:pt idx="796">
                  <c:v>683.142857142857</c:v>
                </c:pt>
                <c:pt idx="797">
                  <c:v>684</c:v>
                </c:pt>
                <c:pt idx="798">
                  <c:v>684.85714285714198</c:v>
                </c:pt>
                <c:pt idx="799">
                  <c:v>685.71428571428498</c:v>
                </c:pt>
                <c:pt idx="800">
                  <c:v>686.57142857142799</c:v>
                </c:pt>
                <c:pt idx="801">
                  <c:v>687.42857142857099</c:v>
                </c:pt>
                <c:pt idx="802">
                  <c:v>688.28571428571399</c:v>
                </c:pt>
                <c:pt idx="803">
                  <c:v>689.142857142857</c:v>
                </c:pt>
                <c:pt idx="804">
                  <c:v>690</c:v>
                </c:pt>
                <c:pt idx="805">
                  <c:v>690.85714285714198</c:v>
                </c:pt>
                <c:pt idx="806">
                  <c:v>691.71428571428498</c:v>
                </c:pt>
                <c:pt idx="807">
                  <c:v>692.57142857142799</c:v>
                </c:pt>
                <c:pt idx="808">
                  <c:v>693.42857142857099</c:v>
                </c:pt>
                <c:pt idx="809">
                  <c:v>694.28571428571399</c:v>
                </c:pt>
                <c:pt idx="810">
                  <c:v>695.142857142857</c:v>
                </c:pt>
                <c:pt idx="811">
                  <c:v>696</c:v>
                </c:pt>
                <c:pt idx="812">
                  <c:v>696.85714285714198</c:v>
                </c:pt>
                <c:pt idx="813">
                  <c:v>697.71428571428498</c:v>
                </c:pt>
                <c:pt idx="814">
                  <c:v>698.57142857142799</c:v>
                </c:pt>
                <c:pt idx="815">
                  <c:v>699.42857142857099</c:v>
                </c:pt>
                <c:pt idx="816">
                  <c:v>700.28571428571399</c:v>
                </c:pt>
                <c:pt idx="817">
                  <c:v>701.142857142857</c:v>
                </c:pt>
                <c:pt idx="818">
                  <c:v>702</c:v>
                </c:pt>
                <c:pt idx="819">
                  <c:v>702.85714285714198</c:v>
                </c:pt>
                <c:pt idx="820">
                  <c:v>703.71428571428498</c:v>
                </c:pt>
                <c:pt idx="821">
                  <c:v>704.57142857142799</c:v>
                </c:pt>
                <c:pt idx="822">
                  <c:v>705.42857142857099</c:v>
                </c:pt>
                <c:pt idx="823">
                  <c:v>706.28571428571399</c:v>
                </c:pt>
                <c:pt idx="824">
                  <c:v>707.142857142857</c:v>
                </c:pt>
                <c:pt idx="825">
                  <c:v>708</c:v>
                </c:pt>
                <c:pt idx="826">
                  <c:v>708.85714285714198</c:v>
                </c:pt>
                <c:pt idx="827">
                  <c:v>709.71428571428498</c:v>
                </c:pt>
                <c:pt idx="828">
                  <c:v>710.57142857142799</c:v>
                </c:pt>
                <c:pt idx="829">
                  <c:v>711.42857142857099</c:v>
                </c:pt>
                <c:pt idx="830">
                  <c:v>712.28571428571399</c:v>
                </c:pt>
                <c:pt idx="831">
                  <c:v>713.142857142857</c:v>
                </c:pt>
                <c:pt idx="832">
                  <c:v>714</c:v>
                </c:pt>
                <c:pt idx="833">
                  <c:v>714.85714285714198</c:v>
                </c:pt>
                <c:pt idx="834">
                  <c:v>715.71428571428498</c:v>
                </c:pt>
                <c:pt idx="835">
                  <c:v>716.57142857142799</c:v>
                </c:pt>
                <c:pt idx="836">
                  <c:v>717.42857142857099</c:v>
                </c:pt>
                <c:pt idx="837">
                  <c:v>718.28571428571399</c:v>
                </c:pt>
                <c:pt idx="838">
                  <c:v>719.142857142857</c:v>
                </c:pt>
                <c:pt idx="839">
                  <c:v>720</c:v>
                </c:pt>
                <c:pt idx="840">
                  <c:v>720.85714285714198</c:v>
                </c:pt>
                <c:pt idx="841">
                  <c:v>721.71428571428498</c:v>
                </c:pt>
                <c:pt idx="842">
                  <c:v>722.57142857142799</c:v>
                </c:pt>
                <c:pt idx="843">
                  <c:v>723.42857142857099</c:v>
                </c:pt>
                <c:pt idx="844">
                  <c:v>724.28571428571399</c:v>
                </c:pt>
                <c:pt idx="845">
                  <c:v>725.142857142857</c:v>
                </c:pt>
                <c:pt idx="846">
                  <c:v>726</c:v>
                </c:pt>
                <c:pt idx="847">
                  <c:v>726.85714285714198</c:v>
                </c:pt>
                <c:pt idx="848">
                  <c:v>727.71428571428498</c:v>
                </c:pt>
                <c:pt idx="849">
                  <c:v>728.57142857142799</c:v>
                </c:pt>
                <c:pt idx="850">
                  <c:v>729.42857142857099</c:v>
                </c:pt>
                <c:pt idx="851">
                  <c:v>730.28571428571399</c:v>
                </c:pt>
                <c:pt idx="852">
                  <c:v>731.142857142857</c:v>
                </c:pt>
                <c:pt idx="853">
                  <c:v>732</c:v>
                </c:pt>
                <c:pt idx="854">
                  <c:v>732.85714285714198</c:v>
                </c:pt>
                <c:pt idx="855">
                  <c:v>733.71428571428498</c:v>
                </c:pt>
                <c:pt idx="856">
                  <c:v>734.57142857142799</c:v>
                </c:pt>
                <c:pt idx="857">
                  <c:v>735.42857142857099</c:v>
                </c:pt>
                <c:pt idx="858">
                  <c:v>736.28571428571399</c:v>
                </c:pt>
                <c:pt idx="859">
                  <c:v>737.142857142857</c:v>
                </c:pt>
                <c:pt idx="860">
                  <c:v>738</c:v>
                </c:pt>
                <c:pt idx="861">
                  <c:v>738.85714285714198</c:v>
                </c:pt>
                <c:pt idx="862">
                  <c:v>739.71428571428498</c:v>
                </c:pt>
                <c:pt idx="863">
                  <c:v>740.57142857142799</c:v>
                </c:pt>
                <c:pt idx="864">
                  <c:v>741.42857142857099</c:v>
                </c:pt>
                <c:pt idx="865">
                  <c:v>742.28571428571399</c:v>
                </c:pt>
                <c:pt idx="866">
                  <c:v>743.142857142857</c:v>
                </c:pt>
                <c:pt idx="867">
                  <c:v>744</c:v>
                </c:pt>
                <c:pt idx="868">
                  <c:v>744.85714285714198</c:v>
                </c:pt>
                <c:pt idx="869">
                  <c:v>745.71428571428498</c:v>
                </c:pt>
                <c:pt idx="870">
                  <c:v>746.57142857142799</c:v>
                </c:pt>
                <c:pt idx="871">
                  <c:v>747.42857142857099</c:v>
                </c:pt>
                <c:pt idx="872">
                  <c:v>748.28571428571399</c:v>
                </c:pt>
                <c:pt idx="873">
                  <c:v>749.142857142857</c:v>
                </c:pt>
                <c:pt idx="874">
                  <c:v>750</c:v>
                </c:pt>
                <c:pt idx="875">
                  <c:v>750.85714285714198</c:v>
                </c:pt>
                <c:pt idx="876">
                  <c:v>751.71428571428498</c:v>
                </c:pt>
                <c:pt idx="877">
                  <c:v>752.57142857142799</c:v>
                </c:pt>
                <c:pt idx="878">
                  <c:v>753.42857142857099</c:v>
                </c:pt>
                <c:pt idx="879">
                  <c:v>754.28571428571399</c:v>
                </c:pt>
                <c:pt idx="880">
                  <c:v>755.142857142857</c:v>
                </c:pt>
                <c:pt idx="881">
                  <c:v>756</c:v>
                </c:pt>
                <c:pt idx="882">
                  <c:v>756.85714285714198</c:v>
                </c:pt>
                <c:pt idx="883">
                  <c:v>757.71428571428498</c:v>
                </c:pt>
                <c:pt idx="884">
                  <c:v>758.57142857142799</c:v>
                </c:pt>
                <c:pt idx="885">
                  <c:v>759.42857142857099</c:v>
                </c:pt>
                <c:pt idx="886">
                  <c:v>760.28571428571399</c:v>
                </c:pt>
                <c:pt idx="887">
                  <c:v>761.142857142857</c:v>
                </c:pt>
                <c:pt idx="888">
                  <c:v>762</c:v>
                </c:pt>
                <c:pt idx="889">
                  <c:v>762.85714285714198</c:v>
                </c:pt>
                <c:pt idx="890">
                  <c:v>763.71428571428498</c:v>
                </c:pt>
                <c:pt idx="891">
                  <c:v>764.57142857142799</c:v>
                </c:pt>
                <c:pt idx="892">
                  <c:v>765.42857142857099</c:v>
                </c:pt>
                <c:pt idx="893">
                  <c:v>766.28571428571399</c:v>
                </c:pt>
                <c:pt idx="894">
                  <c:v>767.142857142857</c:v>
                </c:pt>
                <c:pt idx="895">
                  <c:v>768</c:v>
                </c:pt>
                <c:pt idx="896">
                  <c:v>768.85714285714198</c:v>
                </c:pt>
                <c:pt idx="897">
                  <c:v>769.71428571428498</c:v>
                </c:pt>
                <c:pt idx="898">
                  <c:v>770.57142857142799</c:v>
                </c:pt>
                <c:pt idx="899">
                  <c:v>771.42857142857099</c:v>
                </c:pt>
                <c:pt idx="900">
                  <c:v>772.28571428571399</c:v>
                </c:pt>
                <c:pt idx="901">
                  <c:v>773.142857142857</c:v>
                </c:pt>
                <c:pt idx="902">
                  <c:v>774</c:v>
                </c:pt>
                <c:pt idx="903">
                  <c:v>774.85714285714198</c:v>
                </c:pt>
                <c:pt idx="904">
                  <c:v>775.71428571428498</c:v>
                </c:pt>
                <c:pt idx="905">
                  <c:v>776.57142857142799</c:v>
                </c:pt>
                <c:pt idx="906">
                  <c:v>777.42857142857099</c:v>
                </c:pt>
                <c:pt idx="907">
                  <c:v>778.28571428571399</c:v>
                </c:pt>
                <c:pt idx="908">
                  <c:v>779.142857142857</c:v>
                </c:pt>
                <c:pt idx="909">
                  <c:v>780</c:v>
                </c:pt>
                <c:pt idx="910">
                  <c:v>780.85714285714198</c:v>
                </c:pt>
                <c:pt idx="911">
                  <c:v>781.71428571428498</c:v>
                </c:pt>
                <c:pt idx="912">
                  <c:v>782.57142857142799</c:v>
                </c:pt>
                <c:pt idx="913">
                  <c:v>783.42857142857099</c:v>
                </c:pt>
                <c:pt idx="914">
                  <c:v>784.28571428571399</c:v>
                </c:pt>
                <c:pt idx="915">
                  <c:v>785.142857142857</c:v>
                </c:pt>
                <c:pt idx="916">
                  <c:v>786</c:v>
                </c:pt>
                <c:pt idx="917">
                  <c:v>786.85714285714198</c:v>
                </c:pt>
                <c:pt idx="918">
                  <c:v>787.71428571428498</c:v>
                </c:pt>
                <c:pt idx="919">
                  <c:v>788.57142857142799</c:v>
                </c:pt>
                <c:pt idx="920">
                  <c:v>789.42857142857099</c:v>
                </c:pt>
                <c:pt idx="921">
                  <c:v>790.28571428571399</c:v>
                </c:pt>
                <c:pt idx="922">
                  <c:v>791.142857142857</c:v>
                </c:pt>
                <c:pt idx="923">
                  <c:v>792</c:v>
                </c:pt>
                <c:pt idx="924">
                  <c:v>792.85714285714198</c:v>
                </c:pt>
                <c:pt idx="925">
                  <c:v>793.71428571428498</c:v>
                </c:pt>
                <c:pt idx="926">
                  <c:v>794.57142857142799</c:v>
                </c:pt>
                <c:pt idx="927">
                  <c:v>795.42857142857099</c:v>
                </c:pt>
                <c:pt idx="928">
                  <c:v>796.28571428571399</c:v>
                </c:pt>
                <c:pt idx="929">
                  <c:v>797.142857142857</c:v>
                </c:pt>
                <c:pt idx="930">
                  <c:v>798</c:v>
                </c:pt>
                <c:pt idx="931">
                  <c:v>798.85714285714198</c:v>
                </c:pt>
                <c:pt idx="932">
                  <c:v>799.71428571428498</c:v>
                </c:pt>
                <c:pt idx="933">
                  <c:v>800.57142857142799</c:v>
                </c:pt>
                <c:pt idx="934">
                  <c:v>801.42857142857099</c:v>
                </c:pt>
                <c:pt idx="935">
                  <c:v>802.28571428571399</c:v>
                </c:pt>
                <c:pt idx="936">
                  <c:v>803.142857142857</c:v>
                </c:pt>
                <c:pt idx="937">
                  <c:v>804</c:v>
                </c:pt>
                <c:pt idx="938">
                  <c:v>804.85714285714198</c:v>
                </c:pt>
                <c:pt idx="939">
                  <c:v>805.71428571428498</c:v>
                </c:pt>
                <c:pt idx="940">
                  <c:v>806.57142857142799</c:v>
                </c:pt>
                <c:pt idx="941">
                  <c:v>807.42857142857099</c:v>
                </c:pt>
                <c:pt idx="942">
                  <c:v>808.28571428571399</c:v>
                </c:pt>
                <c:pt idx="943">
                  <c:v>809.142857142857</c:v>
                </c:pt>
                <c:pt idx="944">
                  <c:v>810</c:v>
                </c:pt>
                <c:pt idx="945">
                  <c:v>810.85714285714198</c:v>
                </c:pt>
                <c:pt idx="946">
                  <c:v>811.71428571428498</c:v>
                </c:pt>
                <c:pt idx="947">
                  <c:v>812.57142857142799</c:v>
                </c:pt>
                <c:pt idx="948">
                  <c:v>813.42857142857099</c:v>
                </c:pt>
                <c:pt idx="949">
                  <c:v>814.28571428571399</c:v>
                </c:pt>
                <c:pt idx="950">
                  <c:v>815.142857142857</c:v>
                </c:pt>
                <c:pt idx="951">
                  <c:v>816</c:v>
                </c:pt>
                <c:pt idx="952">
                  <c:v>816.85714285714198</c:v>
                </c:pt>
                <c:pt idx="953">
                  <c:v>817.71428571428498</c:v>
                </c:pt>
                <c:pt idx="954">
                  <c:v>818.57142857142799</c:v>
                </c:pt>
                <c:pt idx="955">
                  <c:v>819.42857142857099</c:v>
                </c:pt>
                <c:pt idx="956">
                  <c:v>820.28571428571399</c:v>
                </c:pt>
                <c:pt idx="957">
                  <c:v>821.142857142857</c:v>
                </c:pt>
                <c:pt idx="958">
                  <c:v>822</c:v>
                </c:pt>
                <c:pt idx="959">
                  <c:v>822.85714285714198</c:v>
                </c:pt>
                <c:pt idx="960">
                  <c:v>823.71428571428498</c:v>
                </c:pt>
                <c:pt idx="961">
                  <c:v>824.57142857142799</c:v>
                </c:pt>
                <c:pt idx="962">
                  <c:v>825.42857142857099</c:v>
                </c:pt>
                <c:pt idx="963">
                  <c:v>826.28571428571399</c:v>
                </c:pt>
                <c:pt idx="964">
                  <c:v>827.142857142857</c:v>
                </c:pt>
                <c:pt idx="965">
                  <c:v>828</c:v>
                </c:pt>
                <c:pt idx="966">
                  <c:v>828.85714285714198</c:v>
                </c:pt>
                <c:pt idx="967">
                  <c:v>829.71428571428498</c:v>
                </c:pt>
                <c:pt idx="968">
                  <c:v>830.57142857142799</c:v>
                </c:pt>
                <c:pt idx="969">
                  <c:v>831.42857142857099</c:v>
                </c:pt>
                <c:pt idx="970">
                  <c:v>832.28571428571399</c:v>
                </c:pt>
                <c:pt idx="971">
                  <c:v>833.142857142857</c:v>
                </c:pt>
                <c:pt idx="972">
                  <c:v>834</c:v>
                </c:pt>
                <c:pt idx="973">
                  <c:v>834.85714285714198</c:v>
                </c:pt>
                <c:pt idx="974">
                  <c:v>835.71428571428498</c:v>
                </c:pt>
                <c:pt idx="975">
                  <c:v>836.57142857142799</c:v>
                </c:pt>
                <c:pt idx="976">
                  <c:v>837.42857142857099</c:v>
                </c:pt>
                <c:pt idx="977">
                  <c:v>838.28571428571399</c:v>
                </c:pt>
                <c:pt idx="978">
                  <c:v>839.142857142857</c:v>
                </c:pt>
                <c:pt idx="979">
                  <c:v>840</c:v>
                </c:pt>
                <c:pt idx="980">
                  <c:v>840.85714285714198</c:v>
                </c:pt>
                <c:pt idx="981">
                  <c:v>841.71428571428498</c:v>
                </c:pt>
                <c:pt idx="982">
                  <c:v>842.57142857142799</c:v>
                </c:pt>
                <c:pt idx="983">
                  <c:v>843.42857142857099</c:v>
                </c:pt>
                <c:pt idx="984">
                  <c:v>844.28571428571399</c:v>
                </c:pt>
                <c:pt idx="985">
                  <c:v>845.142857142857</c:v>
                </c:pt>
                <c:pt idx="986">
                  <c:v>846</c:v>
                </c:pt>
                <c:pt idx="987">
                  <c:v>846.85714285714198</c:v>
                </c:pt>
                <c:pt idx="988">
                  <c:v>847.71428571428498</c:v>
                </c:pt>
                <c:pt idx="989">
                  <c:v>848.57142857142799</c:v>
                </c:pt>
                <c:pt idx="990">
                  <c:v>849.42857142857099</c:v>
                </c:pt>
                <c:pt idx="991">
                  <c:v>850.28571428571399</c:v>
                </c:pt>
                <c:pt idx="992">
                  <c:v>851.142857142857</c:v>
                </c:pt>
                <c:pt idx="993">
                  <c:v>852</c:v>
                </c:pt>
                <c:pt idx="994">
                  <c:v>852.85714285714198</c:v>
                </c:pt>
                <c:pt idx="995">
                  <c:v>853.71428571428498</c:v>
                </c:pt>
                <c:pt idx="996">
                  <c:v>854.57142857142799</c:v>
                </c:pt>
                <c:pt idx="997">
                  <c:v>855.42857142857099</c:v>
                </c:pt>
                <c:pt idx="998">
                  <c:v>856.28571428571399</c:v>
                </c:pt>
                <c:pt idx="999">
                  <c:v>857.142857142857</c:v>
                </c:pt>
                <c:pt idx="1000">
                  <c:v>858</c:v>
                </c:pt>
                <c:pt idx="1001">
                  <c:v>858.85714285714198</c:v>
                </c:pt>
                <c:pt idx="1002">
                  <c:v>859.71428571428498</c:v>
                </c:pt>
                <c:pt idx="1003">
                  <c:v>860.57142857142799</c:v>
                </c:pt>
                <c:pt idx="1004">
                  <c:v>861.42857142857099</c:v>
                </c:pt>
                <c:pt idx="1005">
                  <c:v>862.28571428571399</c:v>
                </c:pt>
                <c:pt idx="1006">
                  <c:v>863.142857142857</c:v>
                </c:pt>
                <c:pt idx="1007">
                  <c:v>864</c:v>
                </c:pt>
                <c:pt idx="1008">
                  <c:v>864.85714285714198</c:v>
                </c:pt>
                <c:pt idx="1009">
                  <c:v>865.71428571428498</c:v>
                </c:pt>
                <c:pt idx="1010">
                  <c:v>866.57142857142799</c:v>
                </c:pt>
                <c:pt idx="1011">
                  <c:v>867.42857142857099</c:v>
                </c:pt>
                <c:pt idx="1012">
                  <c:v>868.28571428571399</c:v>
                </c:pt>
                <c:pt idx="1013">
                  <c:v>869.142857142857</c:v>
                </c:pt>
                <c:pt idx="1014">
                  <c:v>870</c:v>
                </c:pt>
                <c:pt idx="1015">
                  <c:v>870.85714285714198</c:v>
                </c:pt>
                <c:pt idx="1016">
                  <c:v>871.71428571428498</c:v>
                </c:pt>
                <c:pt idx="1017">
                  <c:v>872.57142857142799</c:v>
                </c:pt>
                <c:pt idx="1018">
                  <c:v>873.42857142857099</c:v>
                </c:pt>
                <c:pt idx="1019">
                  <c:v>874.28571428571399</c:v>
                </c:pt>
                <c:pt idx="1020">
                  <c:v>875.142857142857</c:v>
                </c:pt>
                <c:pt idx="1021">
                  <c:v>876</c:v>
                </c:pt>
                <c:pt idx="1022">
                  <c:v>876.85714285714198</c:v>
                </c:pt>
                <c:pt idx="1023">
                  <c:v>877.71428571428498</c:v>
                </c:pt>
                <c:pt idx="1024">
                  <c:v>878.57142857142799</c:v>
                </c:pt>
                <c:pt idx="1025">
                  <c:v>879.42857142857099</c:v>
                </c:pt>
                <c:pt idx="1026">
                  <c:v>880.28571428571399</c:v>
                </c:pt>
                <c:pt idx="1027">
                  <c:v>881.142857142857</c:v>
                </c:pt>
                <c:pt idx="1028">
                  <c:v>882</c:v>
                </c:pt>
                <c:pt idx="1029">
                  <c:v>882.85714285714198</c:v>
                </c:pt>
                <c:pt idx="1030">
                  <c:v>883.71428571428498</c:v>
                </c:pt>
                <c:pt idx="1031">
                  <c:v>884.57142857142799</c:v>
                </c:pt>
                <c:pt idx="1032">
                  <c:v>885.42857142857099</c:v>
                </c:pt>
                <c:pt idx="1033">
                  <c:v>886.28571428571399</c:v>
                </c:pt>
                <c:pt idx="1034">
                  <c:v>887.142857142857</c:v>
                </c:pt>
                <c:pt idx="1035">
                  <c:v>888</c:v>
                </c:pt>
                <c:pt idx="1036">
                  <c:v>888.85714285714198</c:v>
                </c:pt>
                <c:pt idx="1037">
                  <c:v>889.71428571428498</c:v>
                </c:pt>
                <c:pt idx="1038">
                  <c:v>890.57142857142799</c:v>
                </c:pt>
                <c:pt idx="1039">
                  <c:v>891.42857142857099</c:v>
                </c:pt>
                <c:pt idx="1040">
                  <c:v>892.28571428571399</c:v>
                </c:pt>
                <c:pt idx="1041">
                  <c:v>893.142857142857</c:v>
                </c:pt>
                <c:pt idx="1042">
                  <c:v>894</c:v>
                </c:pt>
                <c:pt idx="1043">
                  <c:v>894.85714285714198</c:v>
                </c:pt>
                <c:pt idx="1044">
                  <c:v>895.71428571428498</c:v>
                </c:pt>
                <c:pt idx="1045">
                  <c:v>896.57142857142799</c:v>
                </c:pt>
                <c:pt idx="1046">
                  <c:v>897.42857142857099</c:v>
                </c:pt>
                <c:pt idx="1047">
                  <c:v>898.28571428571399</c:v>
                </c:pt>
                <c:pt idx="1048">
                  <c:v>899.142857142857</c:v>
                </c:pt>
                <c:pt idx="1049">
                  <c:v>900</c:v>
                </c:pt>
                <c:pt idx="1050">
                  <c:v>900.85714285714198</c:v>
                </c:pt>
                <c:pt idx="1051">
                  <c:v>901.71428571428498</c:v>
                </c:pt>
                <c:pt idx="1052">
                  <c:v>902.57142857142799</c:v>
                </c:pt>
                <c:pt idx="1053">
                  <c:v>903.42857142857099</c:v>
                </c:pt>
                <c:pt idx="1054">
                  <c:v>904.28571428571399</c:v>
                </c:pt>
                <c:pt idx="1055">
                  <c:v>905.142857142857</c:v>
                </c:pt>
                <c:pt idx="1056">
                  <c:v>906</c:v>
                </c:pt>
                <c:pt idx="1057">
                  <c:v>906.85714285714198</c:v>
                </c:pt>
                <c:pt idx="1058">
                  <c:v>907.71428571428498</c:v>
                </c:pt>
                <c:pt idx="1059">
                  <c:v>908.57142857142799</c:v>
                </c:pt>
                <c:pt idx="1060">
                  <c:v>909.42857142857099</c:v>
                </c:pt>
                <c:pt idx="1061">
                  <c:v>910.28571428571399</c:v>
                </c:pt>
                <c:pt idx="1062">
                  <c:v>911.142857142857</c:v>
                </c:pt>
                <c:pt idx="1063">
                  <c:v>912</c:v>
                </c:pt>
                <c:pt idx="1064">
                  <c:v>912.85714285714198</c:v>
                </c:pt>
                <c:pt idx="1065">
                  <c:v>913.71428571428498</c:v>
                </c:pt>
                <c:pt idx="1066">
                  <c:v>914.57142857142799</c:v>
                </c:pt>
                <c:pt idx="1067">
                  <c:v>915.42857142857099</c:v>
                </c:pt>
                <c:pt idx="1068">
                  <c:v>916.28571428571399</c:v>
                </c:pt>
                <c:pt idx="1069">
                  <c:v>917.142857142857</c:v>
                </c:pt>
                <c:pt idx="1070">
                  <c:v>918</c:v>
                </c:pt>
                <c:pt idx="1071">
                  <c:v>918.85714285714198</c:v>
                </c:pt>
                <c:pt idx="1072">
                  <c:v>919.71428571428498</c:v>
                </c:pt>
                <c:pt idx="1073">
                  <c:v>920.57142857142799</c:v>
                </c:pt>
                <c:pt idx="1074">
                  <c:v>921.42857142857099</c:v>
                </c:pt>
                <c:pt idx="1075">
                  <c:v>922.28571428571399</c:v>
                </c:pt>
                <c:pt idx="1076">
                  <c:v>923.142857142857</c:v>
                </c:pt>
                <c:pt idx="1077">
                  <c:v>924</c:v>
                </c:pt>
                <c:pt idx="1078">
                  <c:v>924.85714285714198</c:v>
                </c:pt>
                <c:pt idx="1079">
                  <c:v>925.71428571428498</c:v>
                </c:pt>
                <c:pt idx="1080">
                  <c:v>926.57142857142799</c:v>
                </c:pt>
                <c:pt idx="1081">
                  <c:v>927.42857142857099</c:v>
                </c:pt>
                <c:pt idx="1082">
                  <c:v>928.28571428571399</c:v>
                </c:pt>
                <c:pt idx="1083">
                  <c:v>929.142857142857</c:v>
                </c:pt>
                <c:pt idx="1084">
                  <c:v>930</c:v>
                </c:pt>
                <c:pt idx="1085">
                  <c:v>930.85714285714198</c:v>
                </c:pt>
                <c:pt idx="1086">
                  <c:v>931.71428571428498</c:v>
                </c:pt>
                <c:pt idx="1087">
                  <c:v>932.57142857142799</c:v>
                </c:pt>
                <c:pt idx="1088">
                  <c:v>933.42857142857099</c:v>
                </c:pt>
                <c:pt idx="1089">
                  <c:v>934.28571428571399</c:v>
                </c:pt>
                <c:pt idx="1090">
                  <c:v>935.142857142857</c:v>
                </c:pt>
                <c:pt idx="1091">
                  <c:v>936</c:v>
                </c:pt>
                <c:pt idx="1092">
                  <c:v>936.85714285714198</c:v>
                </c:pt>
                <c:pt idx="1093">
                  <c:v>937.71428571428498</c:v>
                </c:pt>
                <c:pt idx="1094">
                  <c:v>938.57142857142799</c:v>
                </c:pt>
                <c:pt idx="1095">
                  <c:v>939.42857142857099</c:v>
                </c:pt>
                <c:pt idx="1096">
                  <c:v>940.28571428571399</c:v>
                </c:pt>
                <c:pt idx="1097">
                  <c:v>941.142857142857</c:v>
                </c:pt>
                <c:pt idx="1098">
                  <c:v>942</c:v>
                </c:pt>
                <c:pt idx="1099">
                  <c:v>942.85714285714198</c:v>
                </c:pt>
                <c:pt idx="1100">
                  <c:v>943.71428571428498</c:v>
                </c:pt>
                <c:pt idx="1101">
                  <c:v>944.57142857142799</c:v>
                </c:pt>
                <c:pt idx="1102">
                  <c:v>945.42857142857099</c:v>
                </c:pt>
                <c:pt idx="1103">
                  <c:v>946.28571428571399</c:v>
                </c:pt>
                <c:pt idx="1104">
                  <c:v>947.142857142857</c:v>
                </c:pt>
                <c:pt idx="1105">
                  <c:v>948</c:v>
                </c:pt>
                <c:pt idx="1106">
                  <c:v>948.85714285714198</c:v>
                </c:pt>
                <c:pt idx="1107">
                  <c:v>949.71428571428498</c:v>
                </c:pt>
                <c:pt idx="1108">
                  <c:v>950.57142857142799</c:v>
                </c:pt>
                <c:pt idx="1109">
                  <c:v>951.42857142857099</c:v>
                </c:pt>
                <c:pt idx="1110">
                  <c:v>952.28571428571399</c:v>
                </c:pt>
                <c:pt idx="1111">
                  <c:v>953.142857142857</c:v>
                </c:pt>
                <c:pt idx="1112">
                  <c:v>954</c:v>
                </c:pt>
                <c:pt idx="1113">
                  <c:v>954.85714285714198</c:v>
                </c:pt>
                <c:pt idx="1114">
                  <c:v>955.71428571428498</c:v>
                </c:pt>
                <c:pt idx="1115">
                  <c:v>956.57142857142799</c:v>
                </c:pt>
                <c:pt idx="1116">
                  <c:v>957.42857142857099</c:v>
                </c:pt>
                <c:pt idx="1117">
                  <c:v>958.28571428571399</c:v>
                </c:pt>
                <c:pt idx="1118">
                  <c:v>959.142857142857</c:v>
                </c:pt>
                <c:pt idx="1119">
                  <c:v>960</c:v>
                </c:pt>
                <c:pt idx="1120">
                  <c:v>960.85714285714198</c:v>
                </c:pt>
                <c:pt idx="1121">
                  <c:v>961.71428571428498</c:v>
                </c:pt>
                <c:pt idx="1122">
                  <c:v>962.57142857142799</c:v>
                </c:pt>
                <c:pt idx="1123">
                  <c:v>963.42857142857099</c:v>
                </c:pt>
                <c:pt idx="1124">
                  <c:v>964.28571428571399</c:v>
                </c:pt>
                <c:pt idx="1125">
                  <c:v>965.142857142857</c:v>
                </c:pt>
                <c:pt idx="1126">
                  <c:v>966</c:v>
                </c:pt>
                <c:pt idx="1127">
                  <c:v>966.85714285714198</c:v>
                </c:pt>
                <c:pt idx="1128">
                  <c:v>967.71428571428498</c:v>
                </c:pt>
                <c:pt idx="1129">
                  <c:v>968.57142857142799</c:v>
                </c:pt>
                <c:pt idx="1130">
                  <c:v>969.42857142857099</c:v>
                </c:pt>
                <c:pt idx="1131">
                  <c:v>970.28571428571399</c:v>
                </c:pt>
                <c:pt idx="1132">
                  <c:v>971.142857142857</c:v>
                </c:pt>
                <c:pt idx="1133">
                  <c:v>972</c:v>
                </c:pt>
                <c:pt idx="1134">
                  <c:v>972.85714285714198</c:v>
                </c:pt>
                <c:pt idx="1135">
                  <c:v>973.71428571428498</c:v>
                </c:pt>
                <c:pt idx="1136">
                  <c:v>974.57142857142799</c:v>
                </c:pt>
                <c:pt idx="1137">
                  <c:v>975.42857142857099</c:v>
                </c:pt>
                <c:pt idx="1138">
                  <c:v>976.28571428571399</c:v>
                </c:pt>
                <c:pt idx="1139">
                  <c:v>977.142857142857</c:v>
                </c:pt>
                <c:pt idx="1140">
                  <c:v>978</c:v>
                </c:pt>
                <c:pt idx="1141">
                  <c:v>978.85714285714198</c:v>
                </c:pt>
                <c:pt idx="1142">
                  <c:v>979.71428571428498</c:v>
                </c:pt>
                <c:pt idx="1143">
                  <c:v>980.57142857142799</c:v>
                </c:pt>
                <c:pt idx="1144">
                  <c:v>981.42857142857099</c:v>
                </c:pt>
                <c:pt idx="1145">
                  <c:v>982.28571428571399</c:v>
                </c:pt>
                <c:pt idx="1146">
                  <c:v>983.142857142857</c:v>
                </c:pt>
                <c:pt idx="1147">
                  <c:v>984</c:v>
                </c:pt>
                <c:pt idx="1148">
                  <c:v>984.85714285714198</c:v>
                </c:pt>
                <c:pt idx="1149">
                  <c:v>985.71428571428498</c:v>
                </c:pt>
                <c:pt idx="1150">
                  <c:v>986.57142857142799</c:v>
                </c:pt>
                <c:pt idx="1151">
                  <c:v>987.42857142857099</c:v>
                </c:pt>
                <c:pt idx="1152">
                  <c:v>988.28571428571399</c:v>
                </c:pt>
                <c:pt idx="1153">
                  <c:v>989.142857142857</c:v>
                </c:pt>
                <c:pt idx="1154">
                  <c:v>990</c:v>
                </c:pt>
                <c:pt idx="1155">
                  <c:v>990.85714285714198</c:v>
                </c:pt>
                <c:pt idx="1156">
                  <c:v>991.71428571428498</c:v>
                </c:pt>
                <c:pt idx="1157">
                  <c:v>992.57142857142799</c:v>
                </c:pt>
                <c:pt idx="1158">
                  <c:v>993.42857142857099</c:v>
                </c:pt>
                <c:pt idx="1159">
                  <c:v>994.28571428571399</c:v>
                </c:pt>
                <c:pt idx="1160">
                  <c:v>995.142857142857</c:v>
                </c:pt>
                <c:pt idx="1161">
                  <c:v>996</c:v>
                </c:pt>
                <c:pt idx="1162">
                  <c:v>996.85714285714198</c:v>
                </c:pt>
                <c:pt idx="1163">
                  <c:v>997.71428571428498</c:v>
                </c:pt>
                <c:pt idx="1164">
                  <c:v>998.57142857142799</c:v>
                </c:pt>
                <c:pt idx="1165">
                  <c:v>999.42857142857099</c:v>
                </c:pt>
                <c:pt idx="1166">
                  <c:v>1000.28571428571</c:v>
                </c:pt>
                <c:pt idx="1167">
                  <c:v>1001.1428571428499</c:v>
                </c:pt>
                <c:pt idx="1168">
                  <c:v>1002</c:v>
                </c:pt>
                <c:pt idx="1169">
                  <c:v>1002.85714285714</c:v>
                </c:pt>
                <c:pt idx="1170">
                  <c:v>1003.71428571428</c:v>
                </c:pt>
                <c:pt idx="1171">
                  <c:v>1004.57142857142</c:v>
                </c:pt>
                <c:pt idx="1172">
                  <c:v>1005.42857142856</c:v>
                </c:pt>
                <c:pt idx="1173">
                  <c:v>1006.2857142857</c:v>
                </c:pt>
                <c:pt idx="1174">
                  <c:v>1007.1428571428399</c:v>
                </c:pt>
                <c:pt idx="1175">
                  <c:v>1007.99999999998</c:v>
                </c:pt>
                <c:pt idx="1176">
                  <c:v>1008.85714285712</c:v>
                </c:pt>
                <c:pt idx="1177">
                  <c:v>1009.71428571426</c:v>
                </c:pt>
                <c:pt idx="1178">
                  <c:v>1010.5714285714</c:v>
                </c:pt>
                <c:pt idx="1179">
                  <c:v>1011.42857142854</c:v>
                </c:pt>
                <c:pt idx="1180">
                  <c:v>1012.28571428568</c:v>
                </c:pt>
                <c:pt idx="1181">
                  <c:v>1013.14285714282</c:v>
                </c:pt>
                <c:pt idx="1182">
                  <c:v>1013.99999999996</c:v>
                </c:pt>
                <c:pt idx="1183">
                  <c:v>1014.8571428571</c:v>
                </c:pt>
                <c:pt idx="1184">
                  <c:v>1015.71428571424</c:v>
                </c:pt>
                <c:pt idx="1185">
                  <c:v>1016.57142857138</c:v>
                </c:pt>
                <c:pt idx="1186">
                  <c:v>1017.4285714285199</c:v>
                </c:pt>
                <c:pt idx="1187">
                  <c:v>1018.28571428566</c:v>
                </c:pt>
                <c:pt idx="1188">
                  <c:v>1019.1428571428</c:v>
                </c:pt>
                <c:pt idx="1189">
                  <c:v>1019.99999999994</c:v>
                </c:pt>
                <c:pt idx="1190">
                  <c:v>1020.85714285708</c:v>
                </c:pt>
                <c:pt idx="1191">
                  <c:v>1021.71428571422</c:v>
                </c:pt>
                <c:pt idx="1192">
                  <c:v>1022.57142857136</c:v>
                </c:pt>
                <c:pt idx="1193">
                  <c:v>1023.4285714285</c:v>
                </c:pt>
                <c:pt idx="1194">
                  <c:v>1024.2857142856401</c:v>
                </c:pt>
                <c:pt idx="1195">
                  <c:v>1025.14285714278</c:v>
                </c:pt>
                <c:pt idx="1196">
                  <c:v>1025.99999999992</c:v>
                </c:pt>
                <c:pt idx="1197">
                  <c:v>1026.8571428570599</c:v>
                </c:pt>
                <c:pt idx="1198">
                  <c:v>1027.7142857142001</c:v>
                </c:pt>
                <c:pt idx="1199">
                  <c:v>1028.57142857134</c:v>
                </c:pt>
                <c:pt idx="1200">
                  <c:v>1029.4285714284799</c:v>
                </c:pt>
                <c:pt idx="1201">
                  <c:v>1030.2857142856201</c:v>
                </c:pt>
                <c:pt idx="1202">
                  <c:v>1031.14285714276</c:v>
                </c:pt>
                <c:pt idx="1203">
                  <c:v>1031.9999999999</c:v>
                </c:pt>
                <c:pt idx="1204">
                  <c:v>1032.8571428570399</c:v>
                </c:pt>
                <c:pt idx="1205">
                  <c:v>1033.7142857141801</c:v>
                </c:pt>
                <c:pt idx="1206">
                  <c:v>1034.57142857132</c:v>
                </c:pt>
                <c:pt idx="1207">
                  <c:v>1035.4285714284599</c:v>
                </c:pt>
                <c:pt idx="1208">
                  <c:v>1036.2857142856001</c:v>
                </c:pt>
                <c:pt idx="1209">
                  <c:v>1037.14285714274</c:v>
                </c:pt>
                <c:pt idx="1210">
                  <c:v>1037.9999999998799</c:v>
                </c:pt>
                <c:pt idx="1211">
                  <c:v>1038.8571428570201</c:v>
                </c:pt>
                <c:pt idx="1212">
                  <c:v>1039.71428571416</c:v>
                </c:pt>
                <c:pt idx="1213">
                  <c:v>1040.5714285713</c:v>
                </c:pt>
                <c:pt idx="1214">
                  <c:v>1041.4285714284399</c:v>
                </c:pt>
                <c:pt idx="1215">
                  <c:v>1042.2857142855801</c:v>
                </c:pt>
                <c:pt idx="1216">
                  <c:v>1043.14285714272</c:v>
                </c:pt>
                <c:pt idx="1217">
                  <c:v>1043.9999999998599</c:v>
                </c:pt>
                <c:pt idx="1218">
                  <c:v>1044.8571428570001</c:v>
                </c:pt>
                <c:pt idx="1219">
                  <c:v>1045.71428571414</c:v>
                </c:pt>
                <c:pt idx="1220">
                  <c:v>1046.57142857128</c:v>
                </c:pt>
                <c:pt idx="1221">
                  <c:v>1047.4285714284199</c:v>
                </c:pt>
                <c:pt idx="1222">
                  <c:v>1048.2857142855601</c:v>
                </c:pt>
                <c:pt idx="1223">
                  <c:v>1049.1428571427</c:v>
                </c:pt>
                <c:pt idx="1224">
                  <c:v>1049.9999999998399</c:v>
                </c:pt>
                <c:pt idx="1225">
                  <c:v>1050.8571428569801</c:v>
                </c:pt>
                <c:pt idx="1226">
                  <c:v>1051.71428571412</c:v>
                </c:pt>
                <c:pt idx="1227">
                  <c:v>1052.57142857126</c:v>
                </c:pt>
                <c:pt idx="1228">
                  <c:v>1053.4285714283999</c:v>
                </c:pt>
                <c:pt idx="1229">
                  <c:v>1054.2857142855401</c:v>
                </c:pt>
                <c:pt idx="1230">
                  <c:v>1055.14285714268</c:v>
                </c:pt>
                <c:pt idx="1231">
                  <c:v>1055.9999999998199</c:v>
                </c:pt>
                <c:pt idx="1232">
                  <c:v>1056.8571428569601</c:v>
                </c:pt>
                <c:pt idx="1233">
                  <c:v>1057.7142857141</c:v>
                </c:pt>
                <c:pt idx="1234">
                  <c:v>1058.5714285712399</c:v>
                </c:pt>
                <c:pt idx="1235">
                  <c:v>1059.4285714283801</c:v>
                </c:pt>
                <c:pt idx="1236">
                  <c:v>1060.28571428552</c:v>
                </c:pt>
                <c:pt idx="1237">
                  <c:v>1061.14285714266</c:v>
                </c:pt>
                <c:pt idx="1238">
                  <c:v>1061.9999999997999</c:v>
                </c:pt>
                <c:pt idx="1239">
                  <c:v>1062.8571428569401</c:v>
                </c:pt>
                <c:pt idx="1240">
                  <c:v>1063.71428571408</c:v>
                </c:pt>
                <c:pt idx="1241">
                  <c:v>1064.5714285712199</c:v>
                </c:pt>
                <c:pt idx="1242">
                  <c:v>1065.4285714283601</c:v>
                </c:pt>
                <c:pt idx="1243">
                  <c:v>1066.2857142855</c:v>
                </c:pt>
                <c:pt idx="1244">
                  <c:v>1067.14285714264</c:v>
                </c:pt>
                <c:pt idx="1245">
                  <c:v>1067.9999999997799</c:v>
                </c:pt>
                <c:pt idx="1246">
                  <c:v>1068.8571428569201</c:v>
                </c:pt>
                <c:pt idx="1247">
                  <c:v>1069.71428571406</c:v>
                </c:pt>
                <c:pt idx="1248">
                  <c:v>1070.5714285711999</c:v>
                </c:pt>
                <c:pt idx="1249">
                  <c:v>1071.4285714283401</c:v>
                </c:pt>
                <c:pt idx="1250">
                  <c:v>1072.28571428548</c:v>
                </c:pt>
                <c:pt idx="1251">
                  <c:v>1073.14285714262</c:v>
                </c:pt>
                <c:pt idx="1252">
                  <c:v>1073.9999999997599</c:v>
                </c:pt>
                <c:pt idx="1253">
                  <c:v>1074.8571428569001</c:v>
                </c:pt>
                <c:pt idx="1254">
                  <c:v>1075.71428571404</c:v>
                </c:pt>
                <c:pt idx="1255">
                  <c:v>1076.5714285711799</c:v>
                </c:pt>
                <c:pt idx="1256">
                  <c:v>1077.4285714283201</c:v>
                </c:pt>
                <c:pt idx="1257">
                  <c:v>1078.28571428546</c:v>
                </c:pt>
                <c:pt idx="1258">
                  <c:v>1079.1428571426</c:v>
                </c:pt>
                <c:pt idx="1259">
                  <c:v>1079.9999999997401</c:v>
                </c:pt>
                <c:pt idx="1260">
                  <c:v>1080.85714285688</c:v>
                </c:pt>
                <c:pt idx="1261">
                  <c:v>1081.71428571402</c:v>
                </c:pt>
                <c:pt idx="1262">
                  <c:v>1082.5714285711599</c:v>
                </c:pt>
                <c:pt idx="1263">
                  <c:v>1083.4285714283001</c:v>
                </c:pt>
                <c:pt idx="1264">
                  <c:v>1084.28571428544</c:v>
                </c:pt>
                <c:pt idx="1265">
                  <c:v>1085.1428571425799</c:v>
                </c:pt>
                <c:pt idx="1266">
                  <c:v>1085.9999999997201</c:v>
                </c:pt>
                <c:pt idx="1267">
                  <c:v>1086.85714285686</c:v>
                </c:pt>
                <c:pt idx="1268">
                  <c:v>1087.714285714</c:v>
                </c:pt>
                <c:pt idx="1269">
                  <c:v>1088.5714285711399</c:v>
                </c:pt>
                <c:pt idx="1270">
                  <c:v>1089.4285714282801</c:v>
                </c:pt>
                <c:pt idx="1271">
                  <c:v>1090.28571428543</c:v>
                </c:pt>
                <c:pt idx="1272">
                  <c:v>1091.1428571425599</c:v>
                </c:pt>
                <c:pt idx="1273">
                  <c:v>1091.9999999997101</c:v>
                </c:pt>
                <c:pt idx="1274">
                  <c:v>1092.85714285685</c:v>
                </c:pt>
                <c:pt idx="1275">
                  <c:v>1093.71428571399</c:v>
                </c:pt>
                <c:pt idx="1276">
                  <c:v>1094.5714285711299</c:v>
                </c:pt>
                <c:pt idx="1277">
                  <c:v>1095.4285714282701</c:v>
                </c:pt>
                <c:pt idx="1278">
                  <c:v>1096.28571428541</c:v>
                </c:pt>
                <c:pt idx="1279">
                  <c:v>1097.1428571425499</c:v>
                </c:pt>
                <c:pt idx="1280">
                  <c:v>1097.9999999996901</c:v>
                </c:pt>
                <c:pt idx="1281">
                  <c:v>1098.85714285683</c:v>
                </c:pt>
                <c:pt idx="1282">
                  <c:v>1099.71428571397</c:v>
                </c:pt>
                <c:pt idx="1283">
                  <c:v>1100.5714285711099</c:v>
                </c:pt>
                <c:pt idx="1284">
                  <c:v>1101.4285714282501</c:v>
                </c:pt>
                <c:pt idx="1285">
                  <c:v>1102.28571428539</c:v>
                </c:pt>
                <c:pt idx="1286">
                  <c:v>1103.1428571425299</c:v>
                </c:pt>
                <c:pt idx="1287">
                  <c:v>1103.9999999996701</c:v>
                </c:pt>
                <c:pt idx="1288">
                  <c:v>1104.85714285681</c:v>
                </c:pt>
                <c:pt idx="1289">
                  <c:v>1105.7142857139499</c:v>
                </c:pt>
                <c:pt idx="1290">
                  <c:v>1106.5714285710901</c:v>
                </c:pt>
                <c:pt idx="1291">
                  <c:v>1107.42857142823</c:v>
                </c:pt>
                <c:pt idx="1292">
                  <c:v>1108.28571428537</c:v>
                </c:pt>
                <c:pt idx="1293">
                  <c:v>1109.1428571425099</c:v>
                </c:pt>
                <c:pt idx="1294">
                  <c:v>1109.9999999996501</c:v>
                </c:pt>
                <c:pt idx="1295">
                  <c:v>1110.85714285679</c:v>
                </c:pt>
                <c:pt idx="1296">
                  <c:v>1111.7142857139299</c:v>
                </c:pt>
                <c:pt idx="1297">
                  <c:v>1112.5714285710701</c:v>
                </c:pt>
                <c:pt idx="1298">
                  <c:v>1113.42857142821</c:v>
                </c:pt>
                <c:pt idx="1299">
                  <c:v>1114.28571428535</c:v>
                </c:pt>
                <c:pt idx="1300">
                  <c:v>1115.1428571424899</c:v>
                </c:pt>
                <c:pt idx="1301">
                  <c:v>1115.9999999996301</c:v>
                </c:pt>
                <c:pt idx="1302">
                  <c:v>1116.85714285677</c:v>
                </c:pt>
                <c:pt idx="1303">
                  <c:v>1117.7142857139099</c:v>
                </c:pt>
                <c:pt idx="1304">
                  <c:v>1118.5714285710501</c:v>
                </c:pt>
                <c:pt idx="1305">
                  <c:v>1119.42857142819</c:v>
                </c:pt>
                <c:pt idx="1306">
                  <c:v>1120.28571428533</c:v>
                </c:pt>
                <c:pt idx="1307">
                  <c:v>1121.1428571424699</c:v>
                </c:pt>
                <c:pt idx="1308">
                  <c:v>1121.9999999996101</c:v>
                </c:pt>
                <c:pt idx="1309">
                  <c:v>1122.85714285675</c:v>
                </c:pt>
                <c:pt idx="1310">
                  <c:v>1123.7142857138899</c:v>
                </c:pt>
                <c:pt idx="1311">
                  <c:v>1124.5714285710301</c:v>
                </c:pt>
                <c:pt idx="1312">
                  <c:v>1125.42857142817</c:v>
                </c:pt>
                <c:pt idx="1313">
                  <c:v>1126.28571428531</c:v>
                </c:pt>
                <c:pt idx="1314">
                  <c:v>1127.1428571424501</c:v>
                </c:pt>
                <c:pt idx="1315">
                  <c:v>1127.99999999959</c:v>
                </c:pt>
                <c:pt idx="1316">
                  <c:v>1128.85714285673</c:v>
                </c:pt>
                <c:pt idx="1317">
                  <c:v>1129.7142857138699</c:v>
                </c:pt>
                <c:pt idx="1318">
                  <c:v>1130.5714285710101</c:v>
                </c:pt>
                <c:pt idx="1319">
                  <c:v>1131.42857142815</c:v>
                </c:pt>
                <c:pt idx="1320">
                  <c:v>1132.2857142852899</c:v>
                </c:pt>
                <c:pt idx="1321">
                  <c:v>1133.1428571424301</c:v>
                </c:pt>
                <c:pt idx="1322">
                  <c:v>1133.99999999957</c:v>
                </c:pt>
                <c:pt idx="1323">
                  <c:v>1134.85714285671</c:v>
                </c:pt>
                <c:pt idx="1324">
                  <c:v>1135.7142857138499</c:v>
                </c:pt>
                <c:pt idx="1325">
                  <c:v>1136.5714285709901</c:v>
                </c:pt>
                <c:pt idx="1326">
                  <c:v>1137.42857142813</c:v>
                </c:pt>
                <c:pt idx="1327">
                  <c:v>1138.2857142852699</c:v>
                </c:pt>
                <c:pt idx="1328">
                  <c:v>1139.1428571424101</c:v>
                </c:pt>
                <c:pt idx="1329">
                  <c:v>1139.99999999955</c:v>
                </c:pt>
                <c:pt idx="1330">
                  <c:v>1140.85714285669</c:v>
                </c:pt>
                <c:pt idx="1331">
                  <c:v>1141.7142857138299</c:v>
                </c:pt>
                <c:pt idx="1332">
                  <c:v>1142.5714285709701</c:v>
                </c:pt>
                <c:pt idx="1333">
                  <c:v>1143.42857142811</c:v>
                </c:pt>
                <c:pt idx="1334">
                  <c:v>1144.2857142852499</c:v>
                </c:pt>
                <c:pt idx="1335">
                  <c:v>1145.1428571423901</c:v>
                </c:pt>
                <c:pt idx="1336">
                  <c:v>1145.99999999953</c:v>
                </c:pt>
                <c:pt idx="1337">
                  <c:v>1146.85714285667</c:v>
                </c:pt>
                <c:pt idx="1338">
                  <c:v>1147.7142857138101</c:v>
                </c:pt>
                <c:pt idx="1339">
                  <c:v>1148.57142857095</c:v>
                </c:pt>
                <c:pt idx="1340">
                  <c:v>1149.42857142809</c:v>
                </c:pt>
                <c:pt idx="1341">
                  <c:v>1150.2857142852299</c:v>
                </c:pt>
                <c:pt idx="1342">
                  <c:v>1151.1428571423701</c:v>
                </c:pt>
                <c:pt idx="1343">
                  <c:v>1151.99999999951</c:v>
                </c:pt>
                <c:pt idx="1344">
                  <c:v>1152.8571428566499</c:v>
                </c:pt>
                <c:pt idx="1345">
                  <c:v>1153.7142857137901</c:v>
                </c:pt>
                <c:pt idx="1346">
                  <c:v>1154.57142857093</c:v>
                </c:pt>
                <c:pt idx="1347">
                  <c:v>1155.42857142807</c:v>
                </c:pt>
                <c:pt idx="1348">
                  <c:v>1156.2857142852099</c:v>
                </c:pt>
                <c:pt idx="1349">
                  <c:v>1157.1428571423501</c:v>
                </c:pt>
                <c:pt idx="1350">
                  <c:v>1157.99999999949</c:v>
                </c:pt>
                <c:pt idx="1351">
                  <c:v>1158.8571428566299</c:v>
                </c:pt>
                <c:pt idx="1352">
                  <c:v>1159.7142857137701</c:v>
                </c:pt>
                <c:pt idx="1353">
                  <c:v>1160.57142857091</c:v>
                </c:pt>
                <c:pt idx="1354">
                  <c:v>1161.42857142805</c:v>
                </c:pt>
                <c:pt idx="1355">
                  <c:v>1162.2857142851899</c:v>
                </c:pt>
                <c:pt idx="1356">
                  <c:v>1163.1428571423301</c:v>
                </c:pt>
                <c:pt idx="1357">
                  <c:v>1163.99999999947</c:v>
                </c:pt>
                <c:pt idx="1358">
                  <c:v>1164.8571428566099</c:v>
                </c:pt>
                <c:pt idx="1359">
                  <c:v>1165.7142857137501</c:v>
                </c:pt>
                <c:pt idx="1360">
                  <c:v>1166.57142857089</c:v>
                </c:pt>
                <c:pt idx="1361">
                  <c:v>1167.42857142803</c:v>
                </c:pt>
                <c:pt idx="1362">
                  <c:v>1168.2857142851699</c:v>
                </c:pt>
                <c:pt idx="1363">
                  <c:v>1169.14285714231</c:v>
                </c:pt>
                <c:pt idx="1364">
                  <c:v>1169.99999999945</c:v>
                </c:pt>
                <c:pt idx="1365">
                  <c:v>1170.8571428565899</c:v>
                </c:pt>
                <c:pt idx="1366">
                  <c:v>1171.7142857137301</c:v>
                </c:pt>
                <c:pt idx="1367">
                  <c:v>1172.57142857087</c:v>
                </c:pt>
                <c:pt idx="1368">
                  <c:v>1173.4285714280099</c:v>
                </c:pt>
                <c:pt idx="1369">
                  <c:v>1174.2857142851501</c:v>
                </c:pt>
                <c:pt idx="1370">
                  <c:v>1175.14285714229</c:v>
                </c:pt>
                <c:pt idx="1371">
                  <c:v>1175.99999999943</c:v>
                </c:pt>
                <c:pt idx="1372">
                  <c:v>1176.8571428565699</c:v>
                </c:pt>
                <c:pt idx="1373">
                  <c:v>1177.7142857137101</c:v>
                </c:pt>
                <c:pt idx="1374">
                  <c:v>1178.57142857085</c:v>
                </c:pt>
                <c:pt idx="1375">
                  <c:v>1179.4285714279899</c:v>
                </c:pt>
                <c:pt idx="1376">
                  <c:v>1180.2857142851301</c:v>
                </c:pt>
                <c:pt idx="1377">
                  <c:v>1181.14285714227</c:v>
                </c:pt>
                <c:pt idx="1378">
                  <c:v>1181.99999999941</c:v>
                </c:pt>
                <c:pt idx="1379">
                  <c:v>1182.8571428565499</c:v>
                </c:pt>
                <c:pt idx="1380">
                  <c:v>1183.7142857136901</c:v>
                </c:pt>
                <c:pt idx="1381">
                  <c:v>1184.57142857083</c:v>
                </c:pt>
                <c:pt idx="1382">
                  <c:v>1185.4285714279699</c:v>
                </c:pt>
                <c:pt idx="1383">
                  <c:v>1186.2857142851101</c:v>
                </c:pt>
                <c:pt idx="1384">
                  <c:v>1187.14285714225</c:v>
                </c:pt>
                <c:pt idx="1385">
                  <c:v>1187.99999999939</c:v>
                </c:pt>
                <c:pt idx="1386">
                  <c:v>1188.8571428565299</c:v>
                </c:pt>
                <c:pt idx="1387">
                  <c:v>1189.7142857136701</c:v>
                </c:pt>
                <c:pt idx="1388">
                  <c:v>1190.57142857081</c:v>
                </c:pt>
                <c:pt idx="1389">
                  <c:v>1191.4285714279499</c:v>
                </c:pt>
                <c:pt idx="1390">
                  <c:v>1192.2857142850901</c:v>
                </c:pt>
                <c:pt idx="1391">
                  <c:v>1193.14285714223</c:v>
                </c:pt>
                <c:pt idx="1392">
                  <c:v>1193.9999999993699</c:v>
                </c:pt>
                <c:pt idx="1393">
                  <c:v>1194.8571428565101</c:v>
                </c:pt>
                <c:pt idx="1394">
                  <c:v>1195.71428571365</c:v>
                </c:pt>
                <c:pt idx="1395">
                  <c:v>1196.57142857079</c:v>
                </c:pt>
                <c:pt idx="1396">
                  <c:v>1197.4285714279299</c:v>
                </c:pt>
                <c:pt idx="1397">
                  <c:v>1198.2857142850701</c:v>
                </c:pt>
                <c:pt idx="1398">
                  <c:v>1199.14285714221</c:v>
                </c:pt>
                <c:pt idx="1399">
                  <c:v>1199.9999999993499</c:v>
                </c:pt>
                <c:pt idx="1400">
                  <c:v>1200.8571428564901</c:v>
                </c:pt>
                <c:pt idx="1401">
                  <c:v>1201.71428571363</c:v>
                </c:pt>
                <c:pt idx="1402">
                  <c:v>1202.57142857077</c:v>
                </c:pt>
                <c:pt idx="1403">
                  <c:v>1203.4285714279099</c:v>
                </c:pt>
                <c:pt idx="1404">
                  <c:v>1204.2857142850501</c:v>
                </c:pt>
                <c:pt idx="1405">
                  <c:v>1205.14285714219</c:v>
                </c:pt>
                <c:pt idx="1406">
                  <c:v>1205.9999999993299</c:v>
                </c:pt>
                <c:pt idx="1407">
                  <c:v>1206.8571428564701</c:v>
                </c:pt>
                <c:pt idx="1408">
                  <c:v>1207.71428571361</c:v>
                </c:pt>
                <c:pt idx="1409">
                  <c:v>1208.57142857075</c:v>
                </c:pt>
                <c:pt idx="1410">
                  <c:v>1209.4285714278899</c:v>
                </c:pt>
                <c:pt idx="1411">
                  <c:v>1210.2857142850301</c:v>
                </c:pt>
                <c:pt idx="1412">
                  <c:v>1211.14285714217</c:v>
                </c:pt>
                <c:pt idx="1413">
                  <c:v>1211.9999999993099</c:v>
                </c:pt>
                <c:pt idx="1414">
                  <c:v>1212.8571428564501</c:v>
                </c:pt>
                <c:pt idx="1415">
                  <c:v>1213.71428571359</c:v>
                </c:pt>
                <c:pt idx="1416">
                  <c:v>1214.5714285707299</c:v>
                </c:pt>
                <c:pt idx="1417">
                  <c:v>1215.4285714278701</c:v>
                </c:pt>
                <c:pt idx="1418">
                  <c:v>1216.28571428501</c:v>
                </c:pt>
                <c:pt idx="1419">
                  <c:v>1217.14285714215</c:v>
                </c:pt>
                <c:pt idx="1420">
                  <c:v>1217.9999999992899</c:v>
                </c:pt>
                <c:pt idx="1421">
                  <c:v>1218.8571428564301</c:v>
                </c:pt>
                <c:pt idx="1422">
                  <c:v>1219.71428571357</c:v>
                </c:pt>
                <c:pt idx="1423">
                  <c:v>1220.5714285707099</c:v>
                </c:pt>
                <c:pt idx="1424">
                  <c:v>1221.4285714278501</c:v>
                </c:pt>
                <c:pt idx="1425">
                  <c:v>1222.28571428499</c:v>
                </c:pt>
                <c:pt idx="1426">
                  <c:v>1223.14285714213</c:v>
                </c:pt>
                <c:pt idx="1427">
                  <c:v>1223.9999999992699</c:v>
                </c:pt>
                <c:pt idx="1428">
                  <c:v>1224.8571428564101</c:v>
                </c:pt>
                <c:pt idx="1429">
                  <c:v>1225.71428571355</c:v>
                </c:pt>
                <c:pt idx="1430">
                  <c:v>1226.5714285706899</c:v>
                </c:pt>
                <c:pt idx="1431">
                  <c:v>1227.4285714278301</c:v>
                </c:pt>
                <c:pt idx="1432">
                  <c:v>1228.28571428497</c:v>
                </c:pt>
                <c:pt idx="1433">
                  <c:v>1229.14285714211</c:v>
                </c:pt>
                <c:pt idx="1434">
                  <c:v>1229.9999999992499</c:v>
                </c:pt>
                <c:pt idx="1435">
                  <c:v>1230.8571428563901</c:v>
                </c:pt>
                <c:pt idx="1436">
                  <c:v>1231.71428571353</c:v>
                </c:pt>
                <c:pt idx="1437">
                  <c:v>1232.5714285706699</c:v>
                </c:pt>
                <c:pt idx="1438">
                  <c:v>1233.4285714278101</c:v>
                </c:pt>
                <c:pt idx="1439">
                  <c:v>1234.28571428495</c:v>
                </c:pt>
                <c:pt idx="1440">
                  <c:v>1235.14285714209</c:v>
                </c:pt>
                <c:pt idx="1441">
                  <c:v>1235.9999999992301</c:v>
                </c:pt>
                <c:pt idx="1442">
                  <c:v>1236.85714285637</c:v>
                </c:pt>
                <c:pt idx="1443">
                  <c:v>1237.71428571351</c:v>
                </c:pt>
                <c:pt idx="1444">
                  <c:v>1238.5714285706499</c:v>
                </c:pt>
                <c:pt idx="1445">
                  <c:v>1239.4285714277901</c:v>
                </c:pt>
                <c:pt idx="1446">
                  <c:v>1240.28571428493</c:v>
                </c:pt>
                <c:pt idx="1447">
                  <c:v>1241.1428571420699</c:v>
                </c:pt>
                <c:pt idx="1448">
                  <c:v>1241.9999999992101</c:v>
                </c:pt>
                <c:pt idx="1449">
                  <c:v>1242.85714285635</c:v>
                </c:pt>
                <c:pt idx="1450">
                  <c:v>1243.71428571349</c:v>
                </c:pt>
                <c:pt idx="1451">
                  <c:v>1244.5714285706299</c:v>
                </c:pt>
                <c:pt idx="1452">
                  <c:v>1245.4285714277701</c:v>
                </c:pt>
                <c:pt idx="1453">
                  <c:v>1246.28571428491</c:v>
                </c:pt>
                <c:pt idx="1454">
                  <c:v>1247.1428571420499</c:v>
                </c:pt>
                <c:pt idx="1455">
                  <c:v>1247.9999999991901</c:v>
                </c:pt>
                <c:pt idx="1456">
                  <c:v>1248.85714285633</c:v>
                </c:pt>
                <c:pt idx="1457">
                  <c:v>1249.71428571347</c:v>
                </c:pt>
                <c:pt idx="1458">
                  <c:v>1250.5714285706099</c:v>
                </c:pt>
                <c:pt idx="1459">
                  <c:v>1251.4285714277501</c:v>
                </c:pt>
                <c:pt idx="1460">
                  <c:v>1252.28571428489</c:v>
                </c:pt>
                <c:pt idx="1461">
                  <c:v>1253.1428571420299</c:v>
                </c:pt>
                <c:pt idx="1462">
                  <c:v>1253.9999999991701</c:v>
                </c:pt>
                <c:pt idx="1463">
                  <c:v>1254.85714285631</c:v>
                </c:pt>
                <c:pt idx="1464">
                  <c:v>1255.71428571345</c:v>
                </c:pt>
                <c:pt idx="1465">
                  <c:v>1256.5714285705899</c:v>
                </c:pt>
                <c:pt idx="1466">
                  <c:v>1257.42857142773</c:v>
                </c:pt>
                <c:pt idx="1467">
                  <c:v>1258.28571428487</c:v>
                </c:pt>
                <c:pt idx="1468">
                  <c:v>1259.1428571420099</c:v>
                </c:pt>
                <c:pt idx="1469">
                  <c:v>1259.9999999991501</c:v>
                </c:pt>
                <c:pt idx="1470">
                  <c:v>1260.85714285629</c:v>
                </c:pt>
                <c:pt idx="1471">
                  <c:v>1261.7142857134299</c:v>
                </c:pt>
                <c:pt idx="1472">
                  <c:v>1262.5714285705701</c:v>
                </c:pt>
                <c:pt idx="1473">
                  <c:v>1263.42857142771</c:v>
                </c:pt>
                <c:pt idx="1474">
                  <c:v>1264.28571428485</c:v>
                </c:pt>
                <c:pt idx="1475">
                  <c:v>1265.1428571419999</c:v>
                </c:pt>
                <c:pt idx="1476">
                  <c:v>1265.9999999991401</c:v>
                </c:pt>
                <c:pt idx="1477">
                  <c:v>1266.85714285628</c:v>
                </c:pt>
                <c:pt idx="1478">
                  <c:v>1267.7142857134099</c:v>
                </c:pt>
                <c:pt idx="1479">
                  <c:v>1268.5714285705501</c:v>
                </c:pt>
                <c:pt idx="1480">
                  <c:v>1269.4285714277</c:v>
                </c:pt>
                <c:pt idx="1481">
                  <c:v>1270.28571428483</c:v>
                </c:pt>
                <c:pt idx="1482">
                  <c:v>1271.1428571419799</c:v>
                </c:pt>
                <c:pt idx="1483">
                  <c:v>1271.9999999991201</c:v>
                </c:pt>
                <c:pt idx="1484">
                  <c:v>1272.85714285625</c:v>
                </c:pt>
                <c:pt idx="1485">
                  <c:v>1273.7142857133899</c:v>
                </c:pt>
                <c:pt idx="1486">
                  <c:v>1274.7142857133899</c:v>
                </c:pt>
                <c:pt idx="1487">
                  <c:v>1275.7142857133899</c:v>
                </c:pt>
                <c:pt idx="1488">
                  <c:v>1276.7142857133899</c:v>
                </c:pt>
                <c:pt idx="1489">
                  <c:v>1277.7142857133899</c:v>
                </c:pt>
                <c:pt idx="1490">
                  <c:v>1278.7142857133899</c:v>
                </c:pt>
                <c:pt idx="1491">
                  <c:v>1279.7142857133899</c:v>
                </c:pt>
                <c:pt idx="1492">
                  <c:v>1280.7142857133899</c:v>
                </c:pt>
                <c:pt idx="1493">
                  <c:v>1281.7142857133899</c:v>
                </c:pt>
                <c:pt idx="1494">
                  <c:v>1282.7142857133899</c:v>
                </c:pt>
                <c:pt idx="1495">
                  <c:v>1283.7142857133899</c:v>
                </c:pt>
                <c:pt idx="1496">
                  <c:v>1284.7142857133899</c:v>
                </c:pt>
                <c:pt idx="1497">
                  <c:v>1285.7142857133899</c:v>
                </c:pt>
                <c:pt idx="1498">
                  <c:v>1286.7142857133899</c:v>
                </c:pt>
                <c:pt idx="1499">
                  <c:v>1287.7142857133899</c:v>
                </c:pt>
                <c:pt idx="1500">
                  <c:v>1288.7142857133899</c:v>
                </c:pt>
                <c:pt idx="1501">
                  <c:v>1289.7142857133899</c:v>
                </c:pt>
                <c:pt idx="1502">
                  <c:v>1290.7142857133899</c:v>
                </c:pt>
                <c:pt idx="1503">
                  <c:v>1291.7142857133899</c:v>
                </c:pt>
                <c:pt idx="1504">
                  <c:v>1292.7142857133899</c:v>
                </c:pt>
                <c:pt idx="1505">
                  <c:v>1293.7142857133899</c:v>
                </c:pt>
                <c:pt idx="1506">
                  <c:v>1294.7142857133899</c:v>
                </c:pt>
                <c:pt idx="1507">
                  <c:v>1295.7142857133899</c:v>
                </c:pt>
                <c:pt idx="1508">
                  <c:v>1296.7142857133899</c:v>
                </c:pt>
                <c:pt idx="1509">
                  <c:v>1297.7142857133899</c:v>
                </c:pt>
                <c:pt idx="1510">
                  <c:v>1298.7142857133899</c:v>
                </c:pt>
                <c:pt idx="1511">
                  <c:v>1299.7142857133899</c:v>
                </c:pt>
                <c:pt idx="1512">
                  <c:v>1300.7142857133899</c:v>
                </c:pt>
                <c:pt idx="1513">
                  <c:v>1301.7142857133899</c:v>
                </c:pt>
                <c:pt idx="1514">
                  <c:v>1302.7142857133899</c:v>
                </c:pt>
                <c:pt idx="1515">
                  <c:v>1303.7142857133899</c:v>
                </c:pt>
                <c:pt idx="1516">
                  <c:v>1304.7142857133899</c:v>
                </c:pt>
                <c:pt idx="1517">
                  <c:v>1305.7142857133899</c:v>
                </c:pt>
                <c:pt idx="1518">
                  <c:v>1306.7142857133899</c:v>
                </c:pt>
                <c:pt idx="1519">
                  <c:v>1307.7142857133899</c:v>
                </c:pt>
                <c:pt idx="1520">
                  <c:v>1308.7142857133899</c:v>
                </c:pt>
                <c:pt idx="1521">
                  <c:v>1309.7142857133899</c:v>
                </c:pt>
                <c:pt idx="1522">
                  <c:v>1310.7142857133899</c:v>
                </c:pt>
                <c:pt idx="1523">
                  <c:v>1311.7142857133899</c:v>
                </c:pt>
                <c:pt idx="1524">
                  <c:v>1312.7142857133899</c:v>
                </c:pt>
                <c:pt idx="1525">
                  <c:v>1313.7142857133899</c:v>
                </c:pt>
                <c:pt idx="1526">
                  <c:v>1314.7142857133899</c:v>
                </c:pt>
                <c:pt idx="1527">
                  <c:v>1315.7142857133899</c:v>
                </c:pt>
                <c:pt idx="1528">
                  <c:v>1316.7142857133899</c:v>
                </c:pt>
                <c:pt idx="1529">
                  <c:v>1317.7142857133899</c:v>
                </c:pt>
                <c:pt idx="1530">
                  <c:v>1318.7142857133899</c:v>
                </c:pt>
                <c:pt idx="1531">
                  <c:v>1319.7142857133899</c:v>
                </c:pt>
                <c:pt idx="1532">
                  <c:v>1320.7142857133899</c:v>
                </c:pt>
                <c:pt idx="1533">
                  <c:v>1321.7142857133899</c:v>
                </c:pt>
                <c:pt idx="1534">
                  <c:v>1322.7142857133899</c:v>
                </c:pt>
                <c:pt idx="1535">
                  <c:v>1323.7142857133899</c:v>
                </c:pt>
                <c:pt idx="1536">
                  <c:v>1324.7142857133899</c:v>
                </c:pt>
                <c:pt idx="1537">
                  <c:v>1325.7142857133899</c:v>
                </c:pt>
                <c:pt idx="1538">
                  <c:v>1326.7142857133899</c:v>
                </c:pt>
                <c:pt idx="1539">
                  <c:v>1327.7142857133899</c:v>
                </c:pt>
                <c:pt idx="1540">
                  <c:v>1328.7142857133899</c:v>
                </c:pt>
                <c:pt idx="1541">
                  <c:v>1329.7142857133899</c:v>
                </c:pt>
                <c:pt idx="1542">
                  <c:v>1330.7142857133899</c:v>
                </c:pt>
                <c:pt idx="1543">
                  <c:v>1331.7142857133899</c:v>
                </c:pt>
                <c:pt idx="1544">
                  <c:v>1332.7142857133899</c:v>
                </c:pt>
                <c:pt idx="1545">
                  <c:v>1333.7142857133899</c:v>
                </c:pt>
                <c:pt idx="1546">
                  <c:v>1334.7142857133899</c:v>
                </c:pt>
                <c:pt idx="1547">
                  <c:v>1335.7142857133899</c:v>
                </c:pt>
                <c:pt idx="1548">
                  <c:v>1336.7142857133899</c:v>
                </c:pt>
                <c:pt idx="1549">
                  <c:v>1337.7142857133899</c:v>
                </c:pt>
                <c:pt idx="1550">
                  <c:v>1338.7142857133899</c:v>
                </c:pt>
                <c:pt idx="1551">
                  <c:v>1339.7142857133899</c:v>
                </c:pt>
                <c:pt idx="1552">
                  <c:v>1340.7142857133899</c:v>
                </c:pt>
                <c:pt idx="1553">
                  <c:v>1341.7142857133899</c:v>
                </c:pt>
                <c:pt idx="1554">
                  <c:v>1342.7142857133899</c:v>
                </c:pt>
                <c:pt idx="1555">
                  <c:v>1343.7142857133899</c:v>
                </c:pt>
                <c:pt idx="1556">
                  <c:v>1344.7142857133899</c:v>
                </c:pt>
                <c:pt idx="1557">
                  <c:v>1345.7142857133899</c:v>
                </c:pt>
                <c:pt idx="1558">
                  <c:v>1346.7142857133899</c:v>
                </c:pt>
                <c:pt idx="1559">
                  <c:v>1347.7142857133899</c:v>
                </c:pt>
                <c:pt idx="1560">
                  <c:v>1348.7142857133899</c:v>
                </c:pt>
                <c:pt idx="1561">
                  <c:v>1349.7142857133899</c:v>
                </c:pt>
                <c:pt idx="1562">
                  <c:v>1350.7142857133899</c:v>
                </c:pt>
                <c:pt idx="1563">
                  <c:v>1351.7142857133899</c:v>
                </c:pt>
                <c:pt idx="1564">
                  <c:v>1352.7142857133899</c:v>
                </c:pt>
                <c:pt idx="1565">
                  <c:v>1353.7142857133899</c:v>
                </c:pt>
                <c:pt idx="1566">
                  <c:v>1354.7142857133899</c:v>
                </c:pt>
                <c:pt idx="1567">
                  <c:v>1355.7142857133899</c:v>
                </c:pt>
                <c:pt idx="1568">
                  <c:v>1356.7142857133899</c:v>
                </c:pt>
                <c:pt idx="1569">
                  <c:v>1357.7142857133899</c:v>
                </c:pt>
                <c:pt idx="1570">
                  <c:v>1358.7142857133899</c:v>
                </c:pt>
                <c:pt idx="1571">
                  <c:v>1359.7142857133899</c:v>
                </c:pt>
                <c:pt idx="1572">
                  <c:v>1360.7142857133899</c:v>
                </c:pt>
                <c:pt idx="1573">
                  <c:v>1361.7142857133899</c:v>
                </c:pt>
                <c:pt idx="1574">
                  <c:v>1362.7142857133899</c:v>
                </c:pt>
                <c:pt idx="1575">
                  <c:v>1363.7142857133899</c:v>
                </c:pt>
                <c:pt idx="1576">
                  <c:v>1364.7142857133899</c:v>
                </c:pt>
                <c:pt idx="1577">
                  <c:v>1365.7142857133899</c:v>
                </c:pt>
                <c:pt idx="1578">
                  <c:v>1366.7142857133899</c:v>
                </c:pt>
                <c:pt idx="1579">
                  <c:v>1367.7142857133899</c:v>
                </c:pt>
                <c:pt idx="1580">
                  <c:v>1368.7142857133899</c:v>
                </c:pt>
                <c:pt idx="1581">
                  <c:v>1369.7142857133899</c:v>
                </c:pt>
                <c:pt idx="1582">
                  <c:v>1370.7142857133899</c:v>
                </c:pt>
                <c:pt idx="1583">
                  <c:v>1371.7142857133899</c:v>
                </c:pt>
                <c:pt idx="1584">
                  <c:v>1372.7142857133899</c:v>
                </c:pt>
                <c:pt idx="1585">
                  <c:v>1373.7142857133899</c:v>
                </c:pt>
                <c:pt idx="1586">
                  <c:v>1374.7142857133899</c:v>
                </c:pt>
                <c:pt idx="1587">
                  <c:v>1375.7142857133899</c:v>
                </c:pt>
                <c:pt idx="1588">
                  <c:v>1376.7142857133899</c:v>
                </c:pt>
                <c:pt idx="1589">
                  <c:v>1377.7142857133899</c:v>
                </c:pt>
                <c:pt idx="1590">
                  <c:v>1378.7142857133899</c:v>
                </c:pt>
                <c:pt idx="1591">
                  <c:v>1379.7142857133899</c:v>
                </c:pt>
                <c:pt idx="1592">
                  <c:v>1380.7142857133899</c:v>
                </c:pt>
                <c:pt idx="1593">
                  <c:v>1381.7142857133899</c:v>
                </c:pt>
                <c:pt idx="1594">
                  <c:v>1382.7142857133899</c:v>
                </c:pt>
                <c:pt idx="1595">
                  <c:v>1383.7142857133899</c:v>
                </c:pt>
                <c:pt idx="1596">
                  <c:v>1384.7142857133899</c:v>
                </c:pt>
                <c:pt idx="1597">
                  <c:v>1385.7142857133899</c:v>
                </c:pt>
                <c:pt idx="1598">
                  <c:v>1386.7142857133899</c:v>
                </c:pt>
                <c:pt idx="1599">
                  <c:v>1387.7142857133899</c:v>
                </c:pt>
                <c:pt idx="1600">
                  <c:v>1388.7142857133899</c:v>
                </c:pt>
                <c:pt idx="1601">
                  <c:v>1389.7142857133899</c:v>
                </c:pt>
                <c:pt idx="1602">
                  <c:v>1390.7142857133899</c:v>
                </c:pt>
                <c:pt idx="1603">
                  <c:v>1391.7142857133899</c:v>
                </c:pt>
                <c:pt idx="1604">
                  <c:v>1392.7142857133899</c:v>
                </c:pt>
                <c:pt idx="1605">
                  <c:v>1393.7142857133899</c:v>
                </c:pt>
                <c:pt idx="1606">
                  <c:v>1394.7142857133899</c:v>
                </c:pt>
                <c:pt idx="1607">
                  <c:v>1395.7142857133899</c:v>
                </c:pt>
                <c:pt idx="1608">
                  <c:v>1396.7142857133899</c:v>
                </c:pt>
                <c:pt idx="1609">
                  <c:v>1397.7142857133899</c:v>
                </c:pt>
                <c:pt idx="1610">
                  <c:v>1398.7142857133899</c:v>
                </c:pt>
                <c:pt idx="1611">
                  <c:v>1399.7142857133899</c:v>
                </c:pt>
                <c:pt idx="1612">
                  <c:v>1400.7142857133899</c:v>
                </c:pt>
                <c:pt idx="1613">
                  <c:v>1401.7142857133899</c:v>
                </c:pt>
                <c:pt idx="1614">
                  <c:v>1402.7142857133899</c:v>
                </c:pt>
                <c:pt idx="1615">
                  <c:v>1403.7142857133899</c:v>
                </c:pt>
                <c:pt idx="1616">
                  <c:v>1404.7142857133899</c:v>
                </c:pt>
                <c:pt idx="1617">
                  <c:v>1405.7142857133899</c:v>
                </c:pt>
                <c:pt idx="1618">
                  <c:v>1406.7142857133899</c:v>
                </c:pt>
                <c:pt idx="1619">
                  <c:v>1407.7142857133899</c:v>
                </c:pt>
                <c:pt idx="1620">
                  <c:v>1408.7142857133899</c:v>
                </c:pt>
                <c:pt idx="1621">
                  <c:v>1409.7142857133899</c:v>
                </c:pt>
                <c:pt idx="1622">
                  <c:v>1410.7142857133899</c:v>
                </c:pt>
              </c:numCache>
            </c:numRef>
          </c:xVal>
          <c:yVal>
            <c:numRef>
              <c:f>[1]ThermRot_4DDLAM!$B$2:$B$2500</c:f>
              <c:numCache>
                <c:formatCode>0.00</c:formatCode>
                <c:ptCount val="2499"/>
                <c:pt idx="0">
                  <c:v>3.79218492296055</c:v>
                </c:pt>
                <c:pt idx="1">
                  <c:v>3.6214451506245902</c:v>
                </c:pt>
                <c:pt idx="2">
                  <c:v>4.0354065330640099</c:v>
                </c:pt>
                <c:pt idx="3">
                  <c:v>4.18639047318739</c:v>
                </c:pt>
                <c:pt idx="4">
                  <c:v>4.2611566332187003</c:v>
                </c:pt>
                <c:pt idx="5">
                  <c:v>4.3177560761283598</c:v>
                </c:pt>
                <c:pt idx="6">
                  <c:v>4.3406465322177601</c:v>
                </c:pt>
                <c:pt idx="7">
                  <c:v>4.3582859274681498</c:v>
                </c:pt>
                <c:pt idx="8">
                  <c:v>4.3701421528483602</c:v>
                </c:pt>
                <c:pt idx="9">
                  <c:v>4.38705210272198</c:v>
                </c:pt>
                <c:pt idx="10">
                  <c:v>4.4085398940423399</c:v>
                </c:pt>
                <c:pt idx="11">
                  <c:v>4.4331736570563001</c:v>
                </c:pt>
                <c:pt idx="12">
                  <c:v>4.4610612049512897</c:v>
                </c:pt>
                <c:pt idx="13">
                  <c:v>4.4941489039512197</c:v>
                </c:pt>
                <c:pt idx="14">
                  <c:v>4.5304502213299296</c:v>
                </c:pt>
                <c:pt idx="15">
                  <c:v>4.5708426089048499</c:v>
                </c:pt>
                <c:pt idx="16">
                  <c:v>4.6149538158592502</c:v>
                </c:pt>
                <c:pt idx="17">
                  <c:v>4.6611283934965799</c:v>
                </c:pt>
                <c:pt idx="18">
                  <c:v>4.7079478415003999</c:v>
                </c:pt>
                <c:pt idx="19">
                  <c:v>4.7568747091972998</c:v>
                </c:pt>
                <c:pt idx="20">
                  <c:v>4.80708215018893</c:v>
                </c:pt>
                <c:pt idx="21">
                  <c:v>4.85744967179855</c:v>
                </c:pt>
                <c:pt idx="22">
                  <c:v>4.9065965829171301</c:v>
                </c:pt>
                <c:pt idx="23">
                  <c:v>4.9547695587672296</c:v>
                </c:pt>
                <c:pt idx="24">
                  <c:v>5.0026896739723101</c:v>
                </c:pt>
                <c:pt idx="25">
                  <c:v>5.04986885627555</c:v>
                </c:pt>
                <c:pt idx="26">
                  <c:v>5.0962839060563097</c:v>
                </c:pt>
                <c:pt idx="27">
                  <c:v>5.1414441617551301</c:v>
                </c:pt>
                <c:pt idx="28">
                  <c:v>5.1855514710657902</c:v>
                </c:pt>
                <c:pt idx="29">
                  <c:v>5.2291316774389802</c:v>
                </c:pt>
                <c:pt idx="30">
                  <c:v>5.2720998225992801</c:v>
                </c:pt>
                <c:pt idx="31">
                  <c:v>5.3155054210627801</c:v>
                </c:pt>
                <c:pt idx="32">
                  <c:v>5.3587183100847398</c:v>
                </c:pt>
                <c:pt idx="33">
                  <c:v>5.4013519653121804</c:v>
                </c:pt>
                <c:pt idx="34">
                  <c:v>5.4435889512378397</c:v>
                </c:pt>
                <c:pt idx="35">
                  <c:v>5.4856588531447601</c:v>
                </c:pt>
                <c:pt idx="36">
                  <c:v>5.5275148964274603</c:v>
                </c:pt>
                <c:pt idx="37">
                  <c:v>5.5518703321280096</c:v>
                </c:pt>
                <c:pt idx="38">
                  <c:v>5.5998215058291798</c:v>
                </c:pt>
                <c:pt idx="39">
                  <c:v>5.6335573006812503</c:v>
                </c:pt>
                <c:pt idx="40">
                  <c:v>5.6757668758664002</c:v>
                </c:pt>
                <c:pt idx="41">
                  <c:v>5.7132614830818103</c:v>
                </c:pt>
                <c:pt idx="42">
                  <c:v>5.7533095533875898</c:v>
                </c:pt>
                <c:pt idx="43">
                  <c:v>5.7918096300431499</c:v>
                </c:pt>
                <c:pt idx="44">
                  <c:v>5.8309207247792303</c:v>
                </c:pt>
                <c:pt idx="45">
                  <c:v>5.8705240715042697</c:v>
                </c:pt>
                <c:pt idx="46">
                  <c:v>5.90935237128142</c:v>
                </c:pt>
                <c:pt idx="47">
                  <c:v>5.9487348807568301</c:v>
                </c:pt>
                <c:pt idx="48">
                  <c:v>5.9873635513566699</c:v>
                </c:pt>
                <c:pt idx="49">
                  <c:v>6.02580981209847</c:v>
                </c:pt>
                <c:pt idx="50">
                  <c:v>6.0638083495203299</c:v>
                </c:pt>
                <c:pt idx="51">
                  <c:v>6.1020577637112696</c:v>
                </c:pt>
                <c:pt idx="52">
                  <c:v>6.1399428441454802</c:v>
                </c:pt>
                <c:pt idx="53">
                  <c:v>6.1772395841089702</c:v>
                </c:pt>
                <c:pt idx="54">
                  <c:v>6.2141411376567097</c:v>
                </c:pt>
                <c:pt idx="55">
                  <c:v>6.2500919091249498</c:v>
                </c:pt>
                <c:pt idx="56">
                  <c:v>6.2858736678990104</c:v>
                </c:pt>
                <c:pt idx="57">
                  <c:v>6.3215817176776801</c:v>
                </c:pt>
                <c:pt idx="58">
                  <c:v>6.3568676682629199</c:v>
                </c:pt>
                <c:pt idx="59">
                  <c:v>6.3920244628674903</c:v>
                </c:pt>
                <c:pt idx="60">
                  <c:v>6.4260808933722</c:v>
                </c:pt>
                <c:pt idx="61">
                  <c:v>6.4598026465658602</c:v>
                </c:pt>
                <c:pt idx="62">
                  <c:v>6.4934481286888204</c:v>
                </c:pt>
                <c:pt idx="63">
                  <c:v>6.5267832541175599</c:v>
                </c:pt>
                <c:pt idx="64">
                  <c:v>6.5594630158778804</c:v>
                </c:pt>
                <c:pt idx="65">
                  <c:v>6.59231457849876</c:v>
                </c:pt>
                <c:pt idx="66">
                  <c:v>6.6240569855346996</c:v>
                </c:pt>
                <c:pt idx="67">
                  <c:v>6.6558051179417799</c:v>
                </c:pt>
                <c:pt idx="68">
                  <c:v>6.6874584189244501</c:v>
                </c:pt>
                <c:pt idx="69">
                  <c:v>6.7193011139615804</c:v>
                </c:pt>
                <c:pt idx="70">
                  <c:v>6.7511494353252504</c:v>
                </c:pt>
                <c:pt idx="71">
                  <c:v>6.78269883021028</c:v>
                </c:pt>
                <c:pt idx="72">
                  <c:v>6.8149242161772197</c:v>
                </c:pt>
                <c:pt idx="73">
                  <c:v>6.8462746775105696</c:v>
                </c:pt>
                <c:pt idx="74">
                  <c:v>6.8781370857280297</c:v>
                </c:pt>
                <c:pt idx="75">
                  <c:v>6.9095251235227204</c:v>
                </c:pt>
                <c:pt idx="76">
                  <c:v>6.9403020535764899</c:v>
                </c:pt>
                <c:pt idx="77">
                  <c:v>6.97107694003462</c:v>
                </c:pt>
                <c:pt idx="78">
                  <c:v>7.00209649893623</c:v>
                </c:pt>
                <c:pt idx="79">
                  <c:v>7.03286538630707</c:v>
                </c:pt>
                <c:pt idx="80">
                  <c:v>7.0635394529079596</c:v>
                </c:pt>
                <c:pt idx="81">
                  <c:v>7.0936420503723498</c:v>
                </c:pt>
                <c:pt idx="82">
                  <c:v>7.1236348360051496</c:v>
                </c:pt>
                <c:pt idx="83">
                  <c:v>7.1526599993986704</c:v>
                </c:pt>
                <c:pt idx="84">
                  <c:v>7.1818584130443801</c:v>
                </c:pt>
                <c:pt idx="85">
                  <c:v>7.2097149177980802</c:v>
                </c:pt>
                <c:pt idx="86">
                  <c:v>7.2379134245313299</c:v>
                </c:pt>
                <c:pt idx="87">
                  <c:v>7.2659652195545004</c:v>
                </c:pt>
                <c:pt idx="88">
                  <c:v>7.2937468238089496</c:v>
                </c:pt>
                <c:pt idx="89">
                  <c:v>7.3208720319707803</c:v>
                </c:pt>
                <c:pt idx="90">
                  <c:v>7.3475602353977001</c:v>
                </c:pt>
                <c:pt idx="91">
                  <c:v>7.3742181841262102</c:v>
                </c:pt>
                <c:pt idx="92">
                  <c:v>7.4005563209170901</c:v>
                </c:pt>
                <c:pt idx="93">
                  <c:v>7.4267907719971999</c:v>
                </c:pt>
                <c:pt idx="94">
                  <c:v>7.4522372063173403</c:v>
                </c:pt>
                <c:pt idx="95">
                  <c:v>7.4772807650886204</c:v>
                </c:pt>
                <c:pt idx="96">
                  <c:v>7.50219423847141</c:v>
                </c:pt>
                <c:pt idx="97">
                  <c:v>7.52653555089611</c:v>
                </c:pt>
                <c:pt idx="98">
                  <c:v>7.55065599641184</c:v>
                </c:pt>
                <c:pt idx="99">
                  <c:v>7.5743674316438403</c:v>
                </c:pt>
                <c:pt idx="100">
                  <c:v>7.5981453553705203</c:v>
                </c:pt>
                <c:pt idx="101">
                  <c:v>7.6215281211698302</c:v>
                </c:pt>
                <c:pt idx="102">
                  <c:v>7.6446891607444103</c:v>
                </c:pt>
                <c:pt idx="103">
                  <c:v>7.6668671466703602</c:v>
                </c:pt>
                <c:pt idx="104">
                  <c:v>7.6898782587318797</c:v>
                </c:pt>
                <c:pt idx="105">
                  <c:v>7.7129433256748703</c:v>
                </c:pt>
                <c:pt idx="106">
                  <c:v>7.7356540910464799</c:v>
                </c:pt>
                <c:pt idx="107">
                  <c:v>7.7584434021361002</c:v>
                </c:pt>
                <c:pt idx="108">
                  <c:v>7.7810590725878503</c:v>
                </c:pt>
                <c:pt idx="109">
                  <c:v>7.8036745743764397</c:v>
                </c:pt>
                <c:pt idx="110">
                  <c:v>7.82627627052688</c:v>
                </c:pt>
                <c:pt idx="111">
                  <c:v>7.84769605780905</c:v>
                </c:pt>
                <c:pt idx="112">
                  <c:v>7.8701411581087397</c:v>
                </c:pt>
                <c:pt idx="113">
                  <c:v>7.8917122545078602</c:v>
                </c:pt>
                <c:pt idx="114">
                  <c:v>7.9136075812727702</c:v>
                </c:pt>
                <c:pt idx="115">
                  <c:v>7.9346399840731099</c:v>
                </c:pt>
                <c:pt idx="116">
                  <c:v>7.9567877361156496</c:v>
                </c:pt>
                <c:pt idx="117">
                  <c:v>7.9779621982982301</c:v>
                </c:pt>
                <c:pt idx="118">
                  <c:v>7.9995463995526297</c:v>
                </c:pt>
                <c:pt idx="119">
                  <c:v>8.0205318536511907</c:v>
                </c:pt>
                <c:pt idx="120">
                  <c:v>8.0413497456805203</c:v>
                </c:pt>
                <c:pt idx="121">
                  <c:v>8.0617725033266794</c:v>
                </c:pt>
                <c:pt idx="122">
                  <c:v>8.0822160947503008</c:v>
                </c:pt>
                <c:pt idx="123">
                  <c:v>8.1023757608257299</c:v>
                </c:pt>
                <c:pt idx="124">
                  <c:v>8.1220903297911402</c:v>
                </c:pt>
                <c:pt idx="125">
                  <c:v>8.1414707431428095</c:v>
                </c:pt>
                <c:pt idx="126">
                  <c:v>8.1610096619192092</c:v>
                </c:pt>
                <c:pt idx="127">
                  <c:v>8.1797424143613995</c:v>
                </c:pt>
                <c:pt idx="128">
                  <c:v>8.1989107668202799</c:v>
                </c:pt>
                <c:pt idx="129">
                  <c:v>8.2173495732089599</c:v>
                </c:pt>
                <c:pt idx="130">
                  <c:v>8.2357751000519297</c:v>
                </c:pt>
                <c:pt idx="131">
                  <c:v>8.2542737993563193</c:v>
                </c:pt>
                <c:pt idx="132">
                  <c:v>8.2722067369219303</c:v>
                </c:pt>
                <c:pt idx="133">
                  <c:v>8.2903336899303497</c:v>
                </c:pt>
                <c:pt idx="134">
                  <c:v>8.3078755902098198</c:v>
                </c:pt>
                <c:pt idx="135">
                  <c:v>8.3255448296242793</c:v>
                </c:pt>
                <c:pt idx="136">
                  <c:v>8.3427490032087608</c:v>
                </c:pt>
                <c:pt idx="137">
                  <c:v>8.3600178154196794</c:v>
                </c:pt>
                <c:pt idx="138">
                  <c:v>8.3768690976451392</c:v>
                </c:pt>
                <c:pt idx="139">
                  <c:v>8.3935469461500993</c:v>
                </c:pt>
                <c:pt idx="140">
                  <c:v>8.4097233258433999</c:v>
                </c:pt>
                <c:pt idx="141">
                  <c:v>8.42614535532398</c:v>
                </c:pt>
                <c:pt idx="142">
                  <c:v>8.4419381674992007</c:v>
                </c:pt>
                <c:pt idx="143">
                  <c:v>8.4578189206984504</c:v>
                </c:pt>
                <c:pt idx="144">
                  <c:v>8.4731223822413799</c:v>
                </c:pt>
                <c:pt idx="145">
                  <c:v>8.4880459092850593</c:v>
                </c:pt>
                <c:pt idx="146">
                  <c:v>8.5015119597251001</c:v>
                </c:pt>
                <c:pt idx="147">
                  <c:v>8.5161222992781695</c:v>
                </c:pt>
                <c:pt idx="148">
                  <c:v>8.5306919740645508</c:v>
                </c:pt>
                <c:pt idx="149">
                  <c:v>8.54502565197701</c:v>
                </c:pt>
                <c:pt idx="150">
                  <c:v>8.5592792198788796</c:v>
                </c:pt>
                <c:pt idx="151">
                  <c:v>8.5733174366067395</c:v>
                </c:pt>
                <c:pt idx="152">
                  <c:v>8.5871994952495907</c:v>
                </c:pt>
                <c:pt idx="153">
                  <c:v>8.6008247224706498</c:v>
                </c:pt>
                <c:pt idx="154">
                  <c:v>8.6144493882474205</c:v>
                </c:pt>
                <c:pt idx="155">
                  <c:v>8.6278723283361796</c:v>
                </c:pt>
                <c:pt idx="156">
                  <c:v>8.6414058188716201</c:v>
                </c:pt>
                <c:pt idx="157">
                  <c:v>8.6547690352262201</c:v>
                </c:pt>
                <c:pt idx="158">
                  <c:v>8.6682199133254692</c:v>
                </c:pt>
                <c:pt idx="159">
                  <c:v>8.6813604312842205</c:v>
                </c:pt>
                <c:pt idx="160">
                  <c:v>8.6945151721377201</c:v>
                </c:pt>
                <c:pt idx="161">
                  <c:v>8.7072043770912497</c:v>
                </c:pt>
                <c:pt idx="162">
                  <c:v>8.7197682133953602</c:v>
                </c:pt>
                <c:pt idx="163">
                  <c:v>8.7323332315666509</c:v>
                </c:pt>
                <c:pt idx="164">
                  <c:v>8.7450969989467602</c:v>
                </c:pt>
                <c:pt idx="165">
                  <c:v>8.7577450401979906</c:v>
                </c:pt>
                <c:pt idx="166">
                  <c:v>8.7704702885948702</c:v>
                </c:pt>
                <c:pt idx="167">
                  <c:v>8.7831523653905705</c:v>
                </c:pt>
                <c:pt idx="168">
                  <c:v>8.7958937889278896</c:v>
                </c:pt>
                <c:pt idx="169">
                  <c:v>8.8083521733977097</c:v>
                </c:pt>
                <c:pt idx="170">
                  <c:v>8.82105802612773</c:v>
                </c:pt>
                <c:pt idx="171">
                  <c:v>8.8334093166141692</c:v>
                </c:pt>
                <c:pt idx="172">
                  <c:v>8.84596124000422</c:v>
                </c:pt>
                <c:pt idx="173">
                  <c:v>8.8583341455734192</c:v>
                </c:pt>
                <c:pt idx="174">
                  <c:v>8.87042948730803</c:v>
                </c:pt>
                <c:pt idx="175">
                  <c:v>8.8825933961815196</c:v>
                </c:pt>
                <c:pt idx="176">
                  <c:v>8.8945481445626609</c:v>
                </c:pt>
                <c:pt idx="177">
                  <c:v>8.9065013711842091</c:v>
                </c:pt>
                <c:pt idx="178">
                  <c:v>8.91830515303994</c:v>
                </c:pt>
                <c:pt idx="179">
                  <c:v>8.9300463713213905</c:v>
                </c:pt>
                <c:pt idx="180">
                  <c:v>8.9415368114618996</c:v>
                </c:pt>
                <c:pt idx="181">
                  <c:v>8.9534492861415202</c:v>
                </c:pt>
                <c:pt idx="182">
                  <c:v>8.9643558207935197</c:v>
                </c:pt>
                <c:pt idx="183">
                  <c:v>8.9757965282006307</c:v>
                </c:pt>
                <c:pt idx="184">
                  <c:v>8.9864686751053</c:v>
                </c:pt>
                <c:pt idx="185">
                  <c:v>8.9972778888560896</c:v>
                </c:pt>
                <c:pt idx="186">
                  <c:v>9.0078790566612401</c:v>
                </c:pt>
                <c:pt idx="187">
                  <c:v>9.0185755784063808</c:v>
                </c:pt>
                <c:pt idx="188">
                  <c:v>9.0292204199182802</c:v>
                </c:pt>
                <c:pt idx="189">
                  <c:v>9.0398144179700992</c:v>
                </c:pt>
                <c:pt idx="190">
                  <c:v>9.0502934777375508</c:v>
                </c:pt>
                <c:pt idx="191">
                  <c:v>9.0607566188458506</c:v>
                </c:pt>
                <c:pt idx="192">
                  <c:v>9.0711138026228006</c:v>
                </c:pt>
                <c:pt idx="193">
                  <c:v>9.0813328083479501</c:v>
                </c:pt>
                <c:pt idx="194">
                  <c:v>9.0917072001628991</c:v>
                </c:pt>
                <c:pt idx="195">
                  <c:v>9.1014061876452299</c:v>
                </c:pt>
                <c:pt idx="196">
                  <c:v>9.11141238549496</c:v>
                </c:pt>
                <c:pt idx="197">
                  <c:v>9.1220285532405594</c:v>
                </c:pt>
                <c:pt idx="198">
                  <c:v>9.1318303709894195</c:v>
                </c:pt>
                <c:pt idx="199">
                  <c:v>9.1421384924814504</c:v>
                </c:pt>
                <c:pt idx="200">
                  <c:v>9.1514632378867802</c:v>
                </c:pt>
                <c:pt idx="201">
                  <c:v>9.1612917729318308</c:v>
                </c:pt>
                <c:pt idx="202">
                  <c:v>9.1706297340868996</c:v>
                </c:pt>
                <c:pt idx="203">
                  <c:v>9.1801383165298596</c:v>
                </c:pt>
                <c:pt idx="204">
                  <c:v>9.1893902937821093</c:v>
                </c:pt>
                <c:pt idx="205">
                  <c:v>9.1985231771216398</c:v>
                </c:pt>
                <c:pt idx="206">
                  <c:v>9.2075149470694093</c:v>
                </c:pt>
                <c:pt idx="207">
                  <c:v>9.2163474342482594</c:v>
                </c:pt>
                <c:pt idx="208">
                  <c:v>9.2251160647674393</c:v>
                </c:pt>
                <c:pt idx="209">
                  <c:v>9.2339957458697093</c:v>
                </c:pt>
                <c:pt idx="210">
                  <c:v>9.2426982744619508</c:v>
                </c:pt>
                <c:pt idx="211">
                  <c:v>9.2512477555003905</c:v>
                </c:pt>
                <c:pt idx="212">
                  <c:v>9.2597953622716105</c:v>
                </c:pt>
                <c:pt idx="213">
                  <c:v>9.2682527239510595</c:v>
                </c:pt>
                <c:pt idx="214">
                  <c:v>9.2766446578980499</c:v>
                </c:pt>
                <c:pt idx="215">
                  <c:v>9.2849342975500395</c:v>
                </c:pt>
                <c:pt idx="216">
                  <c:v>9.2931524852499603</c:v>
                </c:pt>
                <c:pt idx="217">
                  <c:v>9.3012854433867993</c:v>
                </c:pt>
                <c:pt idx="218">
                  <c:v>9.3090746871815302</c:v>
                </c:pt>
                <c:pt idx="219">
                  <c:v>9.3174004905695202</c:v>
                </c:pt>
                <c:pt idx="220">
                  <c:v>9.3250851625917903</c:v>
                </c:pt>
                <c:pt idx="221">
                  <c:v>9.3324757252336301</c:v>
                </c:pt>
                <c:pt idx="222">
                  <c:v>9.3401356166547203</c:v>
                </c:pt>
                <c:pt idx="223">
                  <c:v>9.3476667127910797</c:v>
                </c:pt>
                <c:pt idx="224">
                  <c:v>9.3550915744266501</c:v>
                </c:pt>
                <c:pt idx="225">
                  <c:v>9.3623204224254906</c:v>
                </c:pt>
                <c:pt idx="226">
                  <c:v>9.3697171138611601</c:v>
                </c:pt>
                <c:pt idx="227">
                  <c:v>9.3770433978970402</c:v>
                </c:pt>
                <c:pt idx="228">
                  <c:v>9.3845508554688397</c:v>
                </c:pt>
                <c:pt idx="229">
                  <c:v>9.3919096639980708</c:v>
                </c:pt>
                <c:pt idx="230">
                  <c:v>9.3991715442453998</c:v>
                </c:pt>
                <c:pt idx="231">
                  <c:v>9.4062648312082402</c:v>
                </c:pt>
                <c:pt idx="232">
                  <c:v>9.4133565673306894</c:v>
                </c:pt>
                <c:pt idx="233">
                  <c:v>9.4202944458941698</c:v>
                </c:pt>
                <c:pt idx="234">
                  <c:v>9.4269464460755792</c:v>
                </c:pt>
                <c:pt idx="235">
                  <c:v>9.4335018734320002</c:v>
                </c:pt>
                <c:pt idx="236">
                  <c:v>9.4401231928834193</c:v>
                </c:pt>
                <c:pt idx="237">
                  <c:v>9.44663614510279</c:v>
                </c:pt>
                <c:pt idx="238">
                  <c:v>9.4531348968939497</c:v>
                </c:pt>
                <c:pt idx="239">
                  <c:v>9.4595927229733299</c:v>
                </c:pt>
                <c:pt idx="240">
                  <c:v>9.4660157879234497</c:v>
                </c:pt>
                <c:pt idx="241">
                  <c:v>9.4723478808222108</c:v>
                </c:pt>
                <c:pt idx="242">
                  <c:v>9.4786638876422007</c:v>
                </c:pt>
                <c:pt idx="243">
                  <c:v>9.4849184856031297</c:v>
                </c:pt>
                <c:pt idx="244">
                  <c:v>9.4911574528453908</c:v>
                </c:pt>
                <c:pt idx="245">
                  <c:v>9.4972587034292602</c:v>
                </c:pt>
                <c:pt idx="246">
                  <c:v>9.5031545371376094</c:v>
                </c:pt>
                <c:pt idx="247">
                  <c:v>9.5086740421315099</c:v>
                </c:pt>
                <c:pt idx="248">
                  <c:v>9.5144953715148795</c:v>
                </c:pt>
                <c:pt idx="249">
                  <c:v>9.5202664753734307</c:v>
                </c:pt>
                <c:pt idx="250">
                  <c:v>9.5259965079083102</c:v>
                </c:pt>
                <c:pt idx="251">
                  <c:v>9.5316684629984092</c:v>
                </c:pt>
                <c:pt idx="252">
                  <c:v>9.5374181252820307</c:v>
                </c:pt>
                <c:pt idx="253">
                  <c:v>9.5430913831871695</c:v>
                </c:pt>
                <c:pt idx="254">
                  <c:v>9.54849493451737</c:v>
                </c:pt>
                <c:pt idx="255">
                  <c:v>9.5540929488368604</c:v>
                </c:pt>
                <c:pt idx="256">
                  <c:v>9.5596112982945005</c:v>
                </c:pt>
                <c:pt idx="257">
                  <c:v>9.5650624168939604</c:v>
                </c:pt>
                <c:pt idx="258">
                  <c:v>9.5704901479579494</c:v>
                </c:pt>
                <c:pt idx="259">
                  <c:v>9.5758518899935403</c:v>
                </c:pt>
                <c:pt idx="260">
                  <c:v>9.5811861464855994</c:v>
                </c:pt>
                <c:pt idx="261">
                  <c:v>9.5864973467111891</c:v>
                </c:pt>
                <c:pt idx="262">
                  <c:v>9.5917352233387696</c:v>
                </c:pt>
                <c:pt idx="263">
                  <c:v>9.5969163187787103</c:v>
                </c:pt>
                <c:pt idx="264">
                  <c:v>9.6020380833026699</c:v>
                </c:pt>
                <c:pt idx="265">
                  <c:v>9.6069632936786906</c:v>
                </c:pt>
                <c:pt idx="266">
                  <c:v>9.6122022342312903</c:v>
                </c:pt>
                <c:pt idx="267">
                  <c:v>9.6171808561607204</c:v>
                </c:pt>
                <c:pt idx="268">
                  <c:v>9.6222417520948298</c:v>
                </c:pt>
                <c:pt idx="269">
                  <c:v>9.6271632309685504</c:v>
                </c:pt>
                <c:pt idx="270">
                  <c:v>9.6321192810165392</c:v>
                </c:pt>
                <c:pt idx="271">
                  <c:v>9.63698638324753</c:v>
                </c:pt>
                <c:pt idx="272">
                  <c:v>9.6418027381241203</c:v>
                </c:pt>
                <c:pt idx="273">
                  <c:v>9.6466175362817506</c:v>
                </c:pt>
                <c:pt idx="274">
                  <c:v>9.6511217301582999</c:v>
                </c:pt>
                <c:pt idx="275">
                  <c:v>9.6555174508593709</c:v>
                </c:pt>
                <c:pt idx="276">
                  <c:v>9.6601356576933792</c:v>
                </c:pt>
                <c:pt idx="277">
                  <c:v>9.6646735133885695</c:v>
                </c:pt>
                <c:pt idx="278">
                  <c:v>9.6691092175832498</c:v>
                </c:pt>
                <c:pt idx="279">
                  <c:v>9.6737665310360406</c:v>
                </c:pt>
                <c:pt idx="280">
                  <c:v>9.6781865738650197</c:v>
                </c:pt>
                <c:pt idx="281">
                  <c:v>9.6827339779902299</c:v>
                </c:pt>
                <c:pt idx="282">
                  <c:v>9.6871450426678791</c:v>
                </c:pt>
                <c:pt idx="283">
                  <c:v>9.6915814007753092</c:v>
                </c:pt>
                <c:pt idx="284">
                  <c:v>9.6959593458139803</c:v>
                </c:pt>
                <c:pt idx="285">
                  <c:v>9.7003226680201404</c:v>
                </c:pt>
                <c:pt idx="286">
                  <c:v>9.7046455023878195</c:v>
                </c:pt>
                <c:pt idx="287">
                  <c:v>9.7089626038483399</c:v>
                </c:pt>
                <c:pt idx="288">
                  <c:v>9.7132169358295197</c:v>
                </c:pt>
                <c:pt idx="289">
                  <c:v>9.7174576226900893</c:v>
                </c:pt>
                <c:pt idx="290">
                  <c:v>9.7216789585508696</c:v>
                </c:pt>
                <c:pt idx="291">
                  <c:v>9.7259384960515103</c:v>
                </c:pt>
                <c:pt idx="292">
                  <c:v>9.7302056655799802</c:v>
                </c:pt>
                <c:pt idx="293">
                  <c:v>9.7344057812376104</c:v>
                </c:pt>
                <c:pt idx="294">
                  <c:v>9.7385839972112898</c:v>
                </c:pt>
                <c:pt idx="295">
                  <c:v>9.7425269575539506</c:v>
                </c:pt>
                <c:pt idx="296">
                  <c:v>9.7465071336185201</c:v>
                </c:pt>
                <c:pt idx="297">
                  <c:v>9.7505284935739898</c:v>
                </c:pt>
                <c:pt idx="298">
                  <c:v>9.7545080200830991</c:v>
                </c:pt>
                <c:pt idx="299">
                  <c:v>9.7585220273472792</c:v>
                </c:pt>
                <c:pt idx="300">
                  <c:v>9.7624196787572792</c:v>
                </c:pt>
                <c:pt idx="301">
                  <c:v>9.7663235409763498</c:v>
                </c:pt>
                <c:pt idx="302">
                  <c:v>9.7701341322106696</c:v>
                </c:pt>
                <c:pt idx="303">
                  <c:v>9.77402947378169</c:v>
                </c:pt>
                <c:pt idx="304">
                  <c:v>9.7778383013689805</c:v>
                </c:pt>
                <c:pt idx="305">
                  <c:v>9.7816609796001597</c:v>
                </c:pt>
                <c:pt idx="306">
                  <c:v>9.7854871630567803</c:v>
                </c:pt>
                <c:pt idx="307">
                  <c:v>9.7892344237487094</c:v>
                </c:pt>
                <c:pt idx="308">
                  <c:v>9.7929998021264808</c:v>
                </c:pt>
                <c:pt idx="309">
                  <c:v>9.7966868013824406</c:v>
                </c:pt>
                <c:pt idx="310">
                  <c:v>9.8004108196015292</c:v>
                </c:pt>
                <c:pt idx="311">
                  <c:v>9.8040833271702308</c:v>
                </c:pt>
                <c:pt idx="312">
                  <c:v>9.8077410609015008</c:v>
                </c:pt>
                <c:pt idx="313">
                  <c:v>9.8112941930996396</c:v>
                </c:pt>
                <c:pt idx="314">
                  <c:v>9.8157143984540003</c:v>
                </c:pt>
                <c:pt idx="315">
                  <c:v>9.8185568598604291</c:v>
                </c:pt>
                <c:pt idx="316">
                  <c:v>9.8226210943656191</c:v>
                </c:pt>
                <c:pt idx="317">
                  <c:v>9.82556053348139</c:v>
                </c:pt>
                <c:pt idx="318">
                  <c:v>9.8293250859259</c:v>
                </c:pt>
                <c:pt idx="319">
                  <c:v>9.8324412279474895</c:v>
                </c:pt>
                <c:pt idx="320">
                  <c:v>9.8359724528186003</c:v>
                </c:pt>
                <c:pt idx="321">
                  <c:v>9.8392395416313292</c:v>
                </c:pt>
                <c:pt idx="322">
                  <c:v>9.8433983151075708</c:v>
                </c:pt>
                <c:pt idx="323">
                  <c:v>9.8467901283278305</c:v>
                </c:pt>
                <c:pt idx="324">
                  <c:v>9.8504892597512708</c:v>
                </c:pt>
                <c:pt idx="325">
                  <c:v>9.8530316907615791</c:v>
                </c:pt>
                <c:pt idx="326">
                  <c:v>9.8572483611609893</c:v>
                </c:pt>
                <c:pt idx="327">
                  <c:v>9.8593821365870902</c:v>
                </c:pt>
                <c:pt idx="328">
                  <c:v>9.8631530727612002</c:v>
                </c:pt>
                <c:pt idx="329">
                  <c:v>9.8657901657444498</c:v>
                </c:pt>
                <c:pt idx="330">
                  <c:v>9.8692044304392308</c:v>
                </c:pt>
                <c:pt idx="331">
                  <c:v>9.8728269722039901</c:v>
                </c:pt>
                <c:pt idx="332">
                  <c:v>9.8760352182335698</c:v>
                </c:pt>
                <c:pt idx="333">
                  <c:v>9.8793919127788499</c:v>
                </c:pt>
                <c:pt idx="334">
                  <c:v>9.8818188679025596</c:v>
                </c:pt>
                <c:pt idx="335">
                  <c:v>9.8856338515840907</c:v>
                </c:pt>
                <c:pt idx="336">
                  <c:v>9.8882547917571504</c:v>
                </c:pt>
                <c:pt idx="337">
                  <c:v>9.8916981461987703</c:v>
                </c:pt>
                <c:pt idx="338">
                  <c:v>9.8945089874268604</c:v>
                </c:pt>
                <c:pt idx="339">
                  <c:v>9.8977039230918606</c:v>
                </c:pt>
                <c:pt idx="340">
                  <c:v>9.9006036110486395</c:v>
                </c:pt>
                <c:pt idx="341">
                  <c:v>9.9036105932299492</c:v>
                </c:pt>
                <c:pt idx="342">
                  <c:v>9.9065068902958906</c:v>
                </c:pt>
                <c:pt idx="343">
                  <c:v>9.9094694576035796</c:v>
                </c:pt>
                <c:pt idx="344">
                  <c:v>9.9123111909344903</c:v>
                </c:pt>
                <c:pt idx="345">
                  <c:v>9.9152134365840396</c:v>
                </c:pt>
                <c:pt idx="346">
                  <c:v>9.9180318691511307</c:v>
                </c:pt>
                <c:pt idx="347">
                  <c:v>9.92087387387744</c:v>
                </c:pt>
                <c:pt idx="348">
                  <c:v>9.9236529238535507</c:v>
                </c:pt>
                <c:pt idx="349">
                  <c:v>9.92650407940104</c:v>
                </c:pt>
                <c:pt idx="350">
                  <c:v>9.9293106020836799</c:v>
                </c:pt>
                <c:pt idx="351">
                  <c:v>9.9321083138559896</c:v>
                </c:pt>
                <c:pt idx="352">
                  <c:v>9.9348630846366301</c:v>
                </c:pt>
                <c:pt idx="353">
                  <c:v>9.9375893307262402</c:v>
                </c:pt>
                <c:pt idx="354">
                  <c:v>9.9402901488300195</c:v>
                </c:pt>
                <c:pt idx="355">
                  <c:v>9.9429607410837004</c:v>
                </c:pt>
                <c:pt idx="356">
                  <c:v>9.9455900899788006</c:v>
                </c:pt>
                <c:pt idx="357">
                  <c:v>9.9482038245810092</c:v>
                </c:pt>
                <c:pt idx="358">
                  <c:v>9.9507931662023807</c:v>
                </c:pt>
                <c:pt idx="359">
                  <c:v>9.9533636659018594</c:v>
                </c:pt>
                <c:pt idx="360">
                  <c:v>9.9559175869774901</c:v>
                </c:pt>
                <c:pt idx="361">
                  <c:v>9.9584423070562096</c:v>
                </c:pt>
                <c:pt idx="362">
                  <c:v>9.9609572356801905</c:v>
                </c:pt>
                <c:pt idx="363">
                  <c:v>9.9634616022831093</c:v>
                </c:pt>
                <c:pt idx="364">
                  <c:v>9.9659377328190004</c:v>
                </c:pt>
                <c:pt idx="365">
                  <c:v>9.9683984067398796</c:v>
                </c:pt>
                <c:pt idx="366">
                  <c:v>9.9708208089200898</c:v>
                </c:pt>
                <c:pt idx="367">
                  <c:v>9.9732668718373798</c:v>
                </c:pt>
                <c:pt idx="368">
                  <c:v>9.9756733106637192</c:v>
                </c:pt>
                <c:pt idx="369">
                  <c:v>9.9780802059134199</c:v>
                </c:pt>
                <c:pt idx="370">
                  <c:v>9.9804633823684696</c:v>
                </c:pt>
                <c:pt idx="371">
                  <c:v>9.9828343563549407</c:v>
                </c:pt>
                <c:pt idx="372">
                  <c:v>9.9851952044101502</c:v>
                </c:pt>
                <c:pt idx="373">
                  <c:v>9.9875567224664206</c:v>
                </c:pt>
                <c:pt idx="374">
                  <c:v>9.98987909985585</c:v>
                </c:pt>
                <c:pt idx="375">
                  <c:v>9.9921731773049896</c:v>
                </c:pt>
                <c:pt idx="376">
                  <c:v>9.9944855811927305</c:v>
                </c:pt>
                <c:pt idx="377">
                  <c:v>9.9967785010820496</c:v>
                </c:pt>
                <c:pt idx="378">
                  <c:v>9.9990307604379005</c:v>
                </c:pt>
                <c:pt idx="379">
                  <c:v>10.0012844346106</c:v>
                </c:pt>
                <c:pt idx="380">
                  <c:v>10.003525641137699</c:v>
                </c:pt>
                <c:pt idx="381">
                  <c:v>10.0057398455008</c:v>
                </c:pt>
                <c:pt idx="382">
                  <c:v>10.0079325613014</c:v>
                </c:pt>
                <c:pt idx="383">
                  <c:v>10.010116354017001</c:v>
                </c:pt>
                <c:pt idx="384">
                  <c:v>10.012240458523699</c:v>
                </c:pt>
                <c:pt idx="385">
                  <c:v>10.0144135832054</c:v>
                </c:pt>
                <c:pt idx="386">
                  <c:v>10.016546637906499</c:v>
                </c:pt>
                <c:pt idx="387">
                  <c:v>10.018668748261801</c:v>
                </c:pt>
                <c:pt idx="388">
                  <c:v>10.020782402155</c:v>
                </c:pt>
                <c:pt idx="389">
                  <c:v>10.022869317466901</c:v>
                </c:pt>
                <c:pt idx="390">
                  <c:v>10.024872874813999</c:v>
                </c:pt>
                <c:pt idx="391">
                  <c:v>10.0268190639803</c:v>
                </c:pt>
                <c:pt idx="392">
                  <c:v>10.028836058114001</c:v>
                </c:pt>
                <c:pt idx="393">
                  <c:v>10.030828783877199</c:v>
                </c:pt>
                <c:pt idx="394">
                  <c:v>10.032802442596701</c:v>
                </c:pt>
                <c:pt idx="395">
                  <c:v>10.0348375572311</c:v>
                </c:pt>
                <c:pt idx="396">
                  <c:v>10.036677929218699</c:v>
                </c:pt>
                <c:pt idx="397">
                  <c:v>10.0386558427398</c:v>
                </c:pt>
                <c:pt idx="398">
                  <c:v>10.0405498628706</c:v>
                </c:pt>
                <c:pt idx="399">
                  <c:v>10.0424722075866</c:v>
                </c:pt>
                <c:pt idx="400">
                  <c:v>10.044369157738499</c:v>
                </c:pt>
                <c:pt idx="401">
                  <c:v>10.046279136144401</c:v>
                </c:pt>
                <c:pt idx="402">
                  <c:v>10.048158390185</c:v>
                </c:pt>
                <c:pt idx="403">
                  <c:v>10.050001481940701</c:v>
                </c:pt>
                <c:pt idx="404">
                  <c:v>10.051850285041599</c:v>
                </c:pt>
                <c:pt idx="405">
                  <c:v>10.0536610779779</c:v>
                </c:pt>
                <c:pt idx="406">
                  <c:v>10.0554732494086</c:v>
                </c:pt>
                <c:pt idx="407">
                  <c:v>10.0572678715174</c:v>
                </c:pt>
                <c:pt idx="408">
                  <c:v>10.059056925823301</c:v>
                </c:pt>
                <c:pt idx="409">
                  <c:v>10.060820754877</c:v>
                </c:pt>
                <c:pt idx="410">
                  <c:v>10.062585307645501</c:v>
                </c:pt>
                <c:pt idx="411">
                  <c:v>10.0643388926536</c:v>
                </c:pt>
                <c:pt idx="412">
                  <c:v>10.066069823833599</c:v>
                </c:pt>
                <c:pt idx="413">
                  <c:v>10.067792235722401</c:v>
                </c:pt>
                <c:pt idx="414">
                  <c:v>10.069501890290899</c:v>
                </c:pt>
                <c:pt idx="415">
                  <c:v>10.0712020490489</c:v>
                </c:pt>
                <c:pt idx="416">
                  <c:v>10.0728956886568</c:v>
                </c:pt>
                <c:pt idx="417">
                  <c:v>10.074570662404</c:v>
                </c:pt>
                <c:pt idx="418">
                  <c:v>10.0762289842913</c:v>
                </c:pt>
                <c:pt idx="419">
                  <c:v>10.077881932285299</c:v>
                </c:pt>
                <c:pt idx="420">
                  <c:v>10.079517158722201</c:v>
                </c:pt>
                <c:pt idx="421">
                  <c:v>10.081146386266999</c:v>
                </c:pt>
                <c:pt idx="422">
                  <c:v>10.0826617533048</c:v>
                </c:pt>
                <c:pt idx="423">
                  <c:v>10.0841443103552</c:v>
                </c:pt>
                <c:pt idx="424">
                  <c:v>10.0860343386053</c:v>
                </c:pt>
                <c:pt idx="425">
                  <c:v>10.087757505354499</c:v>
                </c:pt>
                <c:pt idx="426">
                  <c:v>10.089363878785999</c:v>
                </c:pt>
                <c:pt idx="427">
                  <c:v>10.0909707147991</c:v>
                </c:pt>
                <c:pt idx="428">
                  <c:v>10.0925434643346</c:v>
                </c:pt>
                <c:pt idx="429">
                  <c:v>10.094104960513199</c:v>
                </c:pt>
                <c:pt idx="430">
                  <c:v>10.095648765795101</c:v>
                </c:pt>
                <c:pt idx="431">
                  <c:v>10.097178872186401</c:v>
                </c:pt>
                <c:pt idx="432">
                  <c:v>10.0986963053621</c:v>
                </c:pt>
                <c:pt idx="433">
                  <c:v>10.100211594392199</c:v>
                </c:pt>
                <c:pt idx="434">
                  <c:v>10.1017131316472</c:v>
                </c:pt>
                <c:pt idx="435">
                  <c:v>10.103187060347601</c:v>
                </c:pt>
                <c:pt idx="436">
                  <c:v>10.1046573116292</c:v>
                </c:pt>
                <c:pt idx="437">
                  <c:v>10.1061026673292</c:v>
                </c:pt>
                <c:pt idx="438">
                  <c:v>10.107560305344601</c:v>
                </c:pt>
                <c:pt idx="439">
                  <c:v>10.108993339062099</c:v>
                </c:pt>
                <c:pt idx="440">
                  <c:v>10.110418661395601</c:v>
                </c:pt>
                <c:pt idx="441">
                  <c:v>10.111860376076701</c:v>
                </c:pt>
                <c:pt idx="442">
                  <c:v>10.1132481961473</c:v>
                </c:pt>
                <c:pt idx="443">
                  <c:v>10.114659251254301</c:v>
                </c:pt>
                <c:pt idx="444">
                  <c:v>10.1160322580241</c:v>
                </c:pt>
                <c:pt idx="445">
                  <c:v>10.1171579733586</c:v>
                </c:pt>
                <c:pt idx="446">
                  <c:v>10.118138922197801</c:v>
                </c:pt>
                <c:pt idx="447">
                  <c:v>10.1194231184763</c:v>
                </c:pt>
                <c:pt idx="448">
                  <c:v>10.120617566070401</c:v>
                </c:pt>
                <c:pt idx="449">
                  <c:v>10.121870389509301</c:v>
                </c:pt>
                <c:pt idx="450">
                  <c:v>10.122996718042501</c:v>
                </c:pt>
                <c:pt idx="451">
                  <c:v>10.1241332838263</c:v>
                </c:pt>
                <c:pt idx="452">
                  <c:v>10.1253504410411</c:v>
                </c:pt>
                <c:pt idx="453">
                  <c:v>10.1265668405727</c:v>
                </c:pt>
                <c:pt idx="454">
                  <c:v>10.127775435331101</c:v>
                </c:pt>
                <c:pt idx="455">
                  <c:v>10.129007153743901</c:v>
                </c:pt>
                <c:pt idx="456">
                  <c:v>10.130193745501501</c:v>
                </c:pt>
                <c:pt idx="457">
                  <c:v>10.1314169163354</c:v>
                </c:pt>
                <c:pt idx="458">
                  <c:v>10.132618658357901</c:v>
                </c:pt>
                <c:pt idx="459">
                  <c:v>10.133823023430001</c:v>
                </c:pt>
                <c:pt idx="460">
                  <c:v>10.1350115292719</c:v>
                </c:pt>
                <c:pt idx="461">
                  <c:v>10.136189516390401</c:v>
                </c:pt>
                <c:pt idx="462">
                  <c:v>10.1374498323797</c:v>
                </c:pt>
                <c:pt idx="463">
                  <c:v>10.1386906748193</c:v>
                </c:pt>
                <c:pt idx="464">
                  <c:v>10.139877034455299</c:v>
                </c:pt>
                <c:pt idx="465">
                  <c:v>10.1410603731499</c:v>
                </c:pt>
                <c:pt idx="466">
                  <c:v>10.1421360613068</c:v>
                </c:pt>
                <c:pt idx="467">
                  <c:v>10.1431722050416</c:v>
                </c:pt>
                <c:pt idx="468">
                  <c:v>10.1442894409406</c:v>
                </c:pt>
                <c:pt idx="469">
                  <c:v>10.145421032941</c:v>
                </c:pt>
                <c:pt idx="470">
                  <c:v>10.1465112888693</c:v>
                </c:pt>
                <c:pt idx="471">
                  <c:v>10.1476598526302</c:v>
                </c:pt>
                <c:pt idx="472">
                  <c:v>10.1487297387547</c:v>
                </c:pt>
                <c:pt idx="473">
                  <c:v>10.1498330671688</c:v>
                </c:pt>
                <c:pt idx="474">
                  <c:v>10.150911170440301</c:v>
                </c:pt>
                <c:pt idx="475">
                  <c:v>10.1520041918193</c:v>
                </c:pt>
                <c:pt idx="476">
                  <c:v>10.153082718947999</c:v>
                </c:pt>
                <c:pt idx="477">
                  <c:v>10.1541477481687</c:v>
                </c:pt>
                <c:pt idx="478">
                  <c:v>10.1552174793138</c:v>
                </c:pt>
                <c:pt idx="479">
                  <c:v>10.156277867045</c:v>
                </c:pt>
                <c:pt idx="480">
                  <c:v>10.1573294327422</c:v>
                </c:pt>
                <c:pt idx="481">
                  <c:v>10.158369354047201</c:v>
                </c:pt>
                <c:pt idx="482">
                  <c:v>10.159415363912901</c:v>
                </c:pt>
                <c:pt idx="483">
                  <c:v>10.16043302818</c:v>
                </c:pt>
                <c:pt idx="484">
                  <c:v>10.1614661838359</c:v>
                </c:pt>
                <c:pt idx="485">
                  <c:v>10.1624852191045</c:v>
                </c:pt>
                <c:pt idx="486">
                  <c:v>10.1635009862879</c:v>
                </c:pt>
                <c:pt idx="487">
                  <c:v>10.1645072519986</c:v>
                </c:pt>
                <c:pt idx="488">
                  <c:v>10.165518823566</c:v>
                </c:pt>
                <c:pt idx="489">
                  <c:v>10.1664971429391</c:v>
                </c:pt>
                <c:pt idx="490">
                  <c:v>10.1674887714983</c:v>
                </c:pt>
                <c:pt idx="491">
                  <c:v>10.1684788998987</c:v>
                </c:pt>
                <c:pt idx="492">
                  <c:v>10.1694566191772</c:v>
                </c:pt>
                <c:pt idx="493">
                  <c:v>10.1704190172366</c:v>
                </c:pt>
                <c:pt idx="494">
                  <c:v>10.1713840846762</c:v>
                </c:pt>
                <c:pt idx="495">
                  <c:v>10.1723352170601</c:v>
                </c:pt>
                <c:pt idx="496">
                  <c:v>10.1732922794969</c:v>
                </c:pt>
                <c:pt idx="497">
                  <c:v>10.174235116957799</c:v>
                </c:pt>
                <c:pt idx="498">
                  <c:v>10.175155037750001</c:v>
                </c:pt>
                <c:pt idx="499">
                  <c:v>10.1760917873638</c:v>
                </c:pt>
                <c:pt idx="500">
                  <c:v>10.1770107892506</c:v>
                </c:pt>
                <c:pt idx="501">
                  <c:v>10.1779234065919</c:v>
                </c:pt>
                <c:pt idx="502">
                  <c:v>10.178831326763801</c:v>
                </c:pt>
                <c:pt idx="503">
                  <c:v>10.1797240742608</c:v>
                </c:pt>
                <c:pt idx="504">
                  <c:v>10.1806234796552</c:v>
                </c:pt>
                <c:pt idx="505">
                  <c:v>10.181516738565101</c:v>
                </c:pt>
                <c:pt idx="506">
                  <c:v>10.182387386640601</c:v>
                </c:pt>
                <c:pt idx="507">
                  <c:v>10.1832566027841</c:v>
                </c:pt>
                <c:pt idx="508">
                  <c:v>10.1841318595659</c:v>
                </c:pt>
                <c:pt idx="509">
                  <c:v>10.1849745056826</c:v>
                </c:pt>
                <c:pt idx="510">
                  <c:v>10.185822895092199</c:v>
                </c:pt>
                <c:pt idx="511">
                  <c:v>10.186690934659699</c:v>
                </c:pt>
                <c:pt idx="512">
                  <c:v>10.187518862138401</c:v>
                </c:pt>
                <c:pt idx="513">
                  <c:v>10.188361685255</c:v>
                </c:pt>
                <c:pt idx="514">
                  <c:v>10.189199416320999</c:v>
                </c:pt>
                <c:pt idx="515">
                  <c:v>10.190013063826999</c:v>
                </c:pt>
                <c:pt idx="516">
                  <c:v>10.190817254191099</c:v>
                </c:pt>
                <c:pt idx="517">
                  <c:v>10.191647584051401</c:v>
                </c:pt>
                <c:pt idx="518">
                  <c:v>10.1924609018164</c:v>
                </c:pt>
                <c:pt idx="519">
                  <c:v>10.1932641808394</c:v>
                </c:pt>
                <c:pt idx="520">
                  <c:v>10.194055225143901</c:v>
                </c:pt>
                <c:pt idx="521">
                  <c:v>10.194848194931801</c:v>
                </c:pt>
                <c:pt idx="522">
                  <c:v>10.195623656816799</c:v>
                </c:pt>
                <c:pt idx="523">
                  <c:v>10.1964088305744</c:v>
                </c:pt>
                <c:pt idx="524">
                  <c:v>10.1971906583025</c:v>
                </c:pt>
                <c:pt idx="525">
                  <c:v>10.197952897174501</c:v>
                </c:pt>
                <c:pt idx="526">
                  <c:v>10.198710941800501</c:v>
                </c:pt>
                <c:pt idx="527">
                  <c:v>10.1994718102763</c:v>
                </c:pt>
                <c:pt idx="528">
                  <c:v>10.2002232636536</c:v>
                </c:pt>
                <c:pt idx="529">
                  <c:v>10.2009661295145</c:v>
                </c:pt>
                <c:pt idx="530">
                  <c:v>10.201706462617301</c:v>
                </c:pt>
                <c:pt idx="531">
                  <c:v>10.2024440794501</c:v>
                </c:pt>
                <c:pt idx="532">
                  <c:v>10.2031801910087</c:v>
                </c:pt>
                <c:pt idx="533">
                  <c:v>10.2039156318657</c:v>
                </c:pt>
                <c:pt idx="534">
                  <c:v>10.2046330412775</c:v>
                </c:pt>
                <c:pt idx="535">
                  <c:v>10.2054306393952</c:v>
                </c:pt>
                <c:pt idx="536">
                  <c:v>10.2063016318558</c:v>
                </c:pt>
                <c:pt idx="537">
                  <c:v>10.2070335609853</c:v>
                </c:pt>
                <c:pt idx="538">
                  <c:v>10.207803901528001</c:v>
                </c:pt>
                <c:pt idx="539">
                  <c:v>10.2085238614078</c:v>
                </c:pt>
                <c:pt idx="540">
                  <c:v>10.209252326593001</c:v>
                </c:pt>
                <c:pt idx="541">
                  <c:v>10.209964657336601</c:v>
                </c:pt>
                <c:pt idx="542">
                  <c:v>10.210675676194301</c:v>
                </c:pt>
                <c:pt idx="543">
                  <c:v>10.2113619362575</c:v>
                </c:pt>
                <c:pt idx="544">
                  <c:v>10.2120478158434</c:v>
                </c:pt>
                <c:pt idx="545">
                  <c:v>10.2127438594475</c:v>
                </c:pt>
                <c:pt idx="546">
                  <c:v>10.213415132408199</c:v>
                </c:pt>
                <c:pt idx="547">
                  <c:v>10.214087321642699</c:v>
                </c:pt>
                <c:pt idx="548">
                  <c:v>10.214757089431901</c:v>
                </c:pt>
                <c:pt idx="549">
                  <c:v>10.2154106862048</c:v>
                </c:pt>
                <c:pt idx="550">
                  <c:v>10.2160735623908</c:v>
                </c:pt>
                <c:pt idx="551">
                  <c:v>10.2167341743778</c:v>
                </c:pt>
                <c:pt idx="552">
                  <c:v>10.217379455810001</c:v>
                </c:pt>
                <c:pt idx="553">
                  <c:v>10.218420396739299</c:v>
                </c:pt>
                <c:pt idx="554">
                  <c:v>10.2188728660305</c:v>
                </c:pt>
                <c:pt idx="555">
                  <c:v>10.219659745638999</c:v>
                </c:pt>
                <c:pt idx="556">
                  <c:v>10.2202262737033</c:v>
                </c:pt>
                <c:pt idx="557">
                  <c:v>10.220897999690701</c:v>
                </c:pt>
                <c:pt idx="558">
                  <c:v>10.221474258806699</c:v>
                </c:pt>
                <c:pt idx="559">
                  <c:v>10.2221209834735</c:v>
                </c:pt>
                <c:pt idx="560">
                  <c:v>10.2227113741741</c:v>
                </c:pt>
                <c:pt idx="561">
                  <c:v>10.2238619188967</c:v>
                </c:pt>
                <c:pt idx="562">
                  <c:v>10.224402578484201</c:v>
                </c:pt>
                <c:pt idx="563">
                  <c:v>10.225240795546799</c:v>
                </c:pt>
                <c:pt idx="564">
                  <c:v>10.225831062012899</c:v>
                </c:pt>
                <c:pt idx="565">
                  <c:v>10.2265087917902</c:v>
                </c:pt>
                <c:pt idx="566">
                  <c:v>10.227114117991199</c:v>
                </c:pt>
                <c:pt idx="567">
                  <c:v>10.2277464179828</c:v>
                </c:pt>
                <c:pt idx="568">
                  <c:v>10.228348076921099</c:v>
                </c:pt>
                <c:pt idx="569">
                  <c:v>10.229445997199999</c:v>
                </c:pt>
                <c:pt idx="570">
                  <c:v>10.2297989245622</c:v>
                </c:pt>
                <c:pt idx="571">
                  <c:v>10.230626011209401</c:v>
                </c:pt>
                <c:pt idx="572">
                  <c:v>10.2311039696897</c:v>
                </c:pt>
                <c:pt idx="573">
                  <c:v>10.2317545960722</c:v>
                </c:pt>
                <c:pt idx="574">
                  <c:v>10.2325376615679</c:v>
                </c:pt>
                <c:pt idx="575">
                  <c:v>10.232969596020901</c:v>
                </c:pt>
                <c:pt idx="576">
                  <c:v>10.2336240741558</c:v>
                </c:pt>
                <c:pt idx="577">
                  <c:v>10.2341336674183</c:v>
                </c:pt>
                <c:pt idx="578">
                  <c:v>10.234721892573299</c:v>
                </c:pt>
                <c:pt idx="579">
                  <c:v>10.235248454924999</c:v>
                </c:pt>
                <c:pt idx="580">
                  <c:v>10.2357877607228</c:v>
                </c:pt>
                <c:pt idx="581">
                  <c:v>10.236337650971199</c:v>
                </c:pt>
                <c:pt idx="582">
                  <c:v>10.2368647094228</c:v>
                </c:pt>
                <c:pt idx="583">
                  <c:v>10.2373892762634</c:v>
                </c:pt>
                <c:pt idx="584">
                  <c:v>10.237914355907501</c:v>
                </c:pt>
                <c:pt idx="585">
                  <c:v>10.2384290152596</c:v>
                </c:pt>
                <c:pt idx="586">
                  <c:v>10.2389460563196</c:v>
                </c:pt>
                <c:pt idx="587">
                  <c:v>10.239458506655</c:v>
                </c:pt>
                <c:pt idx="588">
                  <c:v>10.239973840771199</c:v>
                </c:pt>
                <c:pt idx="589">
                  <c:v>10.240467280648099</c:v>
                </c:pt>
                <c:pt idx="590">
                  <c:v>10.240973092435899</c:v>
                </c:pt>
                <c:pt idx="591">
                  <c:v>10.2414557419402</c:v>
                </c:pt>
                <c:pt idx="592">
                  <c:v>10.241941408840599</c:v>
                </c:pt>
                <c:pt idx="593">
                  <c:v>10.2424378951766</c:v>
                </c:pt>
                <c:pt idx="594">
                  <c:v>10.242919585511499</c:v>
                </c:pt>
                <c:pt idx="595">
                  <c:v>10.2434065550499</c:v>
                </c:pt>
                <c:pt idx="596">
                  <c:v>10.243879128998501</c:v>
                </c:pt>
                <c:pt idx="597">
                  <c:v>10.2443536403254</c:v>
                </c:pt>
                <c:pt idx="598">
                  <c:v>10.2448267778187</c:v>
                </c:pt>
                <c:pt idx="599">
                  <c:v>10.2452842650266</c:v>
                </c:pt>
                <c:pt idx="600">
                  <c:v>10.245749107958201</c:v>
                </c:pt>
                <c:pt idx="601">
                  <c:v>10.2462051036866</c:v>
                </c:pt>
                <c:pt idx="602">
                  <c:v>10.2466778241744</c:v>
                </c:pt>
                <c:pt idx="603">
                  <c:v>10.247124914385701</c:v>
                </c:pt>
                <c:pt idx="604">
                  <c:v>10.2475736890742</c:v>
                </c:pt>
                <c:pt idx="605">
                  <c:v>10.248013862741001</c:v>
                </c:pt>
                <c:pt idx="606">
                  <c:v>10.248458518022799</c:v>
                </c:pt>
                <c:pt idx="607">
                  <c:v>10.2489046811046</c:v>
                </c:pt>
                <c:pt idx="608">
                  <c:v>10.249341456761099</c:v>
                </c:pt>
                <c:pt idx="609">
                  <c:v>10.249776181971299</c:v>
                </c:pt>
                <c:pt idx="610">
                  <c:v>10.2502158326957</c:v>
                </c:pt>
                <c:pt idx="611">
                  <c:v>10.250642517089901</c:v>
                </c:pt>
                <c:pt idx="612">
                  <c:v>10.251077134279299</c:v>
                </c:pt>
                <c:pt idx="613">
                  <c:v>10.251493267288801</c:v>
                </c:pt>
                <c:pt idx="614">
                  <c:v>10.251921395806001</c:v>
                </c:pt>
                <c:pt idx="615">
                  <c:v>10.2523411849815</c:v>
                </c:pt>
                <c:pt idx="616">
                  <c:v>10.252766120439601</c:v>
                </c:pt>
                <c:pt idx="617">
                  <c:v>10.2531831902392</c:v>
                </c:pt>
                <c:pt idx="618">
                  <c:v>10.253586311271</c:v>
                </c:pt>
                <c:pt idx="619">
                  <c:v>10.253995874415301</c:v>
                </c:pt>
                <c:pt idx="620">
                  <c:v>10.254409185203601</c:v>
                </c:pt>
                <c:pt idx="621">
                  <c:v>10.254816866714201</c:v>
                </c:pt>
                <c:pt idx="622">
                  <c:v>10.255214667100701</c:v>
                </c:pt>
                <c:pt idx="623">
                  <c:v>10.255602327118901</c:v>
                </c:pt>
                <c:pt idx="624">
                  <c:v>10.255992238748201</c:v>
                </c:pt>
                <c:pt idx="625">
                  <c:v>10.256393581359999</c:v>
                </c:pt>
                <c:pt idx="626">
                  <c:v>10.256793201086101</c:v>
                </c:pt>
                <c:pt idx="627">
                  <c:v>10.2571645557541</c:v>
                </c:pt>
                <c:pt idx="628">
                  <c:v>10.257546463205699</c:v>
                </c:pt>
                <c:pt idx="629">
                  <c:v>10.257940537387499</c:v>
                </c:pt>
                <c:pt idx="630">
                  <c:v>10.2583217879238</c:v>
                </c:pt>
                <c:pt idx="631">
                  <c:v>10.258695762184599</c:v>
                </c:pt>
                <c:pt idx="632">
                  <c:v>10.259066075819399</c:v>
                </c:pt>
                <c:pt idx="633">
                  <c:v>10.2594328690274</c:v>
                </c:pt>
                <c:pt idx="634">
                  <c:v>10.2598007040038</c:v>
                </c:pt>
                <c:pt idx="635">
                  <c:v>10.2601727432001</c:v>
                </c:pt>
                <c:pt idx="636">
                  <c:v>10.2605443662928</c:v>
                </c:pt>
                <c:pt idx="637">
                  <c:v>10.260896066971901</c:v>
                </c:pt>
                <c:pt idx="638">
                  <c:v>10.261266696882601</c:v>
                </c:pt>
                <c:pt idx="639">
                  <c:v>10.261616651748801</c:v>
                </c:pt>
                <c:pt idx="640">
                  <c:v>10.2619801664408</c:v>
                </c:pt>
                <c:pt idx="641">
                  <c:v>10.2623240121614</c:v>
                </c:pt>
                <c:pt idx="642">
                  <c:v>10.2626796656671</c:v>
                </c:pt>
                <c:pt idx="643">
                  <c:v>10.2630289676438</c:v>
                </c:pt>
                <c:pt idx="644">
                  <c:v>10.2633713491742</c:v>
                </c:pt>
                <c:pt idx="645">
                  <c:v>10.2637190815315</c:v>
                </c:pt>
                <c:pt idx="646">
                  <c:v>10.2640686941032</c:v>
                </c:pt>
                <c:pt idx="647">
                  <c:v>10.2644028236886</c:v>
                </c:pt>
                <c:pt idx="648">
                  <c:v>10.2647377153273</c:v>
                </c:pt>
                <c:pt idx="649">
                  <c:v>10.2650766835347</c:v>
                </c:pt>
                <c:pt idx="650">
                  <c:v>10.265412280323201</c:v>
                </c:pt>
                <c:pt idx="651">
                  <c:v>10.2657406075375</c:v>
                </c:pt>
                <c:pt idx="652">
                  <c:v>10.266068941080601</c:v>
                </c:pt>
                <c:pt idx="653">
                  <c:v>10.266386521658699</c:v>
                </c:pt>
                <c:pt idx="654">
                  <c:v>10.266726088124599</c:v>
                </c:pt>
                <c:pt idx="655">
                  <c:v>10.267041380597201</c:v>
                </c:pt>
                <c:pt idx="656">
                  <c:v>10.267375464411399</c:v>
                </c:pt>
                <c:pt idx="657">
                  <c:v>10.267687520779701</c:v>
                </c:pt>
                <c:pt idx="658">
                  <c:v>10.268006744878701</c:v>
                </c:pt>
                <c:pt idx="659">
                  <c:v>10.268315855213899</c:v>
                </c:pt>
                <c:pt idx="660">
                  <c:v>10.268643060286101</c:v>
                </c:pt>
                <c:pt idx="661">
                  <c:v>10.268947576449399</c:v>
                </c:pt>
                <c:pt idx="662">
                  <c:v>10.269266857897501</c:v>
                </c:pt>
                <c:pt idx="663">
                  <c:v>10.269565716611099</c:v>
                </c:pt>
                <c:pt idx="664">
                  <c:v>10.2698789168519</c:v>
                </c:pt>
                <c:pt idx="665">
                  <c:v>10.270178711834401</c:v>
                </c:pt>
                <c:pt idx="666">
                  <c:v>10.270489967331301</c:v>
                </c:pt>
                <c:pt idx="667">
                  <c:v>10.2707740228522</c:v>
                </c:pt>
                <c:pt idx="668">
                  <c:v>10.2710683324533</c:v>
                </c:pt>
                <c:pt idx="669">
                  <c:v>10.271383057758801</c:v>
                </c:pt>
                <c:pt idx="670">
                  <c:v>10.2716761010714</c:v>
                </c:pt>
                <c:pt idx="671">
                  <c:v>10.2719641984128</c:v>
                </c:pt>
                <c:pt idx="672">
                  <c:v>10.272263471290699</c:v>
                </c:pt>
                <c:pt idx="673">
                  <c:v>10.272544367780499</c:v>
                </c:pt>
                <c:pt idx="674">
                  <c:v>10.2728416506811</c:v>
                </c:pt>
                <c:pt idx="675">
                  <c:v>10.2731292010898</c:v>
                </c:pt>
                <c:pt idx="676">
                  <c:v>10.273396064400201</c:v>
                </c:pt>
                <c:pt idx="677">
                  <c:v>10.273689341742299</c:v>
                </c:pt>
                <c:pt idx="678">
                  <c:v>10.273973900316101</c:v>
                </c:pt>
                <c:pt idx="679">
                  <c:v>10.2742516593961</c:v>
                </c:pt>
                <c:pt idx="680">
                  <c:v>10.2745334831066</c:v>
                </c:pt>
                <c:pt idx="681">
                  <c:v>10.2748034516049</c:v>
                </c:pt>
                <c:pt idx="682">
                  <c:v>10.2750728876286</c:v>
                </c:pt>
                <c:pt idx="683">
                  <c:v>10.275353639296901</c:v>
                </c:pt>
                <c:pt idx="684">
                  <c:v>10.275612763437</c:v>
                </c:pt>
                <c:pt idx="685">
                  <c:v>10.275885738033599</c:v>
                </c:pt>
                <c:pt idx="686">
                  <c:v>10.276156375109499</c:v>
                </c:pt>
                <c:pt idx="687">
                  <c:v>10.2764257339562</c:v>
                </c:pt>
                <c:pt idx="688">
                  <c:v>10.276681305243301</c:v>
                </c:pt>
                <c:pt idx="689">
                  <c:v>10.2769629031959</c:v>
                </c:pt>
                <c:pt idx="690">
                  <c:v>10.277211345844</c:v>
                </c:pt>
                <c:pt idx="691">
                  <c:v>10.2774662991139</c:v>
                </c:pt>
                <c:pt idx="692">
                  <c:v>10.2777318083824</c:v>
                </c:pt>
                <c:pt idx="693">
                  <c:v>10.277979250320699</c:v>
                </c:pt>
                <c:pt idx="694">
                  <c:v>10.2782424763521</c:v>
                </c:pt>
                <c:pt idx="695">
                  <c:v>10.2784860281247</c:v>
                </c:pt>
                <c:pt idx="696">
                  <c:v>10.2787469881651</c:v>
                </c:pt>
                <c:pt idx="697">
                  <c:v>10.2789841119492</c:v>
                </c:pt>
                <c:pt idx="698">
                  <c:v>10.2792401532261</c:v>
                </c:pt>
                <c:pt idx="699">
                  <c:v>10.279486295365899</c:v>
                </c:pt>
                <c:pt idx="700">
                  <c:v>10.2797205747703</c:v>
                </c:pt>
                <c:pt idx="701">
                  <c:v>10.2799749138132</c:v>
                </c:pt>
                <c:pt idx="702">
                  <c:v>10.2802131813866</c:v>
                </c:pt>
                <c:pt idx="703">
                  <c:v>10.280459617355501</c:v>
                </c:pt>
                <c:pt idx="704">
                  <c:v>10.280689223560101</c:v>
                </c:pt>
                <c:pt idx="705">
                  <c:v>10.2809308417295</c:v>
                </c:pt>
                <c:pt idx="706">
                  <c:v>10.281172292566501</c:v>
                </c:pt>
                <c:pt idx="707">
                  <c:v>10.2813910986015</c:v>
                </c:pt>
                <c:pt idx="708">
                  <c:v>10.2816333772767</c:v>
                </c:pt>
                <c:pt idx="709">
                  <c:v>10.2818648338208</c:v>
                </c:pt>
                <c:pt idx="710">
                  <c:v>10.2821008074114</c:v>
                </c:pt>
                <c:pt idx="711">
                  <c:v>10.2823223739671</c:v>
                </c:pt>
                <c:pt idx="712">
                  <c:v>10.282562430024001</c:v>
                </c:pt>
                <c:pt idx="713">
                  <c:v>10.282790498593901</c:v>
                </c:pt>
                <c:pt idx="714">
                  <c:v>10.283009794297501</c:v>
                </c:pt>
                <c:pt idx="715">
                  <c:v>10.283229634879699</c:v>
                </c:pt>
                <c:pt idx="716">
                  <c:v>10.283462502131901</c:v>
                </c:pt>
                <c:pt idx="717">
                  <c:v>10.283688881760099</c:v>
                </c:pt>
                <c:pt idx="718">
                  <c:v>10.28389914613</c:v>
                </c:pt>
                <c:pt idx="719">
                  <c:v>10.2841271788122</c:v>
                </c:pt>
                <c:pt idx="720">
                  <c:v>10.284340311995599</c:v>
                </c:pt>
                <c:pt idx="721">
                  <c:v>10.284554310377199</c:v>
                </c:pt>
                <c:pt idx="722">
                  <c:v>10.284784520835199</c:v>
                </c:pt>
                <c:pt idx="723">
                  <c:v>10.284977828878301</c:v>
                </c:pt>
                <c:pt idx="724">
                  <c:v>10.2852076736709</c:v>
                </c:pt>
                <c:pt idx="725">
                  <c:v>10.2854179394164</c:v>
                </c:pt>
                <c:pt idx="726">
                  <c:v>10.2856195906034</c:v>
                </c:pt>
                <c:pt idx="727">
                  <c:v>10.285828815585401</c:v>
                </c:pt>
                <c:pt idx="728">
                  <c:v>10.2860425794501</c:v>
                </c:pt>
                <c:pt idx="729">
                  <c:v>10.2862478285485</c:v>
                </c:pt>
                <c:pt idx="730">
                  <c:v>10.286453739233099</c:v>
                </c:pt>
                <c:pt idx="731">
                  <c:v>10.2866610516942</c:v>
                </c:pt>
                <c:pt idx="732">
                  <c:v>10.286850320945</c:v>
                </c:pt>
                <c:pt idx="733">
                  <c:v>10.2870648003646</c:v>
                </c:pt>
                <c:pt idx="734">
                  <c:v>10.287265136584301</c:v>
                </c:pt>
                <c:pt idx="735">
                  <c:v>10.2874513238914</c:v>
                </c:pt>
                <c:pt idx="736">
                  <c:v>10.287652453326301</c:v>
                </c:pt>
                <c:pt idx="737">
                  <c:v>10.287861318564</c:v>
                </c:pt>
                <c:pt idx="738">
                  <c:v>10.288052284675301</c:v>
                </c:pt>
                <c:pt idx="739">
                  <c:v>10.288247599877</c:v>
                </c:pt>
                <c:pt idx="740">
                  <c:v>10.288438024840399</c:v>
                </c:pt>
                <c:pt idx="741">
                  <c:v>10.288639818984899</c:v>
                </c:pt>
                <c:pt idx="742">
                  <c:v>10.2888258370548</c:v>
                </c:pt>
                <c:pt idx="743">
                  <c:v>10.289014158600301</c:v>
                </c:pt>
                <c:pt idx="744">
                  <c:v>10.289207535964101</c:v>
                </c:pt>
                <c:pt idx="745">
                  <c:v>10.289407159063099</c:v>
                </c:pt>
                <c:pt idx="746">
                  <c:v>10.289573275610101</c:v>
                </c:pt>
                <c:pt idx="747">
                  <c:v>10.2897623060718</c:v>
                </c:pt>
                <c:pt idx="748">
                  <c:v>10.289948533847401</c:v>
                </c:pt>
                <c:pt idx="749">
                  <c:v>10.290136465059</c:v>
                </c:pt>
                <c:pt idx="750">
                  <c:v>10.2903134478093</c:v>
                </c:pt>
                <c:pt idx="751">
                  <c:v>10.2904928617283</c:v>
                </c:pt>
                <c:pt idx="752">
                  <c:v>10.290677252422499</c:v>
                </c:pt>
                <c:pt idx="753">
                  <c:v>10.2908479759271</c:v>
                </c:pt>
                <c:pt idx="754">
                  <c:v>10.291025124139599</c:v>
                </c:pt>
                <c:pt idx="755">
                  <c:v>10.2912155750591</c:v>
                </c:pt>
                <c:pt idx="756">
                  <c:v>10.291383581976399</c:v>
                </c:pt>
                <c:pt idx="757">
                  <c:v>10.2915557379382</c:v>
                </c:pt>
                <c:pt idx="758">
                  <c:v>10.291730428764501</c:v>
                </c:pt>
                <c:pt idx="759">
                  <c:v>10.291897692864501</c:v>
                </c:pt>
                <c:pt idx="760">
                  <c:v>10.2920828938794</c:v>
                </c:pt>
                <c:pt idx="761">
                  <c:v>10.2922434944592</c:v>
                </c:pt>
                <c:pt idx="762">
                  <c:v>10.292413561356</c:v>
                </c:pt>
                <c:pt idx="763">
                  <c:v>10.2925844017209</c:v>
                </c:pt>
                <c:pt idx="764">
                  <c:v>10.2927582278959</c:v>
                </c:pt>
                <c:pt idx="765">
                  <c:v>10.2929166053142</c:v>
                </c:pt>
                <c:pt idx="766">
                  <c:v>10.2930893223665</c:v>
                </c:pt>
                <c:pt idx="767">
                  <c:v>10.2932540013267</c:v>
                </c:pt>
                <c:pt idx="768">
                  <c:v>10.293419022339901</c:v>
                </c:pt>
                <c:pt idx="769">
                  <c:v>10.2935917405475</c:v>
                </c:pt>
                <c:pt idx="770">
                  <c:v>10.2937417292639</c:v>
                </c:pt>
                <c:pt idx="771">
                  <c:v>10.2939020254054</c:v>
                </c:pt>
                <c:pt idx="772">
                  <c:v>10.2940573953911</c:v>
                </c:pt>
                <c:pt idx="773">
                  <c:v>10.294222630999601</c:v>
                </c:pt>
                <c:pt idx="774">
                  <c:v>10.294384617493</c:v>
                </c:pt>
                <c:pt idx="775">
                  <c:v>10.294543021515301</c:v>
                </c:pt>
                <c:pt idx="776">
                  <c:v>10.2947080843573</c:v>
                </c:pt>
                <c:pt idx="777">
                  <c:v>10.2948589081129</c:v>
                </c:pt>
                <c:pt idx="778">
                  <c:v>10.295019321742901</c:v>
                </c:pt>
                <c:pt idx="779">
                  <c:v>10.2951654144246</c:v>
                </c:pt>
                <c:pt idx="780">
                  <c:v>10.295316231263801</c:v>
                </c:pt>
                <c:pt idx="781">
                  <c:v>10.2954691410145</c:v>
                </c:pt>
                <c:pt idx="782">
                  <c:v>10.295630889982</c:v>
                </c:pt>
                <c:pt idx="783">
                  <c:v>10.2957736982349</c:v>
                </c:pt>
                <c:pt idx="784">
                  <c:v>10.2959317541366</c:v>
                </c:pt>
                <c:pt idx="785">
                  <c:v>10.2960728948413</c:v>
                </c:pt>
                <c:pt idx="786">
                  <c:v>10.2962262693295</c:v>
                </c:pt>
                <c:pt idx="787">
                  <c:v>10.2963688659125</c:v>
                </c:pt>
                <c:pt idx="788">
                  <c:v>10.296524054097</c:v>
                </c:pt>
                <c:pt idx="789">
                  <c:v>10.296669675438499</c:v>
                </c:pt>
                <c:pt idx="790">
                  <c:v>10.2968188395603</c:v>
                </c:pt>
                <c:pt idx="791">
                  <c:v>10.2969537584002</c:v>
                </c:pt>
                <c:pt idx="792">
                  <c:v>10.2971087251975</c:v>
                </c:pt>
                <c:pt idx="793">
                  <c:v>10.297251918175499</c:v>
                </c:pt>
                <c:pt idx="794">
                  <c:v>10.2973898529448</c:v>
                </c:pt>
                <c:pt idx="795">
                  <c:v>10.2975439305504</c:v>
                </c:pt>
                <c:pt idx="796">
                  <c:v>10.29767506023</c:v>
                </c:pt>
                <c:pt idx="797">
                  <c:v>10.297827962704901</c:v>
                </c:pt>
                <c:pt idx="798">
                  <c:v>10.297950890662401</c:v>
                </c:pt>
                <c:pt idx="799">
                  <c:v>10.298102333917299</c:v>
                </c:pt>
                <c:pt idx="800">
                  <c:v>10.298229842929601</c:v>
                </c:pt>
                <c:pt idx="801">
                  <c:v>10.298376332790101</c:v>
                </c:pt>
                <c:pt idx="802">
                  <c:v>10.2985056259821</c:v>
                </c:pt>
                <c:pt idx="803">
                  <c:v>10.2986520470294</c:v>
                </c:pt>
                <c:pt idx="804">
                  <c:v>10.298774788924399</c:v>
                </c:pt>
                <c:pt idx="805">
                  <c:v>10.298908739988001</c:v>
                </c:pt>
                <c:pt idx="806">
                  <c:v>10.299047649432501</c:v>
                </c:pt>
                <c:pt idx="807">
                  <c:v>10.299183411414999</c:v>
                </c:pt>
                <c:pt idx="808">
                  <c:v>10.2993115257458</c:v>
                </c:pt>
                <c:pt idx="809">
                  <c:v>10.2994436054339</c:v>
                </c:pt>
                <c:pt idx="810">
                  <c:v>10.2995784540446</c:v>
                </c:pt>
                <c:pt idx="811">
                  <c:v>10.2997143860748</c:v>
                </c:pt>
                <c:pt idx="812">
                  <c:v>10.299840309628401</c:v>
                </c:pt>
                <c:pt idx="813">
                  <c:v>10.2999641238862</c:v>
                </c:pt>
                <c:pt idx="814">
                  <c:v>10.300091115193601</c:v>
                </c:pt>
                <c:pt idx="815">
                  <c:v>10.3002294466748</c:v>
                </c:pt>
                <c:pt idx="816">
                  <c:v>10.3003506088072</c:v>
                </c:pt>
                <c:pt idx="817">
                  <c:v>10.3004772595914</c:v>
                </c:pt>
                <c:pt idx="818">
                  <c:v>10.300600673655699</c:v>
                </c:pt>
                <c:pt idx="819">
                  <c:v>10.3007243162089</c:v>
                </c:pt>
                <c:pt idx="820">
                  <c:v>10.3008362113105</c:v>
                </c:pt>
                <c:pt idx="821">
                  <c:v>10.300969283719599</c:v>
                </c:pt>
                <c:pt idx="822">
                  <c:v>10.3010831445297</c:v>
                </c:pt>
                <c:pt idx="823">
                  <c:v>10.301215195790601</c:v>
                </c:pt>
                <c:pt idx="824">
                  <c:v>10.3013303748676</c:v>
                </c:pt>
                <c:pt idx="825">
                  <c:v>10.3014610516451</c:v>
                </c:pt>
                <c:pt idx="826">
                  <c:v>10.3015767393576</c:v>
                </c:pt>
                <c:pt idx="827">
                  <c:v>10.301698444452001</c:v>
                </c:pt>
                <c:pt idx="828">
                  <c:v>10.301819056034899</c:v>
                </c:pt>
                <c:pt idx="829">
                  <c:v>10.3019240818674</c:v>
                </c:pt>
                <c:pt idx="830">
                  <c:v>10.302045758715</c:v>
                </c:pt>
                <c:pt idx="831">
                  <c:v>10.3021643648958</c:v>
                </c:pt>
                <c:pt idx="832">
                  <c:v>10.302280171241</c:v>
                </c:pt>
                <c:pt idx="833">
                  <c:v>10.302392591335201</c:v>
                </c:pt>
                <c:pt idx="834">
                  <c:v>10.3025184165753</c:v>
                </c:pt>
                <c:pt idx="835">
                  <c:v>10.302628381400901</c:v>
                </c:pt>
                <c:pt idx="836">
                  <c:v>10.3027404324923</c:v>
                </c:pt>
                <c:pt idx="837">
                  <c:v>10.3028607868563</c:v>
                </c:pt>
                <c:pt idx="838">
                  <c:v>10.302963416723401</c:v>
                </c:pt>
                <c:pt idx="839">
                  <c:v>10.3030693843273</c:v>
                </c:pt>
                <c:pt idx="840">
                  <c:v>10.303655631923</c:v>
                </c:pt>
                <c:pt idx="841">
                  <c:v>10.3036370043232</c:v>
                </c:pt>
                <c:pt idx="842">
                  <c:v>10.303921283475001</c:v>
                </c:pt>
                <c:pt idx="843">
                  <c:v>10.304000051973199</c:v>
                </c:pt>
                <c:pt idx="844">
                  <c:v>10.3041714399724</c:v>
                </c:pt>
                <c:pt idx="845">
                  <c:v>10.3042686098998</c:v>
                </c:pt>
                <c:pt idx="846">
                  <c:v>10.3043985806819</c:v>
                </c:pt>
                <c:pt idx="847">
                  <c:v>10.3045086119287</c:v>
                </c:pt>
                <c:pt idx="848">
                  <c:v>10.304635395178</c:v>
                </c:pt>
                <c:pt idx="849">
                  <c:v>10.304741998171499</c:v>
                </c:pt>
                <c:pt idx="850">
                  <c:v>10.304855223096199</c:v>
                </c:pt>
                <c:pt idx="851">
                  <c:v>10.304955676650099</c:v>
                </c:pt>
                <c:pt idx="852">
                  <c:v>10.3050715972942</c:v>
                </c:pt>
                <c:pt idx="853">
                  <c:v>10.305180637018299</c:v>
                </c:pt>
                <c:pt idx="854">
                  <c:v>10.305290222124</c:v>
                </c:pt>
                <c:pt idx="855">
                  <c:v>10.3054006236848</c:v>
                </c:pt>
                <c:pt idx="856">
                  <c:v>10.305500293203799</c:v>
                </c:pt>
                <c:pt idx="857">
                  <c:v>10.3056068611891</c:v>
                </c:pt>
                <c:pt idx="858">
                  <c:v>10.30570895907</c:v>
                </c:pt>
                <c:pt idx="859">
                  <c:v>10.3058107892995</c:v>
                </c:pt>
                <c:pt idx="860">
                  <c:v>10.305907828751799</c:v>
                </c:pt>
                <c:pt idx="861">
                  <c:v>10.306002685320401</c:v>
                </c:pt>
                <c:pt idx="862">
                  <c:v>10.3061248924929</c:v>
                </c:pt>
                <c:pt idx="863">
                  <c:v>10.306212206429</c:v>
                </c:pt>
                <c:pt idx="864">
                  <c:v>10.3063095589883</c:v>
                </c:pt>
                <c:pt idx="865">
                  <c:v>10.3064225770669</c:v>
                </c:pt>
                <c:pt idx="866">
                  <c:v>10.306513825308</c:v>
                </c:pt>
                <c:pt idx="867">
                  <c:v>10.306624786391801</c:v>
                </c:pt>
                <c:pt idx="868">
                  <c:v>10.3067123448443</c:v>
                </c:pt>
                <c:pt idx="869">
                  <c:v>10.306804142207</c:v>
                </c:pt>
                <c:pt idx="870">
                  <c:v>10.306906083253599</c:v>
                </c:pt>
                <c:pt idx="871">
                  <c:v>10.3070048390649</c:v>
                </c:pt>
                <c:pt idx="872">
                  <c:v>10.307097851881</c:v>
                </c:pt>
                <c:pt idx="873">
                  <c:v>10.307184015341701</c:v>
                </c:pt>
                <c:pt idx="874">
                  <c:v>10.3072862484615</c:v>
                </c:pt>
                <c:pt idx="875">
                  <c:v>10.307371932013799</c:v>
                </c:pt>
                <c:pt idx="876">
                  <c:v>10.3074661244629</c:v>
                </c:pt>
                <c:pt idx="877">
                  <c:v>10.3075686306608</c:v>
                </c:pt>
                <c:pt idx="878">
                  <c:v>10.3076454602444</c:v>
                </c:pt>
                <c:pt idx="879">
                  <c:v>10.3077392345749</c:v>
                </c:pt>
                <c:pt idx="880">
                  <c:v>10.3078333330334</c:v>
                </c:pt>
                <c:pt idx="881">
                  <c:v>10.307923616027701</c:v>
                </c:pt>
                <c:pt idx="882">
                  <c:v>10.308012239116</c:v>
                </c:pt>
                <c:pt idx="883">
                  <c:v>10.308111677925</c:v>
                </c:pt>
                <c:pt idx="884">
                  <c:v>10.308189227532299</c:v>
                </c:pt>
                <c:pt idx="885">
                  <c:v>10.3082891860192</c:v>
                </c:pt>
                <c:pt idx="886">
                  <c:v>10.308366478984199</c:v>
                </c:pt>
                <c:pt idx="887">
                  <c:v>10.308450475314901</c:v>
                </c:pt>
                <c:pt idx="888">
                  <c:v>10.3085471933618</c:v>
                </c:pt>
                <c:pt idx="889">
                  <c:v>10.308628086909399</c:v>
                </c:pt>
                <c:pt idx="890">
                  <c:v>10.3087142978647</c:v>
                </c:pt>
                <c:pt idx="891">
                  <c:v>10.3088064787595</c:v>
                </c:pt>
                <c:pt idx="892">
                  <c:v>10.3088854626113</c:v>
                </c:pt>
                <c:pt idx="893">
                  <c:v>10.3089710755534</c:v>
                </c:pt>
                <c:pt idx="894">
                  <c:v>10.309063607952799</c:v>
                </c:pt>
                <c:pt idx="895">
                  <c:v>10.3091344591392</c:v>
                </c:pt>
                <c:pt idx="896">
                  <c:v>10.3092254134004</c:v>
                </c:pt>
                <c:pt idx="897">
                  <c:v>10.3093016765478</c:v>
                </c:pt>
                <c:pt idx="898">
                  <c:v>10.3093820882894</c:v>
                </c:pt>
                <c:pt idx="899">
                  <c:v>10.309467158777901</c:v>
                </c:pt>
                <c:pt idx="900">
                  <c:v>10.309544060083001</c:v>
                </c:pt>
                <c:pt idx="901">
                  <c:v>10.3096321474567</c:v>
                </c:pt>
                <c:pt idx="902">
                  <c:v>10.309699479025699</c:v>
                </c:pt>
                <c:pt idx="903">
                  <c:v>10.3097984244895</c:v>
                </c:pt>
                <c:pt idx="904">
                  <c:v>10.3098652886545</c:v>
                </c:pt>
                <c:pt idx="905">
                  <c:v>10.309950194190399</c:v>
                </c:pt>
                <c:pt idx="906">
                  <c:v>10.3100325460635</c:v>
                </c:pt>
                <c:pt idx="907">
                  <c:v>10.310114266877401</c:v>
                </c:pt>
                <c:pt idx="908">
                  <c:v>10.3101806205347</c:v>
                </c:pt>
                <c:pt idx="909">
                  <c:v>10.310270315891399</c:v>
                </c:pt>
                <c:pt idx="910">
                  <c:v>10.3103414574776</c:v>
                </c:pt>
                <c:pt idx="911">
                  <c:v>10.3104457611744</c:v>
                </c:pt>
                <c:pt idx="912">
                  <c:v>10.310500083939701</c:v>
                </c:pt>
                <c:pt idx="913">
                  <c:v>10.310583242625</c:v>
                </c:pt>
                <c:pt idx="914">
                  <c:v>10.3106794266984</c:v>
                </c:pt>
                <c:pt idx="915">
                  <c:v>10.310751123614599</c:v>
                </c:pt>
                <c:pt idx="916">
                  <c:v>10.3108463045621</c:v>
                </c:pt>
                <c:pt idx="917">
                  <c:v>10.3109182100615</c:v>
                </c:pt>
                <c:pt idx="918">
                  <c:v>10.310993128643601</c:v>
                </c:pt>
                <c:pt idx="919">
                  <c:v>10.311074759321199</c:v>
                </c:pt>
                <c:pt idx="920">
                  <c:v>10.3111481298239</c:v>
                </c:pt>
                <c:pt idx="921">
                  <c:v>10.311222046509901</c:v>
                </c:pt>
                <c:pt idx="922">
                  <c:v>10.311294243351799</c:v>
                </c:pt>
                <c:pt idx="923">
                  <c:v>10.311371684336599</c:v>
                </c:pt>
                <c:pt idx="924">
                  <c:v>10.311450888399699</c:v>
                </c:pt>
                <c:pt idx="925">
                  <c:v>10.3114953378784</c:v>
                </c:pt>
                <c:pt idx="926">
                  <c:v>10.3115552703483</c:v>
                </c:pt>
                <c:pt idx="927">
                  <c:v>10.3116133771628</c:v>
                </c:pt>
                <c:pt idx="928">
                  <c:v>10.311688571816701</c:v>
                </c:pt>
                <c:pt idx="929">
                  <c:v>10.311751211911799</c:v>
                </c:pt>
                <c:pt idx="930">
                  <c:v>10.311829481151801</c:v>
                </c:pt>
                <c:pt idx="931">
                  <c:v>10.311884782648301</c:v>
                </c:pt>
                <c:pt idx="932">
                  <c:v>10.311953665554499</c:v>
                </c:pt>
                <c:pt idx="933">
                  <c:v>10.3120253830682</c:v>
                </c:pt>
                <c:pt idx="934">
                  <c:v>10.3120909099103</c:v>
                </c:pt>
                <c:pt idx="935">
                  <c:v>10.3121467726634</c:v>
                </c:pt>
                <c:pt idx="936">
                  <c:v>10.312212175199599</c:v>
                </c:pt>
                <c:pt idx="937">
                  <c:v>10.3122730929125</c:v>
                </c:pt>
                <c:pt idx="938">
                  <c:v>10.3123419899486</c:v>
                </c:pt>
                <c:pt idx="939">
                  <c:v>10.3124169251425</c:v>
                </c:pt>
                <c:pt idx="940">
                  <c:v>10.312472163027801</c:v>
                </c:pt>
                <c:pt idx="941">
                  <c:v>10.3125292165877</c:v>
                </c:pt>
                <c:pt idx="942">
                  <c:v>10.3125911583129</c:v>
                </c:pt>
                <c:pt idx="943">
                  <c:v>10.3126639282215</c:v>
                </c:pt>
                <c:pt idx="944">
                  <c:v>10.312725745437101</c:v>
                </c:pt>
                <c:pt idx="945">
                  <c:v>10.312776067644201</c:v>
                </c:pt>
                <c:pt idx="946">
                  <c:v>10.3128393134183</c:v>
                </c:pt>
                <c:pt idx="947">
                  <c:v>10.3129099182805</c:v>
                </c:pt>
                <c:pt idx="948">
                  <c:v>10.312962302015899</c:v>
                </c:pt>
                <c:pt idx="949">
                  <c:v>10.313034912950901</c:v>
                </c:pt>
                <c:pt idx="950">
                  <c:v>10.313079523501299</c:v>
                </c:pt>
                <c:pt idx="951">
                  <c:v>10.313148408033999</c:v>
                </c:pt>
                <c:pt idx="952">
                  <c:v>10.3132017828288</c:v>
                </c:pt>
                <c:pt idx="953">
                  <c:v>10.3132745150769</c:v>
                </c:pt>
                <c:pt idx="954">
                  <c:v>10.313323808779</c:v>
                </c:pt>
                <c:pt idx="955">
                  <c:v>10.3133924377433</c:v>
                </c:pt>
                <c:pt idx="956">
                  <c:v>10.313452001102901</c:v>
                </c:pt>
                <c:pt idx="957">
                  <c:v>10.3134965717167</c:v>
                </c:pt>
                <c:pt idx="958">
                  <c:v>10.3135626366834</c:v>
                </c:pt>
                <c:pt idx="959">
                  <c:v>10.3136053029145</c:v>
                </c:pt>
                <c:pt idx="960">
                  <c:v>10.313679837936</c:v>
                </c:pt>
                <c:pt idx="961">
                  <c:v>10.313722601211801</c:v>
                </c:pt>
                <c:pt idx="962">
                  <c:v>10.313785089721</c:v>
                </c:pt>
                <c:pt idx="963">
                  <c:v>10.3138523002164</c:v>
                </c:pt>
                <c:pt idx="964">
                  <c:v>10.313911427299599</c:v>
                </c:pt>
                <c:pt idx="965">
                  <c:v>10.313960848767101</c:v>
                </c:pt>
                <c:pt idx="966">
                  <c:v>10.3140106357628</c:v>
                </c:pt>
                <c:pt idx="967">
                  <c:v>10.314074517272999</c:v>
                </c:pt>
                <c:pt idx="968">
                  <c:v>10.314125555561001</c:v>
                </c:pt>
                <c:pt idx="969">
                  <c:v>10.3141798043923</c:v>
                </c:pt>
                <c:pt idx="970">
                  <c:v>10.3142348924106</c:v>
                </c:pt>
                <c:pt idx="971">
                  <c:v>10.314288296194499</c:v>
                </c:pt>
                <c:pt idx="972">
                  <c:v>10.3143460106244</c:v>
                </c:pt>
                <c:pt idx="973">
                  <c:v>10.314395941205101</c:v>
                </c:pt>
                <c:pt idx="974">
                  <c:v>10.314447185956499</c:v>
                </c:pt>
                <c:pt idx="975">
                  <c:v>10.3145026176286</c:v>
                </c:pt>
                <c:pt idx="976">
                  <c:v>10.314549376855</c:v>
                </c:pt>
                <c:pt idx="977">
                  <c:v>10.3146172923819</c:v>
                </c:pt>
                <c:pt idx="978">
                  <c:v>10.3146599312775</c:v>
                </c:pt>
                <c:pt idx="979">
                  <c:v>10.314718060613799</c:v>
                </c:pt>
                <c:pt idx="980">
                  <c:v>10.3147654765969</c:v>
                </c:pt>
                <c:pt idx="981">
                  <c:v>10.314814548827499</c:v>
                </c:pt>
                <c:pt idx="982">
                  <c:v>10.314871150898099</c:v>
                </c:pt>
                <c:pt idx="983">
                  <c:v>10.314925787030001</c:v>
                </c:pt>
                <c:pt idx="984">
                  <c:v>10.314970181155701</c:v>
                </c:pt>
                <c:pt idx="985">
                  <c:v>10.3150244626865</c:v>
                </c:pt>
                <c:pt idx="986">
                  <c:v>10.315075256262499</c:v>
                </c:pt>
                <c:pt idx="987">
                  <c:v>10.3151210047044</c:v>
                </c:pt>
                <c:pt idx="988">
                  <c:v>10.315176747193</c:v>
                </c:pt>
                <c:pt idx="989">
                  <c:v>10.315223901229899</c:v>
                </c:pt>
                <c:pt idx="990">
                  <c:v>10.315289879678099</c:v>
                </c:pt>
                <c:pt idx="991">
                  <c:v>10.3153236752153</c:v>
                </c:pt>
                <c:pt idx="992">
                  <c:v>10.315364056793699</c:v>
                </c:pt>
                <c:pt idx="993">
                  <c:v>10.315423941612099</c:v>
                </c:pt>
                <c:pt idx="994">
                  <c:v>10.315464322133099</c:v>
                </c:pt>
                <c:pt idx="995">
                  <c:v>10.3155255854646</c:v>
                </c:pt>
                <c:pt idx="996">
                  <c:v>10.3155580025318</c:v>
                </c:pt>
                <c:pt idx="997">
                  <c:v>10.315616350847</c:v>
                </c:pt>
                <c:pt idx="998">
                  <c:v>10.315673449116501</c:v>
                </c:pt>
                <c:pt idx="999">
                  <c:v>10.315712872333901</c:v>
                </c:pt>
                <c:pt idx="1000">
                  <c:v>10.315760843476101</c:v>
                </c:pt>
                <c:pt idx="1001">
                  <c:v>10.3158069029566</c:v>
                </c:pt>
                <c:pt idx="1002">
                  <c:v>10.3158618003534</c:v>
                </c:pt>
                <c:pt idx="1003">
                  <c:v>10.315905423112</c:v>
                </c:pt>
                <c:pt idx="1004">
                  <c:v>10.3159458768896</c:v>
                </c:pt>
                <c:pt idx="1005">
                  <c:v>10.3159979356539</c:v>
                </c:pt>
                <c:pt idx="1006">
                  <c:v>10.3160434639254</c:v>
                </c:pt>
                <c:pt idx="1007">
                  <c:v>10.3160775460666</c:v>
                </c:pt>
                <c:pt idx="1008">
                  <c:v>10.3161372231105</c:v>
                </c:pt>
                <c:pt idx="1009">
                  <c:v>10.3161825358325</c:v>
                </c:pt>
                <c:pt idx="1010">
                  <c:v>10.3162226392412</c:v>
                </c:pt>
                <c:pt idx="1011">
                  <c:v>10.3162594384735</c:v>
                </c:pt>
                <c:pt idx="1012">
                  <c:v>10.316316613643</c:v>
                </c:pt>
                <c:pt idx="1013">
                  <c:v>10.316349705684701</c:v>
                </c:pt>
                <c:pt idx="1014">
                  <c:v>10.316064115734182</c:v>
                </c:pt>
                <c:pt idx="1015">
                  <c:v>10.316163377189767</c:v>
                </c:pt>
                <c:pt idx="1016">
                  <c:v>10.316262540995108</c:v>
                </c:pt>
                <c:pt idx="1017">
                  <c:v>10.316361607342149</c:v>
                </c:pt>
                <c:pt idx="1018">
                  <c:v>10.316460576422264</c:v>
                </c:pt>
                <c:pt idx="1019">
                  <c:v>10.316559448426268</c:v>
                </c:pt>
                <c:pt idx="1020">
                  <c:v>10.316658223544412</c:v>
                </c:pt>
                <c:pt idx="1021">
                  <c:v>10.316756901966389</c:v>
                </c:pt>
                <c:pt idx="1022">
                  <c:v>10.316855483881337</c:v>
                </c:pt>
                <c:pt idx="1023">
                  <c:v>10.316953969477838</c:v>
                </c:pt>
                <c:pt idx="1024">
                  <c:v>10.317052358943922</c:v>
                </c:pt>
                <c:pt idx="1025">
                  <c:v>10.317150652467069</c:v>
                </c:pt>
                <c:pt idx="1026">
                  <c:v>10.317248850234211</c:v>
                </c:pt>
                <c:pt idx="1027">
                  <c:v>10.317346952431736</c:v>
                </c:pt>
                <c:pt idx="1028">
                  <c:v>10.317444959245485</c:v>
                </c:pt>
                <c:pt idx="1029">
                  <c:v>10.317542870860761</c:v>
                </c:pt>
                <c:pt idx="1030">
                  <c:v>10.317640687462323</c:v>
                </c:pt>
                <c:pt idx="1031">
                  <c:v>10.317738409234398</c:v>
                </c:pt>
                <c:pt idx="1032">
                  <c:v>10.317836036360672</c:v>
                </c:pt>
                <c:pt idx="1033">
                  <c:v>10.317933569024305</c:v>
                </c:pt>
                <c:pt idx="1034">
                  <c:v>10.318031007407919</c:v>
                </c:pt>
                <c:pt idx="1035">
                  <c:v>10.318128351693611</c:v>
                </c:pt>
                <c:pt idx="1036">
                  <c:v>10.318225602062949</c:v>
                </c:pt>
                <c:pt idx="1037">
                  <c:v>10.318322758696977</c:v>
                </c:pt>
                <c:pt idx="1038">
                  <c:v>10.318419821776216</c:v>
                </c:pt>
                <c:pt idx="1039">
                  <c:v>10.318516791480663</c:v>
                </c:pt>
                <c:pt idx="1040">
                  <c:v>10.318613667989801</c:v>
                </c:pt>
                <c:pt idx="1041">
                  <c:v>10.318710451482595</c:v>
                </c:pt>
                <c:pt idx="1042">
                  <c:v>10.318807142137491</c:v>
                </c:pt>
                <c:pt idx="1043">
                  <c:v>10.318903740132425</c:v>
                </c:pt>
                <c:pt idx="1044">
                  <c:v>10.319000245644823</c:v>
                </c:pt>
                <c:pt idx="1045">
                  <c:v>10.319096658851599</c:v>
                </c:pt>
                <c:pt idx="1046">
                  <c:v>10.319192979929163</c:v>
                </c:pt>
                <c:pt idx="1047">
                  <c:v>10.319289209053416</c:v>
                </c:pt>
                <c:pt idx="1048">
                  <c:v>10.319385346399759</c:v>
                </c:pt>
                <c:pt idx="1049">
                  <c:v>10.319481392143091</c:v>
                </c:pt>
                <c:pt idx="1050">
                  <c:v>10.319577346457809</c:v>
                </c:pt>
                <c:pt idx="1051">
                  <c:v>10.319673209517816</c:v>
                </c:pt>
                <c:pt idx="1052">
                  <c:v>10.319768981496518</c:v>
                </c:pt>
                <c:pt idx="1053">
                  <c:v>10.319864662566825</c:v>
                </c:pt>
                <c:pt idx="1054">
                  <c:v>10.319960252901158</c:v>
                </c:pt>
                <c:pt idx="1055">
                  <c:v>10.320055752671447</c:v>
                </c:pt>
                <c:pt idx="1056">
                  <c:v>10.320151162049132</c:v>
                </c:pt>
                <c:pt idx="1057">
                  <c:v>10.320246481205173</c:v>
                </c:pt>
                <c:pt idx="1058">
                  <c:v>10.320341710310036</c:v>
                </c:pt>
                <c:pt idx="1059">
                  <c:v>10.32043684953371</c:v>
                </c:pt>
                <c:pt idx="1060">
                  <c:v>10.320531899045703</c:v>
                </c:pt>
                <c:pt idx="1061">
                  <c:v>10.320626859015043</c:v>
                </c:pt>
                <c:pt idx="1062">
                  <c:v>10.320721729610282</c:v>
                </c:pt>
                <c:pt idx="1063">
                  <c:v>10.320816510999494</c:v>
                </c:pt>
                <c:pt idx="1064">
                  <c:v>10.320911203350281</c:v>
                </c:pt>
                <c:pt idx="1065">
                  <c:v>10.321005806829772</c:v>
                </c:pt>
                <c:pt idx="1066">
                  <c:v>10.32110032160463</c:v>
                </c:pt>
                <c:pt idx="1067">
                  <c:v>10.321194747841043</c:v>
                </c:pt>
                <c:pt idx="1068">
                  <c:v>10.321289085704738</c:v>
                </c:pt>
                <c:pt idx="1069">
                  <c:v>10.321383335360974</c:v>
                </c:pt>
                <c:pt idx="1070">
                  <c:v>10.321477496974547</c:v>
                </c:pt>
                <c:pt idx="1071">
                  <c:v>10.321571570709793</c:v>
                </c:pt>
                <c:pt idx="1072">
                  <c:v>10.321665556730588</c:v>
                </c:pt>
                <c:pt idx="1073">
                  <c:v>10.321759455200349</c:v>
                </c:pt>
                <c:pt idx="1074">
                  <c:v>10.321853266282039</c:v>
                </c:pt>
                <c:pt idx="1075">
                  <c:v>10.321946990138164</c:v>
                </c:pt>
                <c:pt idx="1076">
                  <c:v>10.322040626930777</c:v>
                </c:pt>
                <c:pt idx="1077">
                  <c:v>10.322134176821482</c:v>
                </c:pt>
                <c:pt idx="1078">
                  <c:v>10.322227639971434</c:v>
                </c:pt>
                <c:pt idx="1079">
                  <c:v>10.322321016541334</c:v>
                </c:pt>
                <c:pt idx="1080">
                  <c:v>10.322414306691446</c:v>
                </c:pt>
                <c:pt idx="1081">
                  <c:v>10.32250751058158</c:v>
                </c:pt>
                <c:pt idx="1082">
                  <c:v>10.322600628371113</c:v>
                </c:pt>
                <c:pt idx="1083">
                  <c:v>10.322693660218972</c:v>
                </c:pt>
                <c:pt idx="1084">
                  <c:v>10.322786606283648</c:v>
                </c:pt>
                <c:pt idx="1085">
                  <c:v>10.322879466723196</c:v>
                </c:pt>
                <c:pt idx="1086">
                  <c:v>10.322972241695231</c:v>
                </c:pt>
                <c:pt idx="1087">
                  <c:v>10.323064931356935</c:v>
                </c:pt>
                <c:pt idx="1088">
                  <c:v>10.323157535865056</c:v>
                </c:pt>
                <c:pt idx="1089">
                  <c:v>10.32325005537591</c:v>
                </c:pt>
                <c:pt idx="1090">
                  <c:v>10.323342490045388</c:v>
                </c:pt>
                <c:pt idx="1091">
                  <c:v>10.323434840028941</c:v>
                </c:pt>
                <c:pt idx="1092">
                  <c:v>10.323527105481608</c:v>
                </c:pt>
                <c:pt idx="1093">
                  <c:v>10.323619286557991</c:v>
                </c:pt>
                <c:pt idx="1094">
                  <c:v>10.323711383412274</c:v>
                </c:pt>
                <c:pt idx="1095">
                  <c:v>10.323803396198215</c:v>
                </c:pt>
                <c:pt idx="1096">
                  <c:v>10.323895325069156</c:v>
                </c:pt>
                <c:pt idx="1097">
                  <c:v>10.323987170178016</c:v>
                </c:pt>
                <c:pt idx="1098">
                  <c:v>10.324078931677299</c:v>
                </c:pt>
                <c:pt idx="1099">
                  <c:v>10.324170609719088</c:v>
                </c:pt>
                <c:pt idx="1100">
                  <c:v>10.32426220445506</c:v>
                </c:pt>
                <c:pt idx="1101">
                  <c:v>10.32435371603647</c:v>
                </c:pt>
                <c:pt idx="1102">
                  <c:v>10.324445144614167</c:v>
                </c:pt>
                <c:pt idx="1103">
                  <c:v>10.324536490338588</c:v>
                </c:pt>
                <c:pt idx="1104">
                  <c:v>10.32462775335976</c:v>
                </c:pt>
                <c:pt idx="1105">
                  <c:v>10.324718933827308</c:v>
                </c:pt>
                <c:pt idx="1106">
                  <c:v>10.324810031890443</c:v>
                </c:pt>
                <c:pt idx="1107">
                  <c:v>10.324901047697981</c:v>
                </c:pt>
                <c:pt idx="1108">
                  <c:v>10.32499198139833</c:v>
                </c:pt>
                <c:pt idx="1109">
                  <c:v>10.325082833139497</c:v>
                </c:pt>
                <c:pt idx="1110">
                  <c:v>10.325173603069087</c:v>
                </c:pt>
                <c:pt idx="1111">
                  <c:v>10.325264291334314</c:v>
                </c:pt>
                <c:pt idx="1112">
                  <c:v>10.325354898081988</c:v>
                </c:pt>
                <c:pt idx="1113">
                  <c:v>10.325445423458525</c:v>
                </c:pt>
                <c:pt idx="1114">
                  <c:v>10.32553586760995</c:v>
                </c:pt>
                <c:pt idx="1115">
                  <c:v>10.325626230681891</c:v>
                </c:pt>
                <c:pt idx="1116">
                  <c:v>10.325716512819589</c:v>
                </c:pt>
                <c:pt idx="1117">
                  <c:v>10.325806714167889</c:v>
                </c:pt>
                <c:pt idx="1118">
                  <c:v>10.325896834871255</c:v>
                </c:pt>
                <c:pt idx="1119">
                  <c:v>10.325986875073758</c:v>
                </c:pt>
                <c:pt idx="1120">
                  <c:v>10.326076834919087</c:v>
                </c:pt>
                <c:pt idx="1121">
                  <c:v>10.326166714550544</c:v>
                </c:pt>
                <c:pt idx="1122">
                  <c:v>10.326256514111048</c:v>
                </c:pt>
                <c:pt idx="1123">
                  <c:v>10.32634623374314</c:v>
                </c:pt>
                <c:pt idx="1124">
                  <c:v>10.326435873588975</c:v>
                </c:pt>
                <c:pt idx="1125">
                  <c:v>10.326525433790337</c:v>
                </c:pt>
                <c:pt idx="1126">
                  <c:v>10.326614914488623</c:v>
                </c:pt>
                <c:pt idx="1127">
                  <c:v>10.326704315824859</c:v>
                </c:pt>
                <c:pt idx="1128">
                  <c:v>10.3267936379397</c:v>
                </c:pt>
                <c:pt idx="1129">
                  <c:v>10.326882880973416</c:v>
                </c:pt>
                <c:pt idx="1130">
                  <c:v>10.326972045065919</c:v>
                </c:pt>
                <c:pt idx="1131">
                  <c:v>10.327061130356736</c:v>
                </c:pt>
                <c:pt idx="1132">
                  <c:v>10.327150136985036</c:v>
                </c:pt>
                <c:pt idx="1133">
                  <c:v>10.327239065089612</c:v>
                </c:pt>
                <c:pt idx="1134">
                  <c:v>10.327327914808896</c:v>
                </c:pt>
                <c:pt idx="1135">
                  <c:v>10.327416686280948</c:v>
                </c:pt>
                <c:pt idx="1136">
                  <c:v>10.327505379643467</c:v>
                </c:pt>
                <c:pt idx="1137">
                  <c:v>10.327593995033789</c:v>
                </c:pt>
                <c:pt idx="1138">
                  <c:v>10.32768253258889</c:v>
                </c:pt>
                <c:pt idx="1139">
                  <c:v>10.327770992445378</c:v>
                </c:pt>
                <c:pt idx="1140">
                  <c:v>10.327859374739511</c:v>
                </c:pt>
                <c:pt idx="1141">
                  <c:v>10.327947679607181</c:v>
                </c:pt>
                <c:pt idx="1142">
                  <c:v>10.32803590718393</c:v>
                </c:pt>
                <c:pt idx="1143">
                  <c:v>10.328124057604938</c:v>
                </c:pt>
                <c:pt idx="1144">
                  <c:v>10.328212131005039</c:v>
                </c:pt>
                <c:pt idx="1145">
                  <c:v>10.328300127518702</c:v>
                </c:pt>
                <c:pt idx="1146">
                  <c:v>10.328388047280054</c:v>
                </c:pt>
                <c:pt idx="1147">
                  <c:v>10.328475890422869</c:v>
                </c:pt>
                <c:pt idx="1148">
                  <c:v>10.328563657080569</c:v>
                </c:pt>
                <c:pt idx="1149">
                  <c:v>10.328651347386229</c:v>
                </c:pt>
                <c:pt idx="1150">
                  <c:v>10.328738961472579</c:v>
                </c:pt>
                <c:pt idx="1151">
                  <c:v>10.328826499472001</c:v>
                </c:pt>
                <c:pt idx="1152">
                  <c:v>10.328913961516534</c:v>
                </c:pt>
                <c:pt idx="1153">
                  <c:v>10.329001347737872</c:v>
                </c:pt>
                <c:pt idx="1154">
                  <c:v>10.329088658267366</c:v>
                </c:pt>
                <c:pt idx="1155">
                  <c:v>10.329175893236032</c:v>
                </c:pt>
                <c:pt idx="1156">
                  <c:v>10.329263052774536</c:v>
                </c:pt>
                <c:pt idx="1157">
                  <c:v>10.329350137013213</c:v>
                </c:pt>
                <c:pt idx="1158">
                  <c:v>10.329437146082061</c:v>
                </c:pt>
                <c:pt idx="1159">
                  <c:v>10.329524080110735</c:v>
                </c:pt>
                <c:pt idx="1160">
                  <c:v>10.32961093922856</c:v>
                </c:pt>
                <c:pt idx="1161">
                  <c:v>10.329697723564529</c:v>
                </c:pt>
                <c:pt idx="1162">
                  <c:v>10.329784433247294</c:v>
                </c:pt>
                <c:pt idx="1163">
                  <c:v>10.329871068405184</c:v>
                </c:pt>
                <c:pt idx="1164">
                  <c:v>10.329957629166193</c:v>
                </c:pt>
                <c:pt idx="1165">
                  <c:v>10.330044115657985</c:v>
                </c:pt>
                <c:pt idx="1166">
                  <c:v>10.330130528007897</c:v>
                </c:pt>
                <c:pt idx="1167">
                  <c:v>10.330216866342941</c:v>
                </c:pt>
                <c:pt idx="1168">
                  <c:v>10.330303130789797</c:v>
                </c:pt>
                <c:pt idx="1169">
                  <c:v>10.330389321474826</c:v>
                </c:pt>
                <c:pt idx="1170">
                  <c:v>10.330475438524063</c:v>
                </c:pt>
                <c:pt idx="1171">
                  <c:v>10.330561482063217</c:v>
                </c:pt>
                <c:pt idx="1172">
                  <c:v>10.330647452217683</c:v>
                </c:pt>
                <c:pt idx="1173">
                  <c:v>10.330733349112526</c:v>
                </c:pt>
                <c:pt idx="1174">
                  <c:v>10.3308191728725</c:v>
                </c:pt>
                <c:pt idx="1175">
                  <c:v>10.330904923622036</c:v>
                </c:pt>
                <c:pt idx="1176">
                  <c:v>10.330990601485247</c:v>
                </c:pt>
                <c:pt idx="1177">
                  <c:v>10.331076206585934</c:v>
                </c:pt>
                <c:pt idx="1178">
                  <c:v>10.331161739047577</c:v>
                </c:pt>
                <c:pt idx="1179">
                  <c:v>10.331247198993349</c:v>
                </c:pt>
                <c:pt idx="1180">
                  <c:v>10.331332586546104</c:v>
                </c:pt>
                <c:pt idx="1181">
                  <c:v>10.331417901828386</c:v>
                </c:pt>
                <c:pt idx="1182">
                  <c:v>10.331503144962431</c:v>
                </c:pt>
                <c:pt idx="1183">
                  <c:v>10.331588316070158</c:v>
                </c:pt>
                <c:pt idx="1184">
                  <c:v>10.331673415273187</c:v>
                </c:pt>
                <c:pt idx="1185">
                  <c:v>10.331758442692822</c:v>
                </c:pt>
                <c:pt idx="1186">
                  <c:v>10.331843398450063</c:v>
                </c:pt>
                <c:pt idx="1187">
                  <c:v>10.331928282665604</c:v>
                </c:pt>
                <c:pt idx="1188">
                  <c:v>10.332013095459839</c:v>
                </c:pt>
                <c:pt idx="1189">
                  <c:v>10.332097836952849</c:v>
                </c:pt>
                <c:pt idx="1190">
                  <c:v>10.332182507264422</c:v>
                </c:pt>
                <c:pt idx="1191">
                  <c:v>10.332267106514037</c:v>
                </c:pt>
                <c:pt idx="1192">
                  <c:v>10.332351634820876</c:v>
                </c:pt>
                <c:pt idx="1193">
                  <c:v>10.332436092303823</c:v>
                </c:pt>
                <c:pt idx="1194">
                  <c:v>10.33252047908146</c:v>
                </c:pt>
                <c:pt idx="1195">
                  <c:v>10.332604795272072</c:v>
                </c:pt>
                <c:pt idx="1196">
                  <c:v>10.33268904099365</c:v>
                </c:pt>
                <c:pt idx="1197">
                  <c:v>10.332773216363885</c:v>
                </c:pt>
                <c:pt idx="1198">
                  <c:v>10.332857321500178</c:v>
                </c:pt>
                <c:pt idx="1199">
                  <c:v>10.332941356519635</c:v>
                </c:pt>
                <c:pt idx="1200">
                  <c:v>10.333025321539067</c:v>
                </c:pt>
                <c:pt idx="1201">
                  <c:v>10.333109216674995</c:v>
                </c:pt>
                <c:pt idx="1202">
                  <c:v>10.333193042043652</c:v>
                </c:pt>
                <c:pt idx="1203">
                  <c:v>10.333276797760975</c:v>
                </c:pt>
                <c:pt idx="1204">
                  <c:v>10.333360483942618</c:v>
                </c:pt>
                <c:pt idx="1205">
                  <c:v>10.333444100703945</c:v>
                </c:pt>
                <c:pt idx="1206">
                  <c:v>10.333527648160034</c:v>
                </c:pt>
                <c:pt idx="1207">
                  <c:v>10.333611126425675</c:v>
                </c:pt>
                <c:pt idx="1208">
                  <c:v>10.333694535615374</c:v>
                </c:pt>
                <c:pt idx="1209">
                  <c:v>10.333777875843353</c:v>
                </c:pt>
                <c:pt idx="1210">
                  <c:v>10.333861147223553</c:v>
                </c:pt>
                <c:pt idx="1211">
                  <c:v>10.333944349869631</c:v>
                </c:pt>
                <c:pt idx="1212">
                  <c:v>10.33402748389496</c:v>
                </c:pt>
                <c:pt idx="1213">
                  <c:v>10.334110549412641</c:v>
                </c:pt>
                <c:pt idx="1214">
                  <c:v>10.334193546535484</c:v>
                </c:pt>
                <c:pt idx="1215">
                  <c:v>10.334276475376033</c:v>
                </c:pt>
                <c:pt idx="1216">
                  <c:v>10.334359336046543</c:v>
                </c:pt>
                <c:pt idx="1217">
                  <c:v>10.334442128658999</c:v>
                </c:pt>
                <c:pt idx="1218">
                  <c:v>10.334524853325112</c:v>
                </c:pt>
                <c:pt idx="1219">
                  <c:v>10.334607510156312</c:v>
                </c:pt>
                <c:pt idx="1220">
                  <c:v>10.334690099263758</c:v>
                </c:pt>
                <c:pt idx="1221">
                  <c:v>10.334772620758338</c:v>
                </c:pt>
                <c:pt idx="1222">
                  <c:v>10.334855074750665</c:v>
                </c:pt>
                <c:pt idx="1223">
                  <c:v>10.334937461351084</c:v>
                </c:pt>
                <c:pt idx="1224">
                  <c:v>10.335019780669663</c:v>
                </c:pt>
                <c:pt idx="1225">
                  <c:v>10.335102032816209</c:v>
                </c:pt>
                <c:pt idx="1226">
                  <c:v>10.335184217900258</c:v>
                </c:pt>
                <c:pt idx="1227">
                  <c:v>10.335266336031072</c:v>
                </c:pt>
                <c:pt idx="1228">
                  <c:v>10.335348387317653</c:v>
                </c:pt>
                <c:pt idx="1229">
                  <c:v>10.335430371868735</c:v>
                </c:pt>
                <c:pt idx="1230">
                  <c:v>10.335512289792788</c:v>
                </c:pt>
                <c:pt idx="1231">
                  <c:v>10.335594141198017</c:v>
                </c:pt>
                <c:pt idx="1232">
                  <c:v>10.335675926192362</c:v>
                </c:pt>
                <c:pt idx="1233">
                  <c:v>10.3357576448835</c:v>
                </c:pt>
                <c:pt idx="1234">
                  <c:v>10.335839297378852</c:v>
                </c:pt>
                <c:pt idx="1235">
                  <c:v>10.335920883785572</c:v>
                </c:pt>
                <c:pt idx="1236">
                  <c:v>10.336002404210557</c:v>
                </c:pt>
                <c:pt idx="1237">
                  <c:v>10.336083858760444</c:v>
                </c:pt>
                <c:pt idx="1238">
                  <c:v>10.336165247541611</c:v>
                </c:pt>
                <c:pt idx="1239">
                  <c:v>10.336246570660181</c:v>
                </c:pt>
                <c:pt idx="1240">
                  <c:v>10.336327828222018</c:v>
                </c:pt>
                <c:pt idx="1241">
                  <c:v>10.336409020332731</c:v>
                </c:pt>
                <c:pt idx="1242">
                  <c:v>10.336490147097672</c:v>
                </c:pt>
                <c:pt idx="1243">
                  <c:v>10.336571208621944</c:v>
                </c:pt>
                <c:pt idx="1244">
                  <c:v>10.336652205010392</c:v>
                </c:pt>
                <c:pt idx="1245">
                  <c:v>10.336733136367609</c:v>
                </c:pt>
                <c:pt idx="1246">
                  <c:v>10.33681400279794</c:v>
                </c:pt>
                <c:pt idx="1247">
                  <c:v>10.336894804405473</c:v>
                </c:pt>
                <c:pt idx="1248">
                  <c:v>10.33697554129405</c:v>
                </c:pt>
                <c:pt idx="1249">
                  <c:v>10.337056213567264</c:v>
                </c:pt>
                <c:pt idx="1250">
                  <c:v>10.337136821328455</c:v>
                </c:pt>
                <c:pt idx="1251">
                  <c:v>10.337217364680724</c:v>
                </c:pt>
                <c:pt idx="1252">
                  <c:v>10.337297843726914</c:v>
                </c:pt>
                <c:pt idx="1253">
                  <c:v>10.337378258569631</c:v>
                </c:pt>
                <c:pt idx="1254">
                  <c:v>10.337458609311231</c:v>
                </c:pt>
                <c:pt idx="1255">
                  <c:v>10.337538896053827</c:v>
                </c:pt>
                <c:pt idx="1256">
                  <c:v>10.337619118899287</c:v>
                </c:pt>
                <c:pt idx="1257">
                  <c:v>10.337699277949236</c:v>
                </c:pt>
                <c:pt idx="1258">
                  <c:v>10.337779373305059</c:v>
                </c:pt>
                <c:pt idx="1259">
                  <c:v>10.337859405067897</c:v>
                </c:pt>
                <c:pt idx="1260">
                  <c:v>10.337939373338653</c:v>
                </c:pt>
                <c:pt idx="1261">
                  <c:v>10.338019278217985</c:v>
                </c:pt>
                <c:pt idx="1262">
                  <c:v>10.338099119806317</c:v>
                </c:pt>
                <c:pt idx="1263">
                  <c:v>10.338178898203834</c:v>
                </c:pt>
                <c:pt idx="1264">
                  <c:v>10.338258613510479</c:v>
                </c:pt>
                <c:pt idx="1265">
                  <c:v>10.338338265825962</c:v>
                </c:pt>
                <c:pt idx="1266">
                  <c:v>10.338417855249759</c:v>
                </c:pt>
                <c:pt idx="1267">
                  <c:v>10.338497381881101</c:v>
                </c:pt>
                <c:pt idx="1268">
                  <c:v>10.338576845818997</c:v>
                </c:pt>
                <c:pt idx="1269">
                  <c:v>10.338656247162213</c:v>
                </c:pt>
                <c:pt idx="1270">
                  <c:v>10.338735586009284</c:v>
                </c:pt>
                <c:pt idx="1271">
                  <c:v>10.338814862458513</c:v>
                </c:pt>
                <c:pt idx="1272">
                  <c:v>10.338894076607973</c:v>
                </c:pt>
                <c:pt idx="1273">
                  <c:v>10.338973228555503</c:v>
                </c:pt>
                <c:pt idx="1274">
                  <c:v>10.339052318398712</c:v>
                </c:pt>
                <c:pt idx="1275">
                  <c:v>10.339131346234984</c:v>
                </c:pt>
                <c:pt idx="1276">
                  <c:v>10.339210312161466</c:v>
                </c:pt>
                <c:pt idx="1277">
                  <c:v>10.339289216275084</c:v>
                </c:pt>
                <c:pt idx="1278">
                  <c:v>10.339368058672532</c:v>
                </c:pt>
                <c:pt idx="1279">
                  <c:v>10.339446839450282</c:v>
                </c:pt>
                <c:pt idx="1280">
                  <c:v>10.339525558704576</c:v>
                </c:pt>
                <c:pt idx="1281">
                  <c:v>10.339604216531431</c:v>
                </c:pt>
                <c:pt idx="1282">
                  <c:v>10.33968281302664</c:v>
                </c:pt>
                <c:pt idx="1283">
                  <c:v>10.339761348285775</c:v>
                </c:pt>
                <c:pt idx="1284">
                  <c:v>10.33983982240418</c:v>
                </c:pt>
                <c:pt idx="1285">
                  <c:v>10.339918235476977</c:v>
                </c:pt>
                <c:pt idx="1286">
                  <c:v>10.339996587599073</c:v>
                </c:pt>
                <c:pt idx="1287">
                  <c:v>10.340074878865144</c:v>
                </c:pt>
                <c:pt idx="1288">
                  <c:v>10.340153109369654</c:v>
                </c:pt>
                <c:pt idx="1289">
                  <c:v>10.340231279206838</c:v>
                </c:pt>
                <c:pt idx="1290">
                  <c:v>10.340309388470724</c:v>
                </c:pt>
                <c:pt idx="1291">
                  <c:v>10.34038743725511</c:v>
                </c:pt>
                <c:pt idx="1292">
                  <c:v>10.340465425653585</c:v>
                </c:pt>
                <c:pt idx="1293">
                  <c:v>10.340543353759514</c:v>
                </c:pt>
                <c:pt idx="1294">
                  <c:v>10.340621221666051</c:v>
                </c:pt>
                <c:pt idx="1295">
                  <c:v>10.340699029466133</c:v>
                </c:pt>
                <c:pt idx="1296">
                  <c:v>10.340776777252479</c:v>
                </c:pt>
                <c:pt idx="1297">
                  <c:v>10.340854465117596</c:v>
                </c:pt>
                <c:pt idx="1298">
                  <c:v>10.340932093153777</c:v>
                </c:pt>
                <c:pt idx="1299">
                  <c:v>10.341009661453104</c:v>
                </c:pt>
                <c:pt idx="1300">
                  <c:v>10.341087170107441</c:v>
                </c:pt>
                <c:pt idx="1301">
                  <c:v>10.341164619208445</c:v>
                </c:pt>
                <c:pt idx="1302">
                  <c:v>10.341242008847564</c:v>
                </c:pt>
                <c:pt idx="1303">
                  <c:v>10.341319339116028</c:v>
                </c:pt>
                <c:pt idx="1304">
                  <c:v>10.341396610104864</c:v>
                </c:pt>
                <c:pt idx="1305">
                  <c:v>10.341473821904886</c:v>
                </c:pt>
                <c:pt idx="1306">
                  <c:v>10.341550974606701</c:v>
                </c:pt>
                <c:pt idx="1307">
                  <c:v>10.341628068300707</c:v>
                </c:pt>
                <c:pt idx="1308">
                  <c:v>10.341705103077096</c:v>
                </c:pt>
                <c:pt idx="1309">
                  <c:v>10.341782079025855</c:v>
                </c:pt>
                <c:pt idx="1310">
                  <c:v>10.341858996236759</c:v>
                </c:pt>
                <c:pt idx="1311">
                  <c:v>10.341935854799384</c:v>
                </c:pt>
                <c:pt idx="1312">
                  <c:v>10.342012654803099</c:v>
                </c:pt>
                <c:pt idx="1313">
                  <c:v>10.342089396337068</c:v>
                </c:pt>
                <c:pt idx="1314">
                  <c:v>10.342166079490253</c:v>
                </c:pt>
                <c:pt idx="1315">
                  <c:v>10.342242704351412</c:v>
                </c:pt>
                <c:pt idx="1316">
                  <c:v>10.342319271009099</c:v>
                </c:pt>
                <c:pt idx="1317">
                  <c:v>10.342395779551671</c:v>
                </c:pt>
                <c:pt idx="1318">
                  <c:v>10.342472230067282</c:v>
                </c:pt>
                <c:pt idx="1319">
                  <c:v>10.342548622643882</c:v>
                </c:pt>
                <c:pt idx="1320">
                  <c:v>10.342624957369226</c:v>
                </c:pt>
                <c:pt idx="1321">
                  <c:v>10.342701234330868</c:v>
                </c:pt>
                <c:pt idx="1322">
                  <c:v>10.342777453616163</c:v>
                </c:pt>
                <c:pt idx="1323">
                  <c:v>10.342853615312269</c:v>
                </c:pt>
                <c:pt idx="1324">
                  <c:v>10.342929719506143</c:v>
                </c:pt>
                <c:pt idx="1325">
                  <c:v>10.343005766284552</c:v>
                </c:pt>
                <c:pt idx="1326">
                  <c:v>10.34308175573406</c:v>
                </c:pt>
                <c:pt idx="1327">
                  <c:v>10.343157687941041</c:v>
                </c:pt>
                <c:pt idx="1328">
                  <c:v>10.343233562991669</c:v>
                </c:pt>
                <c:pt idx="1329">
                  <c:v>10.343309380971926</c:v>
                </c:pt>
                <c:pt idx="1330">
                  <c:v>10.3433851419676</c:v>
                </c:pt>
                <c:pt idx="1331">
                  <c:v>10.343460846064287</c:v>
                </c:pt>
                <c:pt idx="1332">
                  <c:v>10.343536493347386</c:v>
                </c:pt>
                <c:pt idx="1333">
                  <c:v>10.34361208390211</c:v>
                </c:pt>
                <c:pt idx="1334">
                  <c:v>10.343687617813474</c:v>
                </c:pt>
                <c:pt idx="1335">
                  <c:v>10.343763095166308</c:v>
                </c:pt>
                <c:pt idx="1336">
                  <c:v>10.343838516045247</c:v>
                </c:pt>
                <c:pt idx="1337">
                  <c:v>10.343913880534739</c:v>
                </c:pt>
                <c:pt idx="1338">
                  <c:v>10.343989188719041</c:v>
                </c:pt>
                <c:pt idx="1339">
                  <c:v>10.344064440682223</c:v>
                </c:pt>
                <c:pt idx="1340">
                  <c:v>10.344139636508164</c:v>
                </c:pt>
                <c:pt idx="1341">
                  <c:v>10.344214776280559</c:v>
                </c:pt>
                <c:pt idx="1342">
                  <c:v>10.344289860082913</c:v>
                </c:pt>
                <c:pt idx="1343">
                  <c:v>10.344364887998546</c:v>
                </c:pt>
                <c:pt idx="1344">
                  <c:v>10.344439860110592</c:v>
                </c:pt>
                <c:pt idx="1345">
                  <c:v>10.344514776502001</c:v>
                </c:pt>
                <c:pt idx="1346">
                  <c:v>10.344589637255535</c:v>
                </c:pt>
                <c:pt idx="1347">
                  <c:v>10.344664442453773</c:v>
                </c:pt>
                <c:pt idx="1348">
                  <c:v>10.344739192179111</c:v>
                </c:pt>
                <c:pt idx="1349">
                  <c:v>10.344813886513762</c:v>
                </c:pt>
                <c:pt idx="1350">
                  <c:v>10.344888525539757</c:v>
                </c:pt>
                <c:pt idx="1351">
                  <c:v>10.344963109338941</c:v>
                </c:pt>
                <c:pt idx="1352">
                  <c:v>10.345037637992984</c:v>
                </c:pt>
                <c:pt idx="1353">
                  <c:v>10.345112111583369</c:v>
                </c:pt>
                <c:pt idx="1354">
                  <c:v>10.345186530191398</c:v>
                </c:pt>
                <c:pt idx="1355">
                  <c:v>10.345260893898201</c:v>
                </c:pt>
                <c:pt idx="1356">
                  <c:v>10.345335202784723</c:v>
                </c:pt>
                <c:pt idx="1357">
                  <c:v>10.345409456931726</c:v>
                </c:pt>
                <c:pt idx="1358">
                  <c:v>10.345483656419802</c:v>
                </c:pt>
                <c:pt idx="1359">
                  <c:v>10.345557801329361</c:v>
                </c:pt>
                <c:pt idx="1360">
                  <c:v>10.345631891740634</c:v>
                </c:pt>
                <c:pt idx="1361">
                  <c:v>10.345705927733679</c:v>
                </c:pt>
                <c:pt idx="1362">
                  <c:v>10.345779909388376</c:v>
                </c:pt>
                <c:pt idx="1363">
                  <c:v>10.34585383678443</c:v>
                </c:pt>
                <c:pt idx="1364">
                  <c:v>10.345927710001368</c:v>
                </c:pt>
                <c:pt idx="1365">
                  <c:v>10.346001529118544</c:v>
                </c:pt>
                <c:pt idx="1366">
                  <c:v>10.34607529421514</c:v>
                </c:pt>
                <c:pt idx="1367">
                  <c:v>10.346149005370162</c:v>
                </c:pt>
                <c:pt idx="1368">
                  <c:v>10.346222662662441</c:v>
                </c:pt>
                <c:pt idx="1369">
                  <c:v>10.34629626617064</c:v>
                </c:pt>
                <c:pt idx="1370">
                  <c:v>10.346369815973246</c:v>
                </c:pt>
                <c:pt idx="1371">
                  <c:v>10.346443312148576</c:v>
                </c:pt>
                <c:pt idx="1372">
                  <c:v>10.346516754774775</c:v>
                </c:pt>
                <c:pt idx="1373">
                  <c:v>10.34659014392982</c:v>
                </c:pt>
                <c:pt idx="1374">
                  <c:v>10.346663479691511</c:v>
                </c:pt>
                <c:pt idx="1375">
                  <c:v>10.346736762137487</c:v>
                </c:pt>
                <c:pt idx="1376">
                  <c:v>10.346809991345213</c:v>
                </c:pt>
                <c:pt idx="1377">
                  <c:v>10.346883167391983</c:v>
                </c:pt>
                <c:pt idx="1378">
                  <c:v>10.346956290354928</c:v>
                </c:pt>
                <c:pt idx="1379">
                  <c:v>10.347029360311009</c:v>
                </c:pt>
                <c:pt idx="1380">
                  <c:v>10.34710237733702</c:v>
                </c:pt>
                <c:pt idx="1381">
                  <c:v>10.347175341509585</c:v>
                </c:pt>
                <c:pt idx="1382">
                  <c:v>10.347248252905169</c:v>
                </c:pt>
                <c:pt idx="1383">
                  <c:v>10.347321111600065</c:v>
                </c:pt>
                <c:pt idx="1384">
                  <c:v>10.347393917670402</c:v>
                </c:pt>
                <c:pt idx="1385">
                  <c:v>10.347466671192146</c:v>
                </c:pt>
                <c:pt idx="1386">
                  <c:v>10.347539372241096</c:v>
                </c:pt>
                <c:pt idx="1387">
                  <c:v>10.347612020892889</c:v>
                </c:pt>
                <c:pt idx="1388">
                  <c:v>10.347684617222999</c:v>
                </c:pt>
                <c:pt idx="1389">
                  <c:v>10.347757161306735</c:v>
                </c:pt>
                <c:pt idx="1390">
                  <c:v>10.347829653219243</c:v>
                </c:pt>
                <c:pt idx="1391">
                  <c:v>10.347902093035513</c:v>
                </c:pt>
                <c:pt idx="1392">
                  <c:v>10.347974480830365</c:v>
                </c:pt>
                <c:pt idx="1393">
                  <c:v>10.348046816678464</c:v>
                </c:pt>
                <c:pt idx="1394">
                  <c:v>10.34811910065431</c:v>
                </c:pt>
                <c:pt idx="1395">
                  <c:v>10.348191332832249</c:v>
                </c:pt>
                <c:pt idx="1396">
                  <c:v>10.348263513286462</c:v>
                </c:pt>
                <c:pt idx="1397">
                  <c:v>10.348335642090969</c:v>
                </c:pt>
                <c:pt idx="1398">
                  <c:v>10.348407719319638</c:v>
                </c:pt>
                <c:pt idx="1399">
                  <c:v>10.348479745046177</c:v>
                </c:pt>
                <c:pt idx="1400">
                  <c:v>10.348551719344128</c:v>
                </c:pt>
                <c:pt idx="1401">
                  <c:v>10.348623642286887</c:v>
                </c:pt>
                <c:pt idx="1402">
                  <c:v>10.348695513947685</c:v>
                </c:pt>
                <c:pt idx="1403">
                  <c:v>10.348767334399602</c:v>
                </c:pt>
                <c:pt idx="1404">
                  <c:v>10.348839103715557</c:v>
                </c:pt>
                <c:pt idx="1405">
                  <c:v>10.348910821968316</c:v>
                </c:pt>
                <c:pt idx="1406">
                  <c:v>10.348982489230487</c:v>
                </c:pt>
                <c:pt idx="1407">
                  <c:v>10.349054105574529</c:v>
                </c:pt>
                <c:pt idx="1408">
                  <c:v>10.349125671072743</c:v>
                </c:pt>
                <c:pt idx="1409">
                  <c:v>10.349197185797276</c:v>
                </c:pt>
                <c:pt idx="1410">
                  <c:v>10.34926864982012</c:v>
                </c:pt>
                <c:pt idx="1411">
                  <c:v>10.349340063213118</c:v>
                </c:pt>
                <c:pt idx="1412">
                  <c:v>10.349411426047956</c:v>
                </c:pt>
                <c:pt idx="1413">
                  <c:v>10.349482738396173</c:v>
                </c:pt>
                <c:pt idx="1414">
                  <c:v>10.349554000329151</c:v>
                </c:pt>
                <c:pt idx="1415">
                  <c:v>10.349625211918125</c:v>
                </c:pt>
                <c:pt idx="1416">
                  <c:v>10.349696373234176</c:v>
                </c:pt>
                <c:pt idx="1417">
                  <c:v>10.349767484348236</c:v>
                </c:pt>
                <c:pt idx="1418">
                  <c:v>10.349838545331087</c:v>
                </c:pt>
                <c:pt idx="1419">
                  <c:v>10.349909556253362</c:v>
                </c:pt>
                <c:pt idx="1420">
                  <c:v>10.349980517185543</c:v>
                </c:pt>
                <c:pt idx="1421">
                  <c:v>10.350051428197963</c:v>
                </c:pt>
                <c:pt idx="1422">
                  <c:v>10.350122289360812</c:v>
                </c:pt>
                <c:pt idx="1423">
                  <c:v>10.350193100744123</c:v>
                </c:pt>
                <c:pt idx="1424">
                  <c:v>10.350263862417791</c:v>
                </c:pt>
                <c:pt idx="1425">
                  <c:v>10.350334574451557</c:v>
                </c:pt>
                <c:pt idx="1426">
                  <c:v>10.350405236915018</c:v>
                </c:pt>
                <c:pt idx="1427">
                  <c:v>10.350475849877625</c:v>
                </c:pt>
                <c:pt idx="1428">
                  <c:v>10.350546413408683</c:v>
                </c:pt>
                <c:pt idx="1429">
                  <c:v>10.350616927577351</c:v>
                </c:pt>
                <c:pt idx="1430">
                  <c:v>10.350687392452643</c:v>
                </c:pt>
                <c:pt idx="1431">
                  <c:v>10.350757808103427</c:v>
                </c:pt>
                <c:pt idx="1432">
                  <c:v>10.350828174598432</c:v>
                </c:pt>
                <c:pt idx="1433">
                  <c:v>10.350898492006236</c:v>
                </c:pt>
                <c:pt idx="1434">
                  <c:v>10.350968760395279</c:v>
                </c:pt>
                <c:pt idx="1435">
                  <c:v>10.351038979833856</c:v>
                </c:pt>
                <c:pt idx="1436">
                  <c:v>10.351109150390117</c:v>
                </c:pt>
                <c:pt idx="1437">
                  <c:v>10.351179272132075</c:v>
                </c:pt>
                <c:pt idx="1438">
                  <c:v>10.351249345127597</c:v>
                </c:pt>
                <c:pt idx="1439">
                  <c:v>10.351319369444411</c:v>
                </c:pt>
                <c:pt idx="1440">
                  <c:v>10.351389345150103</c:v>
                </c:pt>
                <c:pt idx="1441">
                  <c:v>10.351459272312116</c:v>
                </c:pt>
                <c:pt idx="1442">
                  <c:v>10.351529150997756</c:v>
                </c:pt>
                <c:pt idx="1443">
                  <c:v>10.35159898127419</c:v>
                </c:pt>
                <c:pt idx="1444">
                  <c:v>10.351668763208441</c:v>
                </c:pt>
                <c:pt idx="1445">
                  <c:v>10.351738496867396</c:v>
                </c:pt>
                <c:pt idx="1446">
                  <c:v>10.351808182317804</c:v>
                </c:pt>
                <c:pt idx="1447">
                  <c:v>10.351877819626273</c:v>
                </c:pt>
                <c:pt idx="1448">
                  <c:v>10.351947408859274</c:v>
                </c:pt>
                <c:pt idx="1449">
                  <c:v>10.352016950083142</c:v>
                </c:pt>
                <c:pt idx="1450">
                  <c:v>10.352086443364074</c:v>
                </c:pt>
                <c:pt idx="1451">
                  <c:v>10.352155888768131</c:v>
                </c:pt>
                <c:pt idx="1452">
                  <c:v>10.352225286361232</c:v>
                </c:pt>
                <c:pt idx="1453">
                  <c:v>10.352294636209169</c:v>
                </c:pt>
                <c:pt idx="1454">
                  <c:v>10.352363938377591</c:v>
                </c:pt>
                <c:pt idx="1455">
                  <c:v>10.352433192932017</c:v>
                </c:pt>
                <c:pt idx="1456">
                  <c:v>10.352502399937825</c:v>
                </c:pt>
                <c:pt idx="1457">
                  <c:v>10.352571559460262</c:v>
                </c:pt>
                <c:pt idx="1458">
                  <c:v>10.352640671564444</c:v>
                </c:pt>
                <c:pt idx="1459">
                  <c:v>10.352709736315347</c:v>
                </c:pt>
                <c:pt idx="1460">
                  <c:v>10.352778753777818</c:v>
                </c:pt>
                <c:pt idx="1461">
                  <c:v>10.352847724016566</c:v>
                </c:pt>
                <c:pt idx="1462">
                  <c:v>10.352916647096174</c:v>
                </c:pt>
                <c:pt idx="1463">
                  <c:v>10.352985523081088</c:v>
                </c:pt>
                <c:pt idx="1464">
                  <c:v>10.353054352035624</c:v>
                </c:pt>
                <c:pt idx="1465">
                  <c:v>10.353123134023964</c:v>
                </c:pt>
                <c:pt idx="1466">
                  <c:v>10.353191869110159</c:v>
                </c:pt>
                <c:pt idx="1467">
                  <c:v>10.353260557358132</c:v>
                </c:pt>
                <c:pt idx="1468">
                  <c:v>10.353329198831672</c:v>
                </c:pt>
                <c:pt idx="1469">
                  <c:v>10.353397793594441</c:v>
                </c:pt>
                <c:pt idx="1470">
                  <c:v>10.35346634170997</c:v>
                </c:pt>
                <c:pt idx="1471">
                  <c:v>10.353534843241658</c:v>
                </c:pt>
                <c:pt idx="1472">
                  <c:v>10.353603298252779</c:v>
                </c:pt>
                <c:pt idx="1473">
                  <c:v>10.353671706806471</c:v>
                </c:pt>
                <c:pt idx="1474">
                  <c:v>10.353740068965756</c:v>
                </c:pt>
                <c:pt idx="1475">
                  <c:v>10.353808384793515</c:v>
                </c:pt>
                <c:pt idx="1476">
                  <c:v>10.353876654352508</c:v>
                </c:pt>
                <c:pt idx="1477">
                  <c:v>10.353944877705366</c:v>
                </c:pt>
                <c:pt idx="1478">
                  <c:v>10.354013054914592</c:v>
                </c:pt>
                <c:pt idx="1479">
                  <c:v>10.354081186042565</c:v>
                </c:pt>
                <c:pt idx="1480">
                  <c:v>10.354149271151538</c:v>
                </c:pt>
                <c:pt idx="1481">
                  <c:v>10.354217310303632</c:v>
                </c:pt>
                <c:pt idx="1482">
                  <c:v>10.354285303560847</c:v>
                </c:pt>
                <c:pt idx="1483">
                  <c:v>10.354353250985058</c:v>
                </c:pt>
                <c:pt idx="1484">
                  <c:v>10.354421152638013</c:v>
                </c:pt>
                <c:pt idx="1485">
                  <c:v>10.354489008581336</c:v>
                </c:pt>
                <c:pt idx="1486">
                  <c:v>10.35456811615869</c:v>
                </c:pt>
                <c:pt idx="1487">
                  <c:v>10.354647161701305</c:v>
                </c:pt>
                <c:pt idx="1488">
                  <c:v>10.354726145306399</c:v>
                </c:pt>
                <c:pt idx="1489">
                  <c:v>10.354805067070959</c:v>
                </c:pt>
                <c:pt idx="1490">
                  <c:v>10.354883927091745</c:v>
                </c:pt>
                <c:pt idx="1491">
                  <c:v>10.354962725465294</c:v>
                </c:pt>
                <c:pt idx="1492">
                  <c:v>10.355041462287909</c:v>
                </c:pt>
                <c:pt idx="1493">
                  <c:v>10.355120137655677</c:v>
                </c:pt>
                <c:pt idx="1494">
                  <c:v>10.355198751664453</c:v>
                </c:pt>
                <c:pt idx="1495">
                  <c:v>10.355277304409869</c:v>
                </c:pt>
                <c:pt idx="1496">
                  <c:v>10.355355795987338</c:v>
                </c:pt>
                <c:pt idx="1497">
                  <c:v>10.355434226492045</c:v>
                </c:pt>
                <c:pt idx="1498">
                  <c:v>10.355512596018956</c:v>
                </c:pt>
                <c:pt idx="1499">
                  <c:v>10.355590904662815</c:v>
                </c:pt>
                <c:pt idx="1500">
                  <c:v>10.355669152518145</c:v>
                </c:pt>
                <c:pt idx="1501">
                  <c:v>10.355747339679247</c:v>
                </c:pt>
                <c:pt idx="1502">
                  <c:v>10.355825466240208</c:v>
                </c:pt>
                <c:pt idx="1503">
                  <c:v>10.355903532294894</c:v>
                </c:pt>
                <c:pt idx="1504">
                  <c:v>10.35598153793695</c:v>
                </c:pt>
                <c:pt idx="1505">
                  <c:v>10.356059483259806</c:v>
                </c:pt>
                <c:pt idx="1506">
                  <c:v>10.356137368356677</c:v>
                </c:pt>
                <c:pt idx="1507">
                  <c:v>10.356215193320562</c:v>
                </c:pt>
                <c:pt idx="1508">
                  <c:v>10.356292958244239</c:v>
                </c:pt>
                <c:pt idx="1509">
                  <c:v>10.356370663220281</c:v>
                </c:pt>
                <c:pt idx="1510">
                  <c:v>10.356448308341038</c:v>
                </c:pt>
                <c:pt idx="1511">
                  <c:v>10.356525893698654</c:v>
                </c:pt>
                <c:pt idx="1512">
                  <c:v>10.356603419385056</c:v>
                </c:pt>
                <c:pt idx="1513">
                  <c:v>10.35668088549196</c:v>
                </c:pt>
                <c:pt idx="1514">
                  <c:v>10.35675829211087</c:v>
                </c:pt>
                <c:pt idx="1515">
                  <c:v>10.356835639333081</c:v>
                </c:pt>
                <c:pt idx="1516">
                  <c:v>10.356912927249677</c:v>
                </c:pt>
                <c:pt idx="1517">
                  <c:v>10.356990155951534</c:v>
                </c:pt>
                <c:pt idx="1518">
                  <c:v>10.357067325529318</c:v>
                </c:pt>
                <c:pt idx="1519">
                  <c:v>10.357144436073487</c:v>
                </c:pt>
                <c:pt idx="1520">
                  <c:v>10.357221487674289</c:v>
                </c:pt>
                <c:pt idx="1521">
                  <c:v>10.357298480421772</c:v>
                </c:pt>
                <c:pt idx="1522">
                  <c:v>10.357375414405771</c:v>
                </c:pt>
                <c:pt idx="1523">
                  <c:v>10.357452289715921</c:v>
                </c:pt>
                <c:pt idx="1524">
                  <c:v>10.357529106441646</c:v>
                </c:pt>
                <c:pt idx="1525">
                  <c:v>10.35760586467217</c:v>
                </c:pt>
                <c:pt idx="1526">
                  <c:v>10.357682564496514</c:v>
                </c:pt>
                <c:pt idx="1527">
                  <c:v>10.357759206003491</c:v>
                </c:pt>
                <c:pt idx="1528">
                  <c:v>10.357835789281719</c:v>
                </c:pt>
                <c:pt idx="1529">
                  <c:v>10.357912314419606</c:v>
                </c:pt>
                <c:pt idx="1530">
                  <c:v>10.357988781505364</c:v>
                </c:pt>
                <c:pt idx="1531">
                  <c:v>10.358065190627004</c:v>
                </c:pt>
                <c:pt idx="1532">
                  <c:v>10.358141541872337</c:v>
                </c:pt>
                <c:pt idx="1533">
                  <c:v>10.35821783532897</c:v>
                </c:pt>
                <c:pt idx="1534">
                  <c:v>10.35829407108432</c:v>
                </c:pt>
                <c:pt idx="1535">
                  <c:v>10.358370249225597</c:v>
                </c:pt>
                <c:pt idx="1536">
                  <c:v>10.35844636983982</c:v>
                </c:pt>
                <c:pt idx="1537">
                  <c:v>10.358522433013807</c:v>
                </c:pt>
                <c:pt idx="1538">
                  <c:v>10.358598438834179</c:v>
                </c:pt>
                <c:pt idx="1539">
                  <c:v>10.358674387387365</c:v>
                </c:pt>
                <c:pt idx="1540">
                  <c:v>10.358750278759597</c:v>
                </c:pt>
                <c:pt idx="1541">
                  <c:v>10.358826113036914</c:v>
                </c:pt>
                <c:pt idx="1542">
                  <c:v>10.358901890305155</c:v>
                </c:pt>
                <c:pt idx="1543">
                  <c:v>10.358977610649973</c:v>
                </c:pt>
                <c:pt idx="1544">
                  <c:v>10.359053274156823</c:v>
                </c:pt>
                <c:pt idx="1545">
                  <c:v>10.359128880910969</c:v>
                </c:pt>
                <c:pt idx="1546">
                  <c:v>10.359204430997487</c:v>
                </c:pt>
                <c:pt idx="1547">
                  <c:v>10.359279924501257</c:v>
                </c:pt>
                <c:pt idx="1548">
                  <c:v>10.359355361506969</c:v>
                </c:pt>
                <c:pt idx="1549">
                  <c:v>10.359430742099127</c:v>
                </c:pt>
                <c:pt idx="1550">
                  <c:v>10.359506066362039</c:v>
                </c:pt>
                <c:pt idx="1551">
                  <c:v>10.359581334379831</c:v>
                </c:pt>
                <c:pt idx="1552">
                  <c:v>10.359656546236435</c:v>
                </c:pt>
                <c:pt idx="1553">
                  <c:v>10.359731702015599</c:v>
                </c:pt>
                <c:pt idx="1554">
                  <c:v>10.359806801800884</c:v>
                </c:pt>
                <c:pt idx="1555">
                  <c:v>10.359881845675661</c:v>
                </c:pt>
                <c:pt idx="1556">
                  <c:v>10.359956833723118</c:v>
                </c:pt>
                <c:pt idx="1557">
                  <c:v>10.360031766026255</c:v>
                </c:pt>
                <c:pt idx="1558">
                  <c:v>10.36010664266789</c:v>
                </c:pt>
                <c:pt idx="1559">
                  <c:v>10.360181463730655</c:v>
                </c:pt>
                <c:pt idx="1560">
                  <c:v>10.360256229296995</c:v>
                </c:pt>
                <c:pt idx="1561">
                  <c:v>10.360330939449179</c:v>
                </c:pt>
                <c:pt idx="1562">
                  <c:v>10.360405594269288</c:v>
                </c:pt>
                <c:pt idx="1563">
                  <c:v>10.360480193839221</c:v>
                </c:pt>
                <c:pt idx="1564">
                  <c:v>10.360554738240696</c:v>
                </c:pt>
                <c:pt idx="1565">
                  <c:v>10.360629227555249</c:v>
                </c:pt>
                <c:pt idx="1566">
                  <c:v>10.360703661864239</c:v>
                </c:pt>
                <c:pt idx="1567">
                  <c:v>10.360778041248839</c:v>
                </c:pt>
                <c:pt idx="1568">
                  <c:v>10.360852365790048</c:v>
                </c:pt>
                <c:pt idx="1569">
                  <c:v>10.360926635568683</c:v>
                </c:pt>
                <c:pt idx="1570">
                  <c:v>10.361000850665384</c:v>
                </c:pt>
                <c:pt idx="1571">
                  <c:v>10.36107501116061</c:v>
                </c:pt>
                <c:pt idx="1572">
                  <c:v>10.361149117134644</c:v>
                </c:pt>
                <c:pt idx="1573">
                  <c:v>10.361223168667596</c:v>
                </c:pt>
                <c:pt idx="1574">
                  <c:v>10.361297165839396</c:v>
                </c:pt>
                <c:pt idx="1575">
                  <c:v>10.361371108729795</c:v>
                </c:pt>
                <c:pt idx="1576">
                  <c:v>10.361444997418376</c:v>
                </c:pt>
                <c:pt idx="1577">
                  <c:v>10.36151883198454</c:v>
                </c:pt>
                <c:pt idx="1578">
                  <c:v>10.361592612507518</c:v>
                </c:pt>
                <c:pt idx="1579">
                  <c:v>10.361666339066367</c:v>
                </c:pt>
                <c:pt idx="1580">
                  <c:v>10.361740011739967</c:v>
                </c:pt>
                <c:pt idx="1581">
                  <c:v>10.361813630607029</c:v>
                </c:pt>
                <c:pt idx="1582">
                  <c:v>10.361887195746093</c:v>
                </c:pt>
                <c:pt idx="1583">
                  <c:v>10.361960707235522</c:v>
                </c:pt>
                <c:pt idx="1584">
                  <c:v>10.362034165153508</c:v>
                </c:pt>
                <c:pt idx="1585">
                  <c:v>10.362107569578079</c:v>
                </c:pt>
                <c:pt idx="1586">
                  <c:v>10.362180920587084</c:v>
                </c:pt>
                <c:pt idx="1587">
                  <c:v>10.36225421825821</c:v>
                </c:pt>
                <c:pt idx="1588">
                  <c:v>10.362327462668969</c:v>
                </c:pt>
                <c:pt idx="1589">
                  <c:v>10.362400653896707</c:v>
                </c:pt>
                <c:pt idx="1590">
                  <c:v>10.3624737920186</c:v>
                </c:pt>
                <c:pt idx="1591">
                  <c:v>10.362546877111654</c:v>
                </c:pt>
                <c:pt idx="1592">
                  <c:v>10.362619909252716</c:v>
                </c:pt>
                <c:pt idx="1593">
                  <c:v>10.362692888518458</c:v>
                </c:pt>
                <c:pt idx="1594">
                  <c:v>10.362765814985387</c:v>
                </c:pt>
                <c:pt idx="1595">
                  <c:v>10.362838688729848</c:v>
                </c:pt>
                <c:pt idx="1596">
                  <c:v>10.362911509828015</c:v>
                </c:pt>
                <c:pt idx="1597">
                  <c:v>10.362984278355901</c:v>
                </c:pt>
                <c:pt idx="1598">
                  <c:v>10.363056994389353</c:v>
                </c:pt>
                <c:pt idx="1599">
                  <c:v>10.363129658004054</c:v>
                </c:pt>
                <c:pt idx="1600">
                  <c:v>10.363202269275524</c:v>
                </c:pt>
                <c:pt idx="1601">
                  <c:v>10.36327482827912</c:v>
                </c:pt>
                <c:pt idx="1602">
                  <c:v>10.363347335090035</c:v>
                </c:pt>
                <c:pt idx="1603">
                  <c:v>10.363419789783302</c:v>
                </c:pt>
                <c:pt idx="1604">
                  <c:v>10.363492192433791</c:v>
                </c:pt>
                <c:pt idx="1605">
                  <c:v>10.36356454311621</c:v>
                </c:pt>
                <c:pt idx="1606">
                  <c:v>10.363636841905109</c:v>
                </c:pt>
                <c:pt idx="1607">
                  <c:v>10.363709088874874</c:v>
                </c:pt>
                <c:pt idx="1608">
                  <c:v>10.363781284099732</c:v>
                </c:pt>
                <c:pt idx="1609">
                  <c:v>10.363853427653755</c:v>
                </c:pt>
                <c:pt idx="1610">
                  <c:v>10.36392551961085</c:v>
                </c:pt>
                <c:pt idx="1611">
                  <c:v>10.363997560044771</c:v>
                </c:pt>
                <c:pt idx="1612">
                  <c:v>10.364069549029109</c:v>
                </c:pt>
                <c:pt idx="1613">
                  <c:v>10.364141486637301</c:v>
                </c:pt>
                <c:pt idx="1614">
                  <c:v>10.364213372942626</c:v>
                </c:pt>
                <c:pt idx="1615">
                  <c:v>10.364285208018202</c:v>
                </c:pt>
                <c:pt idx="1616">
                  <c:v>10.364356991937001</c:v>
                </c:pt>
                <c:pt idx="1617">
                  <c:v>10.364428724771829</c:v>
                </c:pt>
                <c:pt idx="1618">
                  <c:v>10.36450040659534</c:v>
                </c:pt>
                <c:pt idx="1619">
                  <c:v>10.364572037480036</c:v>
                </c:pt>
                <c:pt idx="1620">
                  <c:v>10.36464361749826</c:v>
                </c:pt>
                <c:pt idx="1621">
                  <c:v>10.364715146722205</c:v>
                </c:pt>
                <c:pt idx="1622">
                  <c:v>10.364786625223909</c:v>
                </c:pt>
              </c:numCache>
            </c:numRef>
          </c:yVal>
          <c:smooth val="0"/>
        </c:ser>
        <c:ser>
          <c:idx val="1"/>
          <c:order val="1"/>
          <c:tx>
            <c:v>nddl MC</c:v>
          </c:tx>
          <c:spPr>
            <a:ln w="41275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[1]ThermRot_AM!$A$2:$A$2500</c:f>
              <c:numCache>
                <c:formatCode>General</c:formatCode>
                <c:ptCount val="2499"/>
                <c:pt idx="0">
                  <c:v>0</c:v>
                </c:pt>
                <c:pt idx="1">
                  <c:v>0.9</c:v>
                </c:pt>
                <c:pt idx="2">
                  <c:v>1.7</c:v>
                </c:pt>
                <c:pt idx="3">
                  <c:v>2.6</c:v>
                </c:pt>
                <c:pt idx="4">
                  <c:v>3.4</c:v>
                </c:pt>
                <c:pt idx="5">
                  <c:v>4.3</c:v>
                </c:pt>
                <c:pt idx="6">
                  <c:v>5.0999999999999996</c:v>
                </c:pt>
                <c:pt idx="7">
                  <c:v>6</c:v>
                </c:pt>
                <c:pt idx="8">
                  <c:v>6.9</c:v>
                </c:pt>
                <c:pt idx="9">
                  <c:v>7.7</c:v>
                </c:pt>
                <c:pt idx="10">
                  <c:v>8.6</c:v>
                </c:pt>
                <c:pt idx="11">
                  <c:v>9.4</c:v>
                </c:pt>
                <c:pt idx="12">
                  <c:v>10.3</c:v>
                </c:pt>
                <c:pt idx="13">
                  <c:v>11.1</c:v>
                </c:pt>
                <c:pt idx="14">
                  <c:v>12</c:v>
                </c:pt>
                <c:pt idx="15">
                  <c:v>12.9</c:v>
                </c:pt>
                <c:pt idx="16">
                  <c:v>13.7</c:v>
                </c:pt>
                <c:pt idx="17">
                  <c:v>14.6</c:v>
                </c:pt>
                <c:pt idx="18">
                  <c:v>15.4</c:v>
                </c:pt>
                <c:pt idx="19">
                  <c:v>16.3</c:v>
                </c:pt>
                <c:pt idx="20">
                  <c:v>17.100000000000001</c:v>
                </c:pt>
                <c:pt idx="21">
                  <c:v>18</c:v>
                </c:pt>
                <c:pt idx="22">
                  <c:v>18.899999999999999</c:v>
                </c:pt>
                <c:pt idx="23">
                  <c:v>19.7</c:v>
                </c:pt>
                <c:pt idx="24">
                  <c:v>20.6</c:v>
                </c:pt>
                <c:pt idx="25">
                  <c:v>21.4</c:v>
                </c:pt>
                <c:pt idx="26">
                  <c:v>22.3</c:v>
                </c:pt>
                <c:pt idx="27">
                  <c:v>23.1</c:v>
                </c:pt>
                <c:pt idx="28">
                  <c:v>24</c:v>
                </c:pt>
                <c:pt idx="29">
                  <c:v>24.9</c:v>
                </c:pt>
                <c:pt idx="30">
                  <c:v>25.7</c:v>
                </c:pt>
                <c:pt idx="31">
                  <c:v>26.6</c:v>
                </c:pt>
                <c:pt idx="32">
                  <c:v>27.4</c:v>
                </c:pt>
                <c:pt idx="33">
                  <c:v>28.3</c:v>
                </c:pt>
                <c:pt idx="34">
                  <c:v>29.1</c:v>
                </c:pt>
                <c:pt idx="35">
                  <c:v>30</c:v>
                </c:pt>
                <c:pt idx="36">
                  <c:v>30.9</c:v>
                </c:pt>
                <c:pt idx="37">
                  <c:v>31.7</c:v>
                </c:pt>
                <c:pt idx="38">
                  <c:v>32.6</c:v>
                </c:pt>
                <c:pt idx="39">
                  <c:v>33.4</c:v>
                </c:pt>
                <c:pt idx="40">
                  <c:v>34.299999999999997</c:v>
                </c:pt>
                <c:pt idx="41">
                  <c:v>35.1</c:v>
                </c:pt>
                <c:pt idx="42">
                  <c:v>36</c:v>
                </c:pt>
                <c:pt idx="43">
                  <c:v>36.9</c:v>
                </c:pt>
                <c:pt idx="44">
                  <c:v>37.700000000000003</c:v>
                </c:pt>
                <c:pt idx="45">
                  <c:v>38.6</c:v>
                </c:pt>
                <c:pt idx="46">
                  <c:v>39.4</c:v>
                </c:pt>
                <c:pt idx="47">
                  <c:v>40.299999999999997</c:v>
                </c:pt>
                <c:pt idx="48">
                  <c:v>41.1</c:v>
                </c:pt>
                <c:pt idx="49">
                  <c:v>42</c:v>
                </c:pt>
                <c:pt idx="50">
                  <c:v>42.9</c:v>
                </c:pt>
                <c:pt idx="51">
                  <c:v>43.7</c:v>
                </c:pt>
                <c:pt idx="52">
                  <c:v>44.6</c:v>
                </c:pt>
                <c:pt idx="53">
                  <c:v>45.4</c:v>
                </c:pt>
                <c:pt idx="54">
                  <c:v>46.3</c:v>
                </c:pt>
                <c:pt idx="55">
                  <c:v>47.1</c:v>
                </c:pt>
                <c:pt idx="56">
                  <c:v>48</c:v>
                </c:pt>
                <c:pt idx="57">
                  <c:v>48.9</c:v>
                </c:pt>
                <c:pt idx="58">
                  <c:v>49.7</c:v>
                </c:pt>
                <c:pt idx="59">
                  <c:v>50.6</c:v>
                </c:pt>
                <c:pt idx="60">
                  <c:v>51.4</c:v>
                </c:pt>
                <c:pt idx="61">
                  <c:v>52.3</c:v>
                </c:pt>
                <c:pt idx="62">
                  <c:v>53.1</c:v>
                </c:pt>
                <c:pt idx="63">
                  <c:v>54</c:v>
                </c:pt>
                <c:pt idx="64">
                  <c:v>54.9</c:v>
                </c:pt>
                <c:pt idx="65">
                  <c:v>55.7</c:v>
                </c:pt>
                <c:pt idx="66">
                  <c:v>56.6</c:v>
                </c:pt>
                <c:pt idx="67">
                  <c:v>57.4</c:v>
                </c:pt>
                <c:pt idx="68">
                  <c:v>58.3</c:v>
                </c:pt>
                <c:pt idx="69">
                  <c:v>59.1</c:v>
                </c:pt>
                <c:pt idx="70">
                  <c:v>60</c:v>
                </c:pt>
                <c:pt idx="71">
                  <c:v>60.9</c:v>
                </c:pt>
                <c:pt idx="72">
                  <c:v>61.7</c:v>
                </c:pt>
                <c:pt idx="73">
                  <c:v>62.6</c:v>
                </c:pt>
                <c:pt idx="74">
                  <c:v>63.4</c:v>
                </c:pt>
                <c:pt idx="75">
                  <c:v>64.3</c:v>
                </c:pt>
                <c:pt idx="76">
                  <c:v>65.099999999999994</c:v>
                </c:pt>
                <c:pt idx="77">
                  <c:v>66</c:v>
                </c:pt>
                <c:pt idx="78">
                  <c:v>66.900000000000006</c:v>
                </c:pt>
                <c:pt idx="79">
                  <c:v>67.7</c:v>
                </c:pt>
                <c:pt idx="80">
                  <c:v>68.599999999999994</c:v>
                </c:pt>
                <c:pt idx="81">
                  <c:v>69.400000000000006</c:v>
                </c:pt>
                <c:pt idx="82">
                  <c:v>70.3</c:v>
                </c:pt>
                <c:pt idx="83">
                  <c:v>71.099999999999994</c:v>
                </c:pt>
                <c:pt idx="84">
                  <c:v>72</c:v>
                </c:pt>
                <c:pt idx="85">
                  <c:v>72.900000000000006</c:v>
                </c:pt>
                <c:pt idx="86">
                  <c:v>73.7</c:v>
                </c:pt>
                <c:pt idx="87">
                  <c:v>74.599999999999994</c:v>
                </c:pt>
                <c:pt idx="88">
                  <c:v>75.400000000000006</c:v>
                </c:pt>
                <c:pt idx="89">
                  <c:v>76.3</c:v>
                </c:pt>
                <c:pt idx="90">
                  <c:v>77.099999999999994</c:v>
                </c:pt>
                <c:pt idx="91">
                  <c:v>78</c:v>
                </c:pt>
                <c:pt idx="92">
                  <c:v>78.900000000000006</c:v>
                </c:pt>
                <c:pt idx="93">
                  <c:v>79.7</c:v>
                </c:pt>
                <c:pt idx="94">
                  <c:v>80.599999999999994</c:v>
                </c:pt>
                <c:pt idx="95">
                  <c:v>81.400000000000006</c:v>
                </c:pt>
                <c:pt idx="96">
                  <c:v>82.3</c:v>
                </c:pt>
                <c:pt idx="97">
                  <c:v>83.1</c:v>
                </c:pt>
                <c:pt idx="98">
                  <c:v>84</c:v>
                </c:pt>
                <c:pt idx="99">
                  <c:v>84.9</c:v>
                </c:pt>
                <c:pt idx="100">
                  <c:v>85.7</c:v>
                </c:pt>
                <c:pt idx="101">
                  <c:v>86.6</c:v>
                </c:pt>
                <c:pt idx="102">
                  <c:v>87.4</c:v>
                </c:pt>
                <c:pt idx="103">
                  <c:v>88.3</c:v>
                </c:pt>
                <c:pt idx="104">
                  <c:v>89.1</c:v>
                </c:pt>
                <c:pt idx="105">
                  <c:v>90</c:v>
                </c:pt>
                <c:pt idx="106">
                  <c:v>90.9</c:v>
                </c:pt>
                <c:pt idx="107">
                  <c:v>91.7</c:v>
                </c:pt>
                <c:pt idx="108">
                  <c:v>92.6</c:v>
                </c:pt>
                <c:pt idx="109">
                  <c:v>93.4</c:v>
                </c:pt>
                <c:pt idx="110">
                  <c:v>94.3</c:v>
                </c:pt>
                <c:pt idx="111">
                  <c:v>95.1</c:v>
                </c:pt>
                <c:pt idx="112">
                  <c:v>96</c:v>
                </c:pt>
                <c:pt idx="113">
                  <c:v>96.9</c:v>
                </c:pt>
                <c:pt idx="114">
                  <c:v>97.7</c:v>
                </c:pt>
                <c:pt idx="115">
                  <c:v>98.6</c:v>
                </c:pt>
                <c:pt idx="116">
                  <c:v>99.4</c:v>
                </c:pt>
                <c:pt idx="117">
                  <c:v>100.3</c:v>
                </c:pt>
                <c:pt idx="118">
                  <c:v>101.1</c:v>
                </c:pt>
                <c:pt idx="119">
                  <c:v>102</c:v>
                </c:pt>
                <c:pt idx="120">
                  <c:v>102.9</c:v>
                </c:pt>
                <c:pt idx="121">
                  <c:v>103.7</c:v>
                </c:pt>
                <c:pt idx="122">
                  <c:v>104.6</c:v>
                </c:pt>
                <c:pt idx="123">
                  <c:v>105.4</c:v>
                </c:pt>
                <c:pt idx="124">
                  <c:v>106.3</c:v>
                </c:pt>
                <c:pt idx="125">
                  <c:v>107.1</c:v>
                </c:pt>
                <c:pt idx="126">
                  <c:v>108</c:v>
                </c:pt>
                <c:pt idx="127">
                  <c:v>108.9</c:v>
                </c:pt>
                <c:pt idx="128">
                  <c:v>109.7</c:v>
                </c:pt>
                <c:pt idx="129">
                  <c:v>110.6</c:v>
                </c:pt>
                <c:pt idx="130">
                  <c:v>111.4</c:v>
                </c:pt>
                <c:pt idx="131">
                  <c:v>112.3</c:v>
                </c:pt>
                <c:pt idx="132">
                  <c:v>113.1</c:v>
                </c:pt>
                <c:pt idx="133">
                  <c:v>114</c:v>
                </c:pt>
                <c:pt idx="134">
                  <c:v>114.9</c:v>
                </c:pt>
                <c:pt idx="135">
                  <c:v>115.7</c:v>
                </c:pt>
                <c:pt idx="136">
                  <c:v>116.6</c:v>
                </c:pt>
                <c:pt idx="137">
                  <c:v>117.4</c:v>
                </c:pt>
                <c:pt idx="138">
                  <c:v>118.3</c:v>
                </c:pt>
                <c:pt idx="139">
                  <c:v>119.1</c:v>
                </c:pt>
                <c:pt idx="140">
                  <c:v>120</c:v>
                </c:pt>
                <c:pt idx="141">
                  <c:v>120.9</c:v>
                </c:pt>
                <c:pt idx="142">
                  <c:v>121.7</c:v>
                </c:pt>
                <c:pt idx="143">
                  <c:v>122.6</c:v>
                </c:pt>
                <c:pt idx="144">
                  <c:v>123.4</c:v>
                </c:pt>
                <c:pt idx="145">
                  <c:v>124.3</c:v>
                </c:pt>
                <c:pt idx="146">
                  <c:v>125.1</c:v>
                </c:pt>
                <c:pt idx="147">
                  <c:v>126</c:v>
                </c:pt>
                <c:pt idx="148">
                  <c:v>126.9</c:v>
                </c:pt>
                <c:pt idx="149">
                  <c:v>127.7</c:v>
                </c:pt>
                <c:pt idx="150">
                  <c:v>128.6</c:v>
                </c:pt>
                <c:pt idx="151">
                  <c:v>129.4</c:v>
                </c:pt>
                <c:pt idx="152">
                  <c:v>130.30000000000001</c:v>
                </c:pt>
                <c:pt idx="153">
                  <c:v>131.1</c:v>
                </c:pt>
                <c:pt idx="154">
                  <c:v>132</c:v>
                </c:pt>
                <c:pt idx="155">
                  <c:v>132.9</c:v>
                </c:pt>
                <c:pt idx="156">
                  <c:v>133.69999999999999</c:v>
                </c:pt>
                <c:pt idx="157">
                  <c:v>134.6</c:v>
                </c:pt>
                <c:pt idx="158">
                  <c:v>135.4</c:v>
                </c:pt>
                <c:pt idx="159">
                  <c:v>136.30000000000001</c:v>
                </c:pt>
                <c:pt idx="160">
                  <c:v>137.1</c:v>
                </c:pt>
                <c:pt idx="161">
                  <c:v>138</c:v>
                </c:pt>
                <c:pt idx="162">
                  <c:v>138.9</c:v>
                </c:pt>
                <c:pt idx="163">
                  <c:v>139.69999999999999</c:v>
                </c:pt>
                <c:pt idx="164">
                  <c:v>140.6</c:v>
                </c:pt>
                <c:pt idx="165">
                  <c:v>141.4</c:v>
                </c:pt>
                <c:pt idx="166">
                  <c:v>142.30000000000001</c:v>
                </c:pt>
                <c:pt idx="167">
                  <c:v>143.1</c:v>
                </c:pt>
                <c:pt idx="168">
                  <c:v>144</c:v>
                </c:pt>
                <c:pt idx="169">
                  <c:v>144.9</c:v>
                </c:pt>
                <c:pt idx="170">
                  <c:v>145.69999999999999</c:v>
                </c:pt>
                <c:pt idx="171">
                  <c:v>146.6</c:v>
                </c:pt>
                <c:pt idx="172">
                  <c:v>147.4</c:v>
                </c:pt>
                <c:pt idx="173">
                  <c:v>148.30000000000001</c:v>
                </c:pt>
                <c:pt idx="174">
                  <c:v>149.1</c:v>
                </c:pt>
                <c:pt idx="175">
                  <c:v>150</c:v>
                </c:pt>
                <c:pt idx="176">
                  <c:v>150.9</c:v>
                </c:pt>
                <c:pt idx="177">
                  <c:v>151.69999999999999</c:v>
                </c:pt>
                <c:pt idx="178">
                  <c:v>152.6</c:v>
                </c:pt>
                <c:pt idx="179">
                  <c:v>153.4</c:v>
                </c:pt>
                <c:pt idx="180">
                  <c:v>154.30000000000001</c:v>
                </c:pt>
                <c:pt idx="181">
                  <c:v>155.1</c:v>
                </c:pt>
                <c:pt idx="182">
                  <c:v>156</c:v>
                </c:pt>
                <c:pt idx="183">
                  <c:v>156.9</c:v>
                </c:pt>
                <c:pt idx="184">
                  <c:v>157.69999999999999</c:v>
                </c:pt>
                <c:pt idx="185">
                  <c:v>158.6</c:v>
                </c:pt>
                <c:pt idx="186">
                  <c:v>159.4</c:v>
                </c:pt>
                <c:pt idx="187">
                  <c:v>160.30000000000001</c:v>
                </c:pt>
                <c:pt idx="188">
                  <c:v>161.1</c:v>
                </c:pt>
                <c:pt idx="189">
                  <c:v>162</c:v>
                </c:pt>
                <c:pt idx="190">
                  <c:v>162.9</c:v>
                </c:pt>
                <c:pt idx="191">
                  <c:v>163.69999999999999</c:v>
                </c:pt>
                <c:pt idx="192">
                  <c:v>164.6</c:v>
                </c:pt>
                <c:pt idx="193">
                  <c:v>165.4</c:v>
                </c:pt>
                <c:pt idx="194">
                  <c:v>166.3</c:v>
                </c:pt>
                <c:pt idx="195">
                  <c:v>167.1</c:v>
                </c:pt>
                <c:pt idx="196">
                  <c:v>168</c:v>
                </c:pt>
                <c:pt idx="197">
                  <c:v>168.9</c:v>
                </c:pt>
                <c:pt idx="198">
                  <c:v>169.7</c:v>
                </c:pt>
                <c:pt idx="199">
                  <c:v>170.6</c:v>
                </c:pt>
                <c:pt idx="200">
                  <c:v>171.4</c:v>
                </c:pt>
                <c:pt idx="201">
                  <c:v>172.3</c:v>
                </c:pt>
                <c:pt idx="202">
                  <c:v>173.1</c:v>
                </c:pt>
                <c:pt idx="203">
                  <c:v>174</c:v>
                </c:pt>
                <c:pt idx="204">
                  <c:v>174.9</c:v>
                </c:pt>
                <c:pt idx="205">
                  <c:v>175.7</c:v>
                </c:pt>
                <c:pt idx="206">
                  <c:v>176.6</c:v>
                </c:pt>
                <c:pt idx="207">
                  <c:v>177.4</c:v>
                </c:pt>
                <c:pt idx="208">
                  <c:v>178.3</c:v>
                </c:pt>
                <c:pt idx="209">
                  <c:v>179.1</c:v>
                </c:pt>
                <c:pt idx="210">
                  <c:v>180</c:v>
                </c:pt>
                <c:pt idx="211">
                  <c:v>180.9</c:v>
                </c:pt>
                <c:pt idx="212">
                  <c:v>181.7</c:v>
                </c:pt>
                <c:pt idx="213">
                  <c:v>182.6</c:v>
                </c:pt>
                <c:pt idx="214">
                  <c:v>183.4</c:v>
                </c:pt>
                <c:pt idx="215">
                  <c:v>184.3</c:v>
                </c:pt>
                <c:pt idx="216">
                  <c:v>185.1</c:v>
                </c:pt>
                <c:pt idx="217">
                  <c:v>186</c:v>
                </c:pt>
                <c:pt idx="218">
                  <c:v>186.9</c:v>
                </c:pt>
                <c:pt idx="219">
                  <c:v>187.7</c:v>
                </c:pt>
                <c:pt idx="220">
                  <c:v>188.6</c:v>
                </c:pt>
                <c:pt idx="221">
                  <c:v>189.4</c:v>
                </c:pt>
                <c:pt idx="222">
                  <c:v>190.3</c:v>
                </c:pt>
                <c:pt idx="223">
                  <c:v>191.1</c:v>
                </c:pt>
                <c:pt idx="224">
                  <c:v>192</c:v>
                </c:pt>
                <c:pt idx="225">
                  <c:v>192.9</c:v>
                </c:pt>
                <c:pt idx="226">
                  <c:v>193.7</c:v>
                </c:pt>
                <c:pt idx="227">
                  <c:v>194.6</c:v>
                </c:pt>
                <c:pt idx="228">
                  <c:v>195.4</c:v>
                </c:pt>
                <c:pt idx="229">
                  <c:v>196.3</c:v>
                </c:pt>
                <c:pt idx="230">
                  <c:v>197.1</c:v>
                </c:pt>
                <c:pt idx="231">
                  <c:v>198</c:v>
                </c:pt>
                <c:pt idx="232">
                  <c:v>198.9</c:v>
                </c:pt>
                <c:pt idx="233">
                  <c:v>199.7</c:v>
                </c:pt>
                <c:pt idx="234">
                  <c:v>200.6</c:v>
                </c:pt>
                <c:pt idx="235">
                  <c:v>201.4</c:v>
                </c:pt>
                <c:pt idx="236">
                  <c:v>202.3</c:v>
                </c:pt>
                <c:pt idx="237">
                  <c:v>203.1</c:v>
                </c:pt>
                <c:pt idx="238">
                  <c:v>204</c:v>
                </c:pt>
                <c:pt idx="239">
                  <c:v>204.9</c:v>
                </c:pt>
                <c:pt idx="240">
                  <c:v>205.7</c:v>
                </c:pt>
                <c:pt idx="241">
                  <c:v>206.6</c:v>
                </c:pt>
                <c:pt idx="242">
                  <c:v>207.4</c:v>
                </c:pt>
                <c:pt idx="243">
                  <c:v>208.3</c:v>
                </c:pt>
                <c:pt idx="244">
                  <c:v>209.1</c:v>
                </c:pt>
                <c:pt idx="245">
                  <c:v>210</c:v>
                </c:pt>
                <c:pt idx="246">
                  <c:v>210.9</c:v>
                </c:pt>
                <c:pt idx="247">
                  <c:v>211.7</c:v>
                </c:pt>
                <c:pt idx="248">
                  <c:v>212.6</c:v>
                </c:pt>
                <c:pt idx="249">
                  <c:v>213.4</c:v>
                </c:pt>
                <c:pt idx="250">
                  <c:v>214.3</c:v>
                </c:pt>
                <c:pt idx="251">
                  <c:v>215.1</c:v>
                </c:pt>
                <c:pt idx="252">
                  <c:v>216</c:v>
                </c:pt>
                <c:pt idx="253">
                  <c:v>216.9</c:v>
                </c:pt>
                <c:pt idx="254">
                  <c:v>217.7</c:v>
                </c:pt>
                <c:pt idx="255">
                  <c:v>218.6</c:v>
                </c:pt>
                <c:pt idx="256">
                  <c:v>219.4</c:v>
                </c:pt>
                <c:pt idx="257">
                  <c:v>220.3</c:v>
                </c:pt>
                <c:pt idx="258">
                  <c:v>221.1</c:v>
                </c:pt>
                <c:pt idx="259">
                  <c:v>222</c:v>
                </c:pt>
                <c:pt idx="260">
                  <c:v>222.9</c:v>
                </c:pt>
                <c:pt idx="261">
                  <c:v>223.7</c:v>
                </c:pt>
                <c:pt idx="262">
                  <c:v>224.6</c:v>
                </c:pt>
                <c:pt idx="263">
                  <c:v>225.4</c:v>
                </c:pt>
                <c:pt idx="264">
                  <c:v>226.3</c:v>
                </c:pt>
                <c:pt idx="265">
                  <c:v>227.1</c:v>
                </c:pt>
                <c:pt idx="266">
                  <c:v>228</c:v>
                </c:pt>
                <c:pt idx="267">
                  <c:v>228.9</c:v>
                </c:pt>
                <c:pt idx="268">
                  <c:v>229.7</c:v>
                </c:pt>
                <c:pt idx="269">
                  <c:v>230.6</c:v>
                </c:pt>
                <c:pt idx="270">
                  <c:v>231.4</c:v>
                </c:pt>
                <c:pt idx="271">
                  <c:v>232.3</c:v>
                </c:pt>
                <c:pt idx="272">
                  <c:v>233.1</c:v>
                </c:pt>
                <c:pt idx="273">
                  <c:v>234</c:v>
                </c:pt>
                <c:pt idx="274">
                  <c:v>234.9</c:v>
                </c:pt>
                <c:pt idx="275">
                  <c:v>235.7</c:v>
                </c:pt>
                <c:pt idx="276">
                  <c:v>236.6</c:v>
                </c:pt>
                <c:pt idx="277">
                  <c:v>237.4</c:v>
                </c:pt>
                <c:pt idx="278">
                  <c:v>238.3</c:v>
                </c:pt>
                <c:pt idx="279">
                  <c:v>239.1</c:v>
                </c:pt>
                <c:pt idx="280">
                  <c:v>240</c:v>
                </c:pt>
                <c:pt idx="281">
                  <c:v>240.9</c:v>
                </c:pt>
                <c:pt idx="282">
                  <c:v>241.7</c:v>
                </c:pt>
                <c:pt idx="283">
                  <c:v>242.6</c:v>
                </c:pt>
                <c:pt idx="284">
                  <c:v>243.4</c:v>
                </c:pt>
                <c:pt idx="285">
                  <c:v>244.3</c:v>
                </c:pt>
                <c:pt idx="286">
                  <c:v>245.1</c:v>
                </c:pt>
                <c:pt idx="287">
                  <c:v>246</c:v>
                </c:pt>
                <c:pt idx="288">
                  <c:v>246.9</c:v>
                </c:pt>
                <c:pt idx="289">
                  <c:v>247.7</c:v>
                </c:pt>
                <c:pt idx="290">
                  <c:v>248.6</c:v>
                </c:pt>
                <c:pt idx="291">
                  <c:v>249.4</c:v>
                </c:pt>
                <c:pt idx="292">
                  <c:v>250.3</c:v>
                </c:pt>
                <c:pt idx="293">
                  <c:v>251.1</c:v>
                </c:pt>
                <c:pt idx="294">
                  <c:v>252</c:v>
                </c:pt>
                <c:pt idx="295">
                  <c:v>252.9</c:v>
                </c:pt>
                <c:pt idx="296">
                  <c:v>253.7</c:v>
                </c:pt>
                <c:pt idx="297">
                  <c:v>254.6</c:v>
                </c:pt>
                <c:pt idx="298">
                  <c:v>255.4</c:v>
                </c:pt>
                <c:pt idx="299">
                  <c:v>256.3</c:v>
                </c:pt>
                <c:pt idx="300">
                  <c:v>257.10000000000002</c:v>
                </c:pt>
                <c:pt idx="301">
                  <c:v>258</c:v>
                </c:pt>
                <c:pt idx="302">
                  <c:v>258.89999999999998</c:v>
                </c:pt>
                <c:pt idx="303">
                  <c:v>259.7</c:v>
                </c:pt>
                <c:pt idx="304">
                  <c:v>260.60000000000002</c:v>
                </c:pt>
                <c:pt idx="305">
                  <c:v>261.39999999999998</c:v>
                </c:pt>
                <c:pt idx="306">
                  <c:v>262.3</c:v>
                </c:pt>
                <c:pt idx="307">
                  <c:v>263.10000000000002</c:v>
                </c:pt>
                <c:pt idx="308">
                  <c:v>264</c:v>
                </c:pt>
                <c:pt idx="309">
                  <c:v>264.89999999999998</c:v>
                </c:pt>
                <c:pt idx="310">
                  <c:v>265.7</c:v>
                </c:pt>
                <c:pt idx="311">
                  <c:v>266.60000000000002</c:v>
                </c:pt>
                <c:pt idx="312">
                  <c:v>267.39999999999998</c:v>
                </c:pt>
                <c:pt idx="313">
                  <c:v>268.3</c:v>
                </c:pt>
                <c:pt idx="314">
                  <c:v>269.10000000000002</c:v>
                </c:pt>
                <c:pt idx="315">
                  <c:v>270</c:v>
                </c:pt>
                <c:pt idx="316">
                  <c:v>270.89999999999998</c:v>
                </c:pt>
                <c:pt idx="317">
                  <c:v>271.7</c:v>
                </c:pt>
                <c:pt idx="318">
                  <c:v>272.60000000000002</c:v>
                </c:pt>
                <c:pt idx="319">
                  <c:v>273.39999999999998</c:v>
                </c:pt>
                <c:pt idx="320">
                  <c:v>274.3</c:v>
                </c:pt>
                <c:pt idx="321">
                  <c:v>275.10000000000002</c:v>
                </c:pt>
                <c:pt idx="322">
                  <c:v>276</c:v>
                </c:pt>
                <c:pt idx="323">
                  <c:v>276.89999999999998</c:v>
                </c:pt>
                <c:pt idx="324">
                  <c:v>277.7</c:v>
                </c:pt>
                <c:pt idx="325">
                  <c:v>278.60000000000002</c:v>
                </c:pt>
                <c:pt idx="326">
                  <c:v>279.39999999999998</c:v>
                </c:pt>
                <c:pt idx="327">
                  <c:v>280.3</c:v>
                </c:pt>
                <c:pt idx="328">
                  <c:v>281.10000000000002</c:v>
                </c:pt>
                <c:pt idx="329">
                  <c:v>282</c:v>
                </c:pt>
                <c:pt idx="330">
                  <c:v>282.89999999999998</c:v>
                </c:pt>
                <c:pt idx="331">
                  <c:v>283.7</c:v>
                </c:pt>
                <c:pt idx="332">
                  <c:v>284.60000000000002</c:v>
                </c:pt>
                <c:pt idx="333">
                  <c:v>285.39999999999998</c:v>
                </c:pt>
                <c:pt idx="334">
                  <c:v>286.3</c:v>
                </c:pt>
                <c:pt idx="335">
                  <c:v>287.10000000000002</c:v>
                </c:pt>
                <c:pt idx="336">
                  <c:v>288</c:v>
                </c:pt>
                <c:pt idx="337">
                  <c:v>288.89999999999998</c:v>
                </c:pt>
                <c:pt idx="338">
                  <c:v>289.7</c:v>
                </c:pt>
                <c:pt idx="339">
                  <c:v>290.60000000000002</c:v>
                </c:pt>
                <c:pt idx="340">
                  <c:v>291.39999999999998</c:v>
                </c:pt>
                <c:pt idx="341">
                  <c:v>292.3</c:v>
                </c:pt>
                <c:pt idx="342">
                  <c:v>293.10000000000002</c:v>
                </c:pt>
                <c:pt idx="343">
                  <c:v>294</c:v>
                </c:pt>
                <c:pt idx="344">
                  <c:v>294.89999999999998</c:v>
                </c:pt>
                <c:pt idx="345">
                  <c:v>295.7</c:v>
                </c:pt>
                <c:pt idx="346">
                  <c:v>296.60000000000002</c:v>
                </c:pt>
                <c:pt idx="347">
                  <c:v>297.39999999999998</c:v>
                </c:pt>
                <c:pt idx="348">
                  <c:v>298.3</c:v>
                </c:pt>
                <c:pt idx="349">
                  <c:v>299.10000000000002</c:v>
                </c:pt>
                <c:pt idx="350">
                  <c:v>300</c:v>
                </c:pt>
                <c:pt idx="351">
                  <c:v>300.89999999999998</c:v>
                </c:pt>
                <c:pt idx="352">
                  <c:v>301.7</c:v>
                </c:pt>
                <c:pt idx="353">
                  <c:v>302.60000000000002</c:v>
                </c:pt>
                <c:pt idx="354">
                  <c:v>303.39999999999998</c:v>
                </c:pt>
                <c:pt idx="355">
                  <c:v>304.3</c:v>
                </c:pt>
                <c:pt idx="356">
                  <c:v>305.10000000000002</c:v>
                </c:pt>
                <c:pt idx="357">
                  <c:v>306</c:v>
                </c:pt>
                <c:pt idx="358">
                  <c:v>306.89999999999998</c:v>
                </c:pt>
                <c:pt idx="359">
                  <c:v>307.7</c:v>
                </c:pt>
                <c:pt idx="360">
                  <c:v>308.60000000000002</c:v>
                </c:pt>
                <c:pt idx="361">
                  <c:v>309.39999999999998</c:v>
                </c:pt>
                <c:pt idx="362">
                  <c:v>310.3</c:v>
                </c:pt>
                <c:pt idx="363">
                  <c:v>311.10000000000002</c:v>
                </c:pt>
                <c:pt idx="364">
                  <c:v>312</c:v>
                </c:pt>
                <c:pt idx="365">
                  <c:v>312.89999999999998</c:v>
                </c:pt>
                <c:pt idx="366">
                  <c:v>313.7</c:v>
                </c:pt>
                <c:pt idx="367">
                  <c:v>314.60000000000002</c:v>
                </c:pt>
                <c:pt idx="368">
                  <c:v>315.39999999999998</c:v>
                </c:pt>
                <c:pt idx="369">
                  <c:v>316.3</c:v>
                </c:pt>
                <c:pt idx="370">
                  <c:v>317.10000000000002</c:v>
                </c:pt>
                <c:pt idx="371">
                  <c:v>318</c:v>
                </c:pt>
                <c:pt idx="372">
                  <c:v>318.89999999999998</c:v>
                </c:pt>
                <c:pt idx="373">
                  <c:v>319.7</c:v>
                </c:pt>
                <c:pt idx="374">
                  <c:v>320.60000000000002</c:v>
                </c:pt>
                <c:pt idx="375">
                  <c:v>321.39999999999998</c:v>
                </c:pt>
                <c:pt idx="376">
                  <c:v>322.3</c:v>
                </c:pt>
                <c:pt idx="377">
                  <c:v>323.10000000000002</c:v>
                </c:pt>
                <c:pt idx="378">
                  <c:v>324</c:v>
                </c:pt>
                <c:pt idx="379">
                  <c:v>324.89999999999998</c:v>
                </c:pt>
                <c:pt idx="380">
                  <c:v>325.7</c:v>
                </c:pt>
                <c:pt idx="381">
                  <c:v>326.60000000000002</c:v>
                </c:pt>
                <c:pt idx="382">
                  <c:v>327.39999999999998</c:v>
                </c:pt>
                <c:pt idx="383">
                  <c:v>328.3</c:v>
                </c:pt>
                <c:pt idx="384">
                  <c:v>329.1</c:v>
                </c:pt>
                <c:pt idx="385">
                  <c:v>330</c:v>
                </c:pt>
                <c:pt idx="386">
                  <c:v>330.9</c:v>
                </c:pt>
                <c:pt idx="387">
                  <c:v>331.7</c:v>
                </c:pt>
                <c:pt idx="388">
                  <c:v>332.6</c:v>
                </c:pt>
                <c:pt idx="389">
                  <c:v>333.4</c:v>
                </c:pt>
                <c:pt idx="390">
                  <c:v>334.3</c:v>
                </c:pt>
                <c:pt idx="391">
                  <c:v>335.1</c:v>
                </c:pt>
                <c:pt idx="392">
                  <c:v>336</c:v>
                </c:pt>
                <c:pt idx="393">
                  <c:v>336.9</c:v>
                </c:pt>
                <c:pt idx="394">
                  <c:v>337.7</c:v>
                </c:pt>
                <c:pt idx="395">
                  <c:v>338.6</c:v>
                </c:pt>
                <c:pt idx="396">
                  <c:v>339.4</c:v>
                </c:pt>
                <c:pt idx="397">
                  <c:v>340.3</c:v>
                </c:pt>
                <c:pt idx="398">
                  <c:v>341.1</c:v>
                </c:pt>
                <c:pt idx="399">
                  <c:v>342</c:v>
                </c:pt>
                <c:pt idx="400">
                  <c:v>342.9</c:v>
                </c:pt>
                <c:pt idx="401">
                  <c:v>343.7</c:v>
                </c:pt>
                <c:pt idx="402">
                  <c:v>344.6</c:v>
                </c:pt>
                <c:pt idx="403">
                  <c:v>345.4</c:v>
                </c:pt>
                <c:pt idx="404">
                  <c:v>346.3</c:v>
                </c:pt>
                <c:pt idx="405">
                  <c:v>347.1</c:v>
                </c:pt>
                <c:pt idx="406">
                  <c:v>348</c:v>
                </c:pt>
                <c:pt idx="407">
                  <c:v>348.9</c:v>
                </c:pt>
                <c:pt idx="408">
                  <c:v>349.7</c:v>
                </c:pt>
                <c:pt idx="409">
                  <c:v>350.6</c:v>
                </c:pt>
                <c:pt idx="410">
                  <c:v>351.4</c:v>
                </c:pt>
                <c:pt idx="411">
                  <c:v>352.3</c:v>
                </c:pt>
                <c:pt idx="412">
                  <c:v>353.1</c:v>
                </c:pt>
                <c:pt idx="413">
                  <c:v>354</c:v>
                </c:pt>
                <c:pt idx="414">
                  <c:v>354.9</c:v>
                </c:pt>
                <c:pt idx="415">
                  <c:v>355.7</c:v>
                </c:pt>
                <c:pt idx="416">
                  <c:v>356.6</c:v>
                </c:pt>
                <c:pt idx="417">
                  <c:v>357.4</c:v>
                </c:pt>
                <c:pt idx="418">
                  <c:v>358.3</c:v>
                </c:pt>
                <c:pt idx="419">
                  <c:v>359.1</c:v>
                </c:pt>
                <c:pt idx="420">
                  <c:v>360</c:v>
                </c:pt>
                <c:pt idx="421">
                  <c:v>360.9</c:v>
                </c:pt>
                <c:pt idx="422">
                  <c:v>361.7</c:v>
                </c:pt>
                <c:pt idx="423">
                  <c:v>362.6</c:v>
                </c:pt>
                <c:pt idx="424">
                  <c:v>363.4</c:v>
                </c:pt>
                <c:pt idx="425">
                  <c:v>364.3</c:v>
                </c:pt>
                <c:pt idx="426">
                  <c:v>365.1</c:v>
                </c:pt>
                <c:pt idx="427">
                  <c:v>366</c:v>
                </c:pt>
                <c:pt idx="428">
                  <c:v>366.9</c:v>
                </c:pt>
                <c:pt idx="429">
                  <c:v>367.7</c:v>
                </c:pt>
                <c:pt idx="430">
                  <c:v>368.6</c:v>
                </c:pt>
                <c:pt idx="431">
                  <c:v>369.4</c:v>
                </c:pt>
                <c:pt idx="432">
                  <c:v>370.3</c:v>
                </c:pt>
                <c:pt idx="433">
                  <c:v>371.1</c:v>
                </c:pt>
                <c:pt idx="434">
                  <c:v>372</c:v>
                </c:pt>
                <c:pt idx="435">
                  <c:v>372.9</c:v>
                </c:pt>
                <c:pt idx="436">
                  <c:v>373.7</c:v>
                </c:pt>
                <c:pt idx="437">
                  <c:v>374.6</c:v>
                </c:pt>
                <c:pt idx="438">
                  <c:v>375.4</c:v>
                </c:pt>
                <c:pt idx="439">
                  <c:v>376.3</c:v>
                </c:pt>
                <c:pt idx="440">
                  <c:v>377.1</c:v>
                </c:pt>
                <c:pt idx="441">
                  <c:v>378</c:v>
                </c:pt>
                <c:pt idx="442">
                  <c:v>378.9</c:v>
                </c:pt>
                <c:pt idx="443">
                  <c:v>379.7</c:v>
                </c:pt>
                <c:pt idx="444">
                  <c:v>380.6</c:v>
                </c:pt>
                <c:pt idx="445">
                  <c:v>381.4</c:v>
                </c:pt>
                <c:pt idx="446">
                  <c:v>382.3</c:v>
                </c:pt>
                <c:pt idx="447">
                  <c:v>383.1</c:v>
                </c:pt>
                <c:pt idx="448">
                  <c:v>384</c:v>
                </c:pt>
                <c:pt idx="449">
                  <c:v>384.9</c:v>
                </c:pt>
                <c:pt idx="450">
                  <c:v>385.7</c:v>
                </c:pt>
                <c:pt idx="451">
                  <c:v>386.6</c:v>
                </c:pt>
                <c:pt idx="452">
                  <c:v>387.4</c:v>
                </c:pt>
                <c:pt idx="453">
                  <c:v>388.3</c:v>
                </c:pt>
                <c:pt idx="454">
                  <c:v>389.1</c:v>
                </c:pt>
                <c:pt idx="455">
                  <c:v>390</c:v>
                </c:pt>
                <c:pt idx="456">
                  <c:v>390.9</c:v>
                </c:pt>
                <c:pt idx="457">
                  <c:v>391.7</c:v>
                </c:pt>
                <c:pt idx="458">
                  <c:v>392.6</c:v>
                </c:pt>
                <c:pt idx="459">
                  <c:v>393.4</c:v>
                </c:pt>
                <c:pt idx="460">
                  <c:v>394.3</c:v>
                </c:pt>
                <c:pt idx="461">
                  <c:v>395.1</c:v>
                </c:pt>
                <c:pt idx="462">
                  <c:v>396</c:v>
                </c:pt>
                <c:pt idx="463">
                  <c:v>396.9</c:v>
                </c:pt>
                <c:pt idx="464">
                  <c:v>397.7</c:v>
                </c:pt>
                <c:pt idx="465">
                  <c:v>398.6</c:v>
                </c:pt>
                <c:pt idx="466">
                  <c:v>399.4</c:v>
                </c:pt>
                <c:pt idx="467">
                  <c:v>400.3</c:v>
                </c:pt>
                <c:pt idx="468">
                  <c:v>401.1</c:v>
                </c:pt>
                <c:pt idx="469">
                  <c:v>402</c:v>
                </c:pt>
                <c:pt idx="470">
                  <c:v>402.9</c:v>
                </c:pt>
                <c:pt idx="471">
                  <c:v>403.7</c:v>
                </c:pt>
                <c:pt idx="472">
                  <c:v>404.6</c:v>
                </c:pt>
                <c:pt idx="473">
                  <c:v>405.4</c:v>
                </c:pt>
                <c:pt idx="474">
                  <c:v>406.3</c:v>
                </c:pt>
                <c:pt idx="475">
                  <c:v>407.1</c:v>
                </c:pt>
                <c:pt idx="476">
                  <c:v>408</c:v>
                </c:pt>
                <c:pt idx="477">
                  <c:v>408.9</c:v>
                </c:pt>
                <c:pt idx="478">
                  <c:v>409.7</c:v>
                </c:pt>
                <c:pt idx="479">
                  <c:v>410.6</c:v>
                </c:pt>
                <c:pt idx="480">
                  <c:v>411.4</c:v>
                </c:pt>
                <c:pt idx="481">
                  <c:v>412.3</c:v>
                </c:pt>
                <c:pt idx="482">
                  <c:v>413.1</c:v>
                </c:pt>
                <c:pt idx="483">
                  <c:v>414</c:v>
                </c:pt>
                <c:pt idx="484">
                  <c:v>414.9</c:v>
                </c:pt>
                <c:pt idx="485">
                  <c:v>415.7</c:v>
                </c:pt>
                <c:pt idx="486">
                  <c:v>416.6</c:v>
                </c:pt>
                <c:pt idx="487">
                  <c:v>417.4</c:v>
                </c:pt>
                <c:pt idx="488">
                  <c:v>418.3</c:v>
                </c:pt>
                <c:pt idx="489">
                  <c:v>419.1</c:v>
                </c:pt>
                <c:pt idx="490">
                  <c:v>420</c:v>
                </c:pt>
                <c:pt idx="491">
                  <c:v>420.9</c:v>
                </c:pt>
                <c:pt idx="492">
                  <c:v>421.7</c:v>
                </c:pt>
                <c:pt idx="493">
                  <c:v>422.6</c:v>
                </c:pt>
                <c:pt idx="494">
                  <c:v>423.4</c:v>
                </c:pt>
                <c:pt idx="495">
                  <c:v>424.3</c:v>
                </c:pt>
                <c:pt idx="496">
                  <c:v>425.1</c:v>
                </c:pt>
                <c:pt idx="497">
                  <c:v>426</c:v>
                </c:pt>
                <c:pt idx="498">
                  <c:v>426.9</c:v>
                </c:pt>
                <c:pt idx="499">
                  <c:v>427.7</c:v>
                </c:pt>
                <c:pt idx="500">
                  <c:v>428.6</c:v>
                </c:pt>
                <c:pt idx="501">
                  <c:v>429.4</c:v>
                </c:pt>
                <c:pt idx="502">
                  <c:v>430.3</c:v>
                </c:pt>
                <c:pt idx="503">
                  <c:v>431.1</c:v>
                </c:pt>
                <c:pt idx="504">
                  <c:v>432</c:v>
                </c:pt>
                <c:pt idx="505">
                  <c:v>432.9</c:v>
                </c:pt>
                <c:pt idx="506">
                  <c:v>433.7</c:v>
                </c:pt>
                <c:pt idx="507">
                  <c:v>434.6</c:v>
                </c:pt>
                <c:pt idx="508">
                  <c:v>435.4</c:v>
                </c:pt>
                <c:pt idx="509">
                  <c:v>436.3</c:v>
                </c:pt>
                <c:pt idx="510">
                  <c:v>437.1</c:v>
                </c:pt>
                <c:pt idx="511">
                  <c:v>438</c:v>
                </c:pt>
                <c:pt idx="512">
                  <c:v>438.9</c:v>
                </c:pt>
                <c:pt idx="513">
                  <c:v>439.7</c:v>
                </c:pt>
                <c:pt idx="514">
                  <c:v>440.6</c:v>
                </c:pt>
                <c:pt idx="515">
                  <c:v>441.4</c:v>
                </c:pt>
                <c:pt idx="516">
                  <c:v>442.3</c:v>
                </c:pt>
                <c:pt idx="517">
                  <c:v>443.1</c:v>
                </c:pt>
                <c:pt idx="518">
                  <c:v>444</c:v>
                </c:pt>
                <c:pt idx="519">
                  <c:v>444.9</c:v>
                </c:pt>
                <c:pt idx="520">
                  <c:v>445.7</c:v>
                </c:pt>
                <c:pt idx="521">
                  <c:v>446.6</c:v>
                </c:pt>
                <c:pt idx="522">
                  <c:v>447.4</c:v>
                </c:pt>
                <c:pt idx="523">
                  <c:v>448.3</c:v>
                </c:pt>
                <c:pt idx="524">
                  <c:v>449.1</c:v>
                </c:pt>
                <c:pt idx="525">
                  <c:v>450</c:v>
                </c:pt>
                <c:pt idx="526">
                  <c:v>450.9</c:v>
                </c:pt>
                <c:pt idx="527">
                  <c:v>451.7</c:v>
                </c:pt>
                <c:pt idx="528">
                  <c:v>452.6</c:v>
                </c:pt>
                <c:pt idx="529">
                  <c:v>453.4</c:v>
                </c:pt>
                <c:pt idx="530">
                  <c:v>454.3</c:v>
                </c:pt>
                <c:pt idx="531">
                  <c:v>455.1</c:v>
                </c:pt>
                <c:pt idx="532">
                  <c:v>456</c:v>
                </c:pt>
                <c:pt idx="533">
                  <c:v>456.9</c:v>
                </c:pt>
                <c:pt idx="534">
                  <c:v>457.7</c:v>
                </c:pt>
                <c:pt idx="535">
                  <c:v>458.6</c:v>
                </c:pt>
                <c:pt idx="536">
                  <c:v>459.4</c:v>
                </c:pt>
                <c:pt idx="537">
                  <c:v>460.3</c:v>
                </c:pt>
                <c:pt idx="538">
                  <c:v>461.1</c:v>
                </c:pt>
                <c:pt idx="539">
                  <c:v>462</c:v>
                </c:pt>
                <c:pt idx="540">
                  <c:v>462.9</c:v>
                </c:pt>
                <c:pt idx="541">
                  <c:v>463.7</c:v>
                </c:pt>
                <c:pt idx="542">
                  <c:v>464.6</c:v>
                </c:pt>
                <c:pt idx="543">
                  <c:v>465.4</c:v>
                </c:pt>
                <c:pt idx="544">
                  <c:v>466.3</c:v>
                </c:pt>
                <c:pt idx="545">
                  <c:v>467.1</c:v>
                </c:pt>
                <c:pt idx="546">
                  <c:v>468</c:v>
                </c:pt>
                <c:pt idx="547">
                  <c:v>468.9</c:v>
                </c:pt>
                <c:pt idx="548">
                  <c:v>469.7</c:v>
                </c:pt>
                <c:pt idx="549">
                  <c:v>470.6</c:v>
                </c:pt>
                <c:pt idx="550">
                  <c:v>471.4</c:v>
                </c:pt>
                <c:pt idx="551">
                  <c:v>472.3</c:v>
                </c:pt>
                <c:pt idx="552">
                  <c:v>473.1</c:v>
                </c:pt>
                <c:pt idx="553">
                  <c:v>474</c:v>
                </c:pt>
                <c:pt idx="554">
                  <c:v>474.9</c:v>
                </c:pt>
                <c:pt idx="555">
                  <c:v>475.7</c:v>
                </c:pt>
                <c:pt idx="556">
                  <c:v>476.6</c:v>
                </c:pt>
                <c:pt idx="557">
                  <c:v>477.4</c:v>
                </c:pt>
                <c:pt idx="558">
                  <c:v>478.3</c:v>
                </c:pt>
                <c:pt idx="559">
                  <c:v>479.1</c:v>
                </c:pt>
                <c:pt idx="560">
                  <c:v>480</c:v>
                </c:pt>
                <c:pt idx="561">
                  <c:v>480.9</c:v>
                </c:pt>
                <c:pt idx="562">
                  <c:v>481.7</c:v>
                </c:pt>
                <c:pt idx="563">
                  <c:v>482.6</c:v>
                </c:pt>
                <c:pt idx="564">
                  <c:v>483.4</c:v>
                </c:pt>
                <c:pt idx="565">
                  <c:v>484.3</c:v>
                </c:pt>
                <c:pt idx="566">
                  <c:v>485.1</c:v>
                </c:pt>
                <c:pt idx="567">
                  <c:v>486</c:v>
                </c:pt>
                <c:pt idx="568">
                  <c:v>486.9</c:v>
                </c:pt>
                <c:pt idx="569">
                  <c:v>487.7</c:v>
                </c:pt>
                <c:pt idx="570">
                  <c:v>488.6</c:v>
                </c:pt>
                <c:pt idx="571">
                  <c:v>489.4</c:v>
                </c:pt>
                <c:pt idx="572">
                  <c:v>490.3</c:v>
                </c:pt>
                <c:pt idx="573">
                  <c:v>491.1</c:v>
                </c:pt>
                <c:pt idx="574">
                  <c:v>492</c:v>
                </c:pt>
                <c:pt idx="575">
                  <c:v>492.9</c:v>
                </c:pt>
                <c:pt idx="576">
                  <c:v>493.7</c:v>
                </c:pt>
                <c:pt idx="577">
                  <c:v>494.6</c:v>
                </c:pt>
                <c:pt idx="578">
                  <c:v>495.4</c:v>
                </c:pt>
                <c:pt idx="579">
                  <c:v>496.3</c:v>
                </c:pt>
                <c:pt idx="580">
                  <c:v>497.1</c:v>
                </c:pt>
                <c:pt idx="581">
                  <c:v>498</c:v>
                </c:pt>
                <c:pt idx="582">
                  <c:v>498.9</c:v>
                </c:pt>
                <c:pt idx="583">
                  <c:v>499.7</c:v>
                </c:pt>
                <c:pt idx="584">
                  <c:v>500.6</c:v>
                </c:pt>
                <c:pt idx="585">
                  <c:v>501.4</c:v>
                </c:pt>
                <c:pt idx="586">
                  <c:v>502.3</c:v>
                </c:pt>
                <c:pt idx="587">
                  <c:v>503.1</c:v>
                </c:pt>
                <c:pt idx="588">
                  <c:v>504</c:v>
                </c:pt>
                <c:pt idx="589">
                  <c:v>504.9</c:v>
                </c:pt>
                <c:pt idx="590">
                  <c:v>505.7</c:v>
                </c:pt>
                <c:pt idx="591">
                  <c:v>506.6</c:v>
                </c:pt>
                <c:pt idx="592">
                  <c:v>507.4</c:v>
                </c:pt>
                <c:pt idx="593">
                  <c:v>508.3</c:v>
                </c:pt>
                <c:pt idx="594">
                  <c:v>509.1</c:v>
                </c:pt>
                <c:pt idx="595">
                  <c:v>510</c:v>
                </c:pt>
                <c:pt idx="596">
                  <c:v>510.9</c:v>
                </c:pt>
                <c:pt idx="597">
                  <c:v>511.7</c:v>
                </c:pt>
                <c:pt idx="598">
                  <c:v>512.6</c:v>
                </c:pt>
                <c:pt idx="599">
                  <c:v>513.4</c:v>
                </c:pt>
                <c:pt idx="600">
                  <c:v>514.29999999999995</c:v>
                </c:pt>
                <c:pt idx="601">
                  <c:v>515.1</c:v>
                </c:pt>
                <c:pt idx="602">
                  <c:v>516</c:v>
                </c:pt>
                <c:pt idx="603">
                  <c:v>516.9</c:v>
                </c:pt>
                <c:pt idx="604">
                  <c:v>517.70000000000005</c:v>
                </c:pt>
                <c:pt idx="605">
                  <c:v>518.6</c:v>
                </c:pt>
                <c:pt idx="606">
                  <c:v>519.4</c:v>
                </c:pt>
                <c:pt idx="607">
                  <c:v>520.29999999999995</c:v>
                </c:pt>
                <c:pt idx="608">
                  <c:v>521.1</c:v>
                </c:pt>
                <c:pt idx="609">
                  <c:v>522</c:v>
                </c:pt>
                <c:pt idx="610">
                  <c:v>522.9</c:v>
                </c:pt>
                <c:pt idx="611">
                  <c:v>523.70000000000005</c:v>
                </c:pt>
                <c:pt idx="612">
                  <c:v>524.6</c:v>
                </c:pt>
                <c:pt idx="613">
                  <c:v>525.4</c:v>
                </c:pt>
                <c:pt idx="614">
                  <c:v>526.29999999999995</c:v>
                </c:pt>
                <c:pt idx="615">
                  <c:v>527.1</c:v>
                </c:pt>
                <c:pt idx="616">
                  <c:v>528</c:v>
                </c:pt>
                <c:pt idx="617">
                  <c:v>528.9</c:v>
                </c:pt>
                <c:pt idx="618">
                  <c:v>529.70000000000005</c:v>
                </c:pt>
                <c:pt idx="619">
                  <c:v>530.6</c:v>
                </c:pt>
                <c:pt idx="620">
                  <c:v>531.4</c:v>
                </c:pt>
                <c:pt idx="621">
                  <c:v>532.29999999999995</c:v>
                </c:pt>
                <c:pt idx="622">
                  <c:v>533.1</c:v>
                </c:pt>
                <c:pt idx="623">
                  <c:v>534</c:v>
                </c:pt>
                <c:pt idx="624">
                  <c:v>534.9</c:v>
                </c:pt>
                <c:pt idx="625">
                  <c:v>535.70000000000005</c:v>
                </c:pt>
                <c:pt idx="626">
                  <c:v>536.6</c:v>
                </c:pt>
                <c:pt idx="627">
                  <c:v>537.4</c:v>
                </c:pt>
                <c:pt idx="628">
                  <c:v>538.29999999999995</c:v>
                </c:pt>
                <c:pt idx="629">
                  <c:v>539.1</c:v>
                </c:pt>
                <c:pt idx="630">
                  <c:v>540</c:v>
                </c:pt>
                <c:pt idx="631">
                  <c:v>540.9</c:v>
                </c:pt>
                <c:pt idx="632">
                  <c:v>541.70000000000005</c:v>
                </c:pt>
                <c:pt idx="633">
                  <c:v>542.6</c:v>
                </c:pt>
                <c:pt idx="634">
                  <c:v>543.4</c:v>
                </c:pt>
                <c:pt idx="635">
                  <c:v>544.29999999999995</c:v>
                </c:pt>
                <c:pt idx="636">
                  <c:v>545.1</c:v>
                </c:pt>
                <c:pt idx="637">
                  <c:v>546</c:v>
                </c:pt>
                <c:pt idx="638">
                  <c:v>546.9</c:v>
                </c:pt>
                <c:pt idx="639">
                  <c:v>547.70000000000005</c:v>
                </c:pt>
                <c:pt idx="640">
                  <c:v>548.6</c:v>
                </c:pt>
                <c:pt idx="641">
                  <c:v>549.4</c:v>
                </c:pt>
                <c:pt idx="642">
                  <c:v>550.29999999999995</c:v>
                </c:pt>
                <c:pt idx="643">
                  <c:v>551.1</c:v>
                </c:pt>
                <c:pt idx="644">
                  <c:v>552</c:v>
                </c:pt>
                <c:pt idx="645">
                  <c:v>552.9</c:v>
                </c:pt>
                <c:pt idx="646">
                  <c:v>553.70000000000005</c:v>
                </c:pt>
                <c:pt idx="647">
                  <c:v>554.6</c:v>
                </c:pt>
                <c:pt idx="648">
                  <c:v>555.4</c:v>
                </c:pt>
                <c:pt idx="649">
                  <c:v>556.29999999999995</c:v>
                </c:pt>
                <c:pt idx="650">
                  <c:v>557.1</c:v>
                </c:pt>
                <c:pt idx="651">
                  <c:v>558</c:v>
                </c:pt>
                <c:pt idx="652">
                  <c:v>558.9</c:v>
                </c:pt>
                <c:pt idx="653">
                  <c:v>559.70000000000005</c:v>
                </c:pt>
                <c:pt idx="654">
                  <c:v>560.6</c:v>
                </c:pt>
                <c:pt idx="655">
                  <c:v>561.4</c:v>
                </c:pt>
                <c:pt idx="656">
                  <c:v>562.29999999999995</c:v>
                </c:pt>
                <c:pt idx="657">
                  <c:v>563.1</c:v>
                </c:pt>
                <c:pt idx="658">
                  <c:v>564</c:v>
                </c:pt>
                <c:pt idx="659">
                  <c:v>564.9</c:v>
                </c:pt>
                <c:pt idx="660">
                  <c:v>565.70000000000005</c:v>
                </c:pt>
                <c:pt idx="661">
                  <c:v>566.6</c:v>
                </c:pt>
                <c:pt idx="662">
                  <c:v>567.4</c:v>
                </c:pt>
                <c:pt idx="663">
                  <c:v>568.29999999999995</c:v>
                </c:pt>
                <c:pt idx="664">
                  <c:v>569.1</c:v>
                </c:pt>
                <c:pt idx="665">
                  <c:v>570</c:v>
                </c:pt>
                <c:pt idx="666">
                  <c:v>570.9</c:v>
                </c:pt>
                <c:pt idx="667">
                  <c:v>571.70000000000005</c:v>
                </c:pt>
                <c:pt idx="668">
                  <c:v>572.6</c:v>
                </c:pt>
                <c:pt idx="669">
                  <c:v>573.4</c:v>
                </c:pt>
                <c:pt idx="670">
                  <c:v>574.29999999999995</c:v>
                </c:pt>
                <c:pt idx="671">
                  <c:v>575.1</c:v>
                </c:pt>
                <c:pt idx="672">
                  <c:v>576</c:v>
                </c:pt>
                <c:pt idx="673">
                  <c:v>576.9</c:v>
                </c:pt>
                <c:pt idx="674">
                  <c:v>577.70000000000005</c:v>
                </c:pt>
                <c:pt idx="675">
                  <c:v>578.6</c:v>
                </c:pt>
                <c:pt idx="676">
                  <c:v>579.4</c:v>
                </c:pt>
                <c:pt idx="677">
                  <c:v>580.29999999999995</c:v>
                </c:pt>
                <c:pt idx="678">
                  <c:v>581.1</c:v>
                </c:pt>
                <c:pt idx="679">
                  <c:v>582</c:v>
                </c:pt>
                <c:pt idx="680">
                  <c:v>582.9</c:v>
                </c:pt>
                <c:pt idx="681">
                  <c:v>583.70000000000005</c:v>
                </c:pt>
                <c:pt idx="682">
                  <c:v>584.6</c:v>
                </c:pt>
                <c:pt idx="683">
                  <c:v>585.4</c:v>
                </c:pt>
                <c:pt idx="684">
                  <c:v>586.29999999999995</c:v>
                </c:pt>
                <c:pt idx="685">
                  <c:v>587.1</c:v>
                </c:pt>
                <c:pt idx="686">
                  <c:v>588</c:v>
                </c:pt>
                <c:pt idx="687">
                  <c:v>588.9</c:v>
                </c:pt>
                <c:pt idx="688">
                  <c:v>589.70000000000005</c:v>
                </c:pt>
                <c:pt idx="689">
                  <c:v>590.6</c:v>
                </c:pt>
                <c:pt idx="690">
                  <c:v>591.4</c:v>
                </c:pt>
                <c:pt idx="691">
                  <c:v>592.29999999999995</c:v>
                </c:pt>
                <c:pt idx="692">
                  <c:v>593.1</c:v>
                </c:pt>
                <c:pt idx="693">
                  <c:v>594</c:v>
                </c:pt>
                <c:pt idx="694">
                  <c:v>594.9</c:v>
                </c:pt>
                <c:pt idx="695">
                  <c:v>595.70000000000005</c:v>
                </c:pt>
                <c:pt idx="696">
                  <c:v>596.6</c:v>
                </c:pt>
                <c:pt idx="697">
                  <c:v>597.4</c:v>
                </c:pt>
                <c:pt idx="698">
                  <c:v>598.29999999999995</c:v>
                </c:pt>
                <c:pt idx="699">
                  <c:v>599.1</c:v>
                </c:pt>
                <c:pt idx="700">
                  <c:v>600</c:v>
                </c:pt>
                <c:pt idx="701">
                  <c:v>600.9</c:v>
                </c:pt>
                <c:pt idx="702">
                  <c:v>601.70000000000005</c:v>
                </c:pt>
                <c:pt idx="703">
                  <c:v>602.6</c:v>
                </c:pt>
                <c:pt idx="704">
                  <c:v>603.4</c:v>
                </c:pt>
                <c:pt idx="705">
                  <c:v>604.29999999999995</c:v>
                </c:pt>
                <c:pt idx="706">
                  <c:v>605.1</c:v>
                </c:pt>
                <c:pt idx="707">
                  <c:v>606</c:v>
                </c:pt>
                <c:pt idx="708">
                  <c:v>606.9</c:v>
                </c:pt>
                <c:pt idx="709">
                  <c:v>607.70000000000005</c:v>
                </c:pt>
                <c:pt idx="710">
                  <c:v>608.6</c:v>
                </c:pt>
                <c:pt idx="711">
                  <c:v>609.4</c:v>
                </c:pt>
                <c:pt idx="712">
                  <c:v>610.29999999999995</c:v>
                </c:pt>
                <c:pt idx="713">
                  <c:v>611.1</c:v>
                </c:pt>
                <c:pt idx="714">
                  <c:v>612</c:v>
                </c:pt>
                <c:pt idx="715">
                  <c:v>612.9</c:v>
                </c:pt>
                <c:pt idx="716">
                  <c:v>613.70000000000005</c:v>
                </c:pt>
                <c:pt idx="717">
                  <c:v>614.6</c:v>
                </c:pt>
                <c:pt idx="718">
                  <c:v>615.4</c:v>
                </c:pt>
                <c:pt idx="719">
                  <c:v>616.29999999999995</c:v>
                </c:pt>
                <c:pt idx="720">
                  <c:v>617.1</c:v>
                </c:pt>
                <c:pt idx="721">
                  <c:v>618</c:v>
                </c:pt>
                <c:pt idx="722">
                  <c:v>618.9</c:v>
                </c:pt>
                <c:pt idx="723">
                  <c:v>619.70000000000005</c:v>
                </c:pt>
                <c:pt idx="724">
                  <c:v>620.6</c:v>
                </c:pt>
                <c:pt idx="725">
                  <c:v>621.4</c:v>
                </c:pt>
                <c:pt idx="726">
                  <c:v>622.29999999999995</c:v>
                </c:pt>
                <c:pt idx="727">
                  <c:v>623.1</c:v>
                </c:pt>
                <c:pt idx="728">
                  <c:v>624</c:v>
                </c:pt>
                <c:pt idx="729">
                  <c:v>624.9</c:v>
                </c:pt>
                <c:pt idx="730">
                  <c:v>625.70000000000005</c:v>
                </c:pt>
                <c:pt idx="731">
                  <c:v>626.6</c:v>
                </c:pt>
                <c:pt idx="732">
                  <c:v>627.4</c:v>
                </c:pt>
                <c:pt idx="733">
                  <c:v>628.29999999999995</c:v>
                </c:pt>
                <c:pt idx="734">
                  <c:v>629.1</c:v>
                </c:pt>
                <c:pt idx="735">
                  <c:v>630</c:v>
                </c:pt>
                <c:pt idx="736">
                  <c:v>630.9</c:v>
                </c:pt>
                <c:pt idx="737">
                  <c:v>631.70000000000005</c:v>
                </c:pt>
                <c:pt idx="738">
                  <c:v>632.6</c:v>
                </c:pt>
                <c:pt idx="739">
                  <c:v>633.4</c:v>
                </c:pt>
                <c:pt idx="740">
                  <c:v>634.29999999999995</c:v>
                </c:pt>
                <c:pt idx="741">
                  <c:v>635.1</c:v>
                </c:pt>
                <c:pt idx="742">
                  <c:v>636</c:v>
                </c:pt>
                <c:pt idx="743">
                  <c:v>636.9</c:v>
                </c:pt>
                <c:pt idx="744">
                  <c:v>637.70000000000005</c:v>
                </c:pt>
                <c:pt idx="745">
                  <c:v>638.6</c:v>
                </c:pt>
                <c:pt idx="746">
                  <c:v>639.4</c:v>
                </c:pt>
                <c:pt idx="747">
                  <c:v>640.29999999999995</c:v>
                </c:pt>
                <c:pt idx="748">
                  <c:v>641.1</c:v>
                </c:pt>
                <c:pt idx="749">
                  <c:v>642</c:v>
                </c:pt>
                <c:pt idx="750">
                  <c:v>642.9</c:v>
                </c:pt>
                <c:pt idx="751">
                  <c:v>643.70000000000005</c:v>
                </c:pt>
                <c:pt idx="752">
                  <c:v>644.6</c:v>
                </c:pt>
                <c:pt idx="753">
                  <c:v>645.4</c:v>
                </c:pt>
                <c:pt idx="754">
                  <c:v>646.29999999999995</c:v>
                </c:pt>
                <c:pt idx="755">
                  <c:v>647.1</c:v>
                </c:pt>
                <c:pt idx="756">
                  <c:v>648</c:v>
                </c:pt>
                <c:pt idx="757">
                  <c:v>648.9</c:v>
                </c:pt>
                <c:pt idx="758">
                  <c:v>649.70000000000005</c:v>
                </c:pt>
                <c:pt idx="759">
                  <c:v>650.6</c:v>
                </c:pt>
                <c:pt idx="760">
                  <c:v>651.4</c:v>
                </c:pt>
                <c:pt idx="761">
                  <c:v>652.29999999999995</c:v>
                </c:pt>
                <c:pt idx="762">
                  <c:v>653.1</c:v>
                </c:pt>
                <c:pt idx="763">
                  <c:v>654</c:v>
                </c:pt>
                <c:pt idx="764">
                  <c:v>654.9</c:v>
                </c:pt>
                <c:pt idx="765">
                  <c:v>655.7</c:v>
                </c:pt>
                <c:pt idx="766">
                  <c:v>656.6</c:v>
                </c:pt>
                <c:pt idx="767">
                  <c:v>657.4</c:v>
                </c:pt>
                <c:pt idx="768">
                  <c:v>658.3</c:v>
                </c:pt>
                <c:pt idx="769">
                  <c:v>659.1</c:v>
                </c:pt>
                <c:pt idx="770">
                  <c:v>660</c:v>
                </c:pt>
                <c:pt idx="771">
                  <c:v>660.9</c:v>
                </c:pt>
                <c:pt idx="772">
                  <c:v>661.7</c:v>
                </c:pt>
                <c:pt idx="773">
                  <c:v>662.6</c:v>
                </c:pt>
                <c:pt idx="774">
                  <c:v>663.4</c:v>
                </c:pt>
                <c:pt idx="775">
                  <c:v>664.3</c:v>
                </c:pt>
                <c:pt idx="776">
                  <c:v>665.1</c:v>
                </c:pt>
                <c:pt idx="777">
                  <c:v>666</c:v>
                </c:pt>
                <c:pt idx="778">
                  <c:v>666.9</c:v>
                </c:pt>
                <c:pt idx="779">
                  <c:v>667.7</c:v>
                </c:pt>
                <c:pt idx="780">
                  <c:v>668.6</c:v>
                </c:pt>
                <c:pt idx="781">
                  <c:v>669.4</c:v>
                </c:pt>
                <c:pt idx="782">
                  <c:v>670.3</c:v>
                </c:pt>
                <c:pt idx="783">
                  <c:v>671.1</c:v>
                </c:pt>
                <c:pt idx="784">
                  <c:v>672</c:v>
                </c:pt>
                <c:pt idx="785">
                  <c:v>672.9</c:v>
                </c:pt>
                <c:pt idx="786">
                  <c:v>673.7</c:v>
                </c:pt>
                <c:pt idx="787">
                  <c:v>674.6</c:v>
                </c:pt>
                <c:pt idx="788">
                  <c:v>675.4</c:v>
                </c:pt>
                <c:pt idx="789">
                  <c:v>676.3</c:v>
                </c:pt>
                <c:pt idx="790">
                  <c:v>677.1</c:v>
                </c:pt>
                <c:pt idx="791">
                  <c:v>678</c:v>
                </c:pt>
                <c:pt idx="792">
                  <c:v>678.9</c:v>
                </c:pt>
                <c:pt idx="793">
                  <c:v>679.7</c:v>
                </c:pt>
                <c:pt idx="794">
                  <c:v>680.6</c:v>
                </c:pt>
                <c:pt idx="795">
                  <c:v>681.4</c:v>
                </c:pt>
                <c:pt idx="796">
                  <c:v>682.3</c:v>
                </c:pt>
                <c:pt idx="797">
                  <c:v>683.1</c:v>
                </c:pt>
                <c:pt idx="798">
                  <c:v>684</c:v>
                </c:pt>
                <c:pt idx="799">
                  <c:v>684.9</c:v>
                </c:pt>
                <c:pt idx="800">
                  <c:v>685.7</c:v>
                </c:pt>
                <c:pt idx="801">
                  <c:v>686.6</c:v>
                </c:pt>
                <c:pt idx="802">
                  <c:v>687.4</c:v>
                </c:pt>
                <c:pt idx="803">
                  <c:v>688.3</c:v>
                </c:pt>
                <c:pt idx="804">
                  <c:v>689.1</c:v>
                </c:pt>
                <c:pt idx="805">
                  <c:v>690</c:v>
                </c:pt>
                <c:pt idx="806">
                  <c:v>690.9</c:v>
                </c:pt>
                <c:pt idx="807">
                  <c:v>691.7</c:v>
                </c:pt>
                <c:pt idx="808">
                  <c:v>692.6</c:v>
                </c:pt>
                <c:pt idx="809">
                  <c:v>693.4</c:v>
                </c:pt>
                <c:pt idx="810">
                  <c:v>694.3</c:v>
                </c:pt>
                <c:pt idx="811">
                  <c:v>695.1</c:v>
                </c:pt>
                <c:pt idx="812">
                  <c:v>696</c:v>
                </c:pt>
                <c:pt idx="813">
                  <c:v>696.9</c:v>
                </c:pt>
                <c:pt idx="814">
                  <c:v>697.7</c:v>
                </c:pt>
                <c:pt idx="815">
                  <c:v>698.6</c:v>
                </c:pt>
                <c:pt idx="816">
                  <c:v>699.4</c:v>
                </c:pt>
                <c:pt idx="817">
                  <c:v>700.3</c:v>
                </c:pt>
                <c:pt idx="818">
                  <c:v>701.1</c:v>
                </c:pt>
                <c:pt idx="819">
                  <c:v>702</c:v>
                </c:pt>
                <c:pt idx="820">
                  <c:v>702.9</c:v>
                </c:pt>
                <c:pt idx="821">
                  <c:v>703.7</c:v>
                </c:pt>
                <c:pt idx="822">
                  <c:v>704.6</c:v>
                </c:pt>
                <c:pt idx="823">
                  <c:v>705.4</c:v>
                </c:pt>
                <c:pt idx="824">
                  <c:v>706.3</c:v>
                </c:pt>
                <c:pt idx="825">
                  <c:v>707.1</c:v>
                </c:pt>
                <c:pt idx="826">
                  <c:v>708</c:v>
                </c:pt>
                <c:pt idx="827">
                  <c:v>708.9</c:v>
                </c:pt>
                <c:pt idx="828">
                  <c:v>709.7</c:v>
                </c:pt>
                <c:pt idx="829">
                  <c:v>710.6</c:v>
                </c:pt>
                <c:pt idx="830">
                  <c:v>711.4</c:v>
                </c:pt>
                <c:pt idx="831">
                  <c:v>712.3</c:v>
                </c:pt>
                <c:pt idx="832">
                  <c:v>713.1</c:v>
                </c:pt>
                <c:pt idx="833">
                  <c:v>714</c:v>
                </c:pt>
                <c:pt idx="834">
                  <c:v>714.9</c:v>
                </c:pt>
                <c:pt idx="835">
                  <c:v>715.7</c:v>
                </c:pt>
                <c:pt idx="836">
                  <c:v>716.6</c:v>
                </c:pt>
                <c:pt idx="837">
                  <c:v>717.4</c:v>
                </c:pt>
                <c:pt idx="838">
                  <c:v>718.3</c:v>
                </c:pt>
                <c:pt idx="839">
                  <c:v>719.1</c:v>
                </c:pt>
                <c:pt idx="840">
                  <c:v>720</c:v>
                </c:pt>
                <c:pt idx="841">
                  <c:v>720.9</c:v>
                </c:pt>
                <c:pt idx="842">
                  <c:v>721.7</c:v>
                </c:pt>
                <c:pt idx="843">
                  <c:v>722.6</c:v>
                </c:pt>
                <c:pt idx="844">
                  <c:v>723.4</c:v>
                </c:pt>
                <c:pt idx="845">
                  <c:v>724.3</c:v>
                </c:pt>
                <c:pt idx="846">
                  <c:v>725.1</c:v>
                </c:pt>
                <c:pt idx="847">
                  <c:v>726</c:v>
                </c:pt>
                <c:pt idx="848">
                  <c:v>726.9</c:v>
                </c:pt>
                <c:pt idx="849">
                  <c:v>727.7</c:v>
                </c:pt>
                <c:pt idx="850">
                  <c:v>728.6</c:v>
                </c:pt>
                <c:pt idx="851">
                  <c:v>729.4</c:v>
                </c:pt>
                <c:pt idx="852">
                  <c:v>730.3</c:v>
                </c:pt>
                <c:pt idx="853">
                  <c:v>731.1</c:v>
                </c:pt>
                <c:pt idx="854">
                  <c:v>732</c:v>
                </c:pt>
                <c:pt idx="855">
                  <c:v>732.9</c:v>
                </c:pt>
                <c:pt idx="856">
                  <c:v>733.7</c:v>
                </c:pt>
                <c:pt idx="857">
                  <c:v>734.6</c:v>
                </c:pt>
                <c:pt idx="858">
                  <c:v>735.4</c:v>
                </c:pt>
                <c:pt idx="859">
                  <c:v>736.3</c:v>
                </c:pt>
                <c:pt idx="860">
                  <c:v>737.1</c:v>
                </c:pt>
                <c:pt idx="861">
                  <c:v>738</c:v>
                </c:pt>
                <c:pt idx="862">
                  <c:v>738.9</c:v>
                </c:pt>
                <c:pt idx="863">
                  <c:v>739.7</c:v>
                </c:pt>
                <c:pt idx="864">
                  <c:v>740.6</c:v>
                </c:pt>
                <c:pt idx="865">
                  <c:v>741.4</c:v>
                </c:pt>
                <c:pt idx="866">
                  <c:v>742.3</c:v>
                </c:pt>
                <c:pt idx="867">
                  <c:v>743.1</c:v>
                </c:pt>
                <c:pt idx="868">
                  <c:v>744</c:v>
                </c:pt>
                <c:pt idx="869">
                  <c:v>744.9</c:v>
                </c:pt>
                <c:pt idx="870">
                  <c:v>745.7</c:v>
                </c:pt>
                <c:pt idx="871">
                  <c:v>746.6</c:v>
                </c:pt>
                <c:pt idx="872">
                  <c:v>747.4</c:v>
                </c:pt>
                <c:pt idx="873">
                  <c:v>748.3</c:v>
                </c:pt>
                <c:pt idx="874">
                  <c:v>749.1</c:v>
                </c:pt>
                <c:pt idx="875">
                  <c:v>750</c:v>
                </c:pt>
                <c:pt idx="876">
                  <c:v>750.9</c:v>
                </c:pt>
                <c:pt idx="877">
                  <c:v>751.7</c:v>
                </c:pt>
                <c:pt idx="878">
                  <c:v>752.6</c:v>
                </c:pt>
                <c:pt idx="879">
                  <c:v>753.4</c:v>
                </c:pt>
                <c:pt idx="880">
                  <c:v>754.3</c:v>
                </c:pt>
                <c:pt idx="881">
                  <c:v>755.1</c:v>
                </c:pt>
                <c:pt idx="882">
                  <c:v>756</c:v>
                </c:pt>
                <c:pt idx="883">
                  <c:v>756.9</c:v>
                </c:pt>
                <c:pt idx="884">
                  <c:v>757.7</c:v>
                </c:pt>
                <c:pt idx="885">
                  <c:v>758.6</c:v>
                </c:pt>
                <c:pt idx="886">
                  <c:v>759.4</c:v>
                </c:pt>
                <c:pt idx="887">
                  <c:v>760.3</c:v>
                </c:pt>
                <c:pt idx="888">
                  <c:v>761.1</c:v>
                </c:pt>
                <c:pt idx="889">
                  <c:v>762</c:v>
                </c:pt>
                <c:pt idx="890">
                  <c:v>762.9</c:v>
                </c:pt>
                <c:pt idx="891">
                  <c:v>763.7</c:v>
                </c:pt>
                <c:pt idx="892">
                  <c:v>764.6</c:v>
                </c:pt>
                <c:pt idx="893">
                  <c:v>765.4</c:v>
                </c:pt>
                <c:pt idx="894">
                  <c:v>766.3</c:v>
                </c:pt>
                <c:pt idx="895">
                  <c:v>767.1</c:v>
                </c:pt>
                <c:pt idx="896">
                  <c:v>768</c:v>
                </c:pt>
                <c:pt idx="897">
                  <c:v>768.9</c:v>
                </c:pt>
                <c:pt idx="898">
                  <c:v>769.7</c:v>
                </c:pt>
                <c:pt idx="899">
                  <c:v>770.6</c:v>
                </c:pt>
                <c:pt idx="900">
                  <c:v>771.4</c:v>
                </c:pt>
                <c:pt idx="901">
                  <c:v>772.3</c:v>
                </c:pt>
                <c:pt idx="902">
                  <c:v>773.1</c:v>
                </c:pt>
                <c:pt idx="903">
                  <c:v>774</c:v>
                </c:pt>
                <c:pt idx="904">
                  <c:v>774.9</c:v>
                </c:pt>
                <c:pt idx="905">
                  <c:v>775.7</c:v>
                </c:pt>
                <c:pt idx="906">
                  <c:v>776.6</c:v>
                </c:pt>
                <c:pt idx="907">
                  <c:v>777.4</c:v>
                </c:pt>
                <c:pt idx="908">
                  <c:v>778.3</c:v>
                </c:pt>
                <c:pt idx="909">
                  <c:v>779.1</c:v>
                </c:pt>
                <c:pt idx="910">
                  <c:v>780</c:v>
                </c:pt>
                <c:pt idx="911">
                  <c:v>780.9</c:v>
                </c:pt>
                <c:pt idx="912">
                  <c:v>781.7</c:v>
                </c:pt>
                <c:pt idx="913">
                  <c:v>782.6</c:v>
                </c:pt>
                <c:pt idx="914">
                  <c:v>783.4</c:v>
                </c:pt>
                <c:pt idx="915">
                  <c:v>784.3</c:v>
                </c:pt>
                <c:pt idx="916">
                  <c:v>785.1</c:v>
                </c:pt>
                <c:pt idx="917">
                  <c:v>786</c:v>
                </c:pt>
                <c:pt idx="918">
                  <c:v>786.9</c:v>
                </c:pt>
                <c:pt idx="919">
                  <c:v>787.7</c:v>
                </c:pt>
                <c:pt idx="920">
                  <c:v>788.6</c:v>
                </c:pt>
                <c:pt idx="921">
                  <c:v>789.4</c:v>
                </c:pt>
                <c:pt idx="922">
                  <c:v>790.3</c:v>
                </c:pt>
                <c:pt idx="923">
                  <c:v>791.1</c:v>
                </c:pt>
                <c:pt idx="924">
                  <c:v>792</c:v>
                </c:pt>
                <c:pt idx="925">
                  <c:v>792.9</c:v>
                </c:pt>
                <c:pt idx="926">
                  <c:v>793.7</c:v>
                </c:pt>
                <c:pt idx="927">
                  <c:v>794.6</c:v>
                </c:pt>
                <c:pt idx="928">
                  <c:v>795.4</c:v>
                </c:pt>
                <c:pt idx="929">
                  <c:v>796.3</c:v>
                </c:pt>
                <c:pt idx="930">
                  <c:v>797.1</c:v>
                </c:pt>
                <c:pt idx="931">
                  <c:v>798</c:v>
                </c:pt>
                <c:pt idx="932">
                  <c:v>798.9</c:v>
                </c:pt>
                <c:pt idx="933">
                  <c:v>799.7</c:v>
                </c:pt>
                <c:pt idx="934">
                  <c:v>800.6</c:v>
                </c:pt>
                <c:pt idx="935">
                  <c:v>801.4</c:v>
                </c:pt>
                <c:pt idx="936">
                  <c:v>802.3</c:v>
                </c:pt>
                <c:pt idx="937">
                  <c:v>803.1</c:v>
                </c:pt>
                <c:pt idx="938">
                  <c:v>804</c:v>
                </c:pt>
                <c:pt idx="939">
                  <c:v>804.9</c:v>
                </c:pt>
                <c:pt idx="940">
                  <c:v>805.7</c:v>
                </c:pt>
                <c:pt idx="941">
                  <c:v>806.6</c:v>
                </c:pt>
                <c:pt idx="942">
                  <c:v>807.4</c:v>
                </c:pt>
                <c:pt idx="943">
                  <c:v>808.3</c:v>
                </c:pt>
                <c:pt idx="944">
                  <c:v>809.1</c:v>
                </c:pt>
                <c:pt idx="945">
                  <c:v>810</c:v>
                </c:pt>
                <c:pt idx="946">
                  <c:v>810.9</c:v>
                </c:pt>
                <c:pt idx="947">
                  <c:v>811.7</c:v>
                </c:pt>
                <c:pt idx="948">
                  <c:v>812.6</c:v>
                </c:pt>
                <c:pt idx="949">
                  <c:v>813.4</c:v>
                </c:pt>
                <c:pt idx="950">
                  <c:v>814.3</c:v>
                </c:pt>
                <c:pt idx="951">
                  <c:v>815.1</c:v>
                </c:pt>
                <c:pt idx="952">
                  <c:v>816</c:v>
                </c:pt>
                <c:pt idx="953">
                  <c:v>816.9</c:v>
                </c:pt>
                <c:pt idx="954">
                  <c:v>817.7</c:v>
                </c:pt>
                <c:pt idx="955">
                  <c:v>818.6</c:v>
                </c:pt>
                <c:pt idx="956">
                  <c:v>819.4</c:v>
                </c:pt>
                <c:pt idx="957">
                  <c:v>820.3</c:v>
                </c:pt>
                <c:pt idx="958">
                  <c:v>821.1</c:v>
                </c:pt>
                <c:pt idx="959">
                  <c:v>822</c:v>
                </c:pt>
                <c:pt idx="960">
                  <c:v>822.9</c:v>
                </c:pt>
                <c:pt idx="961">
                  <c:v>823.7</c:v>
                </c:pt>
                <c:pt idx="962">
                  <c:v>824.6</c:v>
                </c:pt>
                <c:pt idx="963">
                  <c:v>825.4</c:v>
                </c:pt>
                <c:pt idx="964">
                  <c:v>826.3</c:v>
                </c:pt>
                <c:pt idx="965">
                  <c:v>827.1</c:v>
                </c:pt>
                <c:pt idx="966">
                  <c:v>828</c:v>
                </c:pt>
                <c:pt idx="967">
                  <c:v>828.9</c:v>
                </c:pt>
                <c:pt idx="968">
                  <c:v>829.7</c:v>
                </c:pt>
                <c:pt idx="969">
                  <c:v>830.6</c:v>
                </c:pt>
                <c:pt idx="970">
                  <c:v>831.4</c:v>
                </c:pt>
                <c:pt idx="971">
                  <c:v>832.3</c:v>
                </c:pt>
                <c:pt idx="972">
                  <c:v>833.1</c:v>
                </c:pt>
                <c:pt idx="973">
                  <c:v>834</c:v>
                </c:pt>
                <c:pt idx="974">
                  <c:v>834.9</c:v>
                </c:pt>
                <c:pt idx="975">
                  <c:v>835.7</c:v>
                </c:pt>
                <c:pt idx="976">
                  <c:v>836.6</c:v>
                </c:pt>
                <c:pt idx="977">
                  <c:v>837.4</c:v>
                </c:pt>
                <c:pt idx="978">
                  <c:v>838.3</c:v>
                </c:pt>
                <c:pt idx="979">
                  <c:v>839.1</c:v>
                </c:pt>
                <c:pt idx="980">
                  <c:v>840</c:v>
                </c:pt>
                <c:pt idx="981">
                  <c:v>840.9</c:v>
                </c:pt>
                <c:pt idx="982">
                  <c:v>841.7</c:v>
                </c:pt>
                <c:pt idx="983">
                  <c:v>842.6</c:v>
                </c:pt>
                <c:pt idx="984">
                  <c:v>843.4</c:v>
                </c:pt>
                <c:pt idx="985">
                  <c:v>844.3</c:v>
                </c:pt>
                <c:pt idx="986">
                  <c:v>845.1</c:v>
                </c:pt>
                <c:pt idx="987">
                  <c:v>846</c:v>
                </c:pt>
                <c:pt idx="988">
                  <c:v>846.9</c:v>
                </c:pt>
                <c:pt idx="989">
                  <c:v>847.7</c:v>
                </c:pt>
                <c:pt idx="990">
                  <c:v>848.6</c:v>
                </c:pt>
                <c:pt idx="991">
                  <c:v>849.4</c:v>
                </c:pt>
                <c:pt idx="992">
                  <c:v>850.3</c:v>
                </c:pt>
                <c:pt idx="993">
                  <c:v>851.1</c:v>
                </c:pt>
                <c:pt idx="994">
                  <c:v>852</c:v>
                </c:pt>
                <c:pt idx="995">
                  <c:v>852.9</c:v>
                </c:pt>
                <c:pt idx="996">
                  <c:v>853.7</c:v>
                </c:pt>
                <c:pt idx="997">
                  <c:v>854.6</c:v>
                </c:pt>
                <c:pt idx="998">
                  <c:v>855.4</c:v>
                </c:pt>
                <c:pt idx="999">
                  <c:v>856.3</c:v>
                </c:pt>
                <c:pt idx="1000">
                  <c:v>857.1</c:v>
                </c:pt>
                <c:pt idx="1001">
                  <c:v>858</c:v>
                </c:pt>
                <c:pt idx="1002">
                  <c:v>858.9</c:v>
                </c:pt>
                <c:pt idx="1003">
                  <c:v>859.7</c:v>
                </c:pt>
                <c:pt idx="1004">
                  <c:v>860.6</c:v>
                </c:pt>
                <c:pt idx="1005">
                  <c:v>861.4</c:v>
                </c:pt>
                <c:pt idx="1006">
                  <c:v>862.3</c:v>
                </c:pt>
                <c:pt idx="1007">
                  <c:v>863.1</c:v>
                </c:pt>
                <c:pt idx="1008">
                  <c:v>864</c:v>
                </c:pt>
                <c:pt idx="1009">
                  <c:v>864.9</c:v>
                </c:pt>
                <c:pt idx="1010">
                  <c:v>865.7</c:v>
                </c:pt>
                <c:pt idx="1011">
                  <c:v>866.6</c:v>
                </c:pt>
                <c:pt idx="1012">
                  <c:v>867.4</c:v>
                </c:pt>
                <c:pt idx="1013">
                  <c:v>868.3</c:v>
                </c:pt>
                <c:pt idx="1014">
                  <c:v>869.1</c:v>
                </c:pt>
                <c:pt idx="1015">
                  <c:v>870</c:v>
                </c:pt>
                <c:pt idx="1016">
                  <c:v>870.9</c:v>
                </c:pt>
                <c:pt idx="1017">
                  <c:v>871.7</c:v>
                </c:pt>
                <c:pt idx="1018">
                  <c:v>872.6</c:v>
                </c:pt>
                <c:pt idx="1019">
                  <c:v>873.4</c:v>
                </c:pt>
                <c:pt idx="1020">
                  <c:v>874.3</c:v>
                </c:pt>
                <c:pt idx="1021">
                  <c:v>875.1</c:v>
                </c:pt>
                <c:pt idx="1022">
                  <c:v>876</c:v>
                </c:pt>
                <c:pt idx="1023">
                  <c:v>876.9</c:v>
                </c:pt>
                <c:pt idx="1024">
                  <c:v>877.7</c:v>
                </c:pt>
                <c:pt idx="1025">
                  <c:v>878.6</c:v>
                </c:pt>
                <c:pt idx="1026">
                  <c:v>879.4</c:v>
                </c:pt>
                <c:pt idx="1027">
                  <c:v>880.3</c:v>
                </c:pt>
                <c:pt idx="1028">
                  <c:v>881.1</c:v>
                </c:pt>
                <c:pt idx="1029">
                  <c:v>882</c:v>
                </c:pt>
                <c:pt idx="1030">
                  <c:v>882.9</c:v>
                </c:pt>
                <c:pt idx="1031">
                  <c:v>883.7</c:v>
                </c:pt>
                <c:pt idx="1032">
                  <c:v>884.6</c:v>
                </c:pt>
                <c:pt idx="1033">
                  <c:v>885.4</c:v>
                </c:pt>
                <c:pt idx="1034">
                  <c:v>886.3</c:v>
                </c:pt>
                <c:pt idx="1035">
                  <c:v>887.1</c:v>
                </c:pt>
                <c:pt idx="1036">
                  <c:v>888</c:v>
                </c:pt>
                <c:pt idx="1037">
                  <c:v>888.9</c:v>
                </c:pt>
                <c:pt idx="1038">
                  <c:v>889.7</c:v>
                </c:pt>
                <c:pt idx="1039">
                  <c:v>890.6</c:v>
                </c:pt>
                <c:pt idx="1040">
                  <c:v>891.4</c:v>
                </c:pt>
                <c:pt idx="1041">
                  <c:v>892.3</c:v>
                </c:pt>
                <c:pt idx="1042">
                  <c:v>893.1</c:v>
                </c:pt>
                <c:pt idx="1043">
                  <c:v>894</c:v>
                </c:pt>
                <c:pt idx="1044">
                  <c:v>894.9</c:v>
                </c:pt>
                <c:pt idx="1045">
                  <c:v>895.7</c:v>
                </c:pt>
                <c:pt idx="1046">
                  <c:v>896.6</c:v>
                </c:pt>
                <c:pt idx="1047">
                  <c:v>897.4</c:v>
                </c:pt>
                <c:pt idx="1048">
                  <c:v>898.3</c:v>
                </c:pt>
                <c:pt idx="1049">
                  <c:v>899.1</c:v>
                </c:pt>
                <c:pt idx="1050">
                  <c:v>900</c:v>
                </c:pt>
                <c:pt idx="1051">
                  <c:v>900.9</c:v>
                </c:pt>
                <c:pt idx="1052">
                  <c:v>901.7</c:v>
                </c:pt>
                <c:pt idx="1053">
                  <c:v>902.6</c:v>
                </c:pt>
                <c:pt idx="1054">
                  <c:v>903.4</c:v>
                </c:pt>
                <c:pt idx="1055">
                  <c:v>904.3</c:v>
                </c:pt>
                <c:pt idx="1056">
                  <c:v>905.1</c:v>
                </c:pt>
                <c:pt idx="1057">
                  <c:v>906</c:v>
                </c:pt>
                <c:pt idx="1058">
                  <c:v>906.9</c:v>
                </c:pt>
                <c:pt idx="1059">
                  <c:v>907.7</c:v>
                </c:pt>
                <c:pt idx="1060">
                  <c:v>908.6</c:v>
                </c:pt>
                <c:pt idx="1061">
                  <c:v>909.4</c:v>
                </c:pt>
                <c:pt idx="1062">
                  <c:v>910.3</c:v>
                </c:pt>
                <c:pt idx="1063">
                  <c:v>911.1</c:v>
                </c:pt>
                <c:pt idx="1064">
                  <c:v>912</c:v>
                </c:pt>
                <c:pt idx="1065">
                  <c:v>912.9</c:v>
                </c:pt>
                <c:pt idx="1066">
                  <c:v>913.7</c:v>
                </c:pt>
                <c:pt idx="1067">
                  <c:v>914.6</c:v>
                </c:pt>
                <c:pt idx="1068">
                  <c:v>915.4</c:v>
                </c:pt>
                <c:pt idx="1069">
                  <c:v>916.3</c:v>
                </c:pt>
                <c:pt idx="1070">
                  <c:v>917.1</c:v>
                </c:pt>
                <c:pt idx="1071">
                  <c:v>918</c:v>
                </c:pt>
                <c:pt idx="1072">
                  <c:v>918.9</c:v>
                </c:pt>
                <c:pt idx="1073">
                  <c:v>919.7</c:v>
                </c:pt>
                <c:pt idx="1074">
                  <c:v>920.6</c:v>
                </c:pt>
                <c:pt idx="1075">
                  <c:v>921.4</c:v>
                </c:pt>
                <c:pt idx="1076">
                  <c:v>922.3</c:v>
                </c:pt>
                <c:pt idx="1077">
                  <c:v>923.1</c:v>
                </c:pt>
                <c:pt idx="1078">
                  <c:v>924</c:v>
                </c:pt>
                <c:pt idx="1079">
                  <c:v>924.9</c:v>
                </c:pt>
                <c:pt idx="1080">
                  <c:v>925.7</c:v>
                </c:pt>
                <c:pt idx="1081">
                  <c:v>926.6</c:v>
                </c:pt>
                <c:pt idx="1082">
                  <c:v>927.4</c:v>
                </c:pt>
                <c:pt idx="1083">
                  <c:v>928.3</c:v>
                </c:pt>
                <c:pt idx="1084">
                  <c:v>929.1</c:v>
                </c:pt>
                <c:pt idx="1085">
                  <c:v>930</c:v>
                </c:pt>
                <c:pt idx="1086">
                  <c:v>930.9</c:v>
                </c:pt>
                <c:pt idx="1087">
                  <c:v>931.7</c:v>
                </c:pt>
                <c:pt idx="1088">
                  <c:v>932.6</c:v>
                </c:pt>
                <c:pt idx="1089">
                  <c:v>933.4</c:v>
                </c:pt>
                <c:pt idx="1090">
                  <c:v>934.3</c:v>
                </c:pt>
                <c:pt idx="1091">
                  <c:v>935.1</c:v>
                </c:pt>
                <c:pt idx="1092">
                  <c:v>936</c:v>
                </c:pt>
                <c:pt idx="1093">
                  <c:v>936.9</c:v>
                </c:pt>
                <c:pt idx="1094">
                  <c:v>937.7</c:v>
                </c:pt>
                <c:pt idx="1095">
                  <c:v>938.6</c:v>
                </c:pt>
                <c:pt idx="1096">
                  <c:v>939.4</c:v>
                </c:pt>
                <c:pt idx="1097">
                  <c:v>940.3</c:v>
                </c:pt>
                <c:pt idx="1098">
                  <c:v>941.1</c:v>
                </c:pt>
                <c:pt idx="1099">
                  <c:v>942</c:v>
                </c:pt>
                <c:pt idx="1100">
                  <c:v>942.9</c:v>
                </c:pt>
                <c:pt idx="1101">
                  <c:v>943.7</c:v>
                </c:pt>
                <c:pt idx="1102">
                  <c:v>944.6</c:v>
                </c:pt>
                <c:pt idx="1103">
                  <c:v>945.4</c:v>
                </c:pt>
                <c:pt idx="1104">
                  <c:v>946.3</c:v>
                </c:pt>
                <c:pt idx="1105">
                  <c:v>947.1</c:v>
                </c:pt>
                <c:pt idx="1106">
                  <c:v>948</c:v>
                </c:pt>
                <c:pt idx="1107">
                  <c:v>948.9</c:v>
                </c:pt>
                <c:pt idx="1108">
                  <c:v>949.7</c:v>
                </c:pt>
                <c:pt idx="1109">
                  <c:v>950.6</c:v>
                </c:pt>
                <c:pt idx="1110">
                  <c:v>951.4</c:v>
                </c:pt>
                <c:pt idx="1111">
                  <c:v>952.3</c:v>
                </c:pt>
                <c:pt idx="1112">
                  <c:v>953.1</c:v>
                </c:pt>
                <c:pt idx="1113">
                  <c:v>954</c:v>
                </c:pt>
                <c:pt idx="1114">
                  <c:v>954.9</c:v>
                </c:pt>
                <c:pt idx="1115">
                  <c:v>955.7</c:v>
                </c:pt>
                <c:pt idx="1116">
                  <c:v>956.6</c:v>
                </c:pt>
                <c:pt idx="1117">
                  <c:v>957.4</c:v>
                </c:pt>
                <c:pt idx="1118">
                  <c:v>958.3</c:v>
                </c:pt>
                <c:pt idx="1119">
                  <c:v>959.14285598003005</c:v>
                </c:pt>
                <c:pt idx="1120">
                  <c:v>959.99999767434599</c:v>
                </c:pt>
                <c:pt idx="1121">
                  <c:v>960.85713936866205</c:v>
                </c:pt>
                <c:pt idx="1122">
                  <c:v>961.71428106297799</c:v>
                </c:pt>
                <c:pt idx="1123">
                  <c:v>962.57142275729404</c:v>
                </c:pt>
                <c:pt idx="1124">
                  <c:v>963.42856445161101</c:v>
                </c:pt>
                <c:pt idx="1125">
                  <c:v>964.28570614592695</c:v>
                </c:pt>
                <c:pt idx="1126">
                  <c:v>965.14284784024301</c:v>
                </c:pt>
                <c:pt idx="1127">
                  <c:v>965.99998953455895</c:v>
                </c:pt>
                <c:pt idx="1128">
                  <c:v>966.85713122887501</c:v>
                </c:pt>
                <c:pt idx="1129">
                  <c:v>967.71427292319095</c:v>
                </c:pt>
                <c:pt idx="1130">
                  <c:v>968.571414617507</c:v>
                </c:pt>
                <c:pt idx="1131">
                  <c:v>969.42855631182294</c:v>
                </c:pt>
                <c:pt idx="1132">
                  <c:v>970.285698006139</c:v>
                </c:pt>
                <c:pt idx="1133">
                  <c:v>971.14283970045506</c:v>
                </c:pt>
                <c:pt idx="1134">
                  <c:v>971.99998139477202</c:v>
                </c:pt>
                <c:pt idx="1135">
                  <c:v>972.85712308908796</c:v>
                </c:pt>
                <c:pt idx="1136">
                  <c:v>973.71426478340402</c:v>
                </c:pt>
                <c:pt idx="1137">
                  <c:v>974.57140647771996</c:v>
                </c:pt>
                <c:pt idx="1138">
                  <c:v>975.42854817203602</c:v>
                </c:pt>
                <c:pt idx="1139">
                  <c:v>976.28568986635196</c:v>
                </c:pt>
                <c:pt idx="1140">
                  <c:v>977.14283156066801</c:v>
                </c:pt>
                <c:pt idx="1141">
                  <c:v>977.99997325498396</c:v>
                </c:pt>
                <c:pt idx="1142">
                  <c:v>978.85711494930001</c:v>
                </c:pt>
                <c:pt idx="1143">
                  <c:v>979.71425664361595</c:v>
                </c:pt>
                <c:pt idx="1144">
                  <c:v>980.57139833793303</c:v>
                </c:pt>
                <c:pt idx="1145">
                  <c:v>981.42854003224897</c:v>
                </c:pt>
                <c:pt idx="1146">
                  <c:v>982.28568172656503</c:v>
                </c:pt>
                <c:pt idx="1147">
                  <c:v>983.14282342088097</c:v>
                </c:pt>
                <c:pt idx="1148">
                  <c:v>983.99996511519703</c:v>
                </c:pt>
                <c:pt idx="1149">
                  <c:v>984.85710680951297</c:v>
                </c:pt>
                <c:pt idx="1150">
                  <c:v>985.71424850382903</c:v>
                </c:pt>
                <c:pt idx="1151">
                  <c:v>986.57139019814497</c:v>
                </c:pt>
                <c:pt idx="1152">
                  <c:v>987.42853189246102</c:v>
                </c:pt>
                <c:pt idx="1153">
                  <c:v>988.28567358677799</c:v>
                </c:pt>
                <c:pt idx="1154">
                  <c:v>989.14281528109404</c:v>
                </c:pt>
                <c:pt idx="1155">
                  <c:v>989.99995697540999</c:v>
                </c:pt>
                <c:pt idx="1156">
                  <c:v>990.85709866972604</c:v>
                </c:pt>
                <c:pt idx="1157">
                  <c:v>991.71424036404198</c:v>
                </c:pt>
                <c:pt idx="1158">
                  <c:v>992.57138205835804</c:v>
                </c:pt>
                <c:pt idx="1159">
                  <c:v>993.42852375267398</c:v>
                </c:pt>
                <c:pt idx="1160">
                  <c:v>994.28566544699004</c:v>
                </c:pt>
                <c:pt idx="1161">
                  <c:v>995.14280714130598</c:v>
                </c:pt>
                <c:pt idx="1162">
                  <c:v>995.99994883562204</c:v>
                </c:pt>
                <c:pt idx="1163">
                  <c:v>996.857090529939</c:v>
                </c:pt>
                <c:pt idx="1164">
                  <c:v>997.71423222425506</c:v>
                </c:pt>
                <c:pt idx="1165">
                  <c:v>998.571373918571</c:v>
                </c:pt>
                <c:pt idx="1166">
                  <c:v>999.42851561288705</c:v>
                </c:pt>
                <c:pt idx="1167">
                  <c:v>1000.2856573072</c:v>
                </c:pt>
                <c:pt idx="1168">
                  <c:v>1001.14279900152</c:v>
                </c:pt>
                <c:pt idx="1169">
                  <c:v>1001.99994069584</c:v>
                </c:pt>
                <c:pt idx="1170">
                  <c:v>1002.85708239015</c:v>
                </c:pt>
                <c:pt idx="1171">
                  <c:v>1003.7142240844699</c:v>
                </c:pt>
                <c:pt idx="1172">
                  <c:v>1004.57136577878</c:v>
                </c:pt>
                <c:pt idx="1173">
                  <c:v>1005.4285074731</c:v>
                </c:pt>
                <c:pt idx="1174">
                  <c:v>1006.28564916742</c:v>
                </c:pt>
                <c:pt idx="1175">
                  <c:v>1007.14279086173</c:v>
                </c:pt>
                <c:pt idx="1176">
                  <c:v>1007.99993255605</c:v>
                </c:pt>
                <c:pt idx="1177">
                  <c:v>1008.85707425036</c:v>
                </c:pt>
                <c:pt idx="1178">
                  <c:v>1009.7142159446799</c:v>
                </c:pt>
                <c:pt idx="1179">
                  <c:v>1010.571357639</c:v>
                </c:pt>
                <c:pt idx="1180">
                  <c:v>1011.42849933331</c:v>
                </c:pt>
                <c:pt idx="1181">
                  <c:v>1012.28564102763</c:v>
                </c:pt>
                <c:pt idx="1182">
                  <c:v>1013.14278272195</c:v>
                </c:pt>
                <c:pt idx="1183">
                  <c:v>1013.99992441626</c:v>
                </c:pt>
                <c:pt idx="1184">
                  <c:v>1014.85706611058</c:v>
                </c:pt>
                <c:pt idx="1185">
                  <c:v>1015.71420780489</c:v>
                </c:pt>
                <c:pt idx="1186">
                  <c:v>1016.57134949921</c:v>
                </c:pt>
                <c:pt idx="1187">
                  <c:v>1017.42849119353</c:v>
                </c:pt>
                <c:pt idx="1188">
                  <c:v>1018.2856328878401</c:v>
                </c:pt>
                <c:pt idx="1189">
                  <c:v>1019.14277458216</c:v>
                </c:pt>
                <c:pt idx="1190">
                  <c:v>1019.99991627647</c:v>
                </c:pt>
                <c:pt idx="1191">
                  <c:v>1020.85705797079</c:v>
                </c:pt>
                <c:pt idx="1192">
                  <c:v>1021.71419966511</c:v>
                </c:pt>
                <c:pt idx="1193">
                  <c:v>1022.57134135942</c:v>
                </c:pt>
                <c:pt idx="1194">
                  <c:v>1023.42848305374</c:v>
                </c:pt>
                <c:pt idx="1195">
                  <c:v>1024.2856247480499</c:v>
                </c:pt>
                <c:pt idx="1196">
                  <c:v>1025.14276644237</c:v>
                </c:pt>
                <c:pt idx="1197">
                  <c:v>1025.99990813669</c:v>
                </c:pt>
                <c:pt idx="1198">
                  <c:v>1026.857049831</c:v>
                </c:pt>
                <c:pt idx="1199">
                  <c:v>1027.7141915253201</c:v>
                </c:pt>
                <c:pt idx="1200">
                  <c:v>1028.5713332196301</c:v>
                </c:pt>
                <c:pt idx="1201">
                  <c:v>1029.4284749139499</c:v>
                </c:pt>
                <c:pt idx="1202">
                  <c:v>1030.2856166082699</c:v>
                </c:pt>
                <c:pt idx="1203">
                  <c:v>1031.14275830258</c:v>
                </c:pt>
                <c:pt idx="1204">
                  <c:v>1031.9998999969</c:v>
                </c:pt>
                <c:pt idx="1205">
                  <c:v>1032.85704169122</c:v>
                </c:pt>
                <c:pt idx="1206">
                  <c:v>1033.7141833855301</c:v>
                </c:pt>
                <c:pt idx="1207">
                  <c:v>1034.5713250798501</c:v>
                </c:pt>
                <c:pt idx="1208">
                  <c:v>1035.4284667741599</c:v>
                </c:pt>
                <c:pt idx="1209">
                  <c:v>1036.2856084684799</c:v>
                </c:pt>
                <c:pt idx="1210">
                  <c:v>1037.1427501628</c:v>
                </c:pt>
                <c:pt idx="1211">
                  <c:v>1037.99989185711</c:v>
                </c:pt>
                <c:pt idx="1212">
                  <c:v>1038.85703355143</c:v>
                </c:pt>
                <c:pt idx="1213">
                  <c:v>1039.7141752457401</c:v>
                </c:pt>
                <c:pt idx="1214">
                  <c:v>1040.5713169400599</c:v>
                </c:pt>
                <c:pt idx="1215">
                  <c:v>1041.4284586343799</c:v>
                </c:pt>
                <c:pt idx="1216">
                  <c:v>1042.28560032869</c:v>
                </c:pt>
                <c:pt idx="1217">
                  <c:v>1043.14274202301</c:v>
                </c:pt>
                <c:pt idx="1218">
                  <c:v>1043.99988371732</c:v>
                </c:pt>
                <c:pt idx="1219">
                  <c:v>1044.8570254116401</c:v>
                </c:pt>
                <c:pt idx="1220">
                  <c:v>1045.7141671059601</c:v>
                </c:pt>
                <c:pt idx="1221">
                  <c:v>1046.5713088002699</c:v>
                </c:pt>
                <c:pt idx="1222">
                  <c:v>1047.4284504945899</c:v>
                </c:pt>
                <c:pt idx="1223">
                  <c:v>1048.28559218891</c:v>
                </c:pt>
                <c:pt idx="1224">
                  <c:v>1049.14273388322</c:v>
                </c:pt>
                <c:pt idx="1225">
                  <c:v>1049.99987557754</c:v>
                </c:pt>
                <c:pt idx="1226">
                  <c:v>1050.8570172718501</c:v>
                </c:pt>
                <c:pt idx="1227">
                  <c:v>1051.7141589661701</c:v>
                </c:pt>
                <c:pt idx="1228">
                  <c:v>1052.5713006604899</c:v>
                </c:pt>
                <c:pt idx="1229">
                  <c:v>1053.4284423547999</c:v>
                </c:pt>
                <c:pt idx="1230">
                  <c:v>1054.28558404912</c:v>
                </c:pt>
                <c:pt idx="1231">
                  <c:v>1055.14272574343</c:v>
                </c:pt>
                <c:pt idx="1232">
                  <c:v>1055.99986743775</c:v>
                </c:pt>
                <c:pt idx="1233">
                  <c:v>1056.8570091320701</c:v>
                </c:pt>
                <c:pt idx="1234">
                  <c:v>1057.7141508263801</c:v>
                </c:pt>
                <c:pt idx="1235">
                  <c:v>1058.5712925206999</c:v>
                </c:pt>
                <c:pt idx="1236">
                  <c:v>1059.4284342150099</c:v>
                </c:pt>
                <c:pt idx="1237">
                  <c:v>1060.28557590933</c:v>
                </c:pt>
                <c:pt idx="1238">
                  <c:v>1061.14271760365</c:v>
                </c:pt>
                <c:pt idx="1239">
                  <c:v>1061.99985929796</c:v>
                </c:pt>
                <c:pt idx="1240">
                  <c:v>1062.8570009922801</c:v>
                </c:pt>
                <c:pt idx="1241">
                  <c:v>1063.7141426866001</c:v>
                </c:pt>
                <c:pt idx="1242">
                  <c:v>1064.5712843809099</c:v>
                </c:pt>
                <c:pt idx="1243">
                  <c:v>1065.4284260752299</c:v>
                </c:pt>
                <c:pt idx="1244">
                  <c:v>1066.28556776954</c:v>
                </c:pt>
                <c:pt idx="1245">
                  <c:v>1067.14270946386</c:v>
                </c:pt>
                <c:pt idx="1246">
                  <c:v>1067.99985115818</c:v>
                </c:pt>
                <c:pt idx="1247">
                  <c:v>1068.8569928524901</c:v>
                </c:pt>
                <c:pt idx="1248">
                  <c:v>1069.7141345468101</c:v>
                </c:pt>
                <c:pt idx="1249">
                  <c:v>1070.5712762411199</c:v>
                </c:pt>
                <c:pt idx="1250">
                  <c:v>1071.4284179354399</c:v>
                </c:pt>
                <c:pt idx="1251">
                  <c:v>1072.28555962976</c:v>
                </c:pt>
                <c:pt idx="1252">
                  <c:v>1073.14270132407</c:v>
                </c:pt>
                <c:pt idx="1253">
                  <c:v>1073.99984301839</c:v>
                </c:pt>
                <c:pt idx="1254">
                  <c:v>1074.8569847127001</c:v>
                </c:pt>
                <c:pt idx="1255">
                  <c:v>1075.7141264070201</c:v>
                </c:pt>
                <c:pt idx="1256">
                  <c:v>1076.5712681013399</c:v>
                </c:pt>
                <c:pt idx="1257">
                  <c:v>1077.4284097956499</c:v>
                </c:pt>
                <c:pt idx="1258">
                  <c:v>1078.28555148997</c:v>
                </c:pt>
                <c:pt idx="1259">
                  <c:v>1079.14269318428</c:v>
                </c:pt>
                <c:pt idx="1260">
                  <c:v>1079.9998348786</c:v>
                </c:pt>
                <c:pt idx="1261">
                  <c:v>1080.8569765729201</c:v>
                </c:pt>
                <c:pt idx="1262">
                  <c:v>1081.7141182672301</c:v>
                </c:pt>
                <c:pt idx="1263">
                  <c:v>1082.5712599615499</c:v>
                </c:pt>
                <c:pt idx="1264">
                  <c:v>1083.4284016558699</c:v>
                </c:pt>
                <c:pt idx="1265">
                  <c:v>1084.28554335018</c:v>
                </c:pt>
                <c:pt idx="1266">
                  <c:v>1085.1426850445</c:v>
                </c:pt>
                <c:pt idx="1267">
                  <c:v>1085.99982673881</c:v>
                </c:pt>
                <c:pt idx="1268">
                  <c:v>1086.8569684331301</c:v>
                </c:pt>
                <c:pt idx="1269">
                  <c:v>1087.7141101274501</c:v>
                </c:pt>
                <c:pt idx="1270">
                  <c:v>1088.5712518217599</c:v>
                </c:pt>
                <c:pt idx="1271">
                  <c:v>1089.42839351608</c:v>
                </c:pt>
                <c:pt idx="1272">
                  <c:v>1090.28553521039</c:v>
                </c:pt>
                <c:pt idx="1273">
                  <c:v>1091.14267690471</c:v>
                </c:pt>
                <c:pt idx="1274">
                  <c:v>1091.99981859903</c:v>
                </c:pt>
                <c:pt idx="1275">
                  <c:v>1092.8569602933401</c:v>
                </c:pt>
                <c:pt idx="1276">
                  <c:v>1093.7141019876599</c:v>
                </c:pt>
                <c:pt idx="1277">
                  <c:v>1094.5712436819699</c:v>
                </c:pt>
                <c:pt idx="1278">
                  <c:v>1095.42838537629</c:v>
                </c:pt>
                <c:pt idx="1279">
                  <c:v>1096.28552707061</c:v>
                </c:pt>
                <c:pt idx="1280">
                  <c:v>1097.14266876492</c:v>
                </c:pt>
                <c:pt idx="1281">
                  <c:v>1097.9998104592401</c:v>
                </c:pt>
                <c:pt idx="1282">
                  <c:v>1098.8569521535601</c:v>
                </c:pt>
                <c:pt idx="1283">
                  <c:v>1099.7140938478699</c:v>
                </c:pt>
                <c:pt idx="1284">
                  <c:v>1100.5712355421899</c:v>
                </c:pt>
                <c:pt idx="1285">
                  <c:v>1101.4283772365</c:v>
                </c:pt>
                <c:pt idx="1286">
                  <c:v>1102.28551893082</c:v>
                </c:pt>
                <c:pt idx="1287">
                  <c:v>1103.14266062514</c:v>
                </c:pt>
                <c:pt idx="1288">
                  <c:v>1103.9998023194501</c:v>
                </c:pt>
                <c:pt idx="1289">
                  <c:v>1104.8569440137701</c:v>
                </c:pt>
                <c:pt idx="1290">
                  <c:v>1105.7140857080799</c:v>
                </c:pt>
                <c:pt idx="1291">
                  <c:v>1106.5712274023999</c:v>
                </c:pt>
                <c:pt idx="1292">
                  <c:v>1107.42836909672</c:v>
                </c:pt>
                <c:pt idx="1293">
                  <c:v>1108.28551079103</c:v>
                </c:pt>
                <c:pt idx="1294">
                  <c:v>1109.14265248535</c:v>
                </c:pt>
                <c:pt idx="1295">
                  <c:v>1109.9997941796601</c:v>
                </c:pt>
                <c:pt idx="1296">
                  <c:v>1110.8569358739801</c:v>
                </c:pt>
                <c:pt idx="1297">
                  <c:v>1111.7140775682999</c:v>
                </c:pt>
                <c:pt idx="1298">
                  <c:v>1112.5712192626099</c:v>
                </c:pt>
                <c:pt idx="1299">
                  <c:v>1113.42836095693</c:v>
                </c:pt>
                <c:pt idx="1300">
                  <c:v>1114.28550265125</c:v>
                </c:pt>
                <c:pt idx="1301">
                  <c:v>1115.14264434556</c:v>
                </c:pt>
                <c:pt idx="1302">
                  <c:v>1115.9997860398801</c:v>
                </c:pt>
                <c:pt idx="1303">
                  <c:v>1116.8569277341901</c:v>
                </c:pt>
                <c:pt idx="1304">
                  <c:v>1117.7140694285099</c:v>
                </c:pt>
                <c:pt idx="1305">
                  <c:v>1118.5712111228299</c:v>
                </c:pt>
                <c:pt idx="1306">
                  <c:v>1119.42835281714</c:v>
                </c:pt>
                <c:pt idx="1307">
                  <c:v>1120.28549451146</c:v>
                </c:pt>
                <c:pt idx="1308">
                  <c:v>1121.14263620577</c:v>
                </c:pt>
                <c:pt idx="1309">
                  <c:v>1121.9997779000901</c:v>
                </c:pt>
                <c:pt idx="1310">
                  <c:v>1122.8569195944101</c:v>
                </c:pt>
                <c:pt idx="1311">
                  <c:v>1123.7140612887199</c:v>
                </c:pt>
                <c:pt idx="1312">
                  <c:v>1124.5712029830399</c:v>
                </c:pt>
                <c:pt idx="1313">
                  <c:v>1125.42834467735</c:v>
                </c:pt>
                <c:pt idx="1314">
                  <c:v>1126.28548637167</c:v>
                </c:pt>
                <c:pt idx="1315">
                  <c:v>1127.14262806599</c:v>
                </c:pt>
                <c:pt idx="1316">
                  <c:v>1127.9997697603001</c:v>
                </c:pt>
                <c:pt idx="1317">
                  <c:v>1128.8569114546201</c:v>
                </c:pt>
                <c:pt idx="1318">
                  <c:v>1129.7140531489399</c:v>
                </c:pt>
                <c:pt idx="1319">
                  <c:v>1130.5711948432499</c:v>
                </c:pt>
                <c:pt idx="1320">
                  <c:v>1131.42833653757</c:v>
                </c:pt>
                <c:pt idx="1321">
                  <c:v>1132.28547823188</c:v>
                </c:pt>
                <c:pt idx="1322">
                  <c:v>1133.1426199262</c:v>
                </c:pt>
                <c:pt idx="1323">
                  <c:v>1133.9997616205201</c:v>
                </c:pt>
                <c:pt idx="1324">
                  <c:v>1134.8569033148301</c:v>
                </c:pt>
                <c:pt idx="1325">
                  <c:v>1135.7140450091499</c:v>
                </c:pt>
                <c:pt idx="1326">
                  <c:v>1136.5711867034599</c:v>
                </c:pt>
                <c:pt idx="1327">
                  <c:v>1137.42832839778</c:v>
                </c:pt>
                <c:pt idx="1328">
                  <c:v>1138.2854700921</c:v>
                </c:pt>
                <c:pt idx="1329">
                  <c:v>1139.14261178641</c:v>
                </c:pt>
                <c:pt idx="1330">
                  <c:v>1139.9997534807301</c:v>
                </c:pt>
                <c:pt idx="1331">
                  <c:v>1140.8568951750401</c:v>
                </c:pt>
                <c:pt idx="1332">
                  <c:v>1141.7140368693599</c:v>
                </c:pt>
                <c:pt idx="1333">
                  <c:v>1142.57117856368</c:v>
                </c:pt>
                <c:pt idx="1334">
                  <c:v>1143.42832025799</c:v>
                </c:pt>
                <c:pt idx="1335">
                  <c:v>1144.28546195231</c:v>
                </c:pt>
                <c:pt idx="1336">
                  <c:v>1145.14260364662</c:v>
                </c:pt>
                <c:pt idx="1337">
                  <c:v>1145.9997453409401</c:v>
                </c:pt>
                <c:pt idx="1338">
                  <c:v>1146.8568870352599</c:v>
                </c:pt>
                <c:pt idx="1339">
                  <c:v>1147.7140287295699</c:v>
                </c:pt>
                <c:pt idx="1340">
                  <c:v>1148.57117042389</c:v>
                </c:pt>
                <c:pt idx="1341">
                  <c:v>1149.42831211821</c:v>
                </c:pt>
                <c:pt idx="1342">
                  <c:v>1150.28545381252</c:v>
                </c:pt>
                <c:pt idx="1343">
                  <c:v>1151.1425955068401</c:v>
                </c:pt>
                <c:pt idx="1344">
                  <c:v>1151.9997372011501</c:v>
                </c:pt>
                <c:pt idx="1345">
                  <c:v>1152.8568788954699</c:v>
                </c:pt>
                <c:pt idx="1346">
                  <c:v>1153.7140205897899</c:v>
                </c:pt>
                <c:pt idx="1347">
                  <c:v>1154.5711622841</c:v>
                </c:pt>
                <c:pt idx="1348">
                  <c:v>1155.42830397842</c:v>
                </c:pt>
                <c:pt idx="1349">
                  <c:v>1156.28544567273</c:v>
                </c:pt>
                <c:pt idx="1350">
                  <c:v>1157.1425873670501</c:v>
                </c:pt>
                <c:pt idx="1351">
                  <c:v>1157.9997290613701</c:v>
                </c:pt>
                <c:pt idx="1352">
                  <c:v>1158.8568707556799</c:v>
                </c:pt>
                <c:pt idx="1353">
                  <c:v>1159.7140124499999</c:v>
                </c:pt>
                <c:pt idx="1354">
                  <c:v>1160.57115414431</c:v>
                </c:pt>
                <c:pt idx="1355">
                  <c:v>1161.42829583863</c:v>
                </c:pt>
                <c:pt idx="1356">
                  <c:v>1162.28543753295</c:v>
                </c:pt>
                <c:pt idx="1357">
                  <c:v>1163.1425792272601</c:v>
                </c:pt>
                <c:pt idx="1358">
                  <c:v>1163.9997209215801</c:v>
                </c:pt>
                <c:pt idx="1359">
                  <c:v>1164.8568626158999</c:v>
                </c:pt>
                <c:pt idx="1360">
                  <c:v>1165.7140043102099</c:v>
                </c:pt>
                <c:pt idx="1361">
                  <c:v>1166.57114600453</c:v>
                </c:pt>
                <c:pt idx="1362">
                  <c:v>1167.42828769884</c:v>
                </c:pt>
                <c:pt idx="1363">
                  <c:v>1168.28542939316</c:v>
                </c:pt>
                <c:pt idx="1364">
                  <c:v>1169.1425710874801</c:v>
                </c:pt>
                <c:pt idx="1365">
                  <c:v>1169.9997127817901</c:v>
                </c:pt>
                <c:pt idx="1366">
                  <c:v>1170.8568544761099</c:v>
                </c:pt>
                <c:pt idx="1367">
                  <c:v>1171.7139961704199</c:v>
                </c:pt>
                <c:pt idx="1368">
                  <c:v>1172.57113786474</c:v>
                </c:pt>
                <c:pt idx="1369">
                  <c:v>1173.42827955906</c:v>
                </c:pt>
                <c:pt idx="1370">
                  <c:v>1174.28542125337</c:v>
                </c:pt>
                <c:pt idx="1371">
                  <c:v>1175.1425629476901</c:v>
                </c:pt>
                <c:pt idx="1372">
                  <c:v>1175.9997046420001</c:v>
                </c:pt>
                <c:pt idx="1373">
                  <c:v>1176.8568463363199</c:v>
                </c:pt>
                <c:pt idx="1374">
                  <c:v>1177.7139880306399</c:v>
                </c:pt>
                <c:pt idx="1375">
                  <c:v>1178.57112972495</c:v>
                </c:pt>
                <c:pt idx="1376">
                  <c:v>1179.42827141927</c:v>
                </c:pt>
                <c:pt idx="1377">
                  <c:v>1180.28541311359</c:v>
                </c:pt>
                <c:pt idx="1378">
                  <c:v>1181.1425548079001</c:v>
                </c:pt>
                <c:pt idx="1379">
                  <c:v>1181.9996965022201</c:v>
                </c:pt>
                <c:pt idx="1380">
                  <c:v>1182.8568381965299</c:v>
                </c:pt>
                <c:pt idx="1381">
                  <c:v>1183.7139798908499</c:v>
                </c:pt>
                <c:pt idx="1382">
                  <c:v>1184.57112158517</c:v>
                </c:pt>
                <c:pt idx="1383">
                  <c:v>1185.42826327948</c:v>
                </c:pt>
                <c:pt idx="1384">
                  <c:v>1186.2854049738</c:v>
                </c:pt>
                <c:pt idx="1385">
                  <c:v>1187.1425466681101</c:v>
                </c:pt>
                <c:pt idx="1386">
                  <c:v>1187.9996883624301</c:v>
                </c:pt>
                <c:pt idx="1387">
                  <c:v>1188.8568300567499</c:v>
                </c:pt>
                <c:pt idx="1388">
                  <c:v>1189.7139717510599</c:v>
                </c:pt>
                <c:pt idx="1389">
                  <c:v>1190.57111344538</c:v>
                </c:pt>
                <c:pt idx="1390">
                  <c:v>1191.42825513969</c:v>
                </c:pt>
                <c:pt idx="1391">
                  <c:v>1192.28539683401</c:v>
                </c:pt>
                <c:pt idx="1392">
                  <c:v>1193.1425385283301</c:v>
                </c:pt>
                <c:pt idx="1393">
                  <c:v>1193.9996802226401</c:v>
                </c:pt>
                <c:pt idx="1394">
                  <c:v>1194.8568219169599</c:v>
                </c:pt>
                <c:pt idx="1395">
                  <c:v>1195.7139636112699</c:v>
                </c:pt>
                <c:pt idx="1396">
                  <c:v>1196.57110530559</c:v>
                </c:pt>
                <c:pt idx="1397">
                  <c:v>1197.42824699991</c:v>
                </c:pt>
                <c:pt idx="1398">
                  <c:v>1198.28538869422</c:v>
                </c:pt>
                <c:pt idx="1399">
                  <c:v>1199.1425303885401</c:v>
                </c:pt>
                <c:pt idx="1400">
                  <c:v>1199.9996720828599</c:v>
                </c:pt>
                <c:pt idx="1401">
                  <c:v>1200.8568137771699</c:v>
                </c:pt>
                <c:pt idx="1402">
                  <c:v>1201.71395547149</c:v>
                </c:pt>
                <c:pt idx="1403">
                  <c:v>1202.5710971658</c:v>
                </c:pt>
                <c:pt idx="1404">
                  <c:v>1203.42823886012</c:v>
                </c:pt>
                <c:pt idx="1405">
                  <c:v>1204.2853805544401</c:v>
                </c:pt>
                <c:pt idx="1406">
                  <c:v>1205.1425222487501</c:v>
                </c:pt>
                <c:pt idx="1407">
                  <c:v>1205.9996639430699</c:v>
                </c:pt>
                <c:pt idx="1408">
                  <c:v>1206.8568056373799</c:v>
                </c:pt>
                <c:pt idx="1409">
                  <c:v>1207.7139473317</c:v>
                </c:pt>
                <c:pt idx="1410">
                  <c:v>1208.57108902602</c:v>
                </c:pt>
                <c:pt idx="1411">
                  <c:v>1209.42823072033</c:v>
                </c:pt>
                <c:pt idx="1412">
                  <c:v>1210.2853724146501</c:v>
                </c:pt>
                <c:pt idx="1413">
                  <c:v>1211.1425141089601</c:v>
                </c:pt>
                <c:pt idx="1414">
                  <c:v>1211.9996558032799</c:v>
                </c:pt>
                <c:pt idx="1415">
                  <c:v>1212.8567974975999</c:v>
                </c:pt>
                <c:pt idx="1416">
                  <c:v>1213.71393919191</c:v>
                </c:pt>
                <c:pt idx="1417">
                  <c:v>1214.57108088623</c:v>
                </c:pt>
                <c:pt idx="1418">
                  <c:v>1215.42822258055</c:v>
                </c:pt>
                <c:pt idx="1419">
                  <c:v>1216.2853642748601</c:v>
                </c:pt>
                <c:pt idx="1420">
                  <c:v>1217.1425059691801</c:v>
                </c:pt>
                <c:pt idx="1421">
                  <c:v>1217.9996476634899</c:v>
                </c:pt>
                <c:pt idx="1422">
                  <c:v>1218.8567893578099</c:v>
                </c:pt>
                <c:pt idx="1423">
                  <c:v>1219.71393105213</c:v>
                </c:pt>
                <c:pt idx="1424">
                  <c:v>1220.57107274644</c:v>
                </c:pt>
                <c:pt idx="1425">
                  <c:v>1221.42821444076</c:v>
                </c:pt>
                <c:pt idx="1426">
                  <c:v>1222.2853561350701</c:v>
                </c:pt>
                <c:pt idx="1427">
                  <c:v>1223.1424978293901</c:v>
                </c:pt>
                <c:pt idx="1428">
                  <c:v>1223.9996395237099</c:v>
                </c:pt>
                <c:pt idx="1429">
                  <c:v>1224.8567812180199</c:v>
                </c:pt>
                <c:pt idx="1430">
                  <c:v>1225.71392291234</c:v>
                </c:pt>
                <c:pt idx="1431">
                  <c:v>1226.57106460665</c:v>
                </c:pt>
                <c:pt idx="1432">
                  <c:v>1227.42820630097</c:v>
                </c:pt>
                <c:pt idx="1433">
                  <c:v>1228.2853479952901</c:v>
                </c:pt>
                <c:pt idx="1434">
                  <c:v>1229.1424896896001</c:v>
                </c:pt>
                <c:pt idx="1435">
                  <c:v>1229.9996313839199</c:v>
                </c:pt>
                <c:pt idx="1436">
                  <c:v>1230.8567730782399</c:v>
                </c:pt>
                <c:pt idx="1437">
                  <c:v>1231.71391477255</c:v>
                </c:pt>
                <c:pt idx="1438">
                  <c:v>1232.57105646687</c:v>
                </c:pt>
                <c:pt idx="1439">
                  <c:v>1233.42819816118</c:v>
                </c:pt>
                <c:pt idx="1440">
                  <c:v>1234.2853398555001</c:v>
                </c:pt>
                <c:pt idx="1441">
                  <c:v>1235.1424815498201</c:v>
                </c:pt>
                <c:pt idx="1442">
                  <c:v>1235.9996232441299</c:v>
                </c:pt>
                <c:pt idx="1443">
                  <c:v>1236.8567649384499</c:v>
                </c:pt>
                <c:pt idx="1444">
                  <c:v>1237.71390663276</c:v>
                </c:pt>
                <c:pt idx="1445">
                  <c:v>1238.57104832708</c:v>
                </c:pt>
                <c:pt idx="1446">
                  <c:v>1239.4281900214</c:v>
                </c:pt>
                <c:pt idx="1447">
                  <c:v>1240.2853317157101</c:v>
                </c:pt>
                <c:pt idx="1448">
                  <c:v>1241.1424734100301</c:v>
                </c:pt>
                <c:pt idx="1449">
                  <c:v>1241.9996151043399</c:v>
                </c:pt>
                <c:pt idx="1450">
                  <c:v>1242.8567567986599</c:v>
                </c:pt>
                <c:pt idx="1451">
                  <c:v>1243.71389849298</c:v>
                </c:pt>
                <c:pt idx="1452">
                  <c:v>1244.57104018729</c:v>
                </c:pt>
                <c:pt idx="1453">
                  <c:v>1245.42818188161</c:v>
                </c:pt>
                <c:pt idx="1454">
                  <c:v>1246.2853235759301</c:v>
                </c:pt>
                <c:pt idx="1455">
                  <c:v>1247.1424652702401</c:v>
                </c:pt>
                <c:pt idx="1456">
                  <c:v>1247.9996069645599</c:v>
                </c:pt>
                <c:pt idx="1457">
                  <c:v>1248.8567486588699</c:v>
                </c:pt>
                <c:pt idx="1458">
                  <c:v>1249.71389035319</c:v>
                </c:pt>
                <c:pt idx="1459">
                  <c:v>1250.57103204751</c:v>
                </c:pt>
                <c:pt idx="1460">
                  <c:v>1251.42817374182</c:v>
                </c:pt>
                <c:pt idx="1461">
                  <c:v>1252.2853154361401</c:v>
                </c:pt>
                <c:pt idx="1462">
                  <c:v>1253.1424571304501</c:v>
                </c:pt>
                <c:pt idx="1463">
                  <c:v>1253.9995988247699</c:v>
                </c:pt>
                <c:pt idx="1464">
                  <c:v>1254.85674051909</c:v>
                </c:pt>
                <c:pt idx="1465">
                  <c:v>1255.7138822134</c:v>
                </c:pt>
                <c:pt idx="1466">
                  <c:v>1256.57102390772</c:v>
                </c:pt>
                <c:pt idx="1467">
                  <c:v>1257.42816560203</c:v>
                </c:pt>
                <c:pt idx="1468">
                  <c:v>1258.2853072963501</c:v>
                </c:pt>
                <c:pt idx="1469">
                  <c:v>1259.1424489906699</c:v>
                </c:pt>
                <c:pt idx="1470">
                  <c:v>1259.9995906849799</c:v>
                </c:pt>
                <c:pt idx="1471">
                  <c:v>1260.8567323793</c:v>
                </c:pt>
                <c:pt idx="1472">
                  <c:v>1261.71387407361</c:v>
                </c:pt>
                <c:pt idx="1473">
                  <c:v>1262.57101576793</c:v>
                </c:pt>
                <c:pt idx="1474">
                  <c:v>1263.4281574622501</c:v>
                </c:pt>
                <c:pt idx="1475">
                  <c:v>1264.2852991565601</c:v>
                </c:pt>
                <c:pt idx="1476">
                  <c:v>1265.1424408508799</c:v>
                </c:pt>
                <c:pt idx="1477">
                  <c:v>1265.9995825451999</c:v>
                </c:pt>
                <c:pt idx="1478">
                  <c:v>1266.85672423951</c:v>
                </c:pt>
                <c:pt idx="1479">
                  <c:v>1267.71386593383</c:v>
                </c:pt>
                <c:pt idx="1480">
                  <c:v>1268.57100762814</c:v>
                </c:pt>
                <c:pt idx="1481">
                  <c:v>1269.4281493224601</c:v>
                </c:pt>
                <c:pt idx="1482">
                  <c:v>1270.2852910167801</c:v>
                </c:pt>
                <c:pt idx="1483">
                  <c:v>1271.1424327110899</c:v>
                </c:pt>
                <c:pt idx="1484">
                  <c:v>1271.9995744054099</c:v>
                </c:pt>
                <c:pt idx="1485">
                  <c:v>1272.85671609972</c:v>
                </c:pt>
                <c:pt idx="1486">
                  <c:v>1273.71385779404</c:v>
                </c:pt>
                <c:pt idx="1487">
                  <c:v>1274.57099948836</c:v>
                </c:pt>
                <c:pt idx="1488">
                  <c:v>1275.4281411826701</c:v>
                </c:pt>
                <c:pt idx="1489">
                  <c:v>1276.2852828769901</c:v>
                </c:pt>
                <c:pt idx="1490">
                  <c:v>1277.1424245712999</c:v>
                </c:pt>
                <c:pt idx="1491">
                  <c:v>1277.9995662656199</c:v>
                </c:pt>
                <c:pt idx="1492">
                  <c:v>1278.85670795994</c:v>
                </c:pt>
                <c:pt idx="1493">
                  <c:v>1279.71384965425</c:v>
                </c:pt>
                <c:pt idx="1494">
                  <c:v>1280.57099134857</c:v>
                </c:pt>
                <c:pt idx="1495">
                  <c:v>1281.4281330428901</c:v>
                </c:pt>
                <c:pt idx="1496">
                  <c:v>1282.2852747372001</c:v>
                </c:pt>
                <c:pt idx="1497">
                  <c:v>1283.1424164315199</c:v>
                </c:pt>
                <c:pt idx="1498">
                  <c:v>1283.9995581258299</c:v>
                </c:pt>
                <c:pt idx="1499">
                  <c:v>1284.85669982015</c:v>
                </c:pt>
                <c:pt idx="1500">
                  <c:v>1285.71384151447</c:v>
                </c:pt>
                <c:pt idx="1501">
                  <c:v>1286.57098320878</c:v>
                </c:pt>
                <c:pt idx="1502">
                  <c:v>1287.4281249031001</c:v>
                </c:pt>
                <c:pt idx="1503">
                  <c:v>1288.2852665974101</c:v>
                </c:pt>
                <c:pt idx="1504">
                  <c:v>1289.1424082917299</c:v>
                </c:pt>
                <c:pt idx="1505">
                  <c:v>1289.9995499860499</c:v>
                </c:pt>
                <c:pt idx="1506">
                  <c:v>1290.85669168036</c:v>
                </c:pt>
                <c:pt idx="1507">
                  <c:v>1291.71383337468</c:v>
                </c:pt>
                <c:pt idx="1508">
                  <c:v>1292.57097506899</c:v>
                </c:pt>
                <c:pt idx="1509">
                  <c:v>1293.4281167633101</c:v>
                </c:pt>
                <c:pt idx="1510">
                  <c:v>1294.2852584576301</c:v>
                </c:pt>
                <c:pt idx="1511">
                  <c:v>1295.1424001519399</c:v>
                </c:pt>
                <c:pt idx="1512">
                  <c:v>1295.9995418462599</c:v>
                </c:pt>
                <c:pt idx="1513">
                  <c:v>1296.85668354058</c:v>
                </c:pt>
                <c:pt idx="1514">
                  <c:v>1297.71382523489</c:v>
                </c:pt>
                <c:pt idx="1515">
                  <c:v>1298.57096692921</c:v>
                </c:pt>
                <c:pt idx="1516">
                  <c:v>1299.4281086235201</c:v>
                </c:pt>
                <c:pt idx="1517">
                  <c:v>1300.2852503178401</c:v>
                </c:pt>
                <c:pt idx="1518">
                  <c:v>1301.1423920121599</c:v>
                </c:pt>
                <c:pt idx="1519">
                  <c:v>1301.9995337064699</c:v>
                </c:pt>
                <c:pt idx="1520">
                  <c:v>1302.85667540079</c:v>
                </c:pt>
                <c:pt idx="1521">
                  <c:v>1303.7138170951</c:v>
                </c:pt>
                <c:pt idx="1522">
                  <c:v>1304.57095878942</c:v>
                </c:pt>
                <c:pt idx="1523">
                  <c:v>1305.4281004837401</c:v>
                </c:pt>
                <c:pt idx="1524">
                  <c:v>1306.2852421780501</c:v>
                </c:pt>
                <c:pt idx="1525">
                  <c:v>1307.1423838723699</c:v>
                </c:pt>
                <c:pt idx="1526">
                  <c:v>1307.9995255666799</c:v>
                </c:pt>
                <c:pt idx="1527">
                  <c:v>1308.856667261</c:v>
                </c:pt>
                <c:pt idx="1528">
                  <c:v>1309.71380895532</c:v>
                </c:pt>
                <c:pt idx="1529">
                  <c:v>1310.57095064963</c:v>
                </c:pt>
                <c:pt idx="1530">
                  <c:v>1311.4280923439501</c:v>
                </c:pt>
                <c:pt idx="1531">
                  <c:v>1312.2852340382599</c:v>
                </c:pt>
                <c:pt idx="1532">
                  <c:v>1313.1423757325799</c:v>
                </c:pt>
                <c:pt idx="1533">
                  <c:v>1313.9995174269</c:v>
                </c:pt>
                <c:pt idx="1534">
                  <c:v>1314.85665912121</c:v>
                </c:pt>
                <c:pt idx="1535">
                  <c:v>1315.71380081553</c:v>
                </c:pt>
                <c:pt idx="1536">
                  <c:v>1316.5709425098501</c:v>
                </c:pt>
                <c:pt idx="1537">
                  <c:v>1317.4280842041601</c:v>
                </c:pt>
                <c:pt idx="1538">
                  <c:v>1318.2852258984799</c:v>
                </c:pt>
                <c:pt idx="1539">
                  <c:v>1319.1423675927899</c:v>
                </c:pt>
                <c:pt idx="1540">
                  <c:v>1319.99950928711</c:v>
                </c:pt>
                <c:pt idx="1541">
                  <c:v>1320.85665098143</c:v>
                </c:pt>
                <c:pt idx="1542">
                  <c:v>1321.71379267574</c:v>
                </c:pt>
                <c:pt idx="1543">
                  <c:v>1322.5709343700601</c:v>
                </c:pt>
                <c:pt idx="1544">
                  <c:v>1323.4280760643701</c:v>
                </c:pt>
                <c:pt idx="1545">
                  <c:v>1324.2852177586899</c:v>
                </c:pt>
                <c:pt idx="1546">
                  <c:v>1325.1423594530099</c:v>
                </c:pt>
                <c:pt idx="1547">
                  <c:v>1325.99950114732</c:v>
                </c:pt>
                <c:pt idx="1548">
                  <c:v>1326.85664284164</c:v>
                </c:pt>
                <c:pt idx="1549">
                  <c:v>1327.71378453595</c:v>
                </c:pt>
                <c:pt idx="1550">
                  <c:v>1328.5709262302701</c:v>
                </c:pt>
                <c:pt idx="1551">
                  <c:v>1329.4280679245901</c:v>
                </c:pt>
                <c:pt idx="1552">
                  <c:v>1330.2852096188999</c:v>
                </c:pt>
                <c:pt idx="1553">
                  <c:v>1331.1423513132199</c:v>
                </c:pt>
                <c:pt idx="1554">
                  <c:v>1331.99949300754</c:v>
                </c:pt>
                <c:pt idx="1555">
                  <c:v>1332.85663470185</c:v>
                </c:pt>
                <c:pt idx="1556">
                  <c:v>1333.71377639617</c:v>
                </c:pt>
                <c:pt idx="1557">
                  <c:v>1334.5709180904801</c:v>
                </c:pt>
                <c:pt idx="1558">
                  <c:v>1335.4280597848001</c:v>
                </c:pt>
                <c:pt idx="1559">
                  <c:v>1336.2852014791199</c:v>
                </c:pt>
                <c:pt idx="1560">
                  <c:v>1337.1423431734299</c:v>
                </c:pt>
                <c:pt idx="1561">
                  <c:v>1337.99948486775</c:v>
                </c:pt>
                <c:pt idx="1562">
                  <c:v>1338.85662656206</c:v>
                </c:pt>
                <c:pt idx="1563">
                  <c:v>1339.71376825638</c:v>
                </c:pt>
                <c:pt idx="1564">
                  <c:v>1340.5709099507001</c:v>
                </c:pt>
                <c:pt idx="1565">
                  <c:v>1341.4280516450101</c:v>
                </c:pt>
                <c:pt idx="1566">
                  <c:v>1342.2851933393299</c:v>
                </c:pt>
                <c:pt idx="1567">
                  <c:v>1343.1423350336399</c:v>
                </c:pt>
                <c:pt idx="1568">
                  <c:v>1343.99947672796</c:v>
                </c:pt>
                <c:pt idx="1569">
                  <c:v>1344.85661842228</c:v>
                </c:pt>
                <c:pt idx="1570">
                  <c:v>1345.71376011659</c:v>
                </c:pt>
                <c:pt idx="1571">
                  <c:v>1346.5709018109101</c:v>
                </c:pt>
                <c:pt idx="1572">
                  <c:v>1347.4280435052301</c:v>
                </c:pt>
                <c:pt idx="1573">
                  <c:v>1348.2851851995399</c:v>
                </c:pt>
                <c:pt idx="1574">
                  <c:v>1349.1423268938599</c:v>
                </c:pt>
                <c:pt idx="1575">
                  <c:v>1349.99946858817</c:v>
                </c:pt>
                <c:pt idx="1576">
                  <c:v>1350.85661028249</c:v>
                </c:pt>
                <c:pt idx="1577">
                  <c:v>1351.71375197681</c:v>
                </c:pt>
                <c:pt idx="1578">
                  <c:v>1352.5708936711201</c:v>
                </c:pt>
                <c:pt idx="1579">
                  <c:v>1353.4280353654401</c:v>
                </c:pt>
                <c:pt idx="1580">
                  <c:v>1354.2851770597499</c:v>
                </c:pt>
                <c:pt idx="1581">
                  <c:v>1355.1423187540699</c:v>
                </c:pt>
                <c:pt idx="1582">
                  <c:v>1355.99946044839</c:v>
                </c:pt>
                <c:pt idx="1583">
                  <c:v>1356.8566021427</c:v>
                </c:pt>
                <c:pt idx="1584">
                  <c:v>1357.71374383702</c:v>
                </c:pt>
                <c:pt idx="1585">
                  <c:v>1358.5708855313301</c:v>
                </c:pt>
                <c:pt idx="1586">
                  <c:v>1359.4280272256501</c:v>
                </c:pt>
                <c:pt idx="1587">
                  <c:v>1360.2851689199699</c:v>
                </c:pt>
                <c:pt idx="1588">
                  <c:v>1361.1423106142799</c:v>
                </c:pt>
                <c:pt idx="1589">
                  <c:v>1361.9994523086</c:v>
                </c:pt>
                <c:pt idx="1590">
                  <c:v>1362.85659400292</c:v>
                </c:pt>
                <c:pt idx="1591">
                  <c:v>1363.71373569723</c:v>
                </c:pt>
                <c:pt idx="1592">
                  <c:v>1364.5708773915501</c:v>
                </c:pt>
                <c:pt idx="1593">
                  <c:v>1365.4280190858599</c:v>
                </c:pt>
                <c:pt idx="1594">
                  <c:v>1366.2851607801799</c:v>
                </c:pt>
                <c:pt idx="1595">
                  <c:v>1367.1423024745</c:v>
                </c:pt>
                <c:pt idx="1596">
                  <c:v>1367.99944416881</c:v>
                </c:pt>
                <c:pt idx="1597">
                  <c:v>1368.85658586313</c:v>
                </c:pt>
                <c:pt idx="1598">
                  <c:v>1369.7137275574401</c:v>
                </c:pt>
                <c:pt idx="1599">
                  <c:v>1370.5708692517601</c:v>
                </c:pt>
                <c:pt idx="1600">
                  <c:v>1371.4280109460799</c:v>
                </c:pt>
                <c:pt idx="1601">
                  <c:v>1372.2851526403899</c:v>
                </c:pt>
                <c:pt idx="1602">
                  <c:v>1373.14229433471</c:v>
                </c:pt>
                <c:pt idx="1603">
                  <c:v>1373.99943602902</c:v>
                </c:pt>
                <c:pt idx="1604">
                  <c:v>1374.85657772334</c:v>
                </c:pt>
                <c:pt idx="1605">
                  <c:v>1375.7137194176601</c:v>
                </c:pt>
                <c:pt idx="1606">
                  <c:v>1376.5708611119701</c:v>
                </c:pt>
                <c:pt idx="1607">
                  <c:v>1377.4280028062899</c:v>
                </c:pt>
                <c:pt idx="1608">
                  <c:v>1378.2851445005999</c:v>
                </c:pt>
                <c:pt idx="1609">
                  <c:v>1379.14228619492</c:v>
                </c:pt>
                <c:pt idx="1610">
                  <c:v>1379.99942788924</c:v>
                </c:pt>
                <c:pt idx="1611">
                  <c:v>1380.85656958355</c:v>
                </c:pt>
                <c:pt idx="1612">
                  <c:v>1381.7137112778701</c:v>
                </c:pt>
                <c:pt idx="1613">
                  <c:v>1382.5708529721901</c:v>
                </c:pt>
                <c:pt idx="1614">
                  <c:v>1383.4279946664999</c:v>
                </c:pt>
                <c:pt idx="1615">
                  <c:v>1384.2851363608199</c:v>
                </c:pt>
                <c:pt idx="1616">
                  <c:v>1385.14227805513</c:v>
                </c:pt>
                <c:pt idx="1617">
                  <c:v>1385.99941974945</c:v>
                </c:pt>
                <c:pt idx="1618">
                  <c:v>1386.85656144377</c:v>
                </c:pt>
                <c:pt idx="1619">
                  <c:v>1387.7137031380801</c:v>
                </c:pt>
                <c:pt idx="1620">
                  <c:v>1388.5708448324001</c:v>
                </c:pt>
                <c:pt idx="1621">
                  <c:v>1389.4279865267099</c:v>
                </c:pt>
                <c:pt idx="1622">
                  <c:v>1390.2851282210299</c:v>
                </c:pt>
                <c:pt idx="1623">
                  <c:v>1391.14226991535</c:v>
                </c:pt>
                <c:pt idx="1624">
                  <c:v>1391.99941160966</c:v>
                </c:pt>
                <c:pt idx="1625">
                  <c:v>1392.85655330398</c:v>
                </c:pt>
                <c:pt idx="1626">
                  <c:v>1393.7136949982901</c:v>
                </c:pt>
                <c:pt idx="1627">
                  <c:v>1394.5708366926101</c:v>
                </c:pt>
                <c:pt idx="1628">
                  <c:v>1395.4279783869299</c:v>
                </c:pt>
                <c:pt idx="1629">
                  <c:v>1396.2851200812399</c:v>
                </c:pt>
                <c:pt idx="1630">
                  <c:v>1397.14226177556</c:v>
                </c:pt>
                <c:pt idx="1631">
                  <c:v>1397.99940346988</c:v>
                </c:pt>
                <c:pt idx="1632">
                  <c:v>1398.85654516419</c:v>
                </c:pt>
                <c:pt idx="1633">
                  <c:v>1399.7136868585101</c:v>
                </c:pt>
                <c:pt idx="1634">
                  <c:v>1400.5708285528201</c:v>
                </c:pt>
                <c:pt idx="1635">
                  <c:v>1401.4279702471399</c:v>
                </c:pt>
                <c:pt idx="1636">
                  <c:v>1402.2851119414599</c:v>
                </c:pt>
                <c:pt idx="1637">
                  <c:v>1403.14225363577</c:v>
                </c:pt>
                <c:pt idx="1638">
                  <c:v>1403.99939533009</c:v>
                </c:pt>
                <c:pt idx="1639">
                  <c:v>1404.8565370244</c:v>
                </c:pt>
                <c:pt idx="1640">
                  <c:v>1405.7136787187201</c:v>
                </c:pt>
                <c:pt idx="1641">
                  <c:v>1406.5708204130401</c:v>
                </c:pt>
                <c:pt idx="1642">
                  <c:v>1407.4279621073499</c:v>
                </c:pt>
                <c:pt idx="1643">
                  <c:v>1408.2851038016699</c:v>
                </c:pt>
                <c:pt idx="1644">
                  <c:v>1409.14224549598</c:v>
                </c:pt>
                <c:pt idx="1645">
                  <c:v>1409.9993871903</c:v>
                </c:pt>
                <c:pt idx="1646">
                  <c:v>1410.85652888462</c:v>
                </c:pt>
                <c:pt idx="1647">
                  <c:v>1411.7136705789301</c:v>
                </c:pt>
                <c:pt idx="1648">
                  <c:v>1412.5708122732501</c:v>
                </c:pt>
                <c:pt idx="1649">
                  <c:v>1413.4279539675699</c:v>
                </c:pt>
                <c:pt idx="1650">
                  <c:v>1414.28509566188</c:v>
                </c:pt>
                <c:pt idx="1651">
                  <c:v>1415.1422373562</c:v>
                </c:pt>
                <c:pt idx="1652">
                  <c:v>1415.99937905051</c:v>
                </c:pt>
                <c:pt idx="1653">
                  <c:v>1416.85652074483</c:v>
                </c:pt>
                <c:pt idx="1654">
                  <c:v>1417.7136624391501</c:v>
                </c:pt>
                <c:pt idx="1655">
                  <c:v>1418.5708041334599</c:v>
                </c:pt>
                <c:pt idx="1656">
                  <c:v>1419.4279458277799</c:v>
                </c:pt>
                <c:pt idx="1657">
                  <c:v>1420.28508752209</c:v>
                </c:pt>
                <c:pt idx="1658">
                  <c:v>1421.14222921641</c:v>
                </c:pt>
                <c:pt idx="1659">
                  <c:v>1421.99937091073</c:v>
                </c:pt>
                <c:pt idx="1660">
                  <c:v>1422.8565126050401</c:v>
                </c:pt>
                <c:pt idx="1661">
                  <c:v>1423.7136542993601</c:v>
                </c:pt>
                <c:pt idx="1662">
                  <c:v>1424.5707959936699</c:v>
                </c:pt>
                <c:pt idx="1663">
                  <c:v>1425.4279376879899</c:v>
                </c:pt>
                <c:pt idx="1664">
                  <c:v>1426.28507938231</c:v>
                </c:pt>
                <c:pt idx="1665">
                  <c:v>1427.14222107662</c:v>
                </c:pt>
                <c:pt idx="1666">
                  <c:v>1427.99936277094</c:v>
                </c:pt>
                <c:pt idx="1667">
                  <c:v>1428.8565044652501</c:v>
                </c:pt>
                <c:pt idx="1668">
                  <c:v>1429.7136461595701</c:v>
                </c:pt>
                <c:pt idx="1669">
                  <c:v>1430.5707878538899</c:v>
                </c:pt>
                <c:pt idx="1670">
                  <c:v>1431.4279295481999</c:v>
                </c:pt>
                <c:pt idx="1671">
                  <c:v>1432.28507124252</c:v>
                </c:pt>
                <c:pt idx="1672">
                  <c:v>1433.14221293684</c:v>
                </c:pt>
                <c:pt idx="1673">
                  <c:v>1433.99935463115</c:v>
                </c:pt>
                <c:pt idx="1674">
                  <c:v>1434.8564963254701</c:v>
                </c:pt>
                <c:pt idx="1675">
                  <c:v>1435.7136380197801</c:v>
                </c:pt>
                <c:pt idx="1676">
                  <c:v>1436.5707797140999</c:v>
                </c:pt>
                <c:pt idx="1677">
                  <c:v>1437.4279214084199</c:v>
                </c:pt>
                <c:pt idx="1678">
                  <c:v>1438.28506310273</c:v>
                </c:pt>
                <c:pt idx="1679">
                  <c:v>1439.14220479705</c:v>
                </c:pt>
                <c:pt idx="1680">
                  <c:v>1439.99934649136</c:v>
                </c:pt>
                <c:pt idx="1681">
                  <c:v>1440.8564881856801</c:v>
                </c:pt>
                <c:pt idx="1682">
                  <c:v>1441.7136298800001</c:v>
                </c:pt>
                <c:pt idx="1683">
                  <c:v>1442.5707715743099</c:v>
                </c:pt>
                <c:pt idx="1684">
                  <c:v>1443.4279132686299</c:v>
                </c:pt>
                <c:pt idx="1685">
                  <c:v>1444.28505496294</c:v>
                </c:pt>
                <c:pt idx="1686">
                  <c:v>1445.14219665726</c:v>
                </c:pt>
                <c:pt idx="1687">
                  <c:v>1445.99933835158</c:v>
                </c:pt>
                <c:pt idx="1688">
                  <c:v>1446.8564800458901</c:v>
                </c:pt>
                <c:pt idx="1689">
                  <c:v>1447.7136217402101</c:v>
                </c:pt>
                <c:pt idx="1690">
                  <c:v>1448.5707634345299</c:v>
                </c:pt>
                <c:pt idx="1691">
                  <c:v>1449.4279051288399</c:v>
                </c:pt>
                <c:pt idx="1692">
                  <c:v>1450.28504682316</c:v>
                </c:pt>
                <c:pt idx="1693">
                  <c:v>1451.14218851747</c:v>
                </c:pt>
                <c:pt idx="1694">
                  <c:v>1451.99933021179</c:v>
                </c:pt>
                <c:pt idx="1695">
                  <c:v>1452.8564719061101</c:v>
                </c:pt>
                <c:pt idx="1696">
                  <c:v>1453.7136136004201</c:v>
                </c:pt>
                <c:pt idx="1697">
                  <c:v>1454.5707552947399</c:v>
                </c:pt>
                <c:pt idx="1698">
                  <c:v>1455.4278969890499</c:v>
                </c:pt>
              </c:numCache>
            </c:numRef>
          </c:xVal>
          <c:yVal>
            <c:numRef>
              <c:f>[1]ThermRot_AM!$B$2:$B$2500</c:f>
              <c:numCache>
                <c:formatCode>General</c:formatCode>
                <c:ptCount val="2499"/>
                <c:pt idx="0">
                  <c:v>5.3</c:v>
                </c:pt>
                <c:pt idx="1">
                  <c:v>5.3</c:v>
                </c:pt>
                <c:pt idx="2">
                  <c:v>5.4</c:v>
                </c:pt>
                <c:pt idx="3">
                  <c:v>5.4</c:v>
                </c:pt>
                <c:pt idx="4">
                  <c:v>5.4</c:v>
                </c:pt>
                <c:pt idx="5">
                  <c:v>5.4</c:v>
                </c:pt>
                <c:pt idx="6">
                  <c:v>5.5</c:v>
                </c:pt>
                <c:pt idx="7">
                  <c:v>5.5</c:v>
                </c:pt>
                <c:pt idx="8">
                  <c:v>5.5</c:v>
                </c:pt>
                <c:pt idx="9">
                  <c:v>5.6</c:v>
                </c:pt>
                <c:pt idx="10">
                  <c:v>5.6</c:v>
                </c:pt>
                <c:pt idx="11">
                  <c:v>5.6</c:v>
                </c:pt>
                <c:pt idx="12">
                  <c:v>5.6</c:v>
                </c:pt>
                <c:pt idx="13">
                  <c:v>5.7</c:v>
                </c:pt>
                <c:pt idx="14">
                  <c:v>5.7</c:v>
                </c:pt>
                <c:pt idx="15">
                  <c:v>5.7</c:v>
                </c:pt>
                <c:pt idx="16">
                  <c:v>5.8</c:v>
                </c:pt>
                <c:pt idx="17">
                  <c:v>5.8</c:v>
                </c:pt>
                <c:pt idx="18">
                  <c:v>5.8</c:v>
                </c:pt>
                <c:pt idx="19">
                  <c:v>5.9</c:v>
                </c:pt>
                <c:pt idx="20">
                  <c:v>5.9</c:v>
                </c:pt>
                <c:pt idx="21">
                  <c:v>5.9</c:v>
                </c:pt>
                <c:pt idx="22">
                  <c:v>6</c:v>
                </c:pt>
                <c:pt idx="23">
                  <c:v>6</c:v>
                </c:pt>
                <c:pt idx="24">
                  <c:v>6</c:v>
                </c:pt>
                <c:pt idx="25">
                  <c:v>6.1</c:v>
                </c:pt>
                <c:pt idx="26">
                  <c:v>6.1</c:v>
                </c:pt>
                <c:pt idx="27">
                  <c:v>6.1</c:v>
                </c:pt>
                <c:pt idx="28">
                  <c:v>6.2</c:v>
                </c:pt>
                <c:pt idx="29">
                  <c:v>6.2</c:v>
                </c:pt>
                <c:pt idx="30">
                  <c:v>6.2</c:v>
                </c:pt>
                <c:pt idx="31">
                  <c:v>6.3</c:v>
                </c:pt>
                <c:pt idx="32">
                  <c:v>6.3</c:v>
                </c:pt>
                <c:pt idx="33">
                  <c:v>6.3</c:v>
                </c:pt>
                <c:pt idx="34">
                  <c:v>6.4</c:v>
                </c:pt>
                <c:pt idx="35">
                  <c:v>6.4</c:v>
                </c:pt>
                <c:pt idx="36">
                  <c:v>6.4</c:v>
                </c:pt>
                <c:pt idx="37">
                  <c:v>6.5</c:v>
                </c:pt>
                <c:pt idx="38">
                  <c:v>6.5</c:v>
                </c:pt>
                <c:pt idx="39">
                  <c:v>6.5</c:v>
                </c:pt>
                <c:pt idx="40">
                  <c:v>6.6</c:v>
                </c:pt>
                <c:pt idx="41">
                  <c:v>6.6</c:v>
                </c:pt>
                <c:pt idx="42">
                  <c:v>6.6</c:v>
                </c:pt>
                <c:pt idx="43">
                  <c:v>6.7</c:v>
                </c:pt>
                <c:pt idx="44">
                  <c:v>6.7</c:v>
                </c:pt>
                <c:pt idx="45">
                  <c:v>6.7</c:v>
                </c:pt>
                <c:pt idx="46">
                  <c:v>6.8</c:v>
                </c:pt>
                <c:pt idx="47">
                  <c:v>6.8</c:v>
                </c:pt>
                <c:pt idx="48">
                  <c:v>6.8</c:v>
                </c:pt>
                <c:pt idx="49">
                  <c:v>6.9</c:v>
                </c:pt>
                <c:pt idx="50">
                  <c:v>6.9</c:v>
                </c:pt>
                <c:pt idx="51">
                  <c:v>6.9</c:v>
                </c:pt>
                <c:pt idx="52">
                  <c:v>7</c:v>
                </c:pt>
                <c:pt idx="53">
                  <c:v>7</c:v>
                </c:pt>
                <c:pt idx="54">
                  <c:v>7</c:v>
                </c:pt>
                <c:pt idx="55">
                  <c:v>7.1</c:v>
                </c:pt>
                <c:pt idx="56">
                  <c:v>7.1</c:v>
                </c:pt>
                <c:pt idx="57">
                  <c:v>7.1</c:v>
                </c:pt>
                <c:pt idx="58">
                  <c:v>7.2</c:v>
                </c:pt>
                <c:pt idx="59">
                  <c:v>7.2</c:v>
                </c:pt>
                <c:pt idx="60">
                  <c:v>7.2</c:v>
                </c:pt>
                <c:pt idx="61">
                  <c:v>7.2</c:v>
                </c:pt>
                <c:pt idx="62">
                  <c:v>7.3</c:v>
                </c:pt>
                <c:pt idx="63">
                  <c:v>7.3</c:v>
                </c:pt>
                <c:pt idx="64">
                  <c:v>7.3</c:v>
                </c:pt>
                <c:pt idx="65">
                  <c:v>7.4</c:v>
                </c:pt>
                <c:pt idx="66">
                  <c:v>7.4</c:v>
                </c:pt>
                <c:pt idx="67">
                  <c:v>7.4</c:v>
                </c:pt>
                <c:pt idx="68">
                  <c:v>7.5</c:v>
                </c:pt>
                <c:pt idx="69">
                  <c:v>7.5</c:v>
                </c:pt>
                <c:pt idx="70">
                  <c:v>7.5</c:v>
                </c:pt>
                <c:pt idx="71">
                  <c:v>7.6</c:v>
                </c:pt>
                <c:pt idx="72">
                  <c:v>7.6</c:v>
                </c:pt>
                <c:pt idx="73">
                  <c:v>7.6</c:v>
                </c:pt>
                <c:pt idx="74">
                  <c:v>7.7</c:v>
                </c:pt>
                <c:pt idx="75">
                  <c:v>7.7</c:v>
                </c:pt>
                <c:pt idx="76">
                  <c:v>7.7</c:v>
                </c:pt>
                <c:pt idx="77">
                  <c:v>7.7</c:v>
                </c:pt>
                <c:pt idx="78">
                  <c:v>7.8</c:v>
                </c:pt>
                <c:pt idx="79">
                  <c:v>7.8</c:v>
                </c:pt>
                <c:pt idx="80">
                  <c:v>7.8</c:v>
                </c:pt>
                <c:pt idx="81">
                  <c:v>7.9</c:v>
                </c:pt>
                <c:pt idx="82">
                  <c:v>7.9</c:v>
                </c:pt>
                <c:pt idx="83">
                  <c:v>7.9</c:v>
                </c:pt>
                <c:pt idx="84">
                  <c:v>7.9</c:v>
                </c:pt>
                <c:pt idx="85">
                  <c:v>8</c:v>
                </c:pt>
                <c:pt idx="86">
                  <c:v>8</c:v>
                </c:pt>
                <c:pt idx="87">
                  <c:v>8</c:v>
                </c:pt>
                <c:pt idx="88">
                  <c:v>8</c:v>
                </c:pt>
                <c:pt idx="89">
                  <c:v>8.1</c:v>
                </c:pt>
                <c:pt idx="90">
                  <c:v>8.1</c:v>
                </c:pt>
                <c:pt idx="91">
                  <c:v>8.1</c:v>
                </c:pt>
                <c:pt idx="92">
                  <c:v>8.1999999999999993</c:v>
                </c:pt>
                <c:pt idx="93">
                  <c:v>8.1999999999999993</c:v>
                </c:pt>
                <c:pt idx="94">
                  <c:v>8.1999999999999993</c:v>
                </c:pt>
                <c:pt idx="95">
                  <c:v>8.1999999999999993</c:v>
                </c:pt>
                <c:pt idx="96">
                  <c:v>8.3000000000000007</c:v>
                </c:pt>
                <c:pt idx="97">
                  <c:v>8.3000000000000007</c:v>
                </c:pt>
                <c:pt idx="98">
                  <c:v>8.3000000000000007</c:v>
                </c:pt>
                <c:pt idx="99">
                  <c:v>8.3000000000000007</c:v>
                </c:pt>
                <c:pt idx="100">
                  <c:v>8.4</c:v>
                </c:pt>
                <c:pt idx="101">
                  <c:v>8.4</c:v>
                </c:pt>
                <c:pt idx="102">
                  <c:v>8.4</c:v>
                </c:pt>
                <c:pt idx="103">
                  <c:v>8.4</c:v>
                </c:pt>
                <c:pt idx="104">
                  <c:v>8.5</c:v>
                </c:pt>
                <c:pt idx="105">
                  <c:v>8.5</c:v>
                </c:pt>
                <c:pt idx="106">
                  <c:v>8.5</c:v>
                </c:pt>
                <c:pt idx="107">
                  <c:v>8.5</c:v>
                </c:pt>
                <c:pt idx="108">
                  <c:v>8.5</c:v>
                </c:pt>
                <c:pt idx="109">
                  <c:v>8.6</c:v>
                </c:pt>
                <c:pt idx="110">
                  <c:v>8.6</c:v>
                </c:pt>
                <c:pt idx="111">
                  <c:v>8.6</c:v>
                </c:pt>
                <c:pt idx="112">
                  <c:v>8.6</c:v>
                </c:pt>
                <c:pt idx="113">
                  <c:v>8.6999999999999993</c:v>
                </c:pt>
                <c:pt idx="114">
                  <c:v>8.6999999999999993</c:v>
                </c:pt>
                <c:pt idx="115">
                  <c:v>8.6999999999999993</c:v>
                </c:pt>
                <c:pt idx="116">
                  <c:v>8.6999999999999993</c:v>
                </c:pt>
                <c:pt idx="117">
                  <c:v>8.6999999999999993</c:v>
                </c:pt>
                <c:pt idx="118">
                  <c:v>8.8000000000000007</c:v>
                </c:pt>
                <c:pt idx="119">
                  <c:v>8.8000000000000007</c:v>
                </c:pt>
                <c:pt idx="120">
                  <c:v>8.8000000000000007</c:v>
                </c:pt>
                <c:pt idx="121">
                  <c:v>8.8000000000000007</c:v>
                </c:pt>
                <c:pt idx="122">
                  <c:v>8.8000000000000007</c:v>
                </c:pt>
                <c:pt idx="123">
                  <c:v>8.9</c:v>
                </c:pt>
                <c:pt idx="124">
                  <c:v>8.9</c:v>
                </c:pt>
                <c:pt idx="125">
                  <c:v>8.9</c:v>
                </c:pt>
                <c:pt idx="126">
                  <c:v>8.9</c:v>
                </c:pt>
                <c:pt idx="127">
                  <c:v>8.9</c:v>
                </c:pt>
                <c:pt idx="128">
                  <c:v>9</c:v>
                </c:pt>
                <c:pt idx="129">
                  <c:v>9</c:v>
                </c:pt>
                <c:pt idx="130">
                  <c:v>9</c:v>
                </c:pt>
                <c:pt idx="131">
                  <c:v>9</c:v>
                </c:pt>
                <c:pt idx="132">
                  <c:v>9</c:v>
                </c:pt>
                <c:pt idx="133">
                  <c:v>9.1</c:v>
                </c:pt>
                <c:pt idx="134">
                  <c:v>9.1</c:v>
                </c:pt>
                <c:pt idx="135">
                  <c:v>9.1</c:v>
                </c:pt>
                <c:pt idx="136">
                  <c:v>9.1</c:v>
                </c:pt>
                <c:pt idx="137">
                  <c:v>9.1</c:v>
                </c:pt>
                <c:pt idx="138">
                  <c:v>9.1</c:v>
                </c:pt>
                <c:pt idx="139">
                  <c:v>9.1999999999999993</c:v>
                </c:pt>
                <c:pt idx="140">
                  <c:v>9.1999999999999993</c:v>
                </c:pt>
                <c:pt idx="141">
                  <c:v>9.1999999999999993</c:v>
                </c:pt>
                <c:pt idx="142">
                  <c:v>9.1999999999999993</c:v>
                </c:pt>
                <c:pt idx="143">
                  <c:v>9.1999999999999993</c:v>
                </c:pt>
                <c:pt idx="144">
                  <c:v>9.1999999999999993</c:v>
                </c:pt>
                <c:pt idx="145">
                  <c:v>9.3000000000000007</c:v>
                </c:pt>
                <c:pt idx="146">
                  <c:v>9.3000000000000007</c:v>
                </c:pt>
                <c:pt idx="147">
                  <c:v>9.3000000000000007</c:v>
                </c:pt>
                <c:pt idx="148">
                  <c:v>9.3000000000000007</c:v>
                </c:pt>
                <c:pt idx="149">
                  <c:v>9.3000000000000007</c:v>
                </c:pt>
                <c:pt idx="150">
                  <c:v>9.3000000000000007</c:v>
                </c:pt>
                <c:pt idx="151">
                  <c:v>9.4</c:v>
                </c:pt>
                <c:pt idx="152">
                  <c:v>9.4</c:v>
                </c:pt>
                <c:pt idx="153">
                  <c:v>9.4</c:v>
                </c:pt>
                <c:pt idx="154">
                  <c:v>9.4</c:v>
                </c:pt>
                <c:pt idx="155">
                  <c:v>9.4</c:v>
                </c:pt>
                <c:pt idx="156">
                  <c:v>9.4</c:v>
                </c:pt>
                <c:pt idx="157">
                  <c:v>9.4</c:v>
                </c:pt>
                <c:pt idx="158">
                  <c:v>9.5</c:v>
                </c:pt>
                <c:pt idx="159">
                  <c:v>9.5</c:v>
                </c:pt>
                <c:pt idx="160">
                  <c:v>9.5</c:v>
                </c:pt>
                <c:pt idx="161">
                  <c:v>9.5</c:v>
                </c:pt>
                <c:pt idx="162">
                  <c:v>9.5</c:v>
                </c:pt>
                <c:pt idx="163">
                  <c:v>9.5</c:v>
                </c:pt>
                <c:pt idx="164">
                  <c:v>9.5</c:v>
                </c:pt>
                <c:pt idx="165">
                  <c:v>9.6</c:v>
                </c:pt>
                <c:pt idx="166">
                  <c:v>9.6</c:v>
                </c:pt>
                <c:pt idx="167">
                  <c:v>9.6</c:v>
                </c:pt>
                <c:pt idx="168">
                  <c:v>9.6</c:v>
                </c:pt>
                <c:pt idx="169">
                  <c:v>9.6</c:v>
                </c:pt>
                <c:pt idx="170">
                  <c:v>9.6</c:v>
                </c:pt>
                <c:pt idx="171">
                  <c:v>9.6</c:v>
                </c:pt>
                <c:pt idx="172">
                  <c:v>9.6</c:v>
                </c:pt>
                <c:pt idx="173">
                  <c:v>9.6999999999999993</c:v>
                </c:pt>
                <c:pt idx="174">
                  <c:v>9.6999999999999993</c:v>
                </c:pt>
                <c:pt idx="175">
                  <c:v>9.6999999999999993</c:v>
                </c:pt>
                <c:pt idx="176">
                  <c:v>9.6999999999999993</c:v>
                </c:pt>
                <c:pt idx="177">
                  <c:v>9.6999999999999993</c:v>
                </c:pt>
                <c:pt idx="178">
                  <c:v>9.6999999999999993</c:v>
                </c:pt>
                <c:pt idx="179">
                  <c:v>9.6999999999999993</c:v>
                </c:pt>
                <c:pt idx="180">
                  <c:v>9.6999999999999993</c:v>
                </c:pt>
                <c:pt idx="181">
                  <c:v>9.6999999999999993</c:v>
                </c:pt>
                <c:pt idx="182">
                  <c:v>9.8000000000000007</c:v>
                </c:pt>
                <c:pt idx="183">
                  <c:v>9.8000000000000007</c:v>
                </c:pt>
                <c:pt idx="184">
                  <c:v>9.8000000000000007</c:v>
                </c:pt>
                <c:pt idx="185">
                  <c:v>9.8000000000000007</c:v>
                </c:pt>
                <c:pt idx="186">
                  <c:v>9.8000000000000007</c:v>
                </c:pt>
                <c:pt idx="187">
                  <c:v>9.8000000000000007</c:v>
                </c:pt>
                <c:pt idx="188">
                  <c:v>9.8000000000000007</c:v>
                </c:pt>
                <c:pt idx="189">
                  <c:v>9.8000000000000007</c:v>
                </c:pt>
                <c:pt idx="190">
                  <c:v>9.8000000000000007</c:v>
                </c:pt>
                <c:pt idx="191">
                  <c:v>9.9</c:v>
                </c:pt>
                <c:pt idx="192">
                  <c:v>9.9</c:v>
                </c:pt>
                <c:pt idx="193">
                  <c:v>9.9</c:v>
                </c:pt>
                <c:pt idx="194">
                  <c:v>9.9</c:v>
                </c:pt>
                <c:pt idx="195">
                  <c:v>9.9</c:v>
                </c:pt>
                <c:pt idx="196">
                  <c:v>9.9</c:v>
                </c:pt>
                <c:pt idx="197">
                  <c:v>9.9</c:v>
                </c:pt>
                <c:pt idx="198">
                  <c:v>9.9</c:v>
                </c:pt>
                <c:pt idx="199">
                  <c:v>9.9</c:v>
                </c:pt>
                <c:pt idx="200">
                  <c:v>9.9</c:v>
                </c:pt>
                <c:pt idx="201">
                  <c:v>9.9</c:v>
                </c:pt>
                <c:pt idx="202">
                  <c:v>10</c:v>
                </c:pt>
                <c:pt idx="203">
                  <c:v>10</c:v>
                </c:pt>
                <c:pt idx="204">
                  <c:v>10</c:v>
                </c:pt>
                <c:pt idx="205">
                  <c:v>10</c:v>
                </c:pt>
                <c:pt idx="206">
                  <c:v>10</c:v>
                </c:pt>
                <c:pt idx="207">
                  <c:v>10</c:v>
                </c:pt>
                <c:pt idx="208">
                  <c:v>10</c:v>
                </c:pt>
                <c:pt idx="209">
                  <c:v>10</c:v>
                </c:pt>
                <c:pt idx="210">
                  <c:v>10</c:v>
                </c:pt>
                <c:pt idx="211">
                  <c:v>10</c:v>
                </c:pt>
                <c:pt idx="212">
                  <c:v>10</c:v>
                </c:pt>
                <c:pt idx="213">
                  <c:v>10</c:v>
                </c:pt>
                <c:pt idx="214">
                  <c:v>10</c:v>
                </c:pt>
                <c:pt idx="215">
                  <c:v>10.1</c:v>
                </c:pt>
                <c:pt idx="216">
                  <c:v>10.1</c:v>
                </c:pt>
                <c:pt idx="217">
                  <c:v>10.1</c:v>
                </c:pt>
                <c:pt idx="218">
                  <c:v>10.1</c:v>
                </c:pt>
                <c:pt idx="219">
                  <c:v>10.1</c:v>
                </c:pt>
                <c:pt idx="220">
                  <c:v>10.1</c:v>
                </c:pt>
                <c:pt idx="221">
                  <c:v>10.1</c:v>
                </c:pt>
                <c:pt idx="222">
                  <c:v>10.1</c:v>
                </c:pt>
                <c:pt idx="223">
                  <c:v>10.1</c:v>
                </c:pt>
                <c:pt idx="224">
                  <c:v>10.1</c:v>
                </c:pt>
                <c:pt idx="225">
                  <c:v>10.1</c:v>
                </c:pt>
                <c:pt idx="226">
                  <c:v>10.1</c:v>
                </c:pt>
                <c:pt idx="227">
                  <c:v>10.1</c:v>
                </c:pt>
                <c:pt idx="228">
                  <c:v>10.1</c:v>
                </c:pt>
                <c:pt idx="229">
                  <c:v>10.1</c:v>
                </c:pt>
                <c:pt idx="230">
                  <c:v>10.1</c:v>
                </c:pt>
                <c:pt idx="231">
                  <c:v>10.199999999999999</c:v>
                </c:pt>
                <c:pt idx="232">
                  <c:v>10.199999999999999</c:v>
                </c:pt>
                <c:pt idx="233">
                  <c:v>10.199999999999999</c:v>
                </c:pt>
                <c:pt idx="234">
                  <c:v>10.199999999999999</c:v>
                </c:pt>
                <c:pt idx="235">
                  <c:v>10.199999999999999</c:v>
                </c:pt>
                <c:pt idx="236">
                  <c:v>10.199999999999999</c:v>
                </c:pt>
                <c:pt idx="237">
                  <c:v>10.199999999999999</c:v>
                </c:pt>
                <c:pt idx="238">
                  <c:v>10.199999999999999</c:v>
                </c:pt>
                <c:pt idx="239">
                  <c:v>10.199999999999999</c:v>
                </c:pt>
                <c:pt idx="240">
                  <c:v>10.199999999999999</c:v>
                </c:pt>
                <c:pt idx="241">
                  <c:v>10.199999999999999</c:v>
                </c:pt>
                <c:pt idx="242">
                  <c:v>10.199999999999999</c:v>
                </c:pt>
                <c:pt idx="243">
                  <c:v>10.199999999999999</c:v>
                </c:pt>
                <c:pt idx="244">
                  <c:v>10.199999999999999</c:v>
                </c:pt>
                <c:pt idx="245">
                  <c:v>10.199999999999999</c:v>
                </c:pt>
                <c:pt idx="246">
                  <c:v>10.199999999999999</c:v>
                </c:pt>
                <c:pt idx="247">
                  <c:v>10.199999999999999</c:v>
                </c:pt>
                <c:pt idx="248">
                  <c:v>10.199999999999999</c:v>
                </c:pt>
                <c:pt idx="249">
                  <c:v>10.199999999999999</c:v>
                </c:pt>
                <c:pt idx="250">
                  <c:v>10.3</c:v>
                </c:pt>
                <c:pt idx="251">
                  <c:v>10.3</c:v>
                </c:pt>
                <c:pt idx="252">
                  <c:v>10.3</c:v>
                </c:pt>
                <c:pt idx="253">
                  <c:v>10.3</c:v>
                </c:pt>
                <c:pt idx="254">
                  <c:v>10.3</c:v>
                </c:pt>
                <c:pt idx="255">
                  <c:v>10.3</c:v>
                </c:pt>
                <c:pt idx="256">
                  <c:v>10.3</c:v>
                </c:pt>
                <c:pt idx="257">
                  <c:v>10.3</c:v>
                </c:pt>
                <c:pt idx="258">
                  <c:v>10.3</c:v>
                </c:pt>
                <c:pt idx="259">
                  <c:v>10.3</c:v>
                </c:pt>
                <c:pt idx="260">
                  <c:v>10.3</c:v>
                </c:pt>
                <c:pt idx="261">
                  <c:v>10.3</c:v>
                </c:pt>
                <c:pt idx="262">
                  <c:v>10.3</c:v>
                </c:pt>
                <c:pt idx="263">
                  <c:v>10.3</c:v>
                </c:pt>
                <c:pt idx="264">
                  <c:v>10.3</c:v>
                </c:pt>
                <c:pt idx="265">
                  <c:v>10.3</c:v>
                </c:pt>
                <c:pt idx="266">
                  <c:v>10.3</c:v>
                </c:pt>
                <c:pt idx="267">
                  <c:v>10.3</c:v>
                </c:pt>
                <c:pt idx="268">
                  <c:v>10.3</c:v>
                </c:pt>
                <c:pt idx="269">
                  <c:v>10.3</c:v>
                </c:pt>
                <c:pt idx="270">
                  <c:v>10.3</c:v>
                </c:pt>
                <c:pt idx="271">
                  <c:v>10.3</c:v>
                </c:pt>
                <c:pt idx="272">
                  <c:v>10.3</c:v>
                </c:pt>
                <c:pt idx="273">
                  <c:v>10.3</c:v>
                </c:pt>
                <c:pt idx="274">
                  <c:v>10.4</c:v>
                </c:pt>
                <c:pt idx="275">
                  <c:v>10.4</c:v>
                </c:pt>
                <c:pt idx="276">
                  <c:v>10.4</c:v>
                </c:pt>
                <c:pt idx="277">
                  <c:v>10.4</c:v>
                </c:pt>
                <c:pt idx="278">
                  <c:v>10.4</c:v>
                </c:pt>
                <c:pt idx="279">
                  <c:v>10.4</c:v>
                </c:pt>
                <c:pt idx="280">
                  <c:v>10.4</c:v>
                </c:pt>
                <c:pt idx="281">
                  <c:v>10.4</c:v>
                </c:pt>
                <c:pt idx="282">
                  <c:v>10.4</c:v>
                </c:pt>
                <c:pt idx="283">
                  <c:v>10.4</c:v>
                </c:pt>
                <c:pt idx="284">
                  <c:v>10.4</c:v>
                </c:pt>
                <c:pt idx="285">
                  <c:v>10.4</c:v>
                </c:pt>
                <c:pt idx="286">
                  <c:v>10.4</c:v>
                </c:pt>
                <c:pt idx="287">
                  <c:v>10.4</c:v>
                </c:pt>
                <c:pt idx="288">
                  <c:v>10.4</c:v>
                </c:pt>
                <c:pt idx="289">
                  <c:v>10.4</c:v>
                </c:pt>
                <c:pt idx="290">
                  <c:v>10.4</c:v>
                </c:pt>
                <c:pt idx="291">
                  <c:v>10.4</c:v>
                </c:pt>
                <c:pt idx="292">
                  <c:v>10.4</c:v>
                </c:pt>
                <c:pt idx="293">
                  <c:v>10.4</c:v>
                </c:pt>
                <c:pt idx="294">
                  <c:v>10.4</c:v>
                </c:pt>
                <c:pt idx="295">
                  <c:v>10.4</c:v>
                </c:pt>
                <c:pt idx="296">
                  <c:v>10.4</c:v>
                </c:pt>
                <c:pt idx="297">
                  <c:v>10.4</c:v>
                </c:pt>
                <c:pt idx="298">
                  <c:v>10.4</c:v>
                </c:pt>
                <c:pt idx="299">
                  <c:v>10.4</c:v>
                </c:pt>
                <c:pt idx="300">
                  <c:v>10.4</c:v>
                </c:pt>
                <c:pt idx="301">
                  <c:v>10.4</c:v>
                </c:pt>
                <c:pt idx="302">
                  <c:v>10.4</c:v>
                </c:pt>
                <c:pt idx="303">
                  <c:v>10.4</c:v>
                </c:pt>
                <c:pt idx="304">
                  <c:v>10.4</c:v>
                </c:pt>
                <c:pt idx="305">
                  <c:v>10.5</c:v>
                </c:pt>
                <c:pt idx="306">
                  <c:v>10.5</c:v>
                </c:pt>
                <c:pt idx="307">
                  <c:v>10.5</c:v>
                </c:pt>
                <c:pt idx="308">
                  <c:v>10.5</c:v>
                </c:pt>
                <c:pt idx="309">
                  <c:v>10.5</c:v>
                </c:pt>
                <c:pt idx="310">
                  <c:v>10.5</c:v>
                </c:pt>
                <c:pt idx="311">
                  <c:v>10.5</c:v>
                </c:pt>
                <c:pt idx="312">
                  <c:v>10.5</c:v>
                </c:pt>
                <c:pt idx="313">
                  <c:v>10.5</c:v>
                </c:pt>
                <c:pt idx="314">
                  <c:v>10.5</c:v>
                </c:pt>
                <c:pt idx="315">
                  <c:v>10.5</c:v>
                </c:pt>
                <c:pt idx="316">
                  <c:v>10.5</c:v>
                </c:pt>
                <c:pt idx="317">
                  <c:v>10.5</c:v>
                </c:pt>
                <c:pt idx="318">
                  <c:v>10.5</c:v>
                </c:pt>
                <c:pt idx="319">
                  <c:v>10.5</c:v>
                </c:pt>
                <c:pt idx="320">
                  <c:v>10.5</c:v>
                </c:pt>
                <c:pt idx="321">
                  <c:v>10.5</c:v>
                </c:pt>
                <c:pt idx="322">
                  <c:v>10.5</c:v>
                </c:pt>
                <c:pt idx="323">
                  <c:v>10.5</c:v>
                </c:pt>
                <c:pt idx="324">
                  <c:v>10.5</c:v>
                </c:pt>
                <c:pt idx="325">
                  <c:v>10.5</c:v>
                </c:pt>
                <c:pt idx="326">
                  <c:v>10.5</c:v>
                </c:pt>
                <c:pt idx="327">
                  <c:v>10.5</c:v>
                </c:pt>
                <c:pt idx="328">
                  <c:v>10.5</c:v>
                </c:pt>
                <c:pt idx="329">
                  <c:v>10.5</c:v>
                </c:pt>
                <c:pt idx="330">
                  <c:v>10.5</c:v>
                </c:pt>
                <c:pt idx="331">
                  <c:v>10.5</c:v>
                </c:pt>
                <c:pt idx="332">
                  <c:v>10.5</c:v>
                </c:pt>
                <c:pt idx="333">
                  <c:v>10.5</c:v>
                </c:pt>
                <c:pt idx="334">
                  <c:v>10.5</c:v>
                </c:pt>
                <c:pt idx="335">
                  <c:v>10.5</c:v>
                </c:pt>
                <c:pt idx="336">
                  <c:v>10.5</c:v>
                </c:pt>
                <c:pt idx="337">
                  <c:v>10.5</c:v>
                </c:pt>
                <c:pt idx="338">
                  <c:v>10.5</c:v>
                </c:pt>
                <c:pt idx="339">
                  <c:v>10.5</c:v>
                </c:pt>
                <c:pt idx="340">
                  <c:v>10.5</c:v>
                </c:pt>
                <c:pt idx="341">
                  <c:v>10.5</c:v>
                </c:pt>
                <c:pt idx="342">
                  <c:v>10.5</c:v>
                </c:pt>
                <c:pt idx="343">
                  <c:v>10.5</c:v>
                </c:pt>
                <c:pt idx="344">
                  <c:v>10.5</c:v>
                </c:pt>
                <c:pt idx="345">
                  <c:v>10.5</c:v>
                </c:pt>
                <c:pt idx="346">
                  <c:v>10.6</c:v>
                </c:pt>
                <c:pt idx="347">
                  <c:v>10.6</c:v>
                </c:pt>
                <c:pt idx="348">
                  <c:v>10.6</c:v>
                </c:pt>
                <c:pt idx="349">
                  <c:v>10.6</c:v>
                </c:pt>
                <c:pt idx="350">
                  <c:v>10.6</c:v>
                </c:pt>
                <c:pt idx="351">
                  <c:v>10.6</c:v>
                </c:pt>
                <c:pt idx="352">
                  <c:v>10.6</c:v>
                </c:pt>
                <c:pt idx="353">
                  <c:v>10.6</c:v>
                </c:pt>
                <c:pt idx="354">
                  <c:v>10.6</c:v>
                </c:pt>
                <c:pt idx="355">
                  <c:v>10.6</c:v>
                </c:pt>
                <c:pt idx="356">
                  <c:v>10.6</c:v>
                </c:pt>
                <c:pt idx="357">
                  <c:v>10.6</c:v>
                </c:pt>
                <c:pt idx="358">
                  <c:v>10.6</c:v>
                </c:pt>
                <c:pt idx="359">
                  <c:v>10.6</c:v>
                </c:pt>
                <c:pt idx="360">
                  <c:v>10.6</c:v>
                </c:pt>
                <c:pt idx="361">
                  <c:v>10.6</c:v>
                </c:pt>
                <c:pt idx="362">
                  <c:v>10.6</c:v>
                </c:pt>
                <c:pt idx="363">
                  <c:v>10.6</c:v>
                </c:pt>
                <c:pt idx="364">
                  <c:v>10.6</c:v>
                </c:pt>
                <c:pt idx="365">
                  <c:v>10.6</c:v>
                </c:pt>
                <c:pt idx="366">
                  <c:v>10.6</c:v>
                </c:pt>
                <c:pt idx="367">
                  <c:v>10.6</c:v>
                </c:pt>
                <c:pt idx="368">
                  <c:v>10.6</c:v>
                </c:pt>
                <c:pt idx="369">
                  <c:v>10.6</c:v>
                </c:pt>
                <c:pt idx="370">
                  <c:v>10.6</c:v>
                </c:pt>
                <c:pt idx="371">
                  <c:v>10.6</c:v>
                </c:pt>
                <c:pt idx="372">
                  <c:v>10.6</c:v>
                </c:pt>
                <c:pt idx="373">
                  <c:v>10.6</c:v>
                </c:pt>
                <c:pt idx="374">
                  <c:v>10.6</c:v>
                </c:pt>
                <c:pt idx="375">
                  <c:v>10.6</c:v>
                </c:pt>
                <c:pt idx="376">
                  <c:v>10.6</c:v>
                </c:pt>
                <c:pt idx="377">
                  <c:v>10.6</c:v>
                </c:pt>
                <c:pt idx="378">
                  <c:v>10.6</c:v>
                </c:pt>
                <c:pt idx="379">
                  <c:v>10.6</c:v>
                </c:pt>
                <c:pt idx="380">
                  <c:v>10.6</c:v>
                </c:pt>
                <c:pt idx="381">
                  <c:v>10.6</c:v>
                </c:pt>
                <c:pt idx="382">
                  <c:v>10.6</c:v>
                </c:pt>
                <c:pt idx="383">
                  <c:v>10.6</c:v>
                </c:pt>
                <c:pt idx="384">
                  <c:v>10.6</c:v>
                </c:pt>
                <c:pt idx="385">
                  <c:v>10.6</c:v>
                </c:pt>
                <c:pt idx="386">
                  <c:v>10.6</c:v>
                </c:pt>
                <c:pt idx="387">
                  <c:v>10.6</c:v>
                </c:pt>
                <c:pt idx="388">
                  <c:v>10.6</c:v>
                </c:pt>
                <c:pt idx="389">
                  <c:v>10.6</c:v>
                </c:pt>
                <c:pt idx="390">
                  <c:v>10.6</c:v>
                </c:pt>
                <c:pt idx="391">
                  <c:v>10.6</c:v>
                </c:pt>
                <c:pt idx="392">
                  <c:v>10.6</c:v>
                </c:pt>
                <c:pt idx="393">
                  <c:v>10.6</c:v>
                </c:pt>
                <c:pt idx="394">
                  <c:v>10.6</c:v>
                </c:pt>
                <c:pt idx="395">
                  <c:v>10.6</c:v>
                </c:pt>
                <c:pt idx="396">
                  <c:v>10.6</c:v>
                </c:pt>
                <c:pt idx="397">
                  <c:v>10.6</c:v>
                </c:pt>
                <c:pt idx="398">
                  <c:v>10.6</c:v>
                </c:pt>
                <c:pt idx="399">
                  <c:v>10.6</c:v>
                </c:pt>
                <c:pt idx="400">
                  <c:v>10.6</c:v>
                </c:pt>
                <c:pt idx="401">
                  <c:v>10.6</c:v>
                </c:pt>
                <c:pt idx="402">
                  <c:v>10.6</c:v>
                </c:pt>
                <c:pt idx="403">
                  <c:v>10.6</c:v>
                </c:pt>
                <c:pt idx="404">
                  <c:v>10.6</c:v>
                </c:pt>
                <c:pt idx="405">
                  <c:v>10.6</c:v>
                </c:pt>
                <c:pt idx="406">
                  <c:v>10.6</c:v>
                </c:pt>
                <c:pt idx="407">
                  <c:v>10.6</c:v>
                </c:pt>
                <c:pt idx="408">
                  <c:v>10.6</c:v>
                </c:pt>
                <c:pt idx="409">
                  <c:v>10.6</c:v>
                </c:pt>
                <c:pt idx="410">
                  <c:v>10.6</c:v>
                </c:pt>
                <c:pt idx="411">
                  <c:v>10.6</c:v>
                </c:pt>
                <c:pt idx="412">
                  <c:v>10.6</c:v>
                </c:pt>
                <c:pt idx="413">
                  <c:v>10.7</c:v>
                </c:pt>
                <c:pt idx="414">
                  <c:v>10.7</c:v>
                </c:pt>
                <c:pt idx="415">
                  <c:v>10.7</c:v>
                </c:pt>
                <c:pt idx="416">
                  <c:v>10.7</c:v>
                </c:pt>
                <c:pt idx="417">
                  <c:v>10.7</c:v>
                </c:pt>
                <c:pt idx="418">
                  <c:v>10.7</c:v>
                </c:pt>
                <c:pt idx="419">
                  <c:v>10.7</c:v>
                </c:pt>
                <c:pt idx="420">
                  <c:v>10.7</c:v>
                </c:pt>
                <c:pt idx="421">
                  <c:v>10.7</c:v>
                </c:pt>
                <c:pt idx="422">
                  <c:v>10.7</c:v>
                </c:pt>
                <c:pt idx="423">
                  <c:v>10.7</c:v>
                </c:pt>
                <c:pt idx="424">
                  <c:v>10.7</c:v>
                </c:pt>
                <c:pt idx="425">
                  <c:v>10.7</c:v>
                </c:pt>
                <c:pt idx="426">
                  <c:v>10.7</c:v>
                </c:pt>
                <c:pt idx="427">
                  <c:v>10.7</c:v>
                </c:pt>
                <c:pt idx="428">
                  <c:v>10.7</c:v>
                </c:pt>
                <c:pt idx="429">
                  <c:v>10.7</c:v>
                </c:pt>
                <c:pt idx="430">
                  <c:v>10.7</c:v>
                </c:pt>
                <c:pt idx="431">
                  <c:v>10.7</c:v>
                </c:pt>
                <c:pt idx="432">
                  <c:v>10.7</c:v>
                </c:pt>
                <c:pt idx="433">
                  <c:v>10.7</c:v>
                </c:pt>
                <c:pt idx="434">
                  <c:v>10.7</c:v>
                </c:pt>
                <c:pt idx="435">
                  <c:v>10.7</c:v>
                </c:pt>
                <c:pt idx="436">
                  <c:v>10.7</c:v>
                </c:pt>
                <c:pt idx="437">
                  <c:v>10.7</c:v>
                </c:pt>
                <c:pt idx="438">
                  <c:v>10.7</c:v>
                </c:pt>
                <c:pt idx="439">
                  <c:v>10.7</c:v>
                </c:pt>
                <c:pt idx="440">
                  <c:v>10.7</c:v>
                </c:pt>
                <c:pt idx="441">
                  <c:v>10.7</c:v>
                </c:pt>
                <c:pt idx="442">
                  <c:v>10.7</c:v>
                </c:pt>
                <c:pt idx="443">
                  <c:v>10.7</c:v>
                </c:pt>
                <c:pt idx="444">
                  <c:v>10.7</c:v>
                </c:pt>
                <c:pt idx="445">
                  <c:v>10.7</c:v>
                </c:pt>
                <c:pt idx="446">
                  <c:v>10.7</c:v>
                </c:pt>
                <c:pt idx="447">
                  <c:v>10.7</c:v>
                </c:pt>
                <c:pt idx="448">
                  <c:v>10.7</c:v>
                </c:pt>
                <c:pt idx="449">
                  <c:v>10.7</c:v>
                </c:pt>
                <c:pt idx="450">
                  <c:v>10.7</c:v>
                </c:pt>
                <c:pt idx="451">
                  <c:v>10.7</c:v>
                </c:pt>
                <c:pt idx="452">
                  <c:v>10.7</c:v>
                </c:pt>
                <c:pt idx="453">
                  <c:v>10.7</c:v>
                </c:pt>
                <c:pt idx="454">
                  <c:v>10.7</c:v>
                </c:pt>
                <c:pt idx="455">
                  <c:v>10.7</c:v>
                </c:pt>
                <c:pt idx="456">
                  <c:v>10.7</c:v>
                </c:pt>
                <c:pt idx="457">
                  <c:v>10.7</c:v>
                </c:pt>
                <c:pt idx="458">
                  <c:v>10.7</c:v>
                </c:pt>
                <c:pt idx="459">
                  <c:v>10.7</c:v>
                </c:pt>
                <c:pt idx="460">
                  <c:v>10.7</c:v>
                </c:pt>
                <c:pt idx="461">
                  <c:v>10.7</c:v>
                </c:pt>
                <c:pt idx="462">
                  <c:v>10.7</c:v>
                </c:pt>
                <c:pt idx="463">
                  <c:v>10.7</c:v>
                </c:pt>
                <c:pt idx="464">
                  <c:v>10.7</c:v>
                </c:pt>
                <c:pt idx="465">
                  <c:v>10.7</c:v>
                </c:pt>
                <c:pt idx="466">
                  <c:v>10.7</c:v>
                </c:pt>
                <c:pt idx="467">
                  <c:v>10.7</c:v>
                </c:pt>
                <c:pt idx="468">
                  <c:v>10.7</c:v>
                </c:pt>
                <c:pt idx="469">
                  <c:v>10.7</c:v>
                </c:pt>
                <c:pt idx="470">
                  <c:v>10.7</c:v>
                </c:pt>
                <c:pt idx="471">
                  <c:v>10.7</c:v>
                </c:pt>
                <c:pt idx="472">
                  <c:v>10.7</c:v>
                </c:pt>
                <c:pt idx="473">
                  <c:v>10.7</c:v>
                </c:pt>
                <c:pt idx="474">
                  <c:v>10.7</c:v>
                </c:pt>
                <c:pt idx="475">
                  <c:v>10.7</c:v>
                </c:pt>
                <c:pt idx="476">
                  <c:v>10.7</c:v>
                </c:pt>
                <c:pt idx="477">
                  <c:v>10.7</c:v>
                </c:pt>
                <c:pt idx="478">
                  <c:v>10.7</c:v>
                </c:pt>
                <c:pt idx="479">
                  <c:v>10.7</c:v>
                </c:pt>
                <c:pt idx="480">
                  <c:v>10.7</c:v>
                </c:pt>
                <c:pt idx="481">
                  <c:v>10.7</c:v>
                </c:pt>
                <c:pt idx="482">
                  <c:v>10.7</c:v>
                </c:pt>
                <c:pt idx="483">
                  <c:v>10.7</c:v>
                </c:pt>
                <c:pt idx="484">
                  <c:v>10.7</c:v>
                </c:pt>
                <c:pt idx="485">
                  <c:v>10.7</c:v>
                </c:pt>
                <c:pt idx="486">
                  <c:v>10.7</c:v>
                </c:pt>
                <c:pt idx="487">
                  <c:v>10.7</c:v>
                </c:pt>
                <c:pt idx="488">
                  <c:v>10.7</c:v>
                </c:pt>
                <c:pt idx="489">
                  <c:v>10.7</c:v>
                </c:pt>
                <c:pt idx="490">
                  <c:v>10.7</c:v>
                </c:pt>
                <c:pt idx="491">
                  <c:v>10.7</c:v>
                </c:pt>
                <c:pt idx="492">
                  <c:v>10.7</c:v>
                </c:pt>
                <c:pt idx="493">
                  <c:v>10.7</c:v>
                </c:pt>
                <c:pt idx="494">
                  <c:v>10.7</c:v>
                </c:pt>
                <c:pt idx="495">
                  <c:v>10.7</c:v>
                </c:pt>
                <c:pt idx="496">
                  <c:v>10.7</c:v>
                </c:pt>
                <c:pt idx="497">
                  <c:v>10.7</c:v>
                </c:pt>
                <c:pt idx="498">
                  <c:v>10.7</c:v>
                </c:pt>
                <c:pt idx="499">
                  <c:v>10.7</c:v>
                </c:pt>
                <c:pt idx="500">
                  <c:v>10.7</c:v>
                </c:pt>
                <c:pt idx="501">
                  <c:v>10.7</c:v>
                </c:pt>
                <c:pt idx="502">
                  <c:v>10.7</c:v>
                </c:pt>
                <c:pt idx="503">
                  <c:v>10.7</c:v>
                </c:pt>
                <c:pt idx="504">
                  <c:v>10.7</c:v>
                </c:pt>
                <c:pt idx="505">
                  <c:v>10.7</c:v>
                </c:pt>
                <c:pt idx="506">
                  <c:v>10.7</c:v>
                </c:pt>
                <c:pt idx="507">
                  <c:v>10.7</c:v>
                </c:pt>
                <c:pt idx="508">
                  <c:v>10.7</c:v>
                </c:pt>
                <c:pt idx="509">
                  <c:v>10.7</c:v>
                </c:pt>
                <c:pt idx="510">
                  <c:v>10.7</c:v>
                </c:pt>
                <c:pt idx="511">
                  <c:v>10.7</c:v>
                </c:pt>
                <c:pt idx="512">
                  <c:v>10.7</c:v>
                </c:pt>
                <c:pt idx="513">
                  <c:v>10.7</c:v>
                </c:pt>
                <c:pt idx="514">
                  <c:v>10.7</c:v>
                </c:pt>
                <c:pt idx="515">
                  <c:v>10.7</c:v>
                </c:pt>
                <c:pt idx="516">
                  <c:v>10.7</c:v>
                </c:pt>
                <c:pt idx="517">
                  <c:v>10.7</c:v>
                </c:pt>
                <c:pt idx="518">
                  <c:v>10.7</c:v>
                </c:pt>
                <c:pt idx="519">
                  <c:v>10.7</c:v>
                </c:pt>
                <c:pt idx="520">
                  <c:v>10.7</c:v>
                </c:pt>
                <c:pt idx="521">
                  <c:v>10.7</c:v>
                </c:pt>
                <c:pt idx="522">
                  <c:v>10.7</c:v>
                </c:pt>
                <c:pt idx="523">
                  <c:v>10.7</c:v>
                </c:pt>
                <c:pt idx="524">
                  <c:v>10.7</c:v>
                </c:pt>
                <c:pt idx="525">
                  <c:v>10.7</c:v>
                </c:pt>
                <c:pt idx="526">
                  <c:v>10.7</c:v>
                </c:pt>
                <c:pt idx="527">
                  <c:v>10.7</c:v>
                </c:pt>
                <c:pt idx="528">
                  <c:v>10.7</c:v>
                </c:pt>
                <c:pt idx="529">
                  <c:v>10.7</c:v>
                </c:pt>
                <c:pt idx="530">
                  <c:v>10.7</c:v>
                </c:pt>
                <c:pt idx="531">
                  <c:v>10.7</c:v>
                </c:pt>
                <c:pt idx="532">
                  <c:v>10.7</c:v>
                </c:pt>
                <c:pt idx="533">
                  <c:v>10.7</c:v>
                </c:pt>
                <c:pt idx="534">
                  <c:v>10.7</c:v>
                </c:pt>
                <c:pt idx="535">
                  <c:v>10.7</c:v>
                </c:pt>
                <c:pt idx="536">
                  <c:v>10.7</c:v>
                </c:pt>
                <c:pt idx="537">
                  <c:v>10.7</c:v>
                </c:pt>
                <c:pt idx="538">
                  <c:v>10.7</c:v>
                </c:pt>
                <c:pt idx="539">
                  <c:v>10.7</c:v>
                </c:pt>
                <c:pt idx="540">
                  <c:v>10.7</c:v>
                </c:pt>
                <c:pt idx="541">
                  <c:v>10.7</c:v>
                </c:pt>
                <c:pt idx="542">
                  <c:v>10.7</c:v>
                </c:pt>
                <c:pt idx="543">
                  <c:v>10.7</c:v>
                </c:pt>
                <c:pt idx="544">
                  <c:v>10.7</c:v>
                </c:pt>
                <c:pt idx="545">
                  <c:v>10.7</c:v>
                </c:pt>
                <c:pt idx="546">
                  <c:v>10.7</c:v>
                </c:pt>
                <c:pt idx="547">
                  <c:v>10.7</c:v>
                </c:pt>
                <c:pt idx="548">
                  <c:v>10.7</c:v>
                </c:pt>
                <c:pt idx="549">
                  <c:v>10.7</c:v>
                </c:pt>
                <c:pt idx="550">
                  <c:v>10.7</c:v>
                </c:pt>
                <c:pt idx="551">
                  <c:v>10.7</c:v>
                </c:pt>
                <c:pt idx="552">
                  <c:v>10.7</c:v>
                </c:pt>
                <c:pt idx="553">
                  <c:v>10.7</c:v>
                </c:pt>
                <c:pt idx="554">
                  <c:v>10.7</c:v>
                </c:pt>
                <c:pt idx="555">
                  <c:v>10.7</c:v>
                </c:pt>
                <c:pt idx="556">
                  <c:v>10.7</c:v>
                </c:pt>
                <c:pt idx="557">
                  <c:v>10.7</c:v>
                </c:pt>
                <c:pt idx="558">
                  <c:v>10.7</c:v>
                </c:pt>
                <c:pt idx="559">
                  <c:v>10.7</c:v>
                </c:pt>
                <c:pt idx="560">
                  <c:v>10.7</c:v>
                </c:pt>
                <c:pt idx="561">
                  <c:v>10.7</c:v>
                </c:pt>
                <c:pt idx="562">
                  <c:v>10.7</c:v>
                </c:pt>
                <c:pt idx="563">
                  <c:v>10.7</c:v>
                </c:pt>
                <c:pt idx="564">
                  <c:v>10.7</c:v>
                </c:pt>
                <c:pt idx="565">
                  <c:v>10.7</c:v>
                </c:pt>
                <c:pt idx="566">
                  <c:v>10.7</c:v>
                </c:pt>
                <c:pt idx="567">
                  <c:v>10.7</c:v>
                </c:pt>
                <c:pt idx="568">
                  <c:v>10.7</c:v>
                </c:pt>
                <c:pt idx="569">
                  <c:v>10.7</c:v>
                </c:pt>
                <c:pt idx="570">
                  <c:v>10.7</c:v>
                </c:pt>
                <c:pt idx="571">
                  <c:v>10.7</c:v>
                </c:pt>
                <c:pt idx="572">
                  <c:v>10.7</c:v>
                </c:pt>
                <c:pt idx="573">
                  <c:v>10.7</c:v>
                </c:pt>
                <c:pt idx="574">
                  <c:v>10.7</c:v>
                </c:pt>
                <c:pt idx="575">
                  <c:v>10.7</c:v>
                </c:pt>
                <c:pt idx="576">
                  <c:v>10.7</c:v>
                </c:pt>
                <c:pt idx="577">
                  <c:v>10.7</c:v>
                </c:pt>
                <c:pt idx="578">
                  <c:v>10.7</c:v>
                </c:pt>
                <c:pt idx="579">
                  <c:v>10.7</c:v>
                </c:pt>
                <c:pt idx="580">
                  <c:v>10.7</c:v>
                </c:pt>
                <c:pt idx="581">
                  <c:v>10.7</c:v>
                </c:pt>
                <c:pt idx="582">
                  <c:v>10.7</c:v>
                </c:pt>
                <c:pt idx="583">
                  <c:v>10.7</c:v>
                </c:pt>
                <c:pt idx="584">
                  <c:v>10.7</c:v>
                </c:pt>
                <c:pt idx="585">
                  <c:v>10.7</c:v>
                </c:pt>
                <c:pt idx="586">
                  <c:v>10.7</c:v>
                </c:pt>
                <c:pt idx="587">
                  <c:v>10.7</c:v>
                </c:pt>
                <c:pt idx="588">
                  <c:v>10.7</c:v>
                </c:pt>
                <c:pt idx="589">
                  <c:v>10.7</c:v>
                </c:pt>
                <c:pt idx="590">
                  <c:v>10.7</c:v>
                </c:pt>
                <c:pt idx="591">
                  <c:v>10.7</c:v>
                </c:pt>
                <c:pt idx="592">
                  <c:v>10.7</c:v>
                </c:pt>
                <c:pt idx="593">
                  <c:v>10.7</c:v>
                </c:pt>
                <c:pt idx="594">
                  <c:v>10.7</c:v>
                </c:pt>
                <c:pt idx="595">
                  <c:v>10.7</c:v>
                </c:pt>
                <c:pt idx="596">
                  <c:v>10.7</c:v>
                </c:pt>
                <c:pt idx="597">
                  <c:v>10.7</c:v>
                </c:pt>
                <c:pt idx="598">
                  <c:v>10.7</c:v>
                </c:pt>
                <c:pt idx="599">
                  <c:v>10.7</c:v>
                </c:pt>
                <c:pt idx="600">
                  <c:v>10.7</c:v>
                </c:pt>
                <c:pt idx="601">
                  <c:v>10.7</c:v>
                </c:pt>
                <c:pt idx="602">
                  <c:v>10.7</c:v>
                </c:pt>
                <c:pt idx="603">
                  <c:v>10.7</c:v>
                </c:pt>
                <c:pt idx="604">
                  <c:v>10.7</c:v>
                </c:pt>
                <c:pt idx="605">
                  <c:v>10.7</c:v>
                </c:pt>
                <c:pt idx="606">
                  <c:v>10.7</c:v>
                </c:pt>
                <c:pt idx="607">
                  <c:v>10.7</c:v>
                </c:pt>
                <c:pt idx="608">
                  <c:v>10.7</c:v>
                </c:pt>
                <c:pt idx="609">
                  <c:v>10.7</c:v>
                </c:pt>
                <c:pt idx="610">
                  <c:v>10.7</c:v>
                </c:pt>
                <c:pt idx="611">
                  <c:v>10.7</c:v>
                </c:pt>
                <c:pt idx="612">
                  <c:v>10.7</c:v>
                </c:pt>
                <c:pt idx="613">
                  <c:v>10.7</c:v>
                </c:pt>
                <c:pt idx="614">
                  <c:v>10.7</c:v>
                </c:pt>
                <c:pt idx="615">
                  <c:v>10.7</c:v>
                </c:pt>
                <c:pt idx="616">
                  <c:v>10.7</c:v>
                </c:pt>
                <c:pt idx="617">
                  <c:v>10.7</c:v>
                </c:pt>
                <c:pt idx="618">
                  <c:v>10.7</c:v>
                </c:pt>
                <c:pt idx="619">
                  <c:v>10.7</c:v>
                </c:pt>
                <c:pt idx="620">
                  <c:v>10.7</c:v>
                </c:pt>
                <c:pt idx="621">
                  <c:v>10.7</c:v>
                </c:pt>
                <c:pt idx="622">
                  <c:v>10.7</c:v>
                </c:pt>
                <c:pt idx="623">
                  <c:v>10.7</c:v>
                </c:pt>
                <c:pt idx="624">
                  <c:v>10.7</c:v>
                </c:pt>
                <c:pt idx="625">
                  <c:v>10.7</c:v>
                </c:pt>
                <c:pt idx="626">
                  <c:v>10.7</c:v>
                </c:pt>
                <c:pt idx="627">
                  <c:v>10.7</c:v>
                </c:pt>
                <c:pt idx="628">
                  <c:v>10.7</c:v>
                </c:pt>
                <c:pt idx="629">
                  <c:v>10.7</c:v>
                </c:pt>
                <c:pt idx="630">
                  <c:v>10.7</c:v>
                </c:pt>
                <c:pt idx="631">
                  <c:v>10.7</c:v>
                </c:pt>
                <c:pt idx="632">
                  <c:v>10.7</c:v>
                </c:pt>
                <c:pt idx="633">
                  <c:v>10.7</c:v>
                </c:pt>
                <c:pt idx="634">
                  <c:v>10.7</c:v>
                </c:pt>
                <c:pt idx="635">
                  <c:v>10.7</c:v>
                </c:pt>
                <c:pt idx="636">
                  <c:v>10.7</c:v>
                </c:pt>
                <c:pt idx="637">
                  <c:v>10.7</c:v>
                </c:pt>
                <c:pt idx="638">
                  <c:v>10.7</c:v>
                </c:pt>
                <c:pt idx="639">
                  <c:v>10.7</c:v>
                </c:pt>
                <c:pt idx="640">
                  <c:v>10.7</c:v>
                </c:pt>
                <c:pt idx="641">
                  <c:v>10.7</c:v>
                </c:pt>
                <c:pt idx="642">
                  <c:v>10.7</c:v>
                </c:pt>
                <c:pt idx="643">
                  <c:v>10.7</c:v>
                </c:pt>
                <c:pt idx="644">
                  <c:v>10.7</c:v>
                </c:pt>
                <c:pt idx="645">
                  <c:v>10.7</c:v>
                </c:pt>
                <c:pt idx="646">
                  <c:v>10.7</c:v>
                </c:pt>
                <c:pt idx="647">
                  <c:v>10.7</c:v>
                </c:pt>
                <c:pt idx="648">
                  <c:v>10.7</c:v>
                </c:pt>
                <c:pt idx="649">
                  <c:v>10.7</c:v>
                </c:pt>
                <c:pt idx="650">
                  <c:v>10.7</c:v>
                </c:pt>
                <c:pt idx="651">
                  <c:v>10.7</c:v>
                </c:pt>
                <c:pt idx="652">
                  <c:v>10.7</c:v>
                </c:pt>
                <c:pt idx="653">
                  <c:v>10.7</c:v>
                </c:pt>
                <c:pt idx="654">
                  <c:v>10.7</c:v>
                </c:pt>
                <c:pt idx="655">
                  <c:v>10.7</c:v>
                </c:pt>
                <c:pt idx="656">
                  <c:v>10.7</c:v>
                </c:pt>
                <c:pt idx="657">
                  <c:v>10.7</c:v>
                </c:pt>
                <c:pt idx="658">
                  <c:v>10.7</c:v>
                </c:pt>
                <c:pt idx="659">
                  <c:v>10.7</c:v>
                </c:pt>
                <c:pt idx="660">
                  <c:v>10.7</c:v>
                </c:pt>
                <c:pt idx="661">
                  <c:v>10.7</c:v>
                </c:pt>
                <c:pt idx="662">
                  <c:v>10.7</c:v>
                </c:pt>
                <c:pt idx="663">
                  <c:v>10.7</c:v>
                </c:pt>
                <c:pt idx="664">
                  <c:v>10.7</c:v>
                </c:pt>
                <c:pt idx="665">
                  <c:v>10.7</c:v>
                </c:pt>
                <c:pt idx="666">
                  <c:v>10.7</c:v>
                </c:pt>
                <c:pt idx="667">
                  <c:v>10.7</c:v>
                </c:pt>
                <c:pt idx="668">
                  <c:v>10.7</c:v>
                </c:pt>
                <c:pt idx="669">
                  <c:v>10.7</c:v>
                </c:pt>
                <c:pt idx="670">
                  <c:v>10.7</c:v>
                </c:pt>
                <c:pt idx="671">
                  <c:v>10.7</c:v>
                </c:pt>
                <c:pt idx="672">
                  <c:v>10.7</c:v>
                </c:pt>
                <c:pt idx="673">
                  <c:v>10.7</c:v>
                </c:pt>
                <c:pt idx="674">
                  <c:v>10.7</c:v>
                </c:pt>
                <c:pt idx="675">
                  <c:v>10.7</c:v>
                </c:pt>
                <c:pt idx="676">
                  <c:v>10.7</c:v>
                </c:pt>
                <c:pt idx="677">
                  <c:v>10.7</c:v>
                </c:pt>
                <c:pt idx="678">
                  <c:v>10.7</c:v>
                </c:pt>
                <c:pt idx="679">
                  <c:v>10.7</c:v>
                </c:pt>
                <c:pt idx="680">
                  <c:v>10.7</c:v>
                </c:pt>
                <c:pt idx="681">
                  <c:v>10.7</c:v>
                </c:pt>
                <c:pt idx="682">
                  <c:v>10.7</c:v>
                </c:pt>
                <c:pt idx="683">
                  <c:v>10.7</c:v>
                </c:pt>
                <c:pt idx="684">
                  <c:v>10.7</c:v>
                </c:pt>
                <c:pt idx="685">
                  <c:v>10.7</c:v>
                </c:pt>
                <c:pt idx="686">
                  <c:v>10.7</c:v>
                </c:pt>
                <c:pt idx="687">
                  <c:v>10.7</c:v>
                </c:pt>
                <c:pt idx="688">
                  <c:v>10.7</c:v>
                </c:pt>
                <c:pt idx="689">
                  <c:v>10.7</c:v>
                </c:pt>
                <c:pt idx="690">
                  <c:v>10.7</c:v>
                </c:pt>
                <c:pt idx="691">
                  <c:v>10.7</c:v>
                </c:pt>
                <c:pt idx="692">
                  <c:v>10.7</c:v>
                </c:pt>
                <c:pt idx="693">
                  <c:v>10.7</c:v>
                </c:pt>
                <c:pt idx="694">
                  <c:v>10.7</c:v>
                </c:pt>
                <c:pt idx="695">
                  <c:v>10.7</c:v>
                </c:pt>
                <c:pt idx="696">
                  <c:v>10.7</c:v>
                </c:pt>
                <c:pt idx="697">
                  <c:v>10.7</c:v>
                </c:pt>
                <c:pt idx="698">
                  <c:v>10.7</c:v>
                </c:pt>
                <c:pt idx="699">
                  <c:v>10.7</c:v>
                </c:pt>
                <c:pt idx="700">
                  <c:v>10.7</c:v>
                </c:pt>
                <c:pt idx="701">
                  <c:v>10.7</c:v>
                </c:pt>
                <c:pt idx="702">
                  <c:v>10.7</c:v>
                </c:pt>
                <c:pt idx="703">
                  <c:v>10.7</c:v>
                </c:pt>
                <c:pt idx="704">
                  <c:v>10.7</c:v>
                </c:pt>
                <c:pt idx="705">
                  <c:v>10.7</c:v>
                </c:pt>
                <c:pt idx="706">
                  <c:v>10.7</c:v>
                </c:pt>
                <c:pt idx="707">
                  <c:v>10.7</c:v>
                </c:pt>
                <c:pt idx="708">
                  <c:v>10.7</c:v>
                </c:pt>
                <c:pt idx="709">
                  <c:v>10.7</c:v>
                </c:pt>
                <c:pt idx="710">
                  <c:v>10.7</c:v>
                </c:pt>
                <c:pt idx="711">
                  <c:v>10.7</c:v>
                </c:pt>
                <c:pt idx="712">
                  <c:v>10.7</c:v>
                </c:pt>
                <c:pt idx="713">
                  <c:v>10.7</c:v>
                </c:pt>
                <c:pt idx="714">
                  <c:v>10.7</c:v>
                </c:pt>
                <c:pt idx="715">
                  <c:v>10.7</c:v>
                </c:pt>
                <c:pt idx="716">
                  <c:v>10.7</c:v>
                </c:pt>
                <c:pt idx="717">
                  <c:v>10.7</c:v>
                </c:pt>
                <c:pt idx="718">
                  <c:v>10.7</c:v>
                </c:pt>
                <c:pt idx="719">
                  <c:v>10.7</c:v>
                </c:pt>
                <c:pt idx="720">
                  <c:v>10.7</c:v>
                </c:pt>
                <c:pt idx="721">
                  <c:v>10.7</c:v>
                </c:pt>
                <c:pt idx="722">
                  <c:v>10.7</c:v>
                </c:pt>
                <c:pt idx="723">
                  <c:v>10.7</c:v>
                </c:pt>
                <c:pt idx="724">
                  <c:v>10.7</c:v>
                </c:pt>
                <c:pt idx="725">
                  <c:v>10.7</c:v>
                </c:pt>
                <c:pt idx="726">
                  <c:v>10.7</c:v>
                </c:pt>
                <c:pt idx="727">
                  <c:v>10.7</c:v>
                </c:pt>
                <c:pt idx="728">
                  <c:v>10.7</c:v>
                </c:pt>
                <c:pt idx="729">
                  <c:v>10.7</c:v>
                </c:pt>
                <c:pt idx="730">
                  <c:v>10.7</c:v>
                </c:pt>
                <c:pt idx="731">
                  <c:v>10.7</c:v>
                </c:pt>
                <c:pt idx="732">
                  <c:v>10.7</c:v>
                </c:pt>
                <c:pt idx="733">
                  <c:v>10.7</c:v>
                </c:pt>
                <c:pt idx="734">
                  <c:v>10.7</c:v>
                </c:pt>
                <c:pt idx="735">
                  <c:v>10.7</c:v>
                </c:pt>
                <c:pt idx="736">
                  <c:v>10.7</c:v>
                </c:pt>
                <c:pt idx="737">
                  <c:v>10.7</c:v>
                </c:pt>
                <c:pt idx="738">
                  <c:v>10.7</c:v>
                </c:pt>
                <c:pt idx="739">
                  <c:v>10.7</c:v>
                </c:pt>
                <c:pt idx="740">
                  <c:v>10.7</c:v>
                </c:pt>
                <c:pt idx="741">
                  <c:v>10.7</c:v>
                </c:pt>
                <c:pt idx="742">
                  <c:v>10.7</c:v>
                </c:pt>
                <c:pt idx="743">
                  <c:v>10.7</c:v>
                </c:pt>
                <c:pt idx="744">
                  <c:v>10.7</c:v>
                </c:pt>
                <c:pt idx="745">
                  <c:v>10.7</c:v>
                </c:pt>
                <c:pt idx="746">
                  <c:v>10.7</c:v>
                </c:pt>
                <c:pt idx="747">
                  <c:v>10.7</c:v>
                </c:pt>
                <c:pt idx="748">
                  <c:v>10.7</c:v>
                </c:pt>
                <c:pt idx="749">
                  <c:v>10.7</c:v>
                </c:pt>
                <c:pt idx="750">
                  <c:v>10.7</c:v>
                </c:pt>
                <c:pt idx="751">
                  <c:v>10.7</c:v>
                </c:pt>
                <c:pt idx="752">
                  <c:v>10.7</c:v>
                </c:pt>
                <c:pt idx="753">
                  <c:v>10.7</c:v>
                </c:pt>
                <c:pt idx="754">
                  <c:v>10.7</c:v>
                </c:pt>
                <c:pt idx="755">
                  <c:v>10.7</c:v>
                </c:pt>
                <c:pt idx="756">
                  <c:v>10.7</c:v>
                </c:pt>
                <c:pt idx="757">
                  <c:v>10.7</c:v>
                </c:pt>
                <c:pt idx="758">
                  <c:v>10.7</c:v>
                </c:pt>
                <c:pt idx="759">
                  <c:v>10.7</c:v>
                </c:pt>
                <c:pt idx="760">
                  <c:v>10.7</c:v>
                </c:pt>
                <c:pt idx="761">
                  <c:v>10.7</c:v>
                </c:pt>
                <c:pt idx="762">
                  <c:v>10.7</c:v>
                </c:pt>
                <c:pt idx="763">
                  <c:v>10.7</c:v>
                </c:pt>
                <c:pt idx="764">
                  <c:v>10.7</c:v>
                </c:pt>
                <c:pt idx="765">
                  <c:v>10.7</c:v>
                </c:pt>
                <c:pt idx="766">
                  <c:v>10.7</c:v>
                </c:pt>
                <c:pt idx="767">
                  <c:v>10.7</c:v>
                </c:pt>
                <c:pt idx="768">
                  <c:v>10.7</c:v>
                </c:pt>
                <c:pt idx="769">
                  <c:v>10.7</c:v>
                </c:pt>
                <c:pt idx="770">
                  <c:v>10.7</c:v>
                </c:pt>
                <c:pt idx="771">
                  <c:v>10.7</c:v>
                </c:pt>
                <c:pt idx="772">
                  <c:v>10.7</c:v>
                </c:pt>
                <c:pt idx="773">
                  <c:v>10.7</c:v>
                </c:pt>
                <c:pt idx="774">
                  <c:v>10.7</c:v>
                </c:pt>
                <c:pt idx="775">
                  <c:v>10.7</c:v>
                </c:pt>
                <c:pt idx="776">
                  <c:v>10.7</c:v>
                </c:pt>
                <c:pt idx="777">
                  <c:v>10.7</c:v>
                </c:pt>
                <c:pt idx="778">
                  <c:v>10.7</c:v>
                </c:pt>
                <c:pt idx="779">
                  <c:v>10.7</c:v>
                </c:pt>
                <c:pt idx="780">
                  <c:v>10.7</c:v>
                </c:pt>
                <c:pt idx="781">
                  <c:v>10.7</c:v>
                </c:pt>
                <c:pt idx="782">
                  <c:v>10.7</c:v>
                </c:pt>
                <c:pt idx="783">
                  <c:v>10.7</c:v>
                </c:pt>
                <c:pt idx="784">
                  <c:v>10.7</c:v>
                </c:pt>
                <c:pt idx="785">
                  <c:v>10.7</c:v>
                </c:pt>
                <c:pt idx="786">
                  <c:v>10.7</c:v>
                </c:pt>
                <c:pt idx="787">
                  <c:v>10.7</c:v>
                </c:pt>
                <c:pt idx="788">
                  <c:v>10.7</c:v>
                </c:pt>
                <c:pt idx="789">
                  <c:v>10.7</c:v>
                </c:pt>
                <c:pt idx="790">
                  <c:v>10.7</c:v>
                </c:pt>
                <c:pt idx="791">
                  <c:v>10.7</c:v>
                </c:pt>
                <c:pt idx="792">
                  <c:v>10.7</c:v>
                </c:pt>
                <c:pt idx="793">
                  <c:v>10.7</c:v>
                </c:pt>
                <c:pt idx="794">
                  <c:v>10.7</c:v>
                </c:pt>
                <c:pt idx="795">
                  <c:v>10.7</c:v>
                </c:pt>
                <c:pt idx="796">
                  <c:v>10.7</c:v>
                </c:pt>
                <c:pt idx="797">
                  <c:v>10.7</c:v>
                </c:pt>
                <c:pt idx="798">
                  <c:v>10.7</c:v>
                </c:pt>
                <c:pt idx="799">
                  <c:v>10.7</c:v>
                </c:pt>
                <c:pt idx="800">
                  <c:v>10.7</c:v>
                </c:pt>
                <c:pt idx="801">
                  <c:v>10.7</c:v>
                </c:pt>
                <c:pt idx="802">
                  <c:v>10.7</c:v>
                </c:pt>
                <c:pt idx="803">
                  <c:v>10.7</c:v>
                </c:pt>
                <c:pt idx="804">
                  <c:v>10.7</c:v>
                </c:pt>
                <c:pt idx="805">
                  <c:v>10.7</c:v>
                </c:pt>
                <c:pt idx="806">
                  <c:v>10.7</c:v>
                </c:pt>
                <c:pt idx="807">
                  <c:v>10.7</c:v>
                </c:pt>
                <c:pt idx="808">
                  <c:v>10.7</c:v>
                </c:pt>
                <c:pt idx="809">
                  <c:v>10.7</c:v>
                </c:pt>
                <c:pt idx="810">
                  <c:v>10.7</c:v>
                </c:pt>
                <c:pt idx="811">
                  <c:v>10.7</c:v>
                </c:pt>
                <c:pt idx="812">
                  <c:v>10.7</c:v>
                </c:pt>
                <c:pt idx="813">
                  <c:v>10.7</c:v>
                </c:pt>
                <c:pt idx="814">
                  <c:v>10.7</c:v>
                </c:pt>
                <c:pt idx="815">
                  <c:v>10.7</c:v>
                </c:pt>
                <c:pt idx="816">
                  <c:v>10.7</c:v>
                </c:pt>
                <c:pt idx="817">
                  <c:v>10.7</c:v>
                </c:pt>
                <c:pt idx="818">
                  <c:v>10.7</c:v>
                </c:pt>
                <c:pt idx="819">
                  <c:v>10.7</c:v>
                </c:pt>
                <c:pt idx="820">
                  <c:v>10.7</c:v>
                </c:pt>
                <c:pt idx="821">
                  <c:v>10.7</c:v>
                </c:pt>
                <c:pt idx="822">
                  <c:v>10.7</c:v>
                </c:pt>
                <c:pt idx="823">
                  <c:v>10.7</c:v>
                </c:pt>
                <c:pt idx="824">
                  <c:v>10.7</c:v>
                </c:pt>
                <c:pt idx="825">
                  <c:v>10.7</c:v>
                </c:pt>
                <c:pt idx="826">
                  <c:v>10.7</c:v>
                </c:pt>
                <c:pt idx="827">
                  <c:v>10.7</c:v>
                </c:pt>
                <c:pt idx="828">
                  <c:v>10.7</c:v>
                </c:pt>
                <c:pt idx="829">
                  <c:v>10.7</c:v>
                </c:pt>
                <c:pt idx="830">
                  <c:v>10.7</c:v>
                </c:pt>
                <c:pt idx="831">
                  <c:v>10.7</c:v>
                </c:pt>
                <c:pt idx="832">
                  <c:v>10.7</c:v>
                </c:pt>
                <c:pt idx="833">
                  <c:v>10.7</c:v>
                </c:pt>
                <c:pt idx="834">
                  <c:v>10.7</c:v>
                </c:pt>
                <c:pt idx="835">
                  <c:v>10.7</c:v>
                </c:pt>
                <c:pt idx="836">
                  <c:v>10.7</c:v>
                </c:pt>
                <c:pt idx="837">
                  <c:v>10.7</c:v>
                </c:pt>
                <c:pt idx="838">
                  <c:v>10.7</c:v>
                </c:pt>
                <c:pt idx="839">
                  <c:v>10.7</c:v>
                </c:pt>
                <c:pt idx="840">
                  <c:v>10.7</c:v>
                </c:pt>
                <c:pt idx="841">
                  <c:v>10.7</c:v>
                </c:pt>
                <c:pt idx="842">
                  <c:v>10.7</c:v>
                </c:pt>
                <c:pt idx="843">
                  <c:v>10.7</c:v>
                </c:pt>
                <c:pt idx="844">
                  <c:v>10.7</c:v>
                </c:pt>
                <c:pt idx="845">
                  <c:v>10.7</c:v>
                </c:pt>
                <c:pt idx="846">
                  <c:v>10.7</c:v>
                </c:pt>
                <c:pt idx="847">
                  <c:v>10.7</c:v>
                </c:pt>
                <c:pt idx="848">
                  <c:v>10.7</c:v>
                </c:pt>
                <c:pt idx="849">
                  <c:v>10.7</c:v>
                </c:pt>
                <c:pt idx="850">
                  <c:v>10.7</c:v>
                </c:pt>
                <c:pt idx="851">
                  <c:v>10.7</c:v>
                </c:pt>
                <c:pt idx="852">
                  <c:v>10.7</c:v>
                </c:pt>
                <c:pt idx="853">
                  <c:v>10.7</c:v>
                </c:pt>
                <c:pt idx="854">
                  <c:v>10.7</c:v>
                </c:pt>
                <c:pt idx="855">
                  <c:v>10.7</c:v>
                </c:pt>
                <c:pt idx="856">
                  <c:v>10.7</c:v>
                </c:pt>
                <c:pt idx="857">
                  <c:v>10.7</c:v>
                </c:pt>
                <c:pt idx="858">
                  <c:v>10.7</c:v>
                </c:pt>
                <c:pt idx="859">
                  <c:v>10.7</c:v>
                </c:pt>
                <c:pt idx="860">
                  <c:v>10.7</c:v>
                </c:pt>
                <c:pt idx="861">
                  <c:v>10.7</c:v>
                </c:pt>
                <c:pt idx="862">
                  <c:v>10.7</c:v>
                </c:pt>
                <c:pt idx="863">
                  <c:v>10.7</c:v>
                </c:pt>
                <c:pt idx="864">
                  <c:v>10.7</c:v>
                </c:pt>
                <c:pt idx="865">
                  <c:v>10.7</c:v>
                </c:pt>
                <c:pt idx="866">
                  <c:v>10.7</c:v>
                </c:pt>
                <c:pt idx="867">
                  <c:v>10.7</c:v>
                </c:pt>
                <c:pt idx="868">
                  <c:v>10.7</c:v>
                </c:pt>
                <c:pt idx="869">
                  <c:v>10.7</c:v>
                </c:pt>
                <c:pt idx="870">
                  <c:v>10.7</c:v>
                </c:pt>
                <c:pt idx="871">
                  <c:v>10.7</c:v>
                </c:pt>
                <c:pt idx="872">
                  <c:v>10.7</c:v>
                </c:pt>
                <c:pt idx="873">
                  <c:v>10.7</c:v>
                </c:pt>
                <c:pt idx="874">
                  <c:v>10.7</c:v>
                </c:pt>
                <c:pt idx="875">
                  <c:v>10.7</c:v>
                </c:pt>
                <c:pt idx="876">
                  <c:v>10.7</c:v>
                </c:pt>
                <c:pt idx="877">
                  <c:v>10.7</c:v>
                </c:pt>
                <c:pt idx="878">
                  <c:v>10.7</c:v>
                </c:pt>
                <c:pt idx="879">
                  <c:v>10.7</c:v>
                </c:pt>
                <c:pt idx="880">
                  <c:v>10.7</c:v>
                </c:pt>
                <c:pt idx="881">
                  <c:v>10.7</c:v>
                </c:pt>
                <c:pt idx="882">
                  <c:v>10.7</c:v>
                </c:pt>
                <c:pt idx="883">
                  <c:v>10.7</c:v>
                </c:pt>
                <c:pt idx="884">
                  <c:v>10.7</c:v>
                </c:pt>
                <c:pt idx="885">
                  <c:v>10.7</c:v>
                </c:pt>
                <c:pt idx="886">
                  <c:v>10.7</c:v>
                </c:pt>
                <c:pt idx="887">
                  <c:v>10.7</c:v>
                </c:pt>
                <c:pt idx="888">
                  <c:v>10.7</c:v>
                </c:pt>
                <c:pt idx="889">
                  <c:v>10.7</c:v>
                </c:pt>
                <c:pt idx="890">
                  <c:v>10.7</c:v>
                </c:pt>
                <c:pt idx="891">
                  <c:v>10.7</c:v>
                </c:pt>
                <c:pt idx="892">
                  <c:v>10.7</c:v>
                </c:pt>
                <c:pt idx="893">
                  <c:v>10.7</c:v>
                </c:pt>
                <c:pt idx="894">
                  <c:v>10.7</c:v>
                </c:pt>
                <c:pt idx="895">
                  <c:v>10.7</c:v>
                </c:pt>
                <c:pt idx="896">
                  <c:v>10.7</c:v>
                </c:pt>
                <c:pt idx="897">
                  <c:v>10.7</c:v>
                </c:pt>
                <c:pt idx="898">
                  <c:v>10.7</c:v>
                </c:pt>
                <c:pt idx="899">
                  <c:v>10.7</c:v>
                </c:pt>
                <c:pt idx="900">
                  <c:v>10.7</c:v>
                </c:pt>
                <c:pt idx="901">
                  <c:v>10.7</c:v>
                </c:pt>
                <c:pt idx="902">
                  <c:v>10.7</c:v>
                </c:pt>
                <c:pt idx="903">
                  <c:v>10.7</c:v>
                </c:pt>
                <c:pt idx="904">
                  <c:v>10.7</c:v>
                </c:pt>
                <c:pt idx="905">
                  <c:v>10.7</c:v>
                </c:pt>
                <c:pt idx="906">
                  <c:v>10.7</c:v>
                </c:pt>
                <c:pt idx="907">
                  <c:v>10.7</c:v>
                </c:pt>
                <c:pt idx="908">
                  <c:v>10.7</c:v>
                </c:pt>
                <c:pt idx="909">
                  <c:v>10.7</c:v>
                </c:pt>
                <c:pt idx="910">
                  <c:v>10.7</c:v>
                </c:pt>
                <c:pt idx="911">
                  <c:v>10.7</c:v>
                </c:pt>
                <c:pt idx="912">
                  <c:v>10.7</c:v>
                </c:pt>
                <c:pt idx="913">
                  <c:v>10.7</c:v>
                </c:pt>
                <c:pt idx="914">
                  <c:v>10.7</c:v>
                </c:pt>
                <c:pt idx="915">
                  <c:v>10.7</c:v>
                </c:pt>
                <c:pt idx="916">
                  <c:v>10.7</c:v>
                </c:pt>
                <c:pt idx="917">
                  <c:v>10.7</c:v>
                </c:pt>
                <c:pt idx="918">
                  <c:v>10.7</c:v>
                </c:pt>
                <c:pt idx="919">
                  <c:v>10.7</c:v>
                </c:pt>
                <c:pt idx="920">
                  <c:v>10.7</c:v>
                </c:pt>
                <c:pt idx="921">
                  <c:v>10.7</c:v>
                </c:pt>
                <c:pt idx="922">
                  <c:v>10.7</c:v>
                </c:pt>
                <c:pt idx="923">
                  <c:v>10.7</c:v>
                </c:pt>
                <c:pt idx="924">
                  <c:v>10.7</c:v>
                </c:pt>
                <c:pt idx="925">
                  <c:v>10.7</c:v>
                </c:pt>
                <c:pt idx="926">
                  <c:v>10.7</c:v>
                </c:pt>
                <c:pt idx="927">
                  <c:v>10.7</c:v>
                </c:pt>
                <c:pt idx="928">
                  <c:v>10.7</c:v>
                </c:pt>
                <c:pt idx="929">
                  <c:v>10.7</c:v>
                </c:pt>
                <c:pt idx="930">
                  <c:v>10.7</c:v>
                </c:pt>
                <c:pt idx="931">
                  <c:v>10.7</c:v>
                </c:pt>
                <c:pt idx="932">
                  <c:v>10.7</c:v>
                </c:pt>
                <c:pt idx="933">
                  <c:v>10.7</c:v>
                </c:pt>
                <c:pt idx="934">
                  <c:v>10.7</c:v>
                </c:pt>
                <c:pt idx="935">
                  <c:v>10.7</c:v>
                </c:pt>
                <c:pt idx="936">
                  <c:v>10.7</c:v>
                </c:pt>
                <c:pt idx="937">
                  <c:v>10.7</c:v>
                </c:pt>
                <c:pt idx="938">
                  <c:v>10.7</c:v>
                </c:pt>
                <c:pt idx="939">
                  <c:v>10.7</c:v>
                </c:pt>
                <c:pt idx="940">
                  <c:v>10.7</c:v>
                </c:pt>
                <c:pt idx="941">
                  <c:v>10.7</c:v>
                </c:pt>
                <c:pt idx="942">
                  <c:v>10.7</c:v>
                </c:pt>
                <c:pt idx="943">
                  <c:v>10.7</c:v>
                </c:pt>
                <c:pt idx="944">
                  <c:v>10.7</c:v>
                </c:pt>
                <c:pt idx="945">
                  <c:v>10.7</c:v>
                </c:pt>
                <c:pt idx="946">
                  <c:v>10.7</c:v>
                </c:pt>
                <c:pt idx="947">
                  <c:v>10.7</c:v>
                </c:pt>
                <c:pt idx="948">
                  <c:v>10.7</c:v>
                </c:pt>
                <c:pt idx="949">
                  <c:v>10.7</c:v>
                </c:pt>
                <c:pt idx="950">
                  <c:v>10.7</c:v>
                </c:pt>
                <c:pt idx="951">
                  <c:v>10.7</c:v>
                </c:pt>
                <c:pt idx="952">
                  <c:v>10.7</c:v>
                </c:pt>
                <c:pt idx="953">
                  <c:v>10.7</c:v>
                </c:pt>
                <c:pt idx="954">
                  <c:v>10.7</c:v>
                </c:pt>
                <c:pt idx="955">
                  <c:v>10.7</c:v>
                </c:pt>
                <c:pt idx="956">
                  <c:v>10.7</c:v>
                </c:pt>
                <c:pt idx="957">
                  <c:v>10.7</c:v>
                </c:pt>
                <c:pt idx="958">
                  <c:v>10.7</c:v>
                </c:pt>
                <c:pt idx="959">
                  <c:v>10.7</c:v>
                </c:pt>
                <c:pt idx="960">
                  <c:v>10.7</c:v>
                </c:pt>
                <c:pt idx="961">
                  <c:v>10.7</c:v>
                </c:pt>
                <c:pt idx="962">
                  <c:v>10.7</c:v>
                </c:pt>
                <c:pt idx="963">
                  <c:v>10.7</c:v>
                </c:pt>
                <c:pt idx="964">
                  <c:v>10.7</c:v>
                </c:pt>
                <c:pt idx="965">
                  <c:v>10.7</c:v>
                </c:pt>
                <c:pt idx="966">
                  <c:v>10.7</c:v>
                </c:pt>
                <c:pt idx="967">
                  <c:v>10.7</c:v>
                </c:pt>
                <c:pt idx="968">
                  <c:v>10.7</c:v>
                </c:pt>
                <c:pt idx="969">
                  <c:v>10.7</c:v>
                </c:pt>
                <c:pt idx="970">
                  <c:v>10.7</c:v>
                </c:pt>
                <c:pt idx="971">
                  <c:v>10.7</c:v>
                </c:pt>
                <c:pt idx="972">
                  <c:v>10.7</c:v>
                </c:pt>
                <c:pt idx="973">
                  <c:v>10.7</c:v>
                </c:pt>
                <c:pt idx="974">
                  <c:v>10.7</c:v>
                </c:pt>
                <c:pt idx="975">
                  <c:v>10.7</c:v>
                </c:pt>
                <c:pt idx="976">
                  <c:v>10.7</c:v>
                </c:pt>
                <c:pt idx="977">
                  <c:v>10.7</c:v>
                </c:pt>
                <c:pt idx="978">
                  <c:v>10.7</c:v>
                </c:pt>
                <c:pt idx="979">
                  <c:v>10.7</c:v>
                </c:pt>
                <c:pt idx="980">
                  <c:v>10.7</c:v>
                </c:pt>
                <c:pt idx="981">
                  <c:v>10.7</c:v>
                </c:pt>
                <c:pt idx="982">
                  <c:v>10.7</c:v>
                </c:pt>
                <c:pt idx="983">
                  <c:v>10.7</c:v>
                </c:pt>
                <c:pt idx="984">
                  <c:v>10.7</c:v>
                </c:pt>
                <c:pt idx="985">
                  <c:v>10.7</c:v>
                </c:pt>
                <c:pt idx="986">
                  <c:v>10.7</c:v>
                </c:pt>
                <c:pt idx="987">
                  <c:v>10.7</c:v>
                </c:pt>
                <c:pt idx="988">
                  <c:v>10.7</c:v>
                </c:pt>
                <c:pt idx="989">
                  <c:v>10.7</c:v>
                </c:pt>
                <c:pt idx="990">
                  <c:v>10.7</c:v>
                </c:pt>
                <c:pt idx="991">
                  <c:v>10.7</c:v>
                </c:pt>
                <c:pt idx="992">
                  <c:v>10.7</c:v>
                </c:pt>
                <c:pt idx="993">
                  <c:v>10.7</c:v>
                </c:pt>
                <c:pt idx="994">
                  <c:v>10.7</c:v>
                </c:pt>
                <c:pt idx="995">
                  <c:v>10.7</c:v>
                </c:pt>
                <c:pt idx="996">
                  <c:v>10.7</c:v>
                </c:pt>
                <c:pt idx="997">
                  <c:v>10.7</c:v>
                </c:pt>
                <c:pt idx="998">
                  <c:v>10.7</c:v>
                </c:pt>
                <c:pt idx="999">
                  <c:v>10.7</c:v>
                </c:pt>
                <c:pt idx="1000">
                  <c:v>10.7</c:v>
                </c:pt>
                <c:pt idx="1001">
                  <c:v>10.7</c:v>
                </c:pt>
                <c:pt idx="1002">
                  <c:v>10.7</c:v>
                </c:pt>
                <c:pt idx="1003">
                  <c:v>10.7</c:v>
                </c:pt>
                <c:pt idx="1004">
                  <c:v>10.7</c:v>
                </c:pt>
                <c:pt idx="1005">
                  <c:v>10.7</c:v>
                </c:pt>
                <c:pt idx="1006">
                  <c:v>10.7</c:v>
                </c:pt>
                <c:pt idx="1007">
                  <c:v>10.7</c:v>
                </c:pt>
                <c:pt idx="1008">
                  <c:v>10.7</c:v>
                </c:pt>
                <c:pt idx="1009">
                  <c:v>10.7</c:v>
                </c:pt>
                <c:pt idx="1010">
                  <c:v>10.7</c:v>
                </c:pt>
                <c:pt idx="1011">
                  <c:v>10.7</c:v>
                </c:pt>
                <c:pt idx="1012">
                  <c:v>10.7</c:v>
                </c:pt>
                <c:pt idx="1013">
                  <c:v>10.7</c:v>
                </c:pt>
                <c:pt idx="1014">
                  <c:v>10.7</c:v>
                </c:pt>
                <c:pt idx="1015">
                  <c:v>10.7</c:v>
                </c:pt>
                <c:pt idx="1016">
                  <c:v>10.7</c:v>
                </c:pt>
                <c:pt idx="1017">
                  <c:v>10.7</c:v>
                </c:pt>
                <c:pt idx="1018">
                  <c:v>10.7</c:v>
                </c:pt>
                <c:pt idx="1019">
                  <c:v>10.7</c:v>
                </c:pt>
                <c:pt idx="1020">
                  <c:v>10.7</c:v>
                </c:pt>
                <c:pt idx="1021">
                  <c:v>10.7</c:v>
                </c:pt>
                <c:pt idx="1022">
                  <c:v>10.7</c:v>
                </c:pt>
                <c:pt idx="1023">
                  <c:v>10.7</c:v>
                </c:pt>
                <c:pt idx="1024">
                  <c:v>10.7</c:v>
                </c:pt>
                <c:pt idx="1025">
                  <c:v>10.7</c:v>
                </c:pt>
                <c:pt idx="1026">
                  <c:v>10.7</c:v>
                </c:pt>
                <c:pt idx="1027">
                  <c:v>10.7</c:v>
                </c:pt>
                <c:pt idx="1028">
                  <c:v>10.7</c:v>
                </c:pt>
                <c:pt idx="1029">
                  <c:v>10.7</c:v>
                </c:pt>
                <c:pt idx="1030">
                  <c:v>10.7</c:v>
                </c:pt>
                <c:pt idx="1031">
                  <c:v>10.7</c:v>
                </c:pt>
                <c:pt idx="1032">
                  <c:v>10.7</c:v>
                </c:pt>
                <c:pt idx="1033">
                  <c:v>10.7</c:v>
                </c:pt>
                <c:pt idx="1034">
                  <c:v>10.7</c:v>
                </c:pt>
                <c:pt idx="1035">
                  <c:v>10.7</c:v>
                </c:pt>
                <c:pt idx="1036">
                  <c:v>10.7</c:v>
                </c:pt>
                <c:pt idx="1037">
                  <c:v>10.7</c:v>
                </c:pt>
                <c:pt idx="1038">
                  <c:v>10.7</c:v>
                </c:pt>
                <c:pt idx="1039">
                  <c:v>10.7</c:v>
                </c:pt>
                <c:pt idx="1040">
                  <c:v>10.7</c:v>
                </c:pt>
                <c:pt idx="1041">
                  <c:v>10.7</c:v>
                </c:pt>
                <c:pt idx="1042">
                  <c:v>10.7</c:v>
                </c:pt>
                <c:pt idx="1043">
                  <c:v>10.7</c:v>
                </c:pt>
                <c:pt idx="1044">
                  <c:v>10.7</c:v>
                </c:pt>
                <c:pt idx="1045">
                  <c:v>10.7</c:v>
                </c:pt>
                <c:pt idx="1046">
                  <c:v>10.7</c:v>
                </c:pt>
                <c:pt idx="1047">
                  <c:v>10.7</c:v>
                </c:pt>
                <c:pt idx="1048">
                  <c:v>10.7</c:v>
                </c:pt>
                <c:pt idx="1049">
                  <c:v>10.7</c:v>
                </c:pt>
                <c:pt idx="1050">
                  <c:v>10.7</c:v>
                </c:pt>
                <c:pt idx="1051">
                  <c:v>10.7</c:v>
                </c:pt>
                <c:pt idx="1052">
                  <c:v>10.7</c:v>
                </c:pt>
                <c:pt idx="1053">
                  <c:v>10.7</c:v>
                </c:pt>
                <c:pt idx="1054">
                  <c:v>10.7</c:v>
                </c:pt>
                <c:pt idx="1055">
                  <c:v>10.7</c:v>
                </c:pt>
                <c:pt idx="1056">
                  <c:v>10.7</c:v>
                </c:pt>
                <c:pt idx="1057">
                  <c:v>10.7</c:v>
                </c:pt>
                <c:pt idx="1058">
                  <c:v>10.7</c:v>
                </c:pt>
                <c:pt idx="1059">
                  <c:v>10.7</c:v>
                </c:pt>
                <c:pt idx="1060">
                  <c:v>10.7</c:v>
                </c:pt>
                <c:pt idx="1061">
                  <c:v>10.7</c:v>
                </c:pt>
                <c:pt idx="1062">
                  <c:v>10.7</c:v>
                </c:pt>
                <c:pt idx="1063">
                  <c:v>10.7</c:v>
                </c:pt>
                <c:pt idx="1064">
                  <c:v>10.7</c:v>
                </c:pt>
                <c:pt idx="1065">
                  <c:v>10.7</c:v>
                </c:pt>
                <c:pt idx="1066">
                  <c:v>10.7</c:v>
                </c:pt>
                <c:pt idx="1067">
                  <c:v>10.7</c:v>
                </c:pt>
                <c:pt idx="1068">
                  <c:v>10.7</c:v>
                </c:pt>
                <c:pt idx="1069">
                  <c:v>10.7</c:v>
                </c:pt>
                <c:pt idx="1070">
                  <c:v>10.7</c:v>
                </c:pt>
                <c:pt idx="1071">
                  <c:v>10.7</c:v>
                </c:pt>
                <c:pt idx="1072">
                  <c:v>10.7</c:v>
                </c:pt>
                <c:pt idx="1073">
                  <c:v>10.7</c:v>
                </c:pt>
                <c:pt idx="1074">
                  <c:v>10.7</c:v>
                </c:pt>
                <c:pt idx="1075">
                  <c:v>10.7</c:v>
                </c:pt>
                <c:pt idx="1076">
                  <c:v>10.7</c:v>
                </c:pt>
                <c:pt idx="1077">
                  <c:v>10.7</c:v>
                </c:pt>
                <c:pt idx="1078">
                  <c:v>10.7</c:v>
                </c:pt>
                <c:pt idx="1079">
                  <c:v>10.7</c:v>
                </c:pt>
                <c:pt idx="1080">
                  <c:v>10.7</c:v>
                </c:pt>
                <c:pt idx="1081">
                  <c:v>10.7</c:v>
                </c:pt>
                <c:pt idx="1082">
                  <c:v>10.7</c:v>
                </c:pt>
                <c:pt idx="1083">
                  <c:v>10.7</c:v>
                </c:pt>
                <c:pt idx="1084">
                  <c:v>10.7</c:v>
                </c:pt>
                <c:pt idx="1085">
                  <c:v>10.7</c:v>
                </c:pt>
                <c:pt idx="1086">
                  <c:v>10.7</c:v>
                </c:pt>
                <c:pt idx="1087">
                  <c:v>10.7</c:v>
                </c:pt>
                <c:pt idx="1088">
                  <c:v>10.7</c:v>
                </c:pt>
                <c:pt idx="1089">
                  <c:v>10.7</c:v>
                </c:pt>
                <c:pt idx="1090">
                  <c:v>10.7</c:v>
                </c:pt>
                <c:pt idx="1091">
                  <c:v>10.7</c:v>
                </c:pt>
                <c:pt idx="1092">
                  <c:v>10.7</c:v>
                </c:pt>
                <c:pt idx="1093">
                  <c:v>10.7</c:v>
                </c:pt>
                <c:pt idx="1094">
                  <c:v>10.7</c:v>
                </c:pt>
                <c:pt idx="1095">
                  <c:v>10.7</c:v>
                </c:pt>
                <c:pt idx="1096">
                  <c:v>10.7</c:v>
                </c:pt>
                <c:pt idx="1097">
                  <c:v>10.7</c:v>
                </c:pt>
                <c:pt idx="1098">
                  <c:v>10.7</c:v>
                </c:pt>
                <c:pt idx="1099">
                  <c:v>10.7</c:v>
                </c:pt>
                <c:pt idx="1100">
                  <c:v>10.7</c:v>
                </c:pt>
                <c:pt idx="1101">
                  <c:v>10.7</c:v>
                </c:pt>
                <c:pt idx="1102">
                  <c:v>10.7</c:v>
                </c:pt>
                <c:pt idx="1103">
                  <c:v>10.7</c:v>
                </c:pt>
                <c:pt idx="1104">
                  <c:v>10.7</c:v>
                </c:pt>
                <c:pt idx="1105">
                  <c:v>10.7</c:v>
                </c:pt>
                <c:pt idx="1106">
                  <c:v>10.7</c:v>
                </c:pt>
                <c:pt idx="1107">
                  <c:v>10.7</c:v>
                </c:pt>
                <c:pt idx="1108">
                  <c:v>10.7</c:v>
                </c:pt>
                <c:pt idx="1109">
                  <c:v>10.7</c:v>
                </c:pt>
                <c:pt idx="1110">
                  <c:v>10.7</c:v>
                </c:pt>
                <c:pt idx="1111">
                  <c:v>10.7</c:v>
                </c:pt>
                <c:pt idx="1112">
                  <c:v>10.7</c:v>
                </c:pt>
                <c:pt idx="1113">
                  <c:v>10.7</c:v>
                </c:pt>
                <c:pt idx="1114">
                  <c:v>10.7</c:v>
                </c:pt>
                <c:pt idx="1115">
                  <c:v>10.7</c:v>
                </c:pt>
                <c:pt idx="1116">
                  <c:v>10.7</c:v>
                </c:pt>
                <c:pt idx="1117">
                  <c:v>10.7</c:v>
                </c:pt>
                <c:pt idx="1118">
                  <c:v>10.7</c:v>
                </c:pt>
                <c:pt idx="1119">
                  <c:v>10.7</c:v>
                </c:pt>
                <c:pt idx="1120">
                  <c:v>10.7</c:v>
                </c:pt>
                <c:pt idx="1121">
                  <c:v>10.7</c:v>
                </c:pt>
                <c:pt idx="1122">
                  <c:v>10.7</c:v>
                </c:pt>
                <c:pt idx="1123">
                  <c:v>10.7</c:v>
                </c:pt>
                <c:pt idx="1124">
                  <c:v>10.7</c:v>
                </c:pt>
                <c:pt idx="1125">
                  <c:v>10.7</c:v>
                </c:pt>
                <c:pt idx="1126">
                  <c:v>10.7</c:v>
                </c:pt>
                <c:pt idx="1127">
                  <c:v>10.7</c:v>
                </c:pt>
                <c:pt idx="1128">
                  <c:v>10.7</c:v>
                </c:pt>
                <c:pt idx="1129">
                  <c:v>10.7</c:v>
                </c:pt>
                <c:pt idx="1130">
                  <c:v>10.7</c:v>
                </c:pt>
                <c:pt idx="1131">
                  <c:v>10.7</c:v>
                </c:pt>
                <c:pt idx="1132">
                  <c:v>10.7</c:v>
                </c:pt>
                <c:pt idx="1133">
                  <c:v>10.7</c:v>
                </c:pt>
                <c:pt idx="1134">
                  <c:v>10.7</c:v>
                </c:pt>
                <c:pt idx="1135">
                  <c:v>10.7</c:v>
                </c:pt>
                <c:pt idx="1136">
                  <c:v>10.7</c:v>
                </c:pt>
                <c:pt idx="1137">
                  <c:v>10.7</c:v>
                </c:pt>
                <c:pt idx="1138">
                  <c:v>10.7</c:v>
                </c:pt>
                <c:pt idx="1139">
                  <c:v>10.7</c:v>
                </c:pt>
                <c:pt idx="1140">
                  <c:v>10.7</c:v>
                </c:pt>
                <c:pt idx="1141">
                  <c:v>10.7</c:v>
                </c:pt>
                <c:pt idx="1142">
                  <c:v>10.7</c:v>
                </c:pt>
                <c:pt idx="1143">
                  <c:v>10.7</c:v>
                </c:pt>
                <c:pt idx="1144">
                  <c:v>10.7</c:v>
                </c:pt>
                <c:pt idx="1145">
                  <c:v>10.7</c:v>
                </c:pt>
                <c:pt idx="1146">
                  <c:v>10.7</c:v>
                </c:pt>
                <c:pt idx="1147">
                  <c:v>10.7</c:v>
                </c:pt>
                <c:pt idx="1148">
                  <c:v>10.7</c:v>
                </c:pt>
                <c:pt idx="1149">
                  <c:v>10.7</c:v>
                </c:pt>
                <c:pt idx="1150">
                  <c:v>10.7</c:v>
                </c:pt>
                <c:pt idx="1151">
                  <c:v>10.7</c:v>
                </c:pt>
                <c:pt idx="1152">
                  <c:v>10.7</c:v>
                </c:pt>
                <c:pt idx="1153">
                  <c:v>10.7</c:v>
                </c:pt>
                <c:pt idx="1154">
                  <c:v>10.7</c:v>
                </c:pt>
                <c:pt idx="1155">
                  <c:v>10.7</c:v>
                </c:pt>
                <c:pt idx="1156">
                  <c:v>10.7</c:v>
                </c:pt>
                <c:pt idx="1157">
                  <c:v>10.7</c:v>
                </c:pt>
                <c:pt idx="1158">
                  <c:v>10.7</c:v>
                </c:pt>
                <c:pt idx="1159">
                  <c:v>10.7</c:v>
                </c:pt>
                <c:pt idx="1160">
                  <c:v>10.7</c:v>
                </c:pt>
                <c:pt idx="1161">
                  <c:v>10.7</c:v>
                </c:pt>
                <c:pt idx="1162">
                  <c:v>10.7</c:v>
                </c:pt>
                <c:pt idx="1163">
                  <c:v>10.7</c:v>
                </c:pt>
                <c:pt idx="1164">
                  <c:v>10.7</c:v>
                </c:pt>
                <c:pt idx="1165">
                  <c:v>10.7</c:v>
                </c:pt>
                <c:pt idx="1166">
                  <c:v>10.7</c:v>
                </c:pt>
                <c:pt idx="1167">
                  <c:v>10.7</c:v>
                </c:pt>
                <c:pt idx="1168">
                  <c:v>10.7</c:v>
                </c:pt>
                <c:pt idx="1169">
                  <c:v>10.7</c:v>
                </c:pt>
                <c:pt idx="1170">
                  <c:v>10.7</c:v>
                </c:pt>
                <c:pt idx="1171">
                  <c:v>10.7</c:v>
                </c:pt>
                <c:pt idx="1172">
                  <c:v>10.7</c:v>
                </c:pt>
                <c:pt idx="1173">
                  <c:v>10.7</c:v>
                </c:pt>
                <c:pt idx="1174">
                  <c:v>10.7</c:v>
                </c:pt>
                <c:pt idx="1175">
                  <c:v>10.7</c:v>
                </c:pt>
                <c:pt idx="1176">
                  <c:v>10.7</c:v>
                </c:pt>
                <c:pt idx="1177">
                  <c:v>10.7</c:v>
                </c:pt>
                <c:pt idx="1178">
                  <c:v>10.7</c:v>
                </c:pt>
                <c:pt idx="1179">
                  <c:v>10.7</c:v>
                </c:pt>
                <c:pt idx="1180">
                  <c:v>10.7</c:v>
                </c:pt>
                <c:pt idx="1181">
                  <c:v>10.7</c:v>
                </c:pt>
                <c:pt idx="1182">
                  <c:v>10.7</c:v>
                </c:pt>
                <c:pt idx="1183">
                  <c:v>10.7</c:v>
                </c:pt>
                <c:pt idx="1184">
                  <c:v>10.7</c:v>
                </c:pt>
                <c:pt idx="1185">
                  <c:v>10.7</c:v>
                </c:pt>
                <c:pt idx="1186">
                  <c:v>10.7</c:v>
                </c:pt>
                <c:pt idx="1187">
                  <c:v>10.7</c:v>
                </c:pt>
                <c:pt idx="1188">
                  <c:v>10.7</c:v>
                </c:pt>
                <c:pt idx="1189">
                  <c:v>10.7</c:v>
                </c:pt>
                <c:pt idx="1190">
                  <c:v>10.7</c:v>
                </c:pt>
                <c:pt idx="1191">
                  <c:v>10.7</c:v>
                </c:pt>
                <c:pt idx="1192">
                  <c:v>10.7</c:v>
                </c:pt>
                <c:pt idx="1193">
                  <c:v>10.7</c:v>
                </c:pt>
                <c:pt idx="1194">
                  <c:v>10.7</c:v>
                </c:pt>
                <c:pt idx="1195">
                  <c:v>10.7</c:v>
                </c:pt>
                <c:pt idx="1196">
                  <c:v>10.7</c:v>
                </c:pt>
                <c:pt idx="1197">
                  <c:v>10.7</c:v>
                </c:pt>
                <c:pt idx="1198">
                  <c:v>10.7</c:v>
                </c:pt>
                <c:pt idx="1199">
                  <c:v>10.7</c:v>
                </c:pt>
                <c:pt idx="1200">
                  <c:v>10.7</c:v>
                </c:pt>
                <c:pt idx="1201">
                  <c:v>10.7</c:v>
                </c:pt>
                <c:pt idx="1202">
                  <c:v>10.7</c:v>
                </c:pt>
                <c:pt idx="1203">
                  <c:v>10.7</c:v>
                </c:pt>
                <c:pt idx="1204">
                  <c:v>10.7</c:v>
                </c:pt>
                <c:pt idx="1205">
                  <c:v>10.7</c:v>
                </c:pt>
                <c:pt idx="1206">
                  <c:v>10.7</c:v>
                </c:pt>
                <c:pt idx="1207">
                  <c:v>10.7</c:v>
                </c:pt>
                <c:pt idx="1208">
                  <c:v>10.7</c:v>
                </c:pt>
                <c:pt idx="1209">
                  <c:v>10.7</c:v>
                </c:pt>
                <c:pt idx="1210">
                  <c:v>10.7</c:v>
                </c:pt>
                <c:pt idx="1211">
                  <c:v>10.7</c:v>
                </c:pt>
                <c:pt idx="1212">
                  <c:v>10.7</c:v>
                </c:pt>
                <c:pt idx="1213">
                  <c:v>10.7</c:v>
                </c:pt>
                <c:pt idx="1214">
                  <c:v>10.7</c:v>
                </c:pt>
                <c:pt idx="1215">
                  <c:v>10.7</c:v>
                </c:pt>
                <c:pt idx="1216">
                  <c:v>10.7</c:v>
                </c:pt>
                <c:pt idx="1217">
                  <c:v>10.7</c:v>
                </c:pt>
                <c:pt idx="1218">
                  <c:v>10.7</c:v>
                </c:pt>
                <c:pt idx="1219">
                  <c:v>10.7</c:v>
                </c:pt>
                <c:pt idx="1220">
                  <c:v>10.7</c:v>
                </c:pt>
                <c:pt idx="1221">
                  <c:v>10.7</c:v>
                </c:pt>
                <c:pt idx="1222">
                  <c:v>10.7</c:v>
                </c:pt>
                <c:pt idx="1223">
                  <c:v>10.7</c:v>
                </c:pt>
                <c:pt idx="1224">
                  <c:v>10.7</c:v>
                </c:pt>
                <c:pt idx="1225">
                  <c:v>10.7</c:v>
                </c:pt>
                <c:pt idx="1226">
                  <c:v>10.7</c:v>
                </c:pt>
                <c:pt idx="1227">
                  <c:v>10.7</c:v>
                </c:pt>
                <c:pt idx="1228">
                  <c:v>10.7</c:v>
                </c:pt>
                <c:pt idx="1229">
                  <c:v>10.7</c:v>
                </c:pt>
                <c:pt idx="1230">
                  <c:v>10.7</c:v>
                </c:pt>
                <c:pt idx="1231">
                  <c:v>10.7</c:v>
                </c:pt>
                <c:pt idx="1232">
                  <c:v>10.7</c:v>
                </c:pt>
                <c:pt idx="1233">
                  <c:v>10.7</c:v>
                </c:pt>
                <c:pt idx="1234">
                  <c:v>10.7</c:v>
                </c:pt>
                <c:pt idx="1235">
                  <c:v>10.7</c:v>
                </c:pt>
                <c:pt idx="1236">
                  <c:v>10.7</c:v>
                </c:pt>
                <c:pt idx="1237">
                  <c:v>10.7</c:v>
                </c:pt>
                <c:pt idx="1238">
                  <c:v>10.7</c:v>
                </c:pt>
                <c:pt idx="1239">
                  <c:v>10.7</c:v>
                </c:pt>
                <c:pt idx="1240">
                  <c:v>10.7</c:v>
                </c:pt>
                <c:pt idx="1241">
                  <c:v>10.7</c:v>
                </c:pt>
                <c:pt idx="1242">
                  <c:v>10.7</c:v>
                </c:pt>
                <c:pt idx="1243">
                  <c:v>10.7</c:v>
                </c:pt>
                <c:pt idx="1244">
                  <c:v>10.7</c:v>
                </c:pt>
                <c:pt idx="1245">
                  <c:v>10.7</c:v>
                </c:pt>
                <c:pt idx="1246">
                  <c:v>10.7</c:v>
                </c:pt>
                <c:pt idx="1247">
                  <c:v>10.7</c:v>
                </c:pt>
                <c:pt idx="1248">
                  <c:v>10.7</c:v>
                </c:pt>
                <c:pt idx="1249">
                  <c:v>10.7</c:v>
                </c:pt>
                <c:pt idx="1250">
                  <c:v>10.7</c:v>
                </c:pt>
                <c:pt idx="1251">
                  <c:v>10.7</c:v>
                </c:pt>
                <c:pt idx="1252">
                  <c:v>10.7</c:v>
                </c:pt>
                <c:pt idx="1253">
                  <c:v>10.7</c:v>
                </c:pt>
                <c:pt idx="1254">
                  <c:v>10.7</c:v>
                </c:pt>
                <c:pt idx="1255">
                  <c:v>10.7</c:v>
                </c:pt>
                <c:pt idx="1256">
                  <c:v>10.7</c:v>
                </c:pt>
                <c:pt idx="1257">
                  <c:v>10.7</c:v>
                </c:pt>
                <c:pt idx="1258">
                  <c:v>10.7</c:v>
                </c:pt>
                <c:pt idx="1259">
                  <c:v>10.7</c:v>
                </c:pt>
                <c:pt idx="1260">
                  <c:v>10.7</c:v>
                </c:pt>
                <c:pt idx="1261">
                  <c:v>10.7</c:v>
                </c:pt>
                <c:pt idx="1262">
                  <c:v>10.7</c:v>
                </c:pt>
                <c:pt idx="1263">
                  <c:v>10.7</c:v>
                </c:pt>
                <c:pt idx="1264">
                  <c:v>10.7</c:v>
                </c:pt>
                <c:pt idx="1265">
                  <c:v>10.7</c:v>
                </c:pt>
                <c:pt idx="1266">
                  <c:v>10.7</c:v>
                </c:pt>
                <c:pt idx="1267">
                  <c:v>10.7</c:v>
                </c:pt>
                <c:pt idx="1268">
                  <c:v>10.7</c:v>
                </c:pt>
                <c:pt idx="1269">
                  <c:v>10.7</c:v>
                </c:pt>
                <c:pt idx="1270">
                  <c:v>10.7</c:v>
                </c:pt>
                <c:pt idx="1271">
                  <c:v>10.7</c:v>
                </c:pt>
                <c:pt idx="1272">
                  <c:v>10.7</c:v>
                </c:pt>
                <c:pt idx="1273">
                  <c:v>10.7</c:v>
                </c:pt>
                <c:pt idx="1274">
                  <c:v>10.7</c:v>
                </c:pt>
                <c:pt idx="1275">
                  <c:v>10.7</c:v>
                </c:pt>
                <c:pt idx="1276">
                  <c:v>10.7</c:v>
                </c:pt>
                <c:pt idx="1277">
                  <c:v>10.7</c:v>
                </c:pt>
                <c:pt idx="1278">
                  <c:v>10.7</c:v>
                </c:pt>
                <c:pt idx="1279">
                  <c:v>10.7</c:v>
                </c:pt>
                <c:pt idx="1280">
                  <c:v>10.7</c:v>
                </c:pt>
                <c:pt idx="1281">
                  <c:v>10.7</c:v>
                </c:pt>
                <c:pt idx="1282">
                  <c:v>10.7</c:v>
                </c:pt>
                <c:pt idx="1283">
                  <c:v>10.7</c:v>
                </c:pt>
                <c:pt idx="1284">
                  <c:v>10.7</c:v>
                </c:pt>
                <c:pt idx="1285">
                  <c:v>10.7</c:v>
                </c:pt>
                <c:pt idx="1286">
                  <c:v>10.7</c:v>
                </c:pt>
                <c:pt idx="1287">
                  <c:v>10.7</c:v>
                </c:pt>
                <c:pt idx="1288">
                  <c:v>10.7</c:v>
                </c:pt>
                <c:pt idx="1289">
                  <c:v>10.7</c:v>
                </c:pt>
                <c:pt idx="1290">
                  <c:v>10.7</c:v>
                </c:pt>
                <c:pt idx="1291">
                  <c:v>10.7</c:v>
                </c:pt>
                <c:pt idx="1292">
                  <c:v>10.7</c:v>
                </c:pt>
                <c:pt idx="1293">
                  <c:v>10.7</c:v>
                </c:pt>
                <c:pt idx="1294">
                  <c:v>10.7</c:v>
                </c:pt>
                <c:pt idx="1295">
                  <c:v>10.7</c:v>
                </c:pt>
                <c:pt idx="1296">
                  <c:v>10.7</c:v>
                </c:pt>
                <c:pt idx="1297">
                  <c:v>10.7</c:v>
                </c:pt>
                <c:pt idx="1298">
                  <c:v>10.7</c:v>
                </c:pt>
                <c:pt idx="1299">
                  <c:v>10.7</c:v>
                </c:pt>
                <c:pt idx="1300">
                  <c:v>10.7</c:v>
                </c:pt>
                <c:pt idx="1301">
                  <c:v>10.7</c:v>
                </c:pt>
                <c:pt idx="1302">
                  <c:v>10.7</c:v>
                </c:pt>
                <c:pt idx="1303">
                  <c:v>10.7</c:v>
                </c:pt>
                <c:pt idx="1304">
                  <c:v>10.7</c:v>
                </c:pt>
                <c:pt idx="1305">
                  <c:v>10.7</c:v>
                </c:pt>
                <c:pt idx="1306">
                  <c:v>10.7</c:v>
                </c:pt>
                <c:pt idx="1307">
                  <c:v>10.7</c:v>
                </c:pt>
                <c:pt idx="1308">
                  <c:v>10.7</c:v>
                </c:pt>
                <c:pt idx="1309">
                  <c:v>10.7</c:v>
                </c:pt>
                <c:pt idx="1310">
                  <c:v>10.7</c:v>
                </c:pt>
                <c:pt idx="1311">
                  <c:v>10.7</c:v>
                </c:pt>
                <c:pt idx="1312">
                  <c:v>10.7</c:v>
                </c:pt>
                <c:pt idx="1313">
                  <c:v>10.7</c:v>
                </c:pt>
                <c:pt idx="1314">
                  <c:v>10.7</c:v>
                </c:pt>
                <c:pt idx="1315">
                  <c:v>10.7</c:v>
                </c:pt>
                <c:pt idx="1316">
                  <c:v>10.7</c:v>
                </c:pt>
                <c:pt idx="1317">
                  <c:v>10.7</c:v>
                </c:pt>
                <c:pt idx="1318">
                  <c:v>10.7</c:v>
                </c:pt>
                <c:pt idx="1319">
                  <c:v>10.7</c:v>
                </c:pt>
                <c:pt idx="1320">
                  <c:v>10.7</c:v>
                </c:pt>
                <c:pt idx="1321">
                  <c:v>10.7</c:v>
                </c:pt>
                <c:pt idx="1322">
                  <c:v>10.7</c:v>
                </c:pt>
                <c:pt idx="1323">
                  <c:v>10.7</c:v>
                </c:pt>
                <c:pt idx="1324">
                  <c:v>10.7</c:v>
                </c:pt>
                <c:pt idx="1325">
                  <c:v>10.7</c:v>
                </c:pt>
                <c:pt idx="1326">
                  <c:v>10.7</c:v>
                </c:pt>
                <c:pt idx="1327">
                  <c:v>10.7</c:v>
                </c:pt>
                <c:pt idx="1328">
                  <c:v>10.7</c:v>
                </c:pt>
                <c:pt idx="1329">
                  <c:v>10.7</c:v>
                </c:pt>
                <c:pt idx="1330">
                  <c:v>10.7</c:v>
                </c:pt>
                <c:pt idx="1331">
                  <c:v>10.7</c:v>
                </c:pt>
                <c:pt idx="1332">
                  <c:v>10.7</c:v>
                </c:pt>
                <c:pt idx="1333">
                  <c:v>10.7</c:v>
                </c:pt>
                <c:pt idx="1334">
                  <c:v>10.7</c:v>
                </c:pt>
                <c:pt idx="1335">
                  <c:v>10.7</c:v>
                </c:pt>
                <c:pt idx="1336">
                  <c:v>10.7</c:v>
                </c:pt>
                <c:pt idx="1337">
                  <c:v>10.7</c:v>
                </c:pt>
                <c:pt idx="1338">
                  <c:v>10.7</c:v>
                </c:pt>
                <c:pt idx="1339">
                  <c:v>10.7</c:v>
                </c:pt>
                <c:pt idx="1340">
                  <c:v>10.7</c:v>
                </c:pt>
                <c:pt idx="1341">
                  <c:v>10.7</c:v>
                </c:pt>
                <c:pt idx="1342">
                  <c:v>10.7</c:v>
                </c:pt>
                <c:pt idx="1343">
                  <c:v>10.7</c:v>
                </c:pt>
                <c:pt idx="1344">
                  <c:v>10.7</c:v>
                </c:pt>
                <c:pt idx="1345">
                  <c:v>10.7</c:v>
                </c:pt>
                <c:pt idx="1346">
                  <c:v>10.7</c:v>
                </c:pt>
                <c:pt idx="1347">
                  <c:v>10.7</c:v>
                </c:pt>
                <c:pt idx="1348">
                  <c:v>10.7</c:v>
                </c:pt>
                <c:pt idx="1349">
                  <c:v>10.7</c:v>
                </c:pt>
                <c:pt idx="1350">
                  <c:v>10.7</c:v>
                </c:pt>
                <c:pt idx="1351">
                  <c:v>10.7</c:v>
                </c:pt>
                <c:pt idx="1352">
                  <c:v>10.7</c:v>
                </c:pt>
                <c:pt idx="1353">
                  <c:v>10.7</c:v>
                </c:pt>
                <c:pt idx="1354">
                  <c:v>10.7</c:v>
                </c:pt>
                <c:pt idx="1355">
                  <c:v>10.7</c:v>
                </c:pt>
                <c:pt idx="1356">
                  <c:v>10.7</c:v>
                </c:pt>
                <c:pt idx="1357">
                  <c:v>10.7</c:v>
                </c:pt>
                <c:pt idx="1358">
                  <c:v>10.7</c:v>
                </c:pt>
                <c:pt idx="1359">
                  <c:v>10.7</c:v>
                </c:pt>
                <c:pt idx="1360">
                  <c:v>10.7</c:v>
                </c:pt>
                <c:pt idx="1361">
                  <c:v>10.7</c:v>
                </c:pt>
                <c:pt idx="1362">
                  <c:v>10.7</c:v>
                </c:pt>
                <c:pt idx="1363">
                  <c:v>10.7</c:v>
                </c:pt>
                <c:pt idx="1364">
                  <c:v>10.7</c:v>
                </c:pt>
                <c:pt idx="1365">
                  <c:v>10.7</c:v>
                </c:pt>
                <c:pt idx="1366">
                  <c:v>10.7</c:v>
                </c:pt>
                <c:pt idx="1367">
                  <c:v>10.7</c:v>
                </c:pt>
                <c:pt idx="1368">
                  <c:v>10.7</c:v>
                </c:pt>
                <c:pt idx="1369">
                  <c:v>10.7</c:v>
                </c:pt>
                <c:pt idx="1370">
                  <c:v>10.7</c:v>
                </c:pt>
                <c:pt idx="1371">
                  <c:v>10.7</c:v>
                </c:pt>
                <c:pt idx="1372">
                  <c:v>10.7</c:v>
                </c:pt>
                <c:pt idx="1373">
                  <c:v>10.7</c:v>
                </c:pt>
                <c:pt idx="1374">
                  <c:v>10.7</c:v>
                </c:pt>
                <c:pt idx="1375">
                  <c:v>10.7</c:v>
                </c:pt>
                <c:pt idx="1376">
                  <c:v>10.7</c:v>
                </c:pt>
                <c:pt idx="1377">
                  <c:v>10.7</c:v>
                </c:pt>
                <c:pt idx="1378">
                  <c:v>10.7</c:v>
                </c:pt>
                <c:pt idx="1379">
                  <c:v>10.7</c:v>
                </c:pt>
                <c:pt idx="1380">
                  <c:v>10.7</c:v>
                </c:pt>
                <c:pt idx="1381">
                  <c:v>10.7</c:v>
                </c:pt>
                <c:pt idx="1382">
                  <c:v>10.7</c:v>
                </c:pt>
                <c:pt idx="1383">
                  <c:v>10.7</c:v>
                </c:pt>
                <c:pt idx="1384">
                  <c:v>10.7</c:v>
                </c:pt>
                <c:pt idx="1385">
                  <c:v>10.7</c:v>
                </c:pt>
                <c:pt idx="1386">
                  <c:v>10.7</c:v>
                </c:pt>
                <c:pt idx="1387">
                  <c:v>10.7</c:v>
                </c:pt>
                <c:pt idx="1388">
                  <c:v>10.7</c:v>
                </c:pt>
                <c:pt idx="1389">
                  <c:v>10.7</c:v>
                </c:pt>
                <c:pt idx="1390">
                  <c:v>10.7</c:v>
                </c:pt>
                <c:pt idx="1391">
                  <c:v>10.7</c:v>
                </c:pt>
                <c:pt idx="1392">
                  <c:v>10.7</c:v>
                </c:pt>
                <c:pt idx="1393">
                  <c:v>10.7</c:v>
                </c:pt>
                <c:pt idx="1394">
                  <c:v>10.7</c:v>
                </c:pt>
                <c:pt idx="1395">
                  <c:v>10.7</c:v>
                </c:pt>
                <c:pt idx="1396">
                  <c:v>10.7</c:v>
                </c:pt>
                <c:pt idx="1397">
                  <c:v>10.7</c:v>
                </c:pt>
                <c:pt idx="1398">
                  <c:v>10.7</c:v>
                </c:pt>
                <c:pt idx="1399">
                  <c:v>10.7</c:v>
                </c:pt>
                <c:pt idx="1400">
                  <c:v>10.7</c:v>
                </c:pt>
                <c:pt idx="1401">
                  <c:v>10.7</c:v>
                </c:pt>
                <c:pt idx="1402">
                  <c:v>10.7</c:v>
                </c:pt>
                <c:pt idx="1403">
                  <c:v>10.7</c:v>
                </c:pt>
                <c:pt idx="1404">
                  <c:v>10.7</c:v>
                </c:pt>
                <c:pt idx="1405">
                  <c:v>10.7</c:v>
                </c:pt>
                <c:pt idx="1406">
                  <c:v>10.7</c:v>
                </c:pt>
                <c:pt idx="1407">
                  <c:v>10.7</c:v>
                </c:pt>
                <c:pt idx="1408">
                  <c:v>10.7</c:v>
                </c:pt>
                <c:pt idx="1409">
                  <c:v>10.7</c:v>
                </c:pt>
                <c:pt idx="1410">
                  <c:v>10.7</c:v>
                </c:pt>
                <c:pt idx="1411">
                  <c:v>10.7</c:v>
                </c:pt>
                <c:pt idx="1412">
                  <c:v>10.7</c:v>
                </c:pt>
                <c:pt idx="1413">
                  <c:v>10.7</c:v>
                </c:pt>
                <c:pt idx="1414">
                  <c:v>10.7</c:v>
                </c:pt>
                <c:pt idx="1415">
                  <c:v>10.7</c:v>
                </c:pt>
                <c:pt idx="1416">
                  <c:v>10.7</c:v>
                </c:pt>
                <c:pt idx="1417">
                  <c:v>10.7</c:v>
                </c:pt>
                <c:pt idx="1418">
                  <c:v>10.7</c:v>
                </c:pt>
                <c:pt idx="1419">
                  <c:v>10.7</c:v>
                </c:pt>
                <c:pt idx="1420">
                  <c:v>10.7</c:v>
                </c:pt>
                <c:pt idx="1421">
                  <c:v>10.7</c:v>
                </c:pt>
                <c:pt idx="1422">
                  <c:v>10.7</c:v>
                </c:pt>
                <c:pt idx="1423">
                  <c:v>10.7</c:v>
                </c:pt>
                <c:pt idx="1424">
                  <c:v>10.7</c:v>
                </c:pt>
                <c:pt idx="1425">
                  <c:v>10.7</c:v>
                </c:pt>
                <c:pt idx="1426">
                  <c:v>10.7</c:v>
                </c:pt>
                <c:pt idx="1427">
                  <c:v>10.7</c:v>
                </c:pt>
                <c:pt idx="1428">
                  <c:v>10.7</c:v>
                </c:pt>
                <c:pt idx="1429">
                  <c:v>10.7</c:v>
                </c:pt>
                <c:pt idx="1430">
                  <c:v>10.7</c:v>
                </c:pt>
                <c:pt idx="1431">
                  <c:v>10.7</c:v>
                </c:pt>
                <c:pt idx="1432">
                  <c:v>10.7</c:v>
                </c:pt>
                <c:pt idx="1433">
                  <c:v>10.7</c:v>
                </c:pt>
                <c:pt idx="1434">
                  <c:v>10.7</c:v>
                </c:pt>
                <c:pt idx="1435">
                  <c:v>10.7</c:v>
                </c:pt>
                <c:pt idx="1436">
                  <c:v>10.7</c:v>
                </c:pt>
                <c:pt idx="1437">
                  <c:v>10.7</c:v>
                </c:pt>
                <c:pt idx="1438">
                  <c:v>10.7</c:v>
                </c:pt>
                <c:pt idx="1439">
                  <c:v>10.7</c:v>
                </c:pt>
                <c:pt idx="1440">
                  <c:v>10.7</c:v>
                </c:pt>
                <c:pt idx="1441">
                  <c:v>10.7</c:v>
                </c:pt>
                <c:pt idx="1442">
                  <c:v>10.7</c:v>
                </c:pt>
                <c:pt idx="1443">
                  <c:v>10.7</c:v>
                </c:pt>
                <c:pt idx="1444">
                  <c:v>10.7</c:v>
                </c:pt>
                <c:pt idx="1445">
                  <c:v>10.7</c:v>
                </c:pt>
                <c:pt idx="1446">
                  <c:v>10.7</c:v>
                </c:pt>
                <c:pt idx="1447">
                  <c:v>10.7</c:v>
                </c:pt>
                <c:pt idx="1448">
                  <c:v>10.7</c:v>
                </c:pt>
                <c:pt idx="1449">
                  <c:v>10.7</c:v>
                </c:pt>
                <c:pt idx="1450">
                  <c:v>10.7</c:v>
                </c:pt>
                <c:pt idx="1451">
                  <c:v>10.7</c:v>
                </c:pt>
                <c:pt idx="1452">
                  <c:v>10.7</c:v>
                </c:pt>
                <c:pt idx="1453">
                  <c:v>10.7</c:v>
                </c:pt>
                <c:pt idx="1454">
                  <c:v>10.7</c:v>
                </c:pt>
                <c:pt idx="1455">
                  <c:v>10.7</c:v>
                </c:pt>
                <c:pt idx="1456">
                  <c:v>10.7</c:v>
                </c:pt>
                <c:pt idx="1457">
                  <c:v>10.7</c:v>
                </c:pt>
                <c:pt idx="1458">
                  <c:v>10.7</c:v>
                </c:pt>
                <c:pt idx="1459">
                  <c:v>10.7</c:v>
                </c:pt>
                <c:pt idx="1460">
                  <c:v>10.7</c:v>
                </c:pt>
                <c:pt idx="1461">
                  <c:v>10.7</c:v>
                </c:pt>
                <c:pt idx="1462">
                  <c:v>10.7</c:v>
                </c:pt>
                <c:pt idx="1463">
                  <c:v>10.7</c:v>
                </c:pt>
                <c:pt idx="1464">
                  <c:v>10.7</c:v>
                </c:pt>
                <c:pt idx="1465">
                  <c:v>10.7</c:v>
                </c:pt>
                <c:pt idx="1466">
                  <c:v>10.7</c:v>
                </c:pt>
                <c:pt idx="1467">
                  <c:v>10.7</c:v>
                </c:pt>
                <c:pt idx="1468">
                  <c:v>10.7</c:v>
                </c:pt>
                <c:pt idx="1469">
                  <c:v>10.7</c:v>
                </c:pt>
                <c:pt idx="1470">
                  <c:v>10.7</c:v>
                </c:pt>
                <c:pt idx="1471">
                  <c:v>10.7</c:v>
                </c:pt>
                <c:pt idx="1472">
                  <c:v>10.7</c:v>
                </c:pt>
                <c:pt idx="1473">
                  <c:v>10.7</c:v>
                </c:pt>
                <c:pt idx="1474">
                  <c:v>10.7</c:v>
                </c:pt>
                <c:pt idx="1475">
                  <c:v>10.7</c:v>
                </c:pt>
                <c:pt idx="1476">
                  <c:v>10.7</c:v>
                </c:pt>
                <c:pt idx="1477">
                  <c:v>10.7</c:v>
                </c:pt>
                <c:pt idx="1478">
                  <c:v>10.7</c:v>
                </c:pt>
                <c:pt idx="1479">
                  <c:v>10.7</c:v>
                </c:pt>
                <c:pt idx="1480">
                  <c:v>10.7</c:v>
                </c:pt>
                <c:pt idx="1481">
                  <c:v>10.7</c:v>
                </c:pt>
                <c:pt idx="1482">
                  <c:v>10.7</c:v>
                </c:pt>
                <c:pt idx="1483">
                  <c:v>10.7</c:v>
                </c:pt>
                <c:pt idx="1484">
                  <c:v>10.7</c:v>
                </c:pt>
                <c:pt idx="1485">
                  <c:v>10.7</c:v>
                </c:pt>
                <c:pt idx="1486">
                  <c:v>10.7</c:v>
                </c:pt>
                <c:pt idx="1487">
                  <c:v>10.7</c:v>
                </c:pt>
                <c:pt idx="1488">
                  <c:v>10.7</c:v>
                </c:pt>
                <c:pt idx="1489">
                  <c:v>10.7</c:v>
                </c:pt>
                <c:pt idx="1490">
                  <c:v>10.7</c:v>
                </c:pt>
                <c:pt idx="1491">
                  <c:v>10.7</c:v>
                </c:pt>
                <c:pt idx="1492">
                  <c:v>10.7</c:v>
                </c:pt>
                <c:pt idx="1493">
                  <c:v>10.7</c:v>
                </c:pt>
                <c:pt idx="1494">
                  <c:v>10.7</c:v>
                </c:pt>
                <c:pt idx="1495">
                  <c:v>10.7</c:v>
                </c:pt>
                <c:pt idx="1496">
                  <c:v>10.7</c:v>
                </c:pt>
                <c:pt idx="1497">
                  <c:v>10.7</c:v>
                </c:pt>
                <c:pt idx="1498">
                  <c:v>10.7</c:v>
                </c:pt>
                <c:pt idx="1499">
                  <c:v>10.7</c:v>
                </c:pt>
                <c:pt idx="1500">
                  <c:v>10.7</c:v>
                </c:pt>
                <c:pt idx="1501">
                  <c:v>10.7</c:v>
                </c:pt>
                <c:pt idx="1502">
                  <c:v>10.7</c:v>
                </c:pt>
                <c:pt idx="1503">
                  <c:v>10.7</c:v>
                </c:pt>
                <c:pt idx="1504">
                  <c:v>10.7</c:v>
                </c:pt>
                <c:pt idx="1505">
                  <c:v>10.7</c:v>
                </c:pt>
                <c:pt idx="1506">
                  <c:v>10.7</c:v>
                </c:pt>
                <c:pt idx="1507">
                  <c:v>10.7</c:v>
                </c:pt>
                <c:pt idx="1508">
                  <c:v>10.7</c:v>
                </c:pt>
                <c:pt idx="1509">
                  <c:v>10.7</c:v>
                </c:pt>
                <c:pt idx="1510">
                  <c:v>10.7</c:v>
                </c:pt>
                <c:pt idx="1511">
                  <c:v>10.7</c:v>
                </c:pt>
                <c:pt idx="1512">
                  <c:v>10.7</c:v>
                </c:pt>
                <c:pt idx="1513">
                  <c:v>10.7</c:v>
                </c:pt>
                <c:pt idx="1514">
                  <c:v>10.7</c:v>
                </c:pt>
                <c:pt idx="1515">
                  <c:v>10.7</c:v>
                </c:pt>
                <c:pt idx="1516">
                  <c:v>10.7</c:v>
                </c:pt>
                <c:pt idx="1517">
                  <c:v>10.7</c:v>
                </c:pt>
                <c:pt idx="1518">
                  <c:v>10.7</c:v>
                </c:pt>
                <c:pt idx="1519">
                  <c:v>10.7</c:v>
                </c:pt>
                <c:pt idx="1520">
                  <c:v>10.7</c:v>
                </c:pt>
                <c:pt idx="1521">
                  <c:v>10.7</c:v>
                </c:pt>
                <c:pt idx="1522">
                  <c:v>10.7</c:v>
                </c:pt>
                <c:pt idx="1523">
                  <c:v>10.7</c:v>
                </c:pt>
                <c:pt idx="1524">
                  <c:v>10.7</c:v>
                </c:pt>
                <c:pt idx="1525">
                  <c:v>10.7</c:v>
                </c:pt>
                <c:pt idx="1526">
                  <c:v>10.7</c:v>
                </c:pt>
                <c:pt idx="1527">
                  <c:v>10.7</c:v>
                </c:pt>
                <c:pt idx="1528">
                  <c:v>10.7</c:v>
                </c:pt>
                <c:pt idx="1529">
                  <c:v>10.7</c:v>
                </c:pt>
                <c:pt idx="1530">
                  <c:v>10.7</c:v>
                </c:pt>
                <c:pt idx="1531">
                  <c:v>10.7</c:v>
                </c:pt>
                <c:pt idx="1532">
                  <c:v>10.7</c:v>
                </c:pt>
                <c:pt idx="1533">
                  <c:v>10.7</c:v>
                </c:pt>
                <c:pt idx="1534">
                  <c:v>10.7</c:v>
                </c:pt>
                <c:pt idx="1535">
                  <c:v>10.7</c:v>
                </c:pt>
                <c:pt idx="1536">
                  <c:v>10.7</c:v>
                </c:pt>
                <c:pt idx="1537">
                  <c:v>10.7</c:v>
                </c:pt>
                <c:pt idx="1538">
                  <c:v>10.7</c:v>
                </c:pt>
                <c:pt idx="1539">
                  <c:v>10.7</c:v>
                </c:pt>
                <c:pt idx="1540">
                  <c:v>10.7</c:v>
                </c:pt>
                <c:pt idx="1541">
                  <c:v>10.7</c:v>
                </c:pt>
                <c:pt idx="1542">
                  <c:v>10.7</c:v>
                </c:pt>
                <c:pt idx="1543">
                  <c:v>10.7</c:v>
                </c:pt>
                <c:pt idx="1544">
                  <c:v>10.7</c:v>
                </c:pt>
                <c:pt idx="1545">
                  <c:v>10.7</c:v>
                </c:pt>
                <c:pt idx="1546">
                  <c:v>10.7</c:v>
                </c:pt>
                <c:pt idx="1547">
                  <c:v>10.7</c:v>
                </c:pt>
                <c:pt idx="1548">
                  <c:v>10.7</c:v>
                </c:pt>
                <c:pt idx="1549">
                  <c:v>10.7</c:v>
                </c:pt>
                <c:pt idx="1550">
                  <c:v>10.7</c:v>
                </c:pt>
                <c:pt idx="1551">
                  <c:v>10.7</c:v>
                </c:pt>
                <c:pt idx="1552">
                  <c:v>10.7</c:v>
                </c:pt>
                <c:pt idx="1553">
                  <c:v>10.7</c:v>
                </c:pt>
                <c:pt idx="1554">
                  <c:v>10.7</c:v>
                </c:pt>
                <c:pt idx="1555">
                  <c:v>10.7</c:v>
                </c:pt>
                <c:pt idx="1556">
                  <c:v>10.7</c:v>
                </c:pt>
                <c:pt idx="1557">
                  <c:v>10.7</c:v>
                </c:pt>
                <c:pt idx="1558">
                  <c:v>10.7</c:v>
                </c:pt>
                <c:pt idx="1559">
                  <c:v>10.7</c:v>
                </c:pt>
                <c:pt idx="1560">
                  <c:v>10.7</c:v>
                </c:pt>
                <c:pt idx="1561">
                  <c:v>10.7</c:v>
                </c:pt>
                <c:pt idx="1562">
                  <c:v>10.7</c:v>
                </c:pt>
                <c:pt idx="1563">
                  <c:v>10.7</c:v>
                </c:pt>
                <c:pt idx="1564">
                  <c:v>10.7</c:v>
                </c:pt>
                <c:pt idx="1565">
                  <c:v>10.7</c:v>
                </c:pt>
                <c:pt idx="1566">
                  <c:v>10.7</c:v>
                </c:pt>
                <c:pt idx="1567">
                  <c:v>10.7</c:v>
                </c:pt>
                <c:pt idx="1568">
                  <c:v>10.7</c:v>
                </c:pt>
                <c:pt idx="1569">
                  <c:v>10.7</c:v>
                </c:pt>
                <c:pt idx="1570">
                  <c:v>10.7</c:v>
                </c:pt>
                <c:pt idx="1571">
                  <c:v>10.7</c:v>
                </c:pt>
                <c:pt idx="1572">
                  <c:v>10.7</c:v>
                </c:pt>
                <c:pt idx="1573">
                  <c:v>10.7</c:v>
                </c:pt>
                <c:pt idx="1574">
                  <c:v>10.7</c:v>
                </c:pt>
                <c:pt idx="1575">
                  <c:v>10.7</c:v>
                </c:pt>
                <c:pt idx="1576">
                  <c:v>10.7</c:v>
                </c:pt>
                <c:pt idx="1577">
                  <c:v>10.7</c:v>
                </c:pt>
                <c:pt idx="1578">
                  <c:v>10.7</c:v>
                </c:pt>
                <c:pt idx="1579">
                  <c:v>10.7</c:v>
                </c:pt>
                <c:pt idx="1580">
                  <c:v>10.7</c:v>
                </c:pt>
                <c:pt idx="1581">
                  <c:v>10.7</c:v>
                </c:pt>
                <c:pt idx="1582">
                  <c:v>10.7</c:v>
                </c:pt>
                <c:pt idx="1583">
                  <c:v>10.7</c:v>
                </c:pt>
                <c:pt idx="1584">
                  <c:v>10.7</c:v>
                </c:pt>
                <c:pt idx="1585">
                  <c:v>10.7</c:v>
                </c:pt>
                <c:pt idx="1586">
                  <c:v>10.7</c:v>
                </c:pt>
                <c:pt idx="1587">
                  <c:v>10.7</c:v>
                </c:pt>
                <c:pt idx="1588">
                  <c:v>10.7</c:v>
                </c:pt>
                <c:pt idx="1589">
                  <c:v>10.7</c:v>
                </c:pt>
                <c:pt idx="1590">
                  <c:v>10.7</c:v>
                </c:pt>
                <c:pt idx="1591">
                  <c:v>10.7</c:v>
                </c:pt>
                <c:pt idx="1592">
                  <c:v>10.7</c:v>
                </c:pt>
                <c:pt idx="1593">
                  <c:v>10.7</c:v>
                </c:pt>
                <c:pt idx="1594">
                  <c:v>10.7</c:v>
                </c:pt>
                <c:pt idx="1595">
                  <c:v>10.7</c:v>
                </c:pt>
                <c:pt idx="1596">
                  <c:v>10.7</c:v>
                </c:pt>
                <c:pt idx="1597">
                  <c:v>10.7</c:v>
                </c:pt>
                <c:pt idx="1598">
                  <c:v>10.7</c:v>
                </c:pt>
                <c:pt idx="1599">
                  <c:v>10.7</c:v>
                </c:pt>
                <c:pt idx="1600">
                  <c:v>10.7</c:v>
                </c:pt>
                <c:pt idx="1601">
                  <c:v>10.7</c:v>
                </c:pt>
                <c:pt idx="1602">
                  <c:v>10.7</c:v>
                </c:pt>
                <c:pt idx="1603">
                  <c:v>10.7</c:v>
                </c:pt>
                <c:pt idx="1604">
                  <c:v>10.7</c:v>
                </c:pt>
                <c:pt idx="1605">
                  <c:v>10.7</c:v>
                </c:pt>
                <c:pt idx="1606">
                  <c:v>10.7</c:v>
                </c:pt>
                <c:pt idx="1607">
                  <c:v>10.7</c:v>
                </c:pt>
                <c:pt idx="1608">
                  <c:v>10.7</c:v>
                </c:pt>
                <c:pt idx="1609">
                  <c:v>10.7</c:v>
                </c:pt>
                <c:pt idx="1610">
                  <c:v>10.7</c:v>
                </c:pt>
                <c:pt idx="1611">
                  <c:v>10.7</c:v>
                </c:pt>
                <c:pt idx="1612">
                  <c:v>10.7</c:v>
                </c:pt>
                <c:pt idx="1613">
                  <c:v>10.7</c:v>
                </c:pt>
                <c:pt idx="1614">
                  <c:v>10.7</c:v>
                </c:pt>
                <c:pt idx="1615">
                  <c:v>10.7</c:v>
                </c:pt>
                <c:pt idx="1616">
                  <c:v>10.7</c:v>
                </c:pt>
                <c:pt idx="1617">
                  <c:v>10.7</c:v>
                </c:pt>
                <c:pt idx="1618">
                  <c:v>10.7</c:v>
                </c:pt>
                <c:pt idx="1619">
                  <c:v>10.7</c:v>
                </c:pt>
                <c:pt idx="1620">
                  <c:v>10.7</c:v>
                </c:pt>
                <c:pt idx="1621">
                  <c:v>10.7</c:v>
                </c:pt>
                <c:pt idx="1622">
                  <c:v>10.7</c:v>
                </c:pt>
                <c:pt idx="1623">
                  <c:v>10.7</c:v>
                </c:pt>
                <c:pt idx="1624">
                  <c:v>10.7</c:v>
                </c:pt>
                <c:pt idx="1625">
                  <c:v>10.7</c:v>
                </c:pt>
                <c:pt idx="1626">
                  <c:v>10.7</c:v>
                </c:pt>
                <c:pt idx="1627">
                  <c:v>10.7</c:v>
                </c:pt>
                <c:pt idx="1628">
                  <c:v>10.7</c:v>
                </c:pt>
                <c:pt idx="1629">
                  <c:v>10.7</c:v>
                </c:pt>
                <c:pt idx="1630">
                  <c:v>10.7</c:v>
                </c:pt>
                <c:pt idx="1631">
                  <c:v>10.7</c:v>
                </c:pt>
                <c:pt idx="1632">
                  <c:v>10.7</c:v>
                </c:pt>
                <c:pt idx="1633">
                  <c:v>10.7</c:v>
                </c:pt>
                <c:pt idx="1634">
                  <c:v>10.7</c:v>
                </c:pt>
                <c:pt idx="1635">
                  <c:v>10.7</c:v>
                </c:pt>
                <c:pt idx="1636">
                  <c:v>10.7</c:v>
                </c:pt>
                <c:pt idx="1637">
                  <c:v>10.7</c:v>
                </c:pt>
                <c:pt idx="1638">
                  <c:v>10.7</c:v>
                </c:pt>
                <c:pt idx="1639">
                  <c:v>10.7</c:v>
                </c:pt>
                <c:pt idx="1640">
                  <c:v>10.7</c:v>
                </c:pt>
                <c:pt idx="1641">
                  <c:v>10.7</c:v>
                </c:pt>
                <c:pt idx="1642">
                  <c:v>10.7</c:v>
                </c:pt>
                <c:pt idx="1643">
                  <c:v>10.7</c:v>
                </c:pt>
                <c:pt idx="1644">
                  <c:v>10.7</c:v>
                </c:pt>
                <c:pt idx="1645">
                  <c:v>10.7</c:v>
                </c:pt>
                <c:pt idx="1646">
                  <c:v>10.7</c:v>
                </c:pt>
                <c:pt idx="1647">
                  <c:v>10.7</c:v>
                </c:pt>
                <c:pt idx="1648">
                  <c:v>10.7</c:v>
                </c:pt>
                <c:pt idx="1649">
                  <c:v>10.7</c:v>
                </c:pt>
                <c:pt idx="1650">
                  <c:v>10.7</c:v>
                </c:pt>
                <c:pt idx="1651">
                  <c:v>10.7</c:v>
                </c:pt>
                <c:pt idx="1652">
                  <c:v>10.7</c:v>
                </c:pt>
                <c:pt idx="1653">
                  <c:v>10.7</c:v>
                </c:pt>
                <c:pt idx="1654">
                  <c:v>10.7</c:v>
                </c:pt>
                <c:pt idx="1655">
                  <c:v>10.7</c:v>
                </c:pt>
                <c:pt idx="1656">
                  <c:v>10.7</c:v>
                </c:pt>
                <c:pt idx="1657">
                  <c:v>10.7</c:v>
                </c:pt>
                <c:pt idx="1658">
                  <c:v>10.7</c:v>
                </c:pt>
                <c:pt idx="1659">
                  <c:v>10.7</c:v>
                </c:pt>
                <c:pt idx="1660">
                  <c:v>10.7</c:v>
                </c:pt>
                <c:pt idx="1661">
                  <c:v>10.7</c:v>
                </c:pt>
                <c:pt idx="1662">
                  <c:v>10.7</c:v>
                </c:pt>
                <c:pt idx="1663">
                  <c:v>10.7</c:v>
                </c:pt>
                <c:pt idx="1664">
                  <c:v>10.7</c:v>
                </c:pt>
                <c:pt idx="1665">
                  <c:v>10.7</c:v>
                </c:pt>
                <c:pt idx="1666">
                  <c:v>10.7</c:v>
                </c:pt>
                <c:pt idx="1667">
                  <c:v>10.7</c:v>
                </c:pt>
                <c:pt idx="1668">
                  <c:v>10.7</c:v>
                </c:pt>
                <c:pt idx="1669">
                  <c:v>10.7</c:v>
                </c:pt>
                <c:pt idx="1670">
                  <c:v>10.7</c:v>
                </c:pt>
                <c:pt idx="1671">
                  <c:v>10.7</c:v>
                </c:pt>
                <c:pt idx="1672">
                  <c:v>10.7</c:v>
                </c:pt>
                <c:pt idx="1673">
                  <c:v>10.7</c:v>
                </c:pt>
                <c:pt idx="1674">
                  <c:v>10.7</c:v>
                </c:pt>
                <c:pt idx="1675">
                  <c:v>10.7</c:v>
                </c:pt>
                <c:pt idx="1676">
                  <c:v>10.7</c:v>
                </c:pt>
                <c:pt idx="1677">
                  <c:v>10.7</c:v>
                </c:pt>
                <c:pt idx="1678">
                  <c:v>10.7</c:v>
                </c:pt>
                <c:pt idx="1679">
                  <c:v>10.7</c:v>
                </c:pt>
                <c:pt idx="1680">
                  <c:v>10.7</c:v>
                </c:pt>
                <c:pt idx="1681">
                  <c:v>10.7</c:v>
                </c:pt>
                <c:pt idx="1682">
                  <c:v>10.7</c:v>
                </c:pt>
                <c:pt idx="1683">
                  <c:v>10.7</c:v>
                </c:pt>
                <c:pt idx="1684">
                  <c:v>10.7</c:v>
                </c:pt>
                <c:pt idx="1685">
                  <c:v>10.7</c:v>
                </c:pt>
                <c:pt idx="1686">
                  <c:v>10.7</c:v>
                </c:pt>
                <c:pt idx="1687">
                  <c:v>10.7</c:v>
                </c:pt>
                <c:pt idx="1688">
                  <c:v>10.7</c:v>
                </c:pt>
                <c:pt idx="1689">
                  <c:v>10.7</c:v>
                </c:pt>
                <c:pt idx="1690">
                  <c:v>10.7</c:v>
                </c:pt>
                <c:pt idx="1691">
                  <c:v>10.7</c:v>
                </c:pt>
                <c:pt idx="1692">
                  <c:v>10.7</c:v>
                </c:pt>
                <c:pt idx="1693">
                  <c:v>10.7</c:v>
                </c:pt>
                <c:pt idx="1694">
                  <c:v>10.7</c:v>
                </c:pt>
                <c:pt idx="1695">
                  <c:v>10.7</c:v>
                </c:pt>
                <c:pt idx="1696">
                  <c:v>10.7</c:v>
                </c:pt>
                <c:pt idx="1697">
                  <c:v>10.7</c:v>
                </c:pt>
                <c:pt idx="1698">
                  <c:v>10.7</c:v>
                </c:pt>
              </c:numCache>
            </c:numRef>
          </c:yVal>
          <c:smooth val="0"/>
        </c:ser>
        <c:ser>
          <c:idx val="2"/>
          <c:order val="2"/>
          <c:tx>
            <c:v>nddl DFN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[1]ThermRot_DFN!$A$2:$A$2500</c:f>
              <c:numCache>
                <c:formatCode>General</c:formatCode>
                <c:ptCount val="2499"/>
                <c:pt idx="0">
                  <c:v>0</c:v>
                </c:pt>
                <c:pt idx="1">
                  <c:v>0.9</c:v>
                </c:pt>
                <c:pt idx="2">
                  <c:v>1.7</c:v>
                </c:pt>
                <c:pt idx="3">
                  <c:v>2.6</c:v>
                </c:pt>
                <c:pt idx="4">
                  <c:v>3.4</c:v>
                </c:pt>
                <c:pt idx="5">
                  <c:v>4.3</c:v>
                </c:pt>
                <c:pt idx="6">
                  <c:v>5.0999999999999996</c:v>
                </c:pt>
                <c:pt idx="7">
                  <c:v>6</c:v>
                </c:pt>
                <c:pt idx="8">
                  <c:v>6.9</c:v>
                </c:pt>
                <c:pt idx="9">
                  <c:v>7.7</c:v>
                </c:pt>
                <c:pt idx="10">
                  <c:v>8.6</c:v>
                </c:pt>
                <c:pt idx="11">
                  <c:v>9.4</c:v>
                </c:pt>
                <c:pt idx="12">
                  <c:v>10.3</c:v>
                </c:pt>
                <c:pt idx="13">
                  <c:v>11.1</c:v>
                </c:pt>
                <c:pt idx="14">
                  <c:v>12</c:v>
                </c:pt>
                <c:pt idx="15">
                  <c:v>12.9</c:v>
                </c:pt>
                <c:pt idx="16">
                  <c:v>13.7</c:v>
                </c:pt>
                <c:pt idx="17">
                  <c:v>14.6</c:v>
                </c:pt>
                <c:pt idx="18">
                  <c:v>15.4</c:v>
                </c:pt>
                <c:pt idx="19">
                  <c:v>16.3</c:v>
                </c:pt>
                <c:pt idx="20">
                  <c:v>17.100000000000001</c:v>
                </c:pt>
                <c:pt idx="21">
                  <c:v>18</c:v>
                </c:pt>
                <c:pt idx="22">
                  <c:v>18.899999999999999</c:v>
                </c:pt>
                <c:pt idx="23">
                  <c:v>19.7</c:v>
                </c:pt>
                <c:pt idx="24">
                  <c:v>20.6</c:v>
                </c:pt>
                <c:pt idx="25">
                  <c:v>21.4</c:v>
                </c:pt>
                <c:pt idx="26">
                  <c:v>22.3</c:v>
                </c:pt>
                <c:pt idx="27">
                  <c:v>23.1</c:v>
                </c:pt>
                <c:pt idx="28">
                  <c:v>24</c:v>
                </c:pt>
                <c:pt idx="29">
                  <c:v>24.9</c:v>
                </c:pt>
                <c:pt idx="30">
                  <c:v>25.7</c:v>
                </c:pt>
                <c:pt idx="31">
                  <c:v>26.6</c:v>
                </c:pt>
                <c:pt idx="32">
                  <c:v>27.4</c:v>
                </c:pt>
                <c:pt idx="33">
                  <c:v>28.3</c:v>
                </c:pt>
                <c:pt idx="34">
                  <c:v>29.1</c:v>
                </c:pt>
                <c:pt idx="35">
                  <c:v>30</c:v>
                </c:pt>
                <c:pt idx="36">
                  <c:v>30.9</c:v>
                </c:pt>
                <c:pt idx="37">
                  <c:v>31.7</c:v>
                </c:pt>
                <c:pt idx="38">
                  <c:v>32.6</c:v>
                </c:pt>
                <c:pt idx="39">
                  <c:v>33.4</c:v>
                </c:pt>
                <c:pt idx="40">
                  <c:v>34.299999999999997</c:v>
                </c:pt>
                <c:pt idx="41">
                  <c:v>35.1</c:v>
                </c:pt>
                <c:pt idx="42">
                  <c:v>36</c:v>
                </c:pt>
                <c:pt idx="43">
                  <c:v>36.9</c:v>
                </c:pt>
                <c:pt idx="44">
                  <c:v>37.700000000000003</c:v>
                </c:pt>
                <c:pt idx="45">
                  <c:v>38.6</c:v>
                </c:pt>
                <c:pt idx="46">
                  <c:v>39.4</c:v>
                </c:pt>
                <c:pt idx="47">
                  <c:v>40.299999999999997</c:v>
                </c:pt>
                <c:pt idx="48">
                  <c:v>41.1</c:v>
                </c:pt>
                <c:pt idx="49">
                  <c:v>42</c:v>
                </c:pt>
                <c:pt idx="50">
                  <c:v>42.9</c:v>
                </c:pt>
                <c:pt idx="51">
                  <c:v>43.7</c:v>
                </c:pt>
                <c:pt idx="52">
                  <c:v>44.6</c:v>
                </c:pt>
                <c:pt idx="53">
                  <c:v>45.4</c:v>
                </c:pt>
                <c:pt idx="54">
                  <c:v>46.3</c:v>
                </c:pt>
                <c:pt idx="55">
                  <c:v>47.1</c:v>
                </c:pt>
                <c:pt idx="56">
                  <c:v>48</c:v>
                </c:pt>
                <c:pt idx="57">
                  <c:v>48.9</c:v>
                </c:pt>
                <c:pt idx="58">
                  <c:v>49.7</c:v>
                </c:pt>
                <c:pt idx="59">
                  <c:v>50.6</c:v>
                </c:pt>
                <c:pt idx="60">
                  <c:v>51.4</c:v>
                </c:pt>
                <c:pt idx="61">
                  <c:v>52.3</c:v>
                </c:pt>
                <c:pt idx="62">
                  <c:v>53.1</c:v>
                </c:pt>
                <c:pt idx="63">
                  <c:v>54</c:v>
                </c:pt>
                <c:pt idx="64">
                  <c:v>54.9</c:v>
                </c:pt>
                <c:pt idx="65">
                  <c:v>55.7</c:v>
                </c:pt>
                <c:pt idx="66">
                  <c:v>56.6</c:v>
                </c:pt>
                <c:pt idx="67">
                  <c:v>57.4</c:v>
                </c:pt>
                <c:pt idx="68">
                  <c:v>58.3</c:v>
                </c:pt>
                <c:pt idx="69">
                  <c:v>59.1</c:v>
                </c:pt>
                <c:pt idx="70">
                  <c:v>60</c:v>
                </c:pt>
                <c:pt idx="71">
                  <c:v>60.9</c:v>
                </c:pt>
                <c:pt idx="72">
                  <c:v>61.7</c:v>
                </c:pt>
                <c:pt idx="73">
                  <c:v>62.6</c:v>
                </c:pt>
                <c:pt idx="74">
                  <c:v>63.4</c:v>
                </c:pt>
                <c:pt idx="75">
                  <c:v>64.3</c:v>
                </c:pt>
                <c:pt idx="76">
                  <c:v>65.099999999999994</c:v>
                </c:pt>
                <c:pt idx="77">
                  <c:v>66</c:v>
                </c:pt>
                <c:pt idx="78">
                  <c:v>66.900000000000006</c:v>
                </c:pt>
                <c:pt idx="79">
                  <c:v>67.7</c:v>
                </c:pt>
                <c:pt idx="80">
                  <c:v>68.599999999999994</c:v>
                </c:pt>
                <c:pt idx="81">
                  <c:v>69.400000000000006</c:v>
                </c:pt>
                <c:pt idx="82">
                  <c:v>70.3</c:v>
                </c:pt>
                <c:pt idx="83">
                  <c:v>71.099999999999994</c:v>
                </c:pt>
                <c:pt idx="84">
                  <c:v>72</c:v>
                </c:pt>
                <c:pt idx="85">
                  <c:v>72.900000000000006</c:v>
                </c:pt>
                <c:pt idx="86">
                  <c:v>73.7</c:v>
                </c:pt>
                <c:pt idx="87">
                  <c:v>74.599999999999994</c:v>
                </c:pt>
                <c:pt idx="88">
                  <c:v>75.400000000000006</c:v>
                </c:pt>
                <c:pt idx="89">
                  <c:v>76.3</c:v>
                </c:pt>
                <c:pt idx="90">
                  <c:v>77.099999999999994</c:v>
                </c:pt>
                <c:pt idx="91">
                  <c:v>78</c:v>
                </c:pt>
                <c:pt idx="92">
                  <c:v>78.900000000000006</c:v>
                </c:pt>
                <c:pt idx="93">
                  <c:v>79.7</c:v>
                </c:pt>
                <c:pt idx="94">
                  <c:v>80.599999999999994</c:v>
                </c:pt>
                <c:pt idx="95">
                  <c:v>81.400000000000006</c:v>
                </c:pt>
                <c:pt idx="96">
                  <c:v>82.3</c:v>
                </c:pt>
                <c:pt idx="97">
                  <c:v>83.1</c:v>
                </c:pt>
                <c:pt idx="98">
                  <c:v>84</c:v>
                </c:pt>
                <c:pt idx="99">
                  <c:v>84.9</c:v>
                </c:pt>
                <c:pt idx="100">
                  <c:v>85.7</c:v>
                </c:pt>
                <c:pt idx="101">
                  <c:v>86.6</c:v>
                </c:pt>
                <c:pt idx="102">
                  <c:v>87.4</c:v>
                </c:pt>
                <c:pt idx="103">
                  <c:v>88.3</c:v>
                </c:pt>
                <c:pt idx="104">
                  <c:v>89.1</c:v>
                </c:pt>
                <c:pt idx="105">
                  <c:v>90</c:v>
                </c:pt>
                <c:pt idx="106">
                  <c:v>90.9</c:v>
                </c:pt>
                <c:pt idx="107">
                  <c:v>91.7</c:v>
                </c:pt>
                <c:pt idx="108">
                  <c:v>92.6</c:v>
                </c:pt>
                <c:pt idx="109">
                  <c:v>93.4</c:v>
                </c:pt>
                <c:pt idx="110">
                  <c:v>94.3</c:v>
                </c:pt>
                <c:pt idx="111">
                  <c:v>95.1</c:v>
                </c:pt>
                <c:pt idx="112">
                  <c:v>96</c:v>
                </c:pt>
                <c:pt idx="113">
                  <c:v>96.9</c:v>
                </c:pt>
                <c:pt idx="114">
                  <c:v>97.7</c:v>
                </c:pt>
                <c:pt idx="115">
                  <c:v>98.6</c:v>
                </c:pt>
                <c:pt idx="116">
                  <c:v>99.4</c:v>
                </c:pt>
                <c:pt idx="117">
                  <c:v>100.3</c:v>
                </c:pt>
                <c:pt idx="118">
                  <c:v>101.1</c:v>
                </c:pt>
                <c:pt idx="119">
                  <c:v>102</c:v>
                </c:pt>
                <c:pt idx="120">
                  <c:v>102.9</c:v>
                </c:pt>
                <c:pt idx="121">
                  <c:v>103.7</c:v>
                </c:pt>
                <c:pt idx="122">
                  <c:v>104.6</c:v>
                </c:pt>
                <c:pt idx="123">
                  <c:v>105.4</c:v>
                </c:pt>
                <c:pt idx="124">
                  <c:v>106.3</c:v>
                </c:pt>
                <c:pt idx="125">
                  <c:v>107.1</c:v>
                </c:pt>
                <c:pt idx="126">
                  <c:v>108</c:v>
                </c:pt>
                <c:pt idx="127">
                  <c:v>108.9</c:v>
                </c:pt>
                <c:pt idx="128">
                  <c:v>109.7</c:v>
                </c:pt>
                <c:pt idx="129">
                  <c:v>110.6</c:v>
                </c:pt>
                <c:pt idx="130">
                  <c:v>111.4</c:v>
                </c:pt>
                <c:pt idx="131">
                  <c:v>112.3</c:v>
                </c:pt>
                <c:pt idx="132">
                  <c:v>113.1</c:v>
                </c:pt>
                <c:pt idx="133">
                  <c:v>114</c:v>
                </c:pt>
                <c:pt idx="134">
                  <c:v>114.9</c:v>
                </c:pt>
                <c:pt idx="135">
                  <c:v>115.7</c:v>
                </c:pt>
                <c:pt idx="136">
                  <c:v>116.6</c:v>
                </c:pt>
                <c:pt idx="137">
                  <c:v>117.4</c:v>
                </c:pt>
                <c:pt idx="138">
                  <c:v>118.3</c:v>
                </c:pt>
                <c:pt idx="139">
                  <c:v>119.1</c:v>
                </c:pt>
                <c:pt idx="140">
                  <c:v>120</c:v>
                </c:pt>
                <c:pt idx="141">
                  <c:v>120.9</c:v>
                </c:pt>
                <c:pt idx="142">
                  <c:v>121.7</c:v>
                </c:pt>
                <c:pt idx="143">
                  <c:v>122.6</c:v>
                </c:pt>
                <c:pt idx="144">
                  <c:v>123.4</c:v>
                </c:pt>
                <c:pt idx="145">
                  <c:v>124.3</c:v>
                </c:pt>
                <c:pt idx="146">
                  <c:v>125.1</c:v>
                </c:pt>
                <c:pt idx="147">
                  <c:v>126</c:v>
                </c:pt>
                <c:pt idx="148">
                  <c:v>126.9</c:v>
                </c:pt>
                <c:pt idx="149">
                  <c:v>127.7</c:v>
                </c:pt>
                <c:pt idx="150">
                  <c:v>128.6</c:v>
                </c:pt>
                <c:pt idx="151">
                  <c:v>129.4</c:v>
                </c:pt>
                <c:pt idx="152">
                  <c:v>130.30000000000001</c:v>
                </c:pt>
                <c:pt idx="153">
                  <c:v>131.1</c:v>
                </c:pt>
                <c:pt idx="154">
                  <c:v>132</c:v>
                </c:pt>
                <c:pt idx="155">
                  <c:v>132.9</c:v>
                </c:pt>
                <c:pt idx="156">
                  <c:v>133.69999999999999</c:v>
                </c:pt>
                <c:pt idx="157">
                  <c:v>134.6</c:v>
                </c:pt>
                <c:pt idx="158">
                  <c:v>135.4</c:v>
                </c:pt>
                <c:pt idx="159">
                  <c:v>136.30000000000001</c:v>
                </c:pt>
                <c:pt idx="160">
                  <c:v>137.1</c:v>
                </c:pt>
                <c:pt idx="161">
                  <c:v>138</c:v>
                </c:pt>
                <c:pt idx="162">
                  <c:v>138.9</c:v>
                </c:pt>
                <c:pt idx="163">
                  <c:v>139.69999999999999</c:v>
                </c:pt>
                <c:pt idx="164">
                  <c:v>140.6</c:v>
                </c:pt>
                <c:pt idx="165">
                  <c:v>141.4</c:v>
                </c:pt>
                <c:pt idx="166">
                  <c:v>142.30000000000001</c:v>
                </c:pt>
                <c:pt idx="167">
                  <c:v>143.1</c:v>
                </c:pt>
                <c:pt idx="168">
                  <c:v>144</c:v>
                </c:pt>
                <c:pt idx="169">
                  <c:v>144.9</c:v>
                </c:pt>
                <c:pt idx="170">
                  <c:v>145.69999999999999</c:v>
                </c:pt>
                <c:pt idx="171">
                  <c:v>146.6</c:v>
                </c:pt>
                <c:pt idx="172">
                  <c:v>147.4</c:v>
                </c:pt>
                <c:pt idx="173">
                  <c:v>148.30000000000001</c:v>
                </c:pt>
                <c:pt idx="174">
                  <c:v>149.1</c:v>
                </c:pt>
                <c:pt idx="175">
                  <c:v>150</c:v>
                </c:pt>
                <c:pt idx="176">
                  <c:v>150.9</c:v>
                </c:pt>
                <c:pt idx="177">
                  <c:v>151.69999999999999</c:v>
                </c:pt>
                <c:pt idx="178">
                  <c:v>152.6</c:v>
                </c:pt>
                <c:pt idx="179">
                  <c:v>153.4</c:v>
                </c:pt>
                <c:pt idx="180">
                  <c:v>154.30000000000001</c:v>
                </c:pt>
                <c:pt idx="181">
                  <c:v>155.1</c:v>
                </c:pt>
                <c:pt idx="182">
                  <c:v>156</c:v>
                </c:pt>
                <c:pt idx="183">
                  <c:v>156.9</c:v>
                </c:pt>
                <c:pt idx="184">
                  <c:v>157.69999999999999</c:v>
                </c:pt>
                <c:pt idx="185">
                  <c:v>158.6</c:v>
                </c:pt>
                <c:pt idx="186">
                  <c:v>159.4</c:v>
                </c:pt>
                <c:pt idx="187">
                  <c:v>160.30000000000001</c:v>
                </c:pt>
                <c:pt idx="188">
                  <c:v>161.1</c:v>
                </c:pt>
                <c:pt idx="189">
                  <c:v>162</c:v>
                </c:pt>
                <c:pt idx="190">
                  <c:v>162.9</c:v>
                </c:pt>
                <c:pt idx="191">
                  <c:v>163.69999999999999</c:v>
                </c:pt>
                <c:pt idx="192">
                  <c:v>164.6</c:v>
                </c:pt>
                <c:pt idx="193">
                  <c:v>165.4</c:v>
                </c:pt>
                <c:pt idx="194">
                  <c:v>166.3</c:v>
                </c:pt>
                <c:pt idx="195">
                  <c:v>167.1</c:v>
                </c:pt>
                <c:pt idx="196">
                  <c:v>168</c:v>
                </c:pt>
                <c:pt idx="197">
                  <c:v>168.9</c:v>
                </c:pt>
                <c:pt idx="198">
                  <c:v>169.7</c:v>
                </c:pt>
                <c:pt idx="199">
                  <c:v>170.6</c:v>
                </c:pt>
                <c:pt idx="200">
                  <c:v>171.4</c:v>
                </c:pt>
                <c:pt idx="201">
                  <c:v>172.3</c:v>
                </c:pt>
                <c:pt idx="202">
                  <c:v>173.1</c:v>
                </c:pt>
                <c:pt idx="203">
                  <c:v>174</c:v>
                </c:pt>
                <c:pt idx="204">
                  <c:v>174.9</c:v>
                </c:pt>
                <c:pt idx="205">
                  <c:v>175.7</c:v>
                </c:pt>
                <c:pt idx="206">
                  <c:v>176.6</c:v>
                </c:pt>
                <c:pt idx="207">
                  <c:v>177.4</c:v>
                </c:pt>
                <c:pt idx="208">
                  <c:v>178.3</c:v>
                </c:pt>
                <c:pt idx="209">
                  <c:v>179.1</c:v>
                </c:pt>
                <c:pt idx="210">
                  <c:v>180</c:v>
                </c:pt>
                <c:pt idx="211">
                  <c:v>180.9</c:v>
                </c:pt>
                <c:pt idx="212">
                  <c:v>181.7</c:v>
                </c:pt>
                <c:pt idx="213">
                  <c:v>182.6</c:v>
                </c:pt>
                <c:pt idx="214">
                  <c:v>183.4</c:v>
                </c:pt>
                <c:pt idx="215">
                  <c:v>184.3</c:v>
                </c:pt>
                <c:pt idx="216">
                  <c:v>185.1</c:v>
                </c:pt>
                <c:pt idx="217">
                  <c:v>186</c:v>
                </c:pt>
                <c:pt idx="218">
                  <c:v>186.9</c:v>
                </c:pt>
                <c:pt idx="219">
                  <c:v>187.7</c:v>
                </c:pt>
                <c:pt idx="220">
                  <c:v>188.6</c:v>
                </c:pt>
                <c:pt idx="221">
                  <c:v>189.4</c:v>
                </c:pt>
                <c:pt idx="222">
                  <c:v>190.3</c:v>
                </c:pt>
                <c:pt idx="223">
                  <c:v>191.1</c:v>
                </c:pt>
                <c:pt idx="224">
                  <c:v>192</c:v>
                </c:pt>
                <c:pt idx="225">
                  <c:v>192.9</c:v>
                </c:pt>
                <c:pt idx="226">
                  <c:v>193.7</c:v>
                </c:pt>
                <c:pt idx="227">
                  <c:v>194.6</c:v>
                </c:pt>
                <c:pt idx="228">
                  <c:v>195.4</c:v>
                </c:pt>
                <c:pt idx="229">
                  <c:v>196.3</c:v>
                </c:pt>
                <c:pt idx="230">
                  <c:v>197.1</c:v>
                </c:pt>
                <c:pt idx="231">
                  <c:v>198</c:v>
                </c:pt>
                <c:pt idx="232">
                  <c:v>198.9</c:v>
                </c:pt>
                <c:pt idx="233">
                  <c:v>199.7</c:v>
                </c:pt>
                <c:pt idx="234">
                  <c:v>200.6</c:v>
                </c:pt>
                <c:pt idx="235">
                  <c:v>201.4</c:v>
                </c:pt>
                <c:pt idx="236">
                  <c:v>202.3</c:v>
                </c:pt>
                <c:pt idx="237">
                  <c:v>203.1</c:v>
                </c:pt>
                <c:pt idx="238">
                  <c:v>204</c:v>
                </c:pt>
                <c:pt idx="239">
                  <c:v>204.9</c:v>
                </c:pt>
                <c:pt idx="240">
                  <c:v>205.7</c:v>
                </c:pt>
                <c:pt idx="241">
                  <c:v>206.6</c:v>
                </c:pt>
                <c:pt idx="242">
                  <c:v>207.4</c:v>
                </c:pt>
                <c:pt idx="243">
                  <c:v>208.3</c:v>
                </c:pt>
                <c:pt idx="244">
                  <c:v>209.1</c:v>
                </c:pt>
                <c:pt idx="245">
                  <c:v>210</c:v>
                </c:pt>
                <c:pt idx="246">
                  <c:v>210.9</c:v>
                </c:pt>
                <c:pt idx="247">
                  <c:v>211.7</c:v>
                </c:pt>
                <c:pt idx="248">
                  <c:v>212.6</c:v>
                </c:pt>
                <c:pt idx="249">
                  <c:v>213.4</c:v>
                </c:pt>
                <c:pt idx="250">
                  <c:v>214.3</c:v>
                </c:pt>
                <c:pt idx="251">
                  <c:v>215.1</c:v>
                </c:pt>
                <c:pt idx="252">
                  <c:v>216</c:v>
                </c:pt>
                <c:pt idx="253">
                  <c:v>216.9</c:v>
                </c:pt>
                <c:pt idx="254">
                  <c:v>217.7</c:v>
                </c:pt>
                <c:pt idx="255">
                  <c:v>218.6</c:v>
                </c:pt>
                <c:pt idx="256">
                  <c:v>219.4</c:v>
                </c:pt>
                <c:pt idx="257">
                  <c:v>220.3</c:v>
                </c:pt>
                <c:pt idx="258">
                  <c:v>221.1</c:v>
                </c:pt>
                <c:pt idx="259">
                  <c:v>222</c:v>
                </c:pt>
                <c:pt idx="260">
                  <c:v>222.9</c:v>
                </c:pt>
                <c:pt idx="261">
                  <c:v>223.7</c:v>
                </c:pt>
                <c:pt idx="262">
                  <c:v>224.6</c:v>
                </c:pt>
                <c:pt idx="263">
                  <c:v>225.4</c:v>
                </c:pt>
                <c:pt idx="264">
                  <c:v>226.3</c:v>
                </c:pt>
                <c:pt idx="265">
                  <c:v>227.1</c:v>
                </c:pt>
                <c:pt idx="266">
                  <c:v>228</c:v>
                </c:pt>
                <c:pt idx="267">
                  <c:v>228.9</c:v>
                </c:pt>
                <c:pt idx="268">
                  <c:v>229.7</c:v>
                </c:pt>
                <c:pt idx="269">
                  <c:v>230.6</c:v>
                </c:pt>
                <c:pt idx="270">
                  <c:v>231.4</c:v>
                </c:pt>
                <c:pt idx="271">
                  <c:v>232.3</c:v>
                </c:pt>
                <c:pt idx="272">
                  <c:v>233.1</c:v>
                </c:pt>
                <c:pt idx="273">
                  <c:v>234</c:v>
                </c:pt>
                <c:pt idx="274">
                  <c:v>234.9</c:v>
                </c:pt>
                <c:pt idx="275">
                  <c:v>235.7</c:v>
                </c:pt>
                <c:pt idx="276">
                  <c:v>236.6</c:v>
                </c:pt>
                <c:pt idx="277">
                  <c:v>237.4</c:v>
                </c:pt>
                <c:pt idx="278">
                  <c:v>238.3</c:v>
                </c:pt>
                <c:pt idx="279">
                  <c:v>239.1</c:v>
                </c:pt>
                <c:pt idx="280">
                  <c:v>240</c:v>
                </c:pt>
                <c:pt idx="281">
                  <c:v>240.9</c:v>
                </c:pt>
                <c:pt idx="282">
                  <c:v>241.7</c:v>
                </c:pt>
                <c:pt idx="283">
                  <c:v>242.6</c:v>
                </c:pt>
                <c:pt idx="284">
                  <c:v>243.4</c:v>
                </c:pt>
                <c:pt idx="285">
                  <c:v>244.3</c:v>
                </c:pt>
                <c:pt idx="286">
                  <c:v>245.1</c:v>
                </c:pt>
                <c:pt idx="287">
                  <c:v>246</c:v>
                </c:pt>
                <c:pt idx="288">
                  <c:v>246.9</c:v>
                </c:pt>
                <c:pt idx="289">
                  <c:v>247.7</c:v>
                </c:pt>
                <c:pt idx="290">
                  <c:v>248.6</c:v>
                </c:pt>
                <c:pt idx="291">
                  <c:v>249.4</c:v>
                </c:pt>
                <c:pt idx="292">
                  <c:v>250.3</c:v>
                </c:pt>
                <c:pt idx="293">
                  <c:v>251.1</c:v>
                </c:pt>
                <c:pt idx="294">
                  <c:v>252</c:v>
                </c:pt>
                <c:pt idx="295">
                  <c:v>252.9</c:v>
                </c:pt>
                <c:pt idx="296">
                  <c:v>253.7</c:v>
                </c:pt>
                <c:pt idx="297">
                  <c:v>254.6</c:v>
                </c:pt>
                <c:pt idx="298">
                  <c:v>255.4</c:v>
                </c:pt>
                <c:pt idx="299">
                  <c:v>256.3</c:v>
                </c:pt>
                <c:pt idx="300">
                  <c:v>257.10000000000002</c:v>
                </c:pt>
                <c:pt idx="301">
                  <c:v>258</c:v>
                </c:pt>
                <c:pt idx="302">
                  <c:v>258.89999999999998</c:v>
                </c:pt>
                <c:pt idx="303">
                  <c:v>259.7</c:v>
                </c:pt>
                <c:pt idx="304">
                  <c:v>260.60000000000002</c:v>
                </c:pt>
                <c:pt idx="305">
                  <c:v>261.39999999999998</c:v>
                </c:pt>
                <c:pt idx="306">
                  <c:v>262.3</c:v>
                </c:pt>
                <c:pt idx="307">
                  <c:v>263.10000000000002</c:v>
                </c:pt>
                <c:pt idx="308">
                  <c:v>264</c:v>
                </c:pt>
                <c:pt idx="309">
                  <c:v>264.89999999999998</c:v>
                </c:pt>
                <c:pt idx="310">
                  <c:v>265.7</c:v>
                </c:pt>
                <c:pt idx="311">
                  <c:v>266.60000000000002</c:v>
                </c:pt>
                <c:pt idx="312">
                  <c:v>267.39999999999998</c:v>
                </c:pt>
                <c:pt idx="313">
                  <c:v>268.3</c:v>
                </c:pt>
                <c:pt idx="314">
                  <c:v>269.10000000000002</c:v>
                </c:pt>
                <c:pt idx="315">
                  <c:v>270</c:v>
                </c:pt>
                <c:pt idx="316">
                  <c:v>270.89999999999998</c:v>
                </c:pt>
                <c:pt idx="317">
                  <c:v>271.7</c:v>
                </c:pt>
                <c:pt idx="318">
                  <c:v>272.60000000000002</c:v>
                </c:pt>
                <c:pt idx="319">
                  <c:v>273.39999999999998</c:v>
                </c:pt>
                <c:pt idx="320">
                  <c:v>274.3</c:v>
                </c:pt>
                <c:pt idx="321">
                  <c:v>275.10000000000002</c:v>
                </c:pt>
                <c:pt idx="322">
                  <c:v>276</c:v>
                </c:pt>
                <c:pt idx="323">
                  <c:v>276.89999999999998</c:v>
                </c:pt>
                <c:pt idx="324">
                  <c:v>277.7</c:v>
                </c:pt>
                <c:pt idx="325">
                  <c:v>278.60000000000002</c:v>
                </c:pt>
                <c:pt idx="326">
                  <c:v>279.39999999999998</c:v>
                </c:pt>
                <c:pt idx="327">
                  <c:v>280.3</c:v>
                </c:pt>
                <c:pt idx="328">
                  <c:v>281.10000000000002</c:v>
                </c:pt>
                <c:pt idx="329">
                  <c:v>282</c:v>
                </c:pt>
                <c:pt idx="330">
                  <c:v>282.89999999999998</c:v>
                </c:pt>
                <c:pt idx="331">
                  <c:v>283.7</c:v>
                </c:pt>
                <c:pt idx="332">
                  <c:v>284.60000000000002</c:v>
                </c:pt>
                <c:pt idx="333">
                  <c:v>285.39999999999998</c:v>
                </c:pt>
                <c:pt idx="334">
                  <c:v>286.3</c:v>
                </c:pt>
                <c:pt idx="335">
                  <c:v>287.10000000000002</c:v>
                </c:pt>
                <c:pt idx="336">
                  <c:v>288</c:v>
                </c:pt>
                <c:pt idx="337">
                  <c:v>288.89999999999998</c:v>
                </c:pt>
                <c:pt idx="338">
                  <c:v>289.7</c:v>
                </c:pt>
                <c:pt idx="339">
                  <c:v>290.60000000000002</c:v>
                </c:pt>
                <c:pt idx="340">
                  <c:v>291.39999999999998</c:v>
                </c:pt>
                <c:pt idx="341">
                  <c:v>292.3</c:v>
                </c:pt>
                <c:pt idx="342">
                  <c:v>293.10000000000002</c:v>
                </c:pt>
                <c:pt idx="343">
                  <c:v>294</c:v>
                </c:pt>
                <c:pt idx="344">
                  <c:v>294.89999999999998</c:v>
                </c:pt>
                <c:pt idx="345">
                  <c:v>295.7</c:v>
                </c:pt>
                <c:pt idx="346">
                  <c:v>296.60000000000002</c:v>
                </c:pt>
                <c:pt idx="347">
                  <c:v>297.39999999999998</c:v>
                </c:pt>
                <c:pt idx="348">
                  <c:v>298.3</c:v>
                </c:pt>
                <c:pt idx="349">
                  <c:v>299.10000000000002</c:v>
                </c:pt>
                <c:pt idx="350">
                  <c:v>300</c:v>
                </c:pt>
                <c:pt idx="351">
                  <c:v>300.89999999999998</c:v>
                </c:pt>
                <c:pt idx="352">
                  <c:v>301.7</c:v>
                </c:pt>
                <c:pt idx="353">
                  <c:v>302.60000000000002</c:v>
                </c:pt>
                <c:pt idx="354">
                  <c:v>303.39999999999998</c:v>
                </c:pt>
                <c:pt idx="355">
                  <c:v>304.3</c:v>
                </c:pt>
                <c:pt idx="356">
                  <c:v>305.10000000000002</c:v>
                </c:pt>
                <c:pt idx="357">
                  <c:v>306</c:v>
                </c:pt>
                <c:pt idx="358">
                  <c:v>306.89999999999998</c:v>
                </c:pt>
                <c:pt idx="359">
                  <c:v>307.7</c:v>
                </c:pt>
                <c:pt idx="360">
                  <c:v>308.60000000000002</c:v>
                </c:pt>
                <c:pt idx="361">
                  <c:v>309.39999999999998</c:v>
                </c:pt>
                <c:pt idx="362">
                  <c:v>310.3</c:v>
                </c:pt>
                <c:pt idx="363">
                  <c:v>311.10000000000002</c:v>
                </c:pt>
                <c:pt idx="364">
                  <c:v>312</c:v>
                </c:pt>
                <c:pt idx="365">
                  <c:v>312.89999999999998</c:v>
                </c:pt>
                <c:pt idx="366">
                  <c:v>313.7</c:v>
                </c:pt>
                <c:pt idx="367">
                  <c:v>314.60000000000002</c:v>
                </c:pt>
                <c:pt idx="368">
                  <c:v>315.39999999999998</c:v>
                </c:pt>
                <c:pt idx="369">
                  <c:v>316.3</c:v>
                </c:pt>
                <c:pt idx="370">
                  <c:v>317.10000000000002</c:v>
                </c:pt>
                <c:pt idx="371">
                  <c:v>318</c:v>
                </c:pt>
                <c:pt idx="372">
                  <c:v>318.89999999999998</c:v>
                </c:pt>
                <c:pt idx="373">
                  <c:v>319.7</c:v>
                </c:pt>
                <c:pt idx="374">
                  <c:v>320.60000000000002</c:v>
                </c:pt>
                <c:pt idx="375">
                  <c:v>321.39999999999998</c:v>
                </c:pt>
                <c:pt idx="376">
                  <c:v>322.3</c:v>
                </c:pt>
                <c:pt idx="377">
                  <c:v>323.10000000000002</c:v>
                </c:pt>
                <c:pt idx="378">
                  <c:v>324</c:v>
                </c:pt>
                <c:pt idx="379">
                  <c:v>324.89999999999998</c:v>
                </c:pt>
                <c:pt idx="380">
                  <c:v>325.7</c:v>
                </c:pt>
                <c:pt idx="381">
                  <c:v>326.60000000000002</c:v>
                </c:pt>
                <c:pt idx="382">
                  <c:v>327.39999999999998</c:v>
                </c:pt>
                <c:pt idx="383">
                  <c:v>328.3</c:v>
                </c:pt>
                <c:pt idx="384">
                  <c:v>329.1</c:v>
                </c:pt>
                <c:pt idx="385">
                  <c:v>330</c:v>
                </c:pt>
                <c:pt idx="386">
                  <c:v>330.9</c:v>
                </c:pt>
                <c:pt idx="387">
                  <c:v>331.7</c:v>
                </c:pt>
                <c:pt idx="388">
                  <c:v>332.6</c:v>
                </c:pt>
                <c:pt idx="389">
                  <c:v>333.4</c:v>
                </c:pt>
                <c:pt idx="390">
                  <c:v>334.3</c:v>
                </c:pt>
                <c:pt idx="391">
                  <c:v>335.1</c:v>
                </c:pt>
                <c:pt idx="392">
                  <c:v>336</c:v>
                </c:pt>
                <c:pt idx="393">
                  <c:v>336.9</c:v>
                </c:pt>
                <c:pt idx="394">
                  <c:v>337.7</c:v>
                </c:pt>
                <c:pt idx="395">
                  <c:v>338.6</c:v>
                </c:pt>
                <c:pt idx="396">
                  <c:v>339.4</c:v>
                </c:pt>
                <c:pt idx="397">
                  <c:v>340.3</c:v>
                </c:pt>
                <c:pt idx="398">
                  <c:v>341.1</c:v>
                </c:pt>
                <c:pt idx="399">
                  <c:v>342</c:v>
                </c:pt>
                <c:pt idx="400">
                  <c:v>342.9</c:v>
                </c:pt>
                <c:pt idx="401">
                  <c:v>343.7</c:v>
                </c:pt>
                <c:pt idx="402">
                  <c:v>344.6</c:v>
                </c:pt>
                <c:pt idx="403">
                  <c:v>345.4</c:v>
                </c:pt>
                <c:pt idx="404">
                  <c:v>346.3</c:v>
                </c:pt>
                <c:pt idx="405">
                  <c:v>347.1</c:v>
                </c:pt>
                <c:pt idx="406">
                  <c:v>348</c:v>
                </c:pt>
                <c:pt idx="407">
                  <c:v>348.9</c:v>
                </c:pt>
                <c:pt idx="408">
                  <c:v>349.7</c:v>
                </c:pt>
                <c:pt idx="409">
                  <c:v>350.6</c:v>
                </c:pt>
                <c:pt idx="410">
                  <c:v>351.4</c:v>
                </c:pt>
                <c:pt idx="411">
                  <c:v>352.3</c:v>
                </c:pt>
                <c:pt idx="412">
                  <c:v>353.1</c:v>
                </c:pt>
                <c:pt idx="413">
                  <c:v>354</c:v>
                </c:pt>
                <c:pt idx="414">
                  <c:v>354.9</c:v>
                </c:pt>
                <c:pt idx="415">
                  <c:v>355.7</c:v>
                </c:pt>
                <c:pt idx="416">
                  <c:v>356.6</c:v>
                </c:pt>
                <c:pt idx="417">
                  <c:v>357.4</c:v>
                </c:pt>
                <c:pt idx="418">
                  <c:v>358.3</c:v>
                </c:pt>
                <c:pt idx="419">
                  <c:v>359.1</c:v>
                </c:pt>
                <c:pt idx="420">
                  <c:v>360</c:v>
                </c:pt>
                <c:pt idx="421">
                  <c:v>360.9</c:v>
                </c:pt>
                <c:pt idx="422">
                  <c:v>361.7</c:v>
                </c:pt>
                <c:pt idx="423">
                  <c:v>362.6</c:v>
                </c:pt>
                <c:pt idx="424">
                  <c:v>363.4</c:v>
                </c:pt>
                <c:pt idx="425">
                  <c:v>364.3</c:v>
                </c:pt>
                <c:pt idx="426">
                  <c:v>365.1</c:v>
                </c:pt>
                <c:pt idx="427">
                  <c:v>366</c:v>
                </c:pt>
                <c:pt idx="428">
                  <c:v>366.9</c:v>
                </c:pt>
                <c:pt idx="429">
                  <c:v>367.7</c:v>
                </c:pt>
                <c:pt idx="430">
                  <c:v>368.6</c:v>
                </c:pt>
                <c:pt idx="431">
                  <c:v>369.4</c:v>
                </c:pt>
                <c:pt idx="432">
                  <c:v>370.3</c:v>
                </c:pt>
                <c:pt idx="433">
                  <c:v>371.1</c:v>
                </c:pt>
                <c:pt idx="434">
                  <c:v>372</c:v>
                </c:pt>
                <c:pt idx="435">
                  <c:v>372.9</c:v>
                </c:pt>
                <c:pt idx="436">
                  <c:v>373.7</c:v>
                </c:pt>
                <c:pt idx="437">
                  <c:v>374.6</c:v>
                </c:pt>
                <c:pt idx="438">
                  <c:v>375.4</c:v>
                </c:pt>
                <c:pt idx="439">
                  <c:v>376.3</c:v>
                </c:pt>
                <c:pt idx="440">
                  <c:v>377.1</c:v>
                </c:pt>
                <c:pt idx="441">
                  <c:v>378</c:v>
                </c:pt>
                <c:pt idx="442">
                  <c:v>378.9</c:v>
                </c:pt>
                <c:pt idx="443">
                  <c:v>379.7</c:v>
                </c:pt>
                <c:pt idx="444">
                  <c:v>380.6</c:v>
                </c:pt>
                <c:pt idx="445">
                  <c:v>381.4</c:v>
                </c:pt>
                <c:pt idx="446">
                  <c:v>382.3</c:v>
                </c:pt>
                <c:pt idx="447">
                  <c:v>383.1</c:v>
                </c:pt>
                <c:pt idx="448">
                  <c:v>384</c:v>
                </c:pt>
                <c:pt idx="449">
                  <c:v>384.9</c:v>
                </c:pt>
                <c:pt idx="450">
                  <c:v>385.7</c:v>
                </c:pt>
                <c:pt idx="451">
                  <c:v>386.6</c:v>
                </c:pt>
                <c:pt idx="452">
                  <c:v>387.4</c:v>
                </c:pt>
                <c:pt idx="453">
                  <c:v>388.3</c:v>
                </c:pt>
                <c:pt idx="454">
                  <c:v>389.1</c:v>
                </c:pt>
                <c:pt idx="455">
                  <c:v>390</c:v>
                </c:pt>
                <c:pt idx="456">
                  <c:v>390.9</c:v>
                </c:pt>
                <c:pt idx="457">
                  <c:v>391.7</c:v>
                </c:pt>
                <c:pt idx="458">
                  <c:v>392.6</c:v>
                </c:pt>
                <c:pt idx="459">
                  <c:v>393.4</c:v>
                </c:pt>
                <c:pt idx="460">
                  <c:v>394.3</c:v>
                </c:pt>
                <c:pt idx="461">
                  <c:v>395.1</c:v>
                </c:pt>
                <c:pt idx="462">
                  <c:v>396</c:v>
                </c:pt>
                <c:pt idx="463">
                  <c:v>396.9</c:v>
                </c:pt>
                <c:pt idx="464">
                  <c:v>397.7</c:v>
                </c:pt>
                <c:pt idx="465">
                  <c:v>398.6</c:v>
                </c:pt>
                <c:pt idx="466">
                  <c:v>399.4</c:v>
                </c:pt>
                <c:pt idx="467">
                  <c:v>400.3</c:v>
                </c:pt>
                <c:pt idx="468">
                  <c:v>401.1</c:v>
                </c:pt>
                <c:pt idx="469">
                  <c:v>402</c:v>
                </c:pt>
                <c:pt idx="470">
                  <c:v>402.9</c:v>
                </c:pt>
                <c:pt idx="471">
                  <c:v>403.7</c:v>
                </c:pt>
                <c:pt idx="472">
                  <c:v>404.6</c:v>
                </c:pt>
                <c:pt idx="473">
                  <c:v>405.4</c:v>
                </c:pt>
                <c:pt idx="474">
                  <c:v>406.3</c:v>
                </c:pt>
                <c:pt idx="475">
                  <c:v>407.1</c:v>
                </c:pt>
                <c:pt idx="476">
                  <c:v>408</c:v>
                </c:pt>
                <c:pt idx="477">
                  <c:v>408.9</c:v>
                </c:pt>
                <c:pt idx="478">
                  <c:v>409.7</c:v>
                </c:pt>
                <c:pt idx="479">
                  <c:v>410.6</c:v>
                </c:pt>
                <c:pt idx="480">
                  <c:v>411.4</c:v>
                </c:pt>
                <c:pt idx="481">
                  <c:v>412.3</c:v>
                </c:pt>
                <c:pt idx="482">
                  <c:v>413.1</c:v>
                </c:pt>
                <c:pt idx="483">
                  <c:v>414</c:v>
                </c:pt>
                <c:pt idx="484">
                  <c:v>414.9</c:v>
                </c:pt>
                <c:pt idx="485">
                  <c:v>415.7</c:v>
                </c:pt>
                <c:pt idx="486">
                  <c:v>416.6</c:v>
                </c:pt>
                <c:pt idx="487">
                  <c:v>417.4</c:v>
                </c:pt>
                <c:pt idx="488">
                  <c:v>418.3</c:v>
                </c:pt>
                <c:pt idx="489">
                  <c:v>419.1</c:v>
                </c:pt>
                <c:pt idx="490">
                  <c:v>420</c:v>
                </c:pt>
                <c:pt idx="491">
                  <c:v>420.9</c:v>
                </c:pt>
                <c:pt idx="492">
                  <c:v>421.7</c:v>
                </c:pt>
                <c:pt idx="493">
                  <c:v>422.6</c:v>
                </c:pt>
                <c:pt idx="494">
                  <c:v>423.4</c:v>
                </c:pt>
                <c:pt idx="495">
                  <c:v>424.3</c:v>
                </c:pt>
                <c:pt idx="496">
                  <c:v>425.1</c:v>
                </c:pt>
                <c:pt idx="497">
                  <c:v>426</c:v>
                </c:pt>
                <c:pt idx="498">
                  <c:v>426.9</c:v>
                </c:pt>
                <c:pt idx="499">
                  <c:v>427.7</c:v>
                </c:pt>
                <c:pt idx="500">
                  <c:v>428.6</c:v>
                </c:pt>
                <c:pt idx="501">
                  <c:v>429.4</c:v>
                </c:pt>
                <c:pt idx="502">
                  <c:v>430.3</c:v>
                </c:pt>
                <c:pt idx="503">
                  <c:v>431.1</c:v>
                </c:pt>
                <c:pt idx="504">
                  <c:v>432</c:v>
                </c:pt>
                <c:pt idx="505">
                  <c:v>432.9</c:v>
                </c:pt>
                <c:pt idx="506">
                  <c:v>433.7</c:v>
                </c:pt>
                <c:pt idx="507">
                  <c:v>434.6</c:v>
                </c:pt>
                <c:pt idx="508">
                  <c:v>435.4</c:v>
                </c:pt>
                <c:pt idx="509">
                  <c:v>436.3</c:v>
                </c:pt>
                <c:pt idx="510">
                  <c:v>437.1</c:v>
                </c:pt>
                <c:pt idx="511">
                  <c:v>438</c:v>
                </c:pt>
                <c:pt idx="512">
                  <c:v>438.9</c:v>
                </c:pt>
                <c:pt idx="513">
                  <c:v>439.7</c:v>
                </c:pt>
                <c:pt idx="514">
                  <c:v>440.6</c:v>
                </c:pt>
                <c:pt idx="515">
                  <c:v>441.4</c:v>
                </c:pt>
                <c:pt idx="516">
                  <c:v>442.3</c:v>
                </c:pt>
                <c:pt idx="517">
                  <c:v>443.1</c:v>
                </c:pt>
                <c:pt idx="518">
                  <c:v>444</c:v>
                </c:pt>
                <c:pt idx="519">
                  <c:v>444.9</c:v>
                </c:pt>
                <c:pt idx="520">
                  <c:v>445.7</c:v>
                </c:pt>
                <c:pt idx="521">
                  <c:v>446.6</c:v>
                </c:pt>
                <c:pt idx="522">
                  <c:v>447.4</c:v>
                </c:pt>
                <c:pt idx="523">
                  <c:v>448.3</c:v>
                </c:pt>
                <c:pt idx="524">
                  <c:v>449.1</c:v>
                </c:pt>
                <c:pt idx="525">
                  <c:v>450</c:v>
                </c:pt>
                <c:pt idx="526">
                  <c:v>450.9</c:v>
                </c:pt>
                <c:pt idx="527">
                  <c:v>451.7</c:v>
                </c:pt>
                <c:pt idx="528">
                  <c:v>452.6</c:v>
                </c:pt>
                <c:pt idx="529">
                  <c:v>453.4</c:v>
                </c:pt>
                <c:pt idx="530">
                  <c:v>454.3</c:v>
                </c:pt>
                <c:pt idx="531">
                  <c:v>455.1</c:v>
                </c:pt>
                <c:pt idx="532">
                  <c:v>456</c:v>
                </c:pt>
                <c:pt idx="533">
                  <c:v>456.9</c:v>
                </c:pt>
                <c:pt idx="534">
                  <c:v>457.7</c:v>
                </c:pt>
                <c:pt idx="535">
                  <c:v>458.6</c:v>
                </c:pt>
                <c:pt idx="536">
                  <c:v>459.4</c:v>
                </c:pt>
                <c:pt idx="537">
                  <c:v>460.3</c:v>
                </c:pt>
                <c:pt idx="538">
                  <c:v>461.1</c:v>
                </c:pt>
                <c:pt idx="539">
                  <c:v>462</c:v>
                </c:pt>
                <c:pt idx="540">
                  <c:v>462.9</c:v>
                </c:pt>
                <c:pt idx="541">
                  <c:v>463.7</c:v>
                </c:pt>
                <c:pt idx="542">
                  <c:v>464.6</c:v>
                </c:pt>
                <c:pt idx="543">
                  <c:v>465.4</c:v>
                </c:pt>
                <c:pt idx="544">
                  <c:v>466.3</c:v>
                </c:pt>
                <c:pt idx="545">
                  <c:v>467.1</c:v>
                </c:pt>
                <c:pt idx="546">
                  <c:v>468</c:v>
                </c:pt>
                <c:pt idx="547">
                  <c:v>468.9</c:v>
                </c:pt>
                <c:pt idx="548">
                  <c:v>469.7</c:v>
                </c:pt>
                <c:pt idx="549">
                  <c:v>470.6</c:v>
                </c:pt>
                <c:pt idx="550">
                  <c:v>471.4</c:v>
                </c:pt>
                <c:pt idx="551">
                  <c:v>472.3</c:v>
                </c:pt>
                <c:pt idx="552">
                  <c:v>473.1</c:v>
                </c:pt>
                <c:pt idx="553">
                  <c:v>474</c:v>
                </c:pt>
                <c:pt idx="554">
                  <c:v>474.9</c:v>
                </c:pt>
                <c:pt idx="555">
                  <c:v>475.7</c:v>
                </c:pt>
                <c:pt idx="556">
                  <c:v>476.6</c:v>
                </c:pt>
                <c:pt idx="557">
                  <c:v>477.4</c:v>
                </c:pt>
                <c:pt idx="558">
                  <c:v>478.3</c:v>
                </c:pt>
                <c:pt idx="559">
                  <c:v>479.1</c:v>
                </c:pt>
                <c:pt idx="560">
                  <c:v>480</c:v>
                </c:pt>
                <c:pt idx="561">
                  <c:v>480.9</c:v>
                </c:pt>
                <c:pt idx="562">
                  <c:v>481.7</c:v>
                </c:pt>
                <c:pt idx="563">
                  <c:v>482.6</c:v>
                </c:pt>
                <c:pt idx="564">
                  <c:v>483.4</c:v>
                </c:pt>
                <c:pt idx="565">
                  <c:v>484.3</c:v>
                </c:pt>
                <c:pt idx="566">
                  <c:v>485.1</c:v>
                </c:pt>
                <c:pt idx="567">
                  <c:v>486</c:v>
                </c:pt>
                <c:pt idx="568">
                  <c:v>486.9</c:v>
                </c:pt>
                <c:pt idx="569">
                  <c:v>487.7</c:v>
                </c:pt>
                <c:pt idx="570">
                  <c:v>488.6</c:v>
                </c:pt>
                <c:pt idx="571">
                  <c:v>489.4</c:v>
                </c:pt>
                <c:pt idx="572">
                  <c:v>490.3</c:v>
                </c:pt>
                <c:pt idx="573">
                  <c:v>491.1</c:v>
                </c:pt>
                <c:pt idx="574">
                  <c:v>492</c:v>
                </c:pt>
                <c:pt idx="575">
                  <c:v>492.9</c:v>
                </c:pt>
                <c:pt idx="576">
                  <c:v>493.7</c:v>
                </c:pt>
                <c:pt idx="577">
                  <c:v>494.6</c:v>
                </c:pt>
                <c:pt idx="578">
                  <c:v>495.4</c:v>
                </c:pt>
                <c:pt idx="579">
                  <c:v>496.3</c:v>
                </c:pt>
                <c:pt idx="580">
                  <c:v>497.1</c:v>
                </c:pt>
                <c:pt idx="581">
                  <c:v>498</c:v>
                </c:pt>
                <c:pt idx="582">
                  <c:v>498.9</c:v>
                </c:pt>
                <c:pt idx="583">
                  <c:v>499.7</c:v>
                </c:pt>
                <c:pt idx="584">
                  <c:v>500.6</c:v>
                </c:pt>
                <c:pt idx="585">
                  <c:v>501.4</c:v>
                </c:pt>
                <c:pt idx="586">
                  <c:v>502.3</c:v>
                </c:pt>
                <c:pt idx="587">
                  <c:v>503.1</c:v>
                </c:pt>
                <c:pt idx="588">
                  <c:v>504</c:v>
                </c:pt>
                <c:pt idx="589">
                  <c:v>504.9</c:v>
                </c:pt>
                <c:pt idx="590">
                  <c:v>505.7</c:v>
                </c:pt>
                <c:pt idx="591">
                  <c:v>506.6</c:v>
                </c:pt>
                <c:pt idx="592">
                  <c:v>507.4</c:v>
                </c:pt>
                <c:pt idx="593">
                  <c:v>508.3</c:v>
                </c:pt>
                <c:pt idx="594">
                  <c:v>509.1</c:v>
                </c:pt>
                <c:pt idx="595">
                  <c:v>510</c:v>
                </c:pt>
                <c:pt idx="596">
                  <c:v>510.9</c:v>
                </c:pt>
                <c:pt idx="597">
                  <c:v>511.7</c:v>
                </c:pt>
                <c:pt idx="598">
                  <c:v>512.6</c:v>
                </c:pt>
                <c:pt idx="599">
                  <c:v>513.4</c:v>
                </c:pt>
                <c:pt idx="600">
                  <c:v>514.29999999999995</c:v>
                </c:pt>
                <c:pt idx="601">
                  <c:v>515.1</c:v>
                </c:pt>
                <c:pt idx="602">
                  <c:v>516</c:v>
                </c:pt>
                <c:pt idx="603">
                  <c:v>516.9</c:v>
                </c:pt>
                <c:pt idx="604">
                  <c:v>517.70000000000005</c:v>
                </c:pt>
                <c:pt idx="605">
                  <c:v>518.6</c:v>
                </c:pt>
                <c:pt idx="606">
                  <c:v>519.4</c:v>
                </c:pt>
                <c:pt idx="607">
                  <c:v>520.29999999999995</c:v>
                </c:pt>
                <c:pt idx="608">
                  <c:v>521.1</c:v>
                </c:pt>
                <c:pt idx="609">
                  <c:v>522</c:v>
                </c:pt>
                <c:pt idx="610">
                  <c:v>522.9</c:v>
                </c:pt>
                <c:pt idx="611">
                  <c:v>523.70000000000005</c:v>
                </c:pt>
                <c:pt idx="612">
                  <c:v>524.6</c:v>
                </c:pt>
                <c:pt idx="613">
                  <c:v>525.4</c:v>
                </c:pt>
                <c:pt idx="614">
                  <c:v>526.29999999999995</c:v>
                </c:pt>
                <c:pt idx="615">
                  <c:v>527.1</c:v>
                </c:pt>
                <c:pt idx="616">
                  <c:v>528</c:v>
                </c:pt>
                <c:pt idx="617">
                  <c:v>528.9</c:v>
                </c:pt>
                <c:pt idx="618">
                  <c:v>529.70000000000005</c:v>
                </c:pt>
                <c:pt idx="619">
                  <c:v>530.6</c:v>
                </c:pt>
                <c:pt idx="620">
                  <c:v>531.4</c:v>
                </c:pt>
                <c:pt idx="621">
                  <c:v>532.29999999999995</c:v>
                </c:pt>
                <c:pt idx="622">
                  <c:v>533.1</c:v>
                </c:pt>
                <c:pt idx="623">
                  <c:v>534</c:v>
                </c:pt>
                <c:pt idx="624">
                  <c:v>534.9</c:v>
                </c:pt>
                <c:pt idx="625">
                  <c:v>535.70000000000005</c:v>
                </c:pt>
                <c:pt idx="626">
                  <c:v>536.6</c:v>
                </c:pt>
                <c:pt idx="627">
                  <c:v>537.4</c:v>
                </c:pt>
                <c:pt idx="628">
                  <c:v>538.29999999999995</c:v>
                </c:pt>
                <c:pt idx="629">
                  <c:v>539.1</c:v>
                </c:pt>
                <c:pt idx="630">
                  <c:v>540</c:v>
                </c:pt>
                <c:pt idx="631">
                  <c:v>540.9</c:v>
                </c:pt>
                <c:pt idx="632">
                  <c:v>541.70000000000005</c:v>
                </c:pt>
                <c:pt idx="633">
                  <c:v>542.6</c:v>
                </c:pt>
                <c:pt idx="634">
                  <c:v>543.4</c:v>
                </c:pt>
                <c:pt idx="635">
                  <c:v>544.29999999999995</c:v>
                </c:pt>
                <c:pt idx="636">
                  <c:v>545.1</c:v>
                </c:pt>
                <c:pt idx="637">
                  <c:v>546</c:v>
                </c:pt>
                <c:pt idx="638">
                  <c:v>546.9</c:v>
                </c:pt>
                <c:pt idx="639">
                  <c:v>547.70000000000005</c:v>
                </c:pt>
                <c:pt idx="640">
                  <c:v>548.6</c:v>
                </c:pt>
                <c:pt idx="641">
                  <c:v>549.4</c:v>
                </c:pt>
                <c:pt idx="642">
                  <c:v>550.29999999999995</c:v>
                </c:pt>
                <c:pt idx="643">
                  <c:v>551.1</c:v>
                </c:pt>
                <c:pt idx="644">
                  <c:v>552</c:v>
                </c:pt>
                <c:pt idx="645">
                  <c:v>552.9</c:v>
                </c:pt>
                <c:pt idx="646">
                  <c:v>553.70000000000005</c:v>
                </c:pt>
                <c:pt idx="647">
                  <c:v>554.6</c:v>
                </c:pt>
                <c:pt idx="648">
                  <c:v>555.4</c:v>
                </c:pt>
                <c:pt idx="649">
                  <c:v>556.29999999999995</c:v>
                </c:pt>
                <c:pt idx="650">
                  <c:v>557.1</c:v>
                </c:pt>
                <c:pt idx="651">
                  <c:v>558</c:v>
                </c:pt>
                <c:pt idx="652">
                  <c:v>558.9</c:v>
                </c:pt>
                <c:pt idx="653">
                  <c:v>559.70000000000005</c:v>
                </c:pt>
                <c:pt idx="654">
                  <c:v>560.6</c:v>
                </c:pt>
                <c:pt idx="655">
                  <c:v>561.4</c:v>
                </c:pt>
                <c:pt idx="656">
                  <c:v>562.29999999999995</c:v>
                </c:pt>
                <c:pt idx="657">
                  <c:v>563.1</c:v>
                </c:pt>
                <c:pt idx="658">
                  <c:v>564</c:v>
                </c:pt>
                <c:pt idx="659">
                  <c:v>564.9</c:v>
                </c:pt>
                <c:pt idx="660">
                  <c:v>565.70000000000005</c:v>
                </c:pt>
                <c:pt idx="661">
                  <c:v>566.6</c:v>
                </c:pt>
                <c:pt idx="662">
                  <c:v>567.4</c:v>
                </c:pt>
                <c:pt idx="663">
                  <c:v>568.29999999999995</c:v>
                </c:pt>
                <c:pt idx="664">
                  <c:v>569.1</c:v>
                </c:pt>
                <c:pt idx="665">
                  <c:v>570</c:v>
                </c:pt>
                <c:pt idx="666">
                  <c:v>570.9</c:v>
                </c:pt>
                <c:pt idx="667">
                  <c:v>571.70000000000005</c:v>
                </c:pt>
                <c:pt idx="668">
                  <c:v>572.6</c:v>
                </c:pt>
                <c:pt idx="669">
                  <c:v>573.4</c:v>
                </c:pt>
                <c:pt idx="670">
                  <c:v>574.29999999999995</c:v>
                </c:pt>
                <c:pt idx="671">
                  <c:v>575.1</c:v>
                </c:pt>
                <c:pt idx="672">
                  <c:v>576</c:v>
                </c:pt>
                <c:pt idx="673">
                  <c:v>576.9</c:v>
                </c:pt>
                <c:pt idx="674">
                  <c:v>577.70000000000005</c:v>
                </c:pt>
                <c:pt idx="675">
                  <c:v>578.6</c:v>
                </c:pt>
                <c:pt idx="676">
                  <c:v>579.4</c:v>
                </c:pt>
                <c:pt idx="677">
                  <c:v>580.29999999999995</c:v>
                </c:pt>
                <c:pt idx="678">
                  <c:v>581.1</c:v>
                </c:pt>
                <c:pt idx="679">
                  <c:v>582</c:v>
                </c:pt>
                <c:pt idx="680">
                  <c:v>582.9</c:v>
                </c:pt>
                <c:pt idx="681">
                  <c:v>583.70000000000005</c:v>
                </c:pt>
                <c:pt idx="682">
                  <c:v>584.6</c:v>
                </c:pt>
                <c:pt idx="683">
                  <c:v>585.4</c:v>
                </c:pt>
                <c:pt idx="684">
                  <c:v>586.29999999999995</c:v>
                </c:pt>
                <c:pt idx="685">
                  <c:v>587.1</c:v>
                </c:pt>
                <c:pt idx="686">
                  <c:v>588</c:v>
                </c:pt>
                <c:pt idx="687">
                  <c:v>588.9</c:v>
                </c:pt>
                <c:pt idx="688">
                  <c:v>589.70000000000005</c:v>
                </c:pt>
                <c:pt idx="689">
                  <c:v>590.6</c:v>
                </c:pt>
                <c:pt idx="690">
                  <c:v>591.4</c:v>
                </c:pt>
                <c:pt idx="691">
                  <c:v>592.29999999999995</c:v>
                </c:pt>
                <c:pt idx="692">
                  <c:v>593.1</c:v>
                </c:pt>
                <c:pt idx="693">
                  <c:v>594</c:v>
                </c:pt>
                <c:pt idx="694">
                  <c:v>594.9</c:v>
                </c:pt>
                <c:pt idx="695">
                  <c:v>595.70000000000005</c:v>
                </c:pt>
                <c:pt idx="696">
                  <c:v>596.6</c:v>
                </c:pt>
                <c:pt idx="697">
                  <c:v>597.4</c:v>
                </c:pt>
                <c:pt idx="698">
                  <c:v>598.29999999999995</c:v>
                </c:pt>
                <c:pt idx="699">
                  <c:v>599.1</c:v>
                </c:pt>
                <c:pt idx="700">
                  <c:v>600</c:v>
                </c:pt>
                <c:pt idx="701">
                  <c:v>600.9</c:v>
                </c:pt>
                <c:pt idx="702">
                  <c:v>601.70000000000005</c:v>
                </c:pt>
                <c:pt idx="703">
                  <c:v>602.6</c:v>
                </c:pt>
                <c:pt idx="704">
                  <c:v>603.4</c:v>
                </c:pt>
                <c:pt idx="705">
                  <c:v>604.29999999999995</c:v>
                </c:pt>
                <c:pt idx="706">
                  <c:v>605.1</c:v>
                </c:pt>
                <c:pt idx="707">
                  <c:v>606</c:v>
                </c:pt>
                <c:pt idx="708">
                  <c:v>606.9</c:v>
                </c:pt>
                <c:pt idx="709">
                  <c:v>607.70000000000005</c:v>
                </c:pt>
                <c:pt idx="710">
                  <c:v>608.6</c:v>
                </c:pt>
                <c:pt idx="711">
                  <c:v>609.4</c:v>
                </c:pt>
                <c:pt idx="712">
                  <c:v>610.29999999999995</c:v>
                </c:pt>
                <c:pt idx="713">
                  <c:v>611.1</c:v>
                </c:pt>
                <c:pt idx="714">
                  <c:v>612</c:v>
                </c:pt>
                <c:pt idx="715">
                  <c:v>612.9</c:v>
                </c:pt>
                <c:pt idx="716">
                  <c:v>613.70000000000005</c:v>
                </c:pt>
                <c:pt idx="717">
                  <c:v>614.6</c:v>
                </c:pt>
                <c:pt idx="718">
                  <c:v>615.4</c:v>
                </c:pt>
                <c:pt idx="719">
                  <c:v>616.29999999999995</c:v>
                </c:pt>
                <c:pt idx="720">
                  <c:v>617.1</c:v>
                </c:pt>
                <c:pt idx="721">
                  <c:v>618</c:v>
                </c:pt>
                <c:pt idx="722">
                  <c:v>618.9</c:v>
                </c:pt>
                <c:pt idx="723">
                  <c:v>619.70000000000005</c:v>
                </c:pt>
                <c:pt idx="724">
                  <c:v>620.6</c:v>
                </c:pt>
                <c:pt idx="725">
                  <c:v>621.4</c:v>
                </c:pt>
                <c:pt idx="726">
                  <c:v>622.29999999999995</c:v>
                </c:pt>
                <c:pt idx="727">
                  <c:v>623.1</c:v>
                </c:pt>
                <c:pt idx="728">
                  <c:v>624</c:v>
                </c:pt>
                <c:pt idx="729">
                  <c:v>624.9</c:v>
                </c:pt>
                <c:pt idx="730">
                  <c:v>625.70000000000005</c:v>
                </c:pt>
                <c:pt idx="731">
                  <c:v>626.6</c:v>
                </c:pt>
                <c:pt idx="732">
                  <c:v>627.4</c:v>
                </c:pt>
                <c:pt idx="733">
                  <c:v>628.29999999999995</c:v>
                </c:pt>
                <c:pt idx="734">
                  <c:v>629.1</c:v>
                </c:pt>
                <c:pt idx="735">
                  <c:v>630</c:v>
                </c:pt>
                <c:pt idx="736">
                  <c:v>630.9</c:v>
                </c:pt>
                <c:pt idx="737">
                  <c:v>631.70000000000005</c:v>
                </c:pt>
                <c:pt idx="738">
                  <c:v>632.6</c:v>
                </c:pt>
                <c:pt idx="739">
                  <c:v>633.4</c:v>
                </c:pt>
                <c:pt idx="740">
                  <c:v>634.29999999999995</c:v>
                </c:pt>
                <c:pt idx="741">
                  <c:v>635.1</c:v>
                </c:pt>
                <c:pt idx="742">
                  <c:v>636</c:v>
                </c:pt>
                <c:pt idx="743">
                  <c:v>636.9</c:v>
                </c:pt>
                <c:pt idx="744">
                  <c:v>637.70000000000005</c:v>
                </c:pt>
                <c:pt idx="745">
                  <c:v>638.6</c:v>
                </c:pt>
                <c:pt idx="746">
                  <c:v>639.4</c:v>
                </c:pt>
                <c:pt idx="747">
                  <c:v>640.29999999999995</c:v>
                </c:pt>
                <c:pt idx="748">
                  <c:v>641.1</c:v>
                </c:pt>
                <c:pt idx="749">
                  <c:v>642</c:v>
                </c:pt>
                <c:pt idx="750">
                  <c:v>642.9</c:v>
                </c:pt>
                <c:pt idx="751">
                  <c:v>643.70000000000005</c:v>
                </c:pt>
                <c:pt idx="752">
                  <c:v>644.6</c:v>
                </c:pt>
                <c:pt idx="753">
                  <c:v>645.4</c:v>
                </c:pt>
                <c:pt idx="754">
                  <c:v>646.29999999999995</c:v>
                </c:pt>
                <c:pt idx="755">
                  <c:v>647.1</c:v>
                </c:pt>
                <c:pt idx="756">
                  <c:v>648</c:v>
                </c:pt>
                <c:pt idx="757">
                  <c:v>648.9</c:v>
                </c:pt>
                <c:pt idx="758">
                  <c:v>649.70000000000005</c:v>
                </c:pt>
                <c:pt idx="759">
                  <c:v>650.6</c:v>
                </c:pt>
                <c:pt idx="760">
                  <c:v>651.4</c:v>
                </c:pt>
                <c:pt idx="761">
                  <c:v>652.29999999999995</c:v>
                </c:pt>
                <c:pt idx="762">
                  <c:v>653.1</c:v>
                </c:pt>
                <c:pt idx="763">
                  <c:v>654</c:v>
                </c:pt>
                <c:pt idx="764">
                  <c:v>654.9</c:v>
                </c:pt>
                <c:pt idx="765">
                  <c:v>655.7</c:v>
                </c:pt>
                <c:pt idx="766">
                  <c:v>656.6</c:v>
                </c:pt>
                <c:pt idx="767">
                  <c:v>657.4</c:v>
                </c:pt>
                <c:pt idx="768">
                  <c:v>658.3</c:v>
                </c:pt>
                <c:pt idx="769">
                  <c:v>659.1</c:v>
                </c:pt>
                <c:pt idx="770">
                  <c:v>660</c:v>
                </c:pt>
                <c:pt idx="771">
                  <c:v>660.9</c:v>
                </c:pt>
                <c:pt idx="772">
                  <c:v>661.7</c:v>
                </c:pt>
                <c:pt idx="773">
                  <c:v>662.6</c:v>
                </c:pt>
                <c:pt idx="774">
                  <c:v>663.4</c:v>
                </c:pt>
                <c:pt idx="775">
                  <c:v>664.3</c:v>
                </c:pt>
                <c:pt idx="776">
                  <c:v>665.1</c:v>
                </c:pt>
                <c:pt idx="777">
                  <c:v>666</c:v>
                </c:pt>
                <c:pt idx="778">
                  <c:v>666.9</c:v>
                </c:pt>
                <c:pt idx="779">
                  <c:v>667.7</c:v>
                </c:pt>
                <c:pt idx="780">
                  <c:v>668.6</c:v>
                </c:pt>
                <c:pt idx="781">
                  <c:v>669.4</c:v>
                </c:pt>
                <c:pt idx="782">
                  <c:v>670.3</c:v>
                </c:pt>
                <c:pt idx="783">
                  <c:v>671.1</c:v>
                </c:pt>
                <c:pt idx="784">
                  <c:v>672</c:v>
                </c:pt>
                <c:pt idx="785">
                  <c:v>672.9</c:v>
                </c:pt>
                <c:pt idx="786">
                  <c:v>673.7</c:v>
                </c:pt>
                <c:pt idx="787">
                  <c:v>674.6</c:v>
                </c:pt>
                <c:pt idx="788">
                  <c:v>675.4</c:v>
                </c:pt>
                <c:pt idx="789">
                  <c:v>676.3</c:v>
                </c:pt>
                <c:pt idx="790">
                  <c:v>677.1</c:v>
                </c:pt>
                <c:pt idx="791">
                  <c:v>678</c:v>
                </c:pt>
                <c:pt idx="792">
                  <c:v>678.9</c:v>
                </c:pt>
                <c:pt idx="793">
                  <c:v>679.7</c:v>
                </c:pt>
                <c:pt idx="794">
                  <c:v>680.6</c:v>
                </c:pt>
                <c:pt idx="795">
                  <c:v>681.4</c:v>
                </c:pt>
                <c:pt idx="796">
                  <c:v>682.3</c:v>
                </c:pt>
                <c:pt idx="797">
                  <c:v>683.1</c:v>
                </c:pt>
                <c:pt idx="798">
                  <c:v>684</c:v>
                </c:pt>
                <c:pt idx="799">
                  <c:v>684.9</c:v>
                </c:pt>
                <c:pt idx="800">
                  <c:v>685.7</c:v>
                </c:pt>
                <c:pt idx="801">
                  <c:v>686.6</c:v>
                </c:pt>
                <c:pt idx="802">
                  <c:v>687.4</c:v>
                </c:pt>
                <c:pt idx="803">
                  <c:v>688.3</c:v>
                </c:pt>
                <c:pt idx="804">
                  <c:v>689.1</c:v>
                </c:pt>
                <c:pt idx="805">
                  <c:v>690</c:v>
                </c:pt>
                <c:pt idx="806">
                  <c:v>690.9</c:v>
                </c:pt>
                <c:pt idx="807">
                  <c:v>691.7</c:v>
                </c:pt>
                <c:pt idx="808">
                  <c:v>692.6</c:v>
                </c:pt>
                <c:pt idx="809">
                  <c:v>693.4</c:v>
                </c:pt>
                <c:pt idx="810">
                  <c:v>694.3</c:v>
                </c:pt>
                <c:pt idx="811">
                  <c:v>695.1</c:v>
                </c:pt>
                <c:pt idx="812">
                  <c:v>696</c:v>
                </c:pt>
                <c:pt idx="813">
                  <c:v>696.9</c:v>
                </c:pt>
                <c:pt idx="814">
                  <c:v>697.7</c:v>
                </c:pt>
                <c:pt idx="815">
                  <c:v>698.6</c:v>
                </c:pt>
                <c:pt idx="816">
                  <c:v>699.4</c:v>
                </c:pt>
                <c:pt idx="817">
                  <c:v>700.3</c:v>
                </c:pt>
                <c:pt idx="818">
                  <c:v>701.1</c:v>
                </c:pt>
                <c:pt idx="819">
                  <c:v>702</c:v>
                </c:pt>
                <c:pt idx="820">
                  <c:v>702.9</c:v>
                </c:pt>
                <c:pt idx="821">
                  <c:v>703.7</c:v>
                </c:pt>
                <c:pt idx="822">
                  <c:v>704.6</c:v>
                </c:pt>
                <c:pt idx="823">
                  <c:v>705.4</c:v>
                </c:pt>
                <c:pt idx="824">
                  <c:v>706.3</c:v>
                </c:pt>
                <c:pt idx="825">
                  <c:v>707.1</c:v>
                </c:pt>
                <c:pt idx="826">
                  <c:v>708</c:v>
                </c:pt>
                <c:pt idx="827">
                  <c:v>708.9</c:v>
                </c:pt>
                <c:pt idx="828">
                  <c:v>709.7</c:v>
                </c:pt>
                <c:pt idx="829">
                  <c:v>710.6</c:v>
                </c:pt>
                <c:pt idx="830">
                  <c:v>711.4</c:v>
                </c:pt>
                <c:pt idx="831">
                  <c:v>712.3</c:v>
                </c:pt>
                <c:pt idx="832">
                  <c:v>713.1</c:v>
                </c:pt>
                <c:pt idx="833">
                  <c:v>714</c:v>
                </c:pt>
                <c:pt idx="834">
                  <c:v>714.9</c:v>
                </c:pt>
                <c:pt idx="835">
                  <c:v>715.7</c:v>
                </c:pt>
                <c:pt idx="836">
                  <c:v>716.6</c:v>
                </c:pt>
                <c:pt idx="837">
                  <c:v>717.4</c:v>
                </c:pt>
                <c:pt idx="838">
                  <c:v>718.3</c:v>
                </c:pt>
                <c:pt idx="839">
                  <c:v>719.1</c:v>
                </c:pt>
                <c:pt idx="840">
                  <c:v>720</c:v>
                </c:pt>
                <c:pt idx="841">
                  <c:v>720.9</c:v>
                </c:pt>
                <c:pt idx="842">
                  <c:v>721.7</c:v>
                </c:pt>
                <c:pt idx="843">
                  <c:v>722.6</c:v>
                </c:pt>
                <c:pt idx="844">
                  <c:v>723.4</c:v>
                </c:pt>
                <c:pt idx="845">
                  <c:v>724.3</c:v>
                </c:pt>
                <c:pt idx="846">
                  <c:v>725.1</c:v>
                </c:pt>
                <c:pt idx="847">
                  <c:v>726</c:v>
                </c:pt>
                <c:pt idx="848">
                  <c:v>726.9</c:v>
                </c:pt>
                <c:pt idx="849">
                  <c:v>727.7</c:v>
                </c:pt>
                <c:pt idx="850">
                  <c:v>728.6</c:v>
                </c:pt>
                <c:pt idx="851">
                  <c:v>729.4</c:v>
                </c:pt>
                <c:pt idx="852">
                  <c:v>730.3</c:v>
                </c:pt>
                <c:pt idx="853">
                  <c:v>731.1</c:v>
                </c:pt>
                <c:pt idx="854">
                  <c:v>732</c:v>
                </c:pt>
                <c:pt idx="855">
                  <c:v>732.9</c:v>
                </c:pt>
                <c:pt idx="856">
                  <c:v>733.7</c:v>
                </c:pt>
                <c:pt idx="857">
                  <c:v>734.6</c:v>
                </c:pt>
                <c:pt idx="858">
                  <c:v>735.4</c:v>
                </c:pt>
                <c:pt idx="859">
                  <c:v>736.3</c:v>
                </c:pt>
                <c:pt idx="860">
                  <c:v>737.1</c:v>
                </c:pt>
                <c:pt idx="861">
                  <c:v>738</c:v>
                </c:pt>
                <c:pt idx="862">
                  <c:v>738.9</c:v>
                </c:pt>
                <c:pt idx="863">
                  <c:v>739.7</c:v>
                </c:pt>
                <c:pt idx="864">
                  <c:v>740.6</c:v>
                </c:pt>
                <c:pt idx="865">
                  <c:v>741.4</c:v>
                </c:pt>
                <c:pt idx="866">
                  <c:v>742.3</c:v>
                </c:pt>
                <c:pt idx="867">
                  <c:v>743.1</c:v>
                </c:pt>
                <c:pt idx="868">
                  <c:v>744</c:v>
                </c:pt>
                <c:pt idx="869">
                  <c:v>744.9</c:v>
                </c:pt>
                <c:pt idx="870">
                  <c:v>745.7</c:v>
                </c:pt>
                <c:pt idx="871">
                  <c:v>746.6</c:v>
                </c:pt>
                <c:pt idx="872">
                  <c:v>747.4</c:v>
                </c:pt>
                <c:pt idx="873">
                  <c:v>748.3</c:v>
                </c:pt>
                <c:pt idx="874">
                  <c:v>749.1</c:v>
                </c:pt>
                <c:pt idx="875">
                  <c:v>750</c:v>
                </c:pt>
                <c:pt idx="876">
                  <c:v>750.9</c:v>
                </c:pt>
                <c:pt idx="877">
                  <c:v>751.7</c:v>
                </c:pt>
                <c:pt idx="878">
                  <c:v>752.6</c:v>
                </c:pt>
                <c:pt idx="879">
                  <c:v>753.4</c:v>
                </c:pt>
                <c:pt idx="880">
                  <c:v>754.3</c:v>
                </c:pt>
                <c:pt idx="881">
                  <c:v>755.1</c:v>
                </c:pt>
                <c:pt idx="882">
                  <c:v>756</c:v>
                </c:pt>
                <c:pt idx="883">
                  <c:v>756.9</c:v>
                </c:pt>
                <c:pt idx="884">
                  <c:v>757.7</c:v>
                </c:pt>
                <c:pt idx="885">
                  <c:v>758.6</c:v>
                </c:pt>
                <c:pt idx="886">
                  <c:v>759.4</c:v>
                </c:pt>
                <c:pt idx="887">
                  <c:v>760.3</c:v>
                </c:pt>
                <c:pt idx="888">
                  <c:v>761.1</c:v>
                </c:pt>
                <c:pt idx="889">
                  <c:v>762</c:v>
                </c:pt>
                <c:pt idx="890">
                  <c:v>762.9</c:v>
                </c:pt>
                <c:pt idx="891">
                  <c:v>763.7</c:v>
                </c:pt>
                <c:pt idx="892">
                  <c:v>764.6</c:v>
                </c:pt>
                <c:pt idx="893">
                  <c:v>765.4</c:v>
                </c:pt>
                <c:pt idx="894">
                  <c:v>766.3</c:v>
                </c:pt>
                <c:pt idx="895">
                  <c:v>767.1</c:v>
                </c:pt>
                <c:pt idx="896">
                  <c:v>768</c:v>
                </c:pt>
                <c:pt idx="897">
                  <c:v>768.9</c:v>
                </c:pt>
                <c:pt idx="898">
                  <c:v>769.7</c:v>
                </c:pt>
                <c:pt idx="899">
                  <c:v>770.6</c:v>
                </c:pt>
                <c:pt idx="900">
                  <c:v>771.4</c:v>
                </c:pt>
                <c:pt idx="901">
                  <c:v>772.3</c:v>
                </c:pt>
                <c:pt idx="902">
                  <c:v>773.1</c:v>
                </c:pt>
                <c:pt idx="903">
                  <c:v>774</c:v>
                </c:pt>
                <c:pt idx="904">
                  <c:v>774.9</c:v>
                </c:pt>
                <c:pt idx="905">
                  <c:v>775.7</c:v>
                </c:pt>
                <c:pt idx="906">
                  <c:v>776.6</c:v>
                </c:pt>
                <c:pt idx="907">
                  <c:v>777.4</c:v>
                </c:pt>
                <c:pt idx="908">
                  <c:v>778.3</c:v>
                </c:pt>
                <c:pt idx="909">
                  <c:v>779.1</c:v>
                </c:pt>
                <c:pt idx="910">
                  <c:v>780</c:v>
                </c:pt>
                <c:pt idx="911">
                  <c:v>780.9</c:v>
                </c:pt>
                <c:pt idx="912">
                  <c:v>781.7</c:v>
                </c:pt>
                <c:pt idx="913">
                  <c:v>782.6</c:v>
                </c:pt>
                <c:pt idx="914">
                  <c:v>783.4</c:v>
                </c:pt>
                <c:pt idx="915">
                  <c:v>784.3</c:v>
                </c:pt>
                <c:pt idx="916">
                  <c:v>785.1</c:v>
                </c:pt>
                <c:pt idx="917">
                  <c:v>786</c:v>
                </c:pt>
                <c:pt idx="918">
                  <c:v>786.9</c:v>
                </c:pt>
                <c:pt idx="919">
                  <c:v>787.7</c:v>
                </c:pt>
                <c:pt idx="920">
                  <c:v>788.6</c:v>
                </c:pt>
                <c:pt idx="921">
                  <c:v>789.4</c:v>
                </c:pt>
                <c:pt idx="922">
                  <c:v>790.3</c:v>
                </c:pt>
                <c:pt idx="923">
                  <c:v>791.1</c:v>
                </c:pt>
                <c:pt idx="924">
                  <c:v>792</c:v>
                </c:pt>
                <c:pt idx="925">
                  <c:v>792.9</c:v>
                </c:pt>
                <c:pt idx="926">
                  <c:v>793.7</c:v>
                </c:pt>
                <c:pt idx="927">
                  <c:v>794.6</c:v>
                </c:pt>
                <c:pt idx="928">
                  <c:v>795.4</c:v>
                </c:pt>
                <c:pt idx="929">
                  <c:v>796.3</c:v>
                </c:pt>
                <c:pt idx="930">
                  <c:v>797.1</c:v>
                </c:pt>
                <c:pt idx="931">
                  <c:v>798</c:v>
                </c:pt>
                <c:pt idx="932">
                  <c:v>798.9</c:v>
                </c:pt>
                <c:pt idx="933">
                  <c:v>799.7</c:v>
                </c:pt>
                <c:pt idx="934">
                  <c:v>800.6</c:v>
                </c:pt>
                <c:pt idx="935">
                  <c:v>801.4</c:v>
                </c:pt>
                <c:pt idx="936">
                  <c:v>802.3</c:v>
                </c:pt>
                <c:pt idx="937">
                  <c:v>803.1</c:v>
                </c:pt>
                <c:pt idx="938">
                  <c:v>804</c:v>
                </c:pt>
                <c:pt idx="939">
                  <c:v>804.9</c:v>
                </c:pt>
                <c:pt idx="940">
                  <c:v>805.7</c:v>
                </c:pt>
                <c:pt idx="941">
                  <c:v>806.6</c:v>
                </c:pt>
                <c:pt idx="942">
                  <c:v>807.4</c:v>
                </c:pt>
                <c:pt idx="943">
                  <c:v>808.3</c:v>
                </c:pt>
                <c:pt idx="944">
                  <c:v>809.1</c:v>
                </c:pt>
                <c:pt idx="945">
                  <c:v>810</c:v>
                </c:pt>
                <c:pt idx="946">
                  <c:v>810.9</c:v>
                </c:pt>
                <c:pt idx="947">
                  <c:v>811.7</c:v>
                </c:pt>
                <c:pt idx="948">
                  <c:v>812.6</c:v>
                </c:pt>
                <c:pt idx="949">
                  <c:v>813.4</c:v>
                </c:pt>
                <c:pt idx="950">
                  <c:v>814.3</c:v>
                </c:pt>
                <c:pt idx="951">
                  <c:v>815.1</c:v>
                </c:pt>
                <c:pt idx="952">
                  <c:v>816</c:v>
                </c:pt>
                <c:pt idx="953">
                  <c:v>816.9</c:v>
                </c:pt>
                <c:pt idx="954">
                  <c:v>817.7</c:v>
                </c:pt>
                <c:pt idx="955">
                  <c:v>818.6</c:v>
                </c:pt>
                <c:pt idx="956">
                  <c:v>819.4</c:v>
                </c:pt>
                <c:pt idx="957">
                  <c:v>820.3</c:v>
                </c:pt>
                <c:pt idx="958">
                  <c:v>821.1</c:v>
                </c:pt>
                <c:pt idx="959">
                  <c:v>822</c:v>
                </c:pt>
                <c:pt idx="960">
                  <c:v>822.9</c:v>
                </c:pt>
                <c:pt idx="961">
                  <c:v>823.7</c:v>
                </c:pt>
                <c:pt idx="962">
                  <c:v>824.6</c:v>
                </c:pt>
                <c:pt idx="963">
                  <c:v>825.4</c:v>
                </c:pt>
                <c:pt idx="964">
                  <c:v>826.3</c:v>
                </c:pt>
                <c:pt idx="965">
                  <c:v>827.1</c:v>
                </c:pt>
                <c:pt idx="966">
                  <c:v>828</c:v>
                </c:pt>
                <c:pt idx="967">
                  <c:v>828.9</c:v>
                </c:pt>
                <c:pt idx="968">
                  <c:v>829.7</c:v>
                </c:pt>
                <c:pt idx="969">
                  <c:v>830.6</c:v>
                </c:pt>
                <c:pt idx="970">
                  <c:v>831.4</c:v>
                </c:pt>
                <c:pt idx="971">
                  <c:v>832.3</c:v>
                </c:pt>
                <c:pt idx="972">
                  <c:v>833.1</c:v>
                </c:pt>
                <c:pt idx="973">
                  <c:v>834</c:v>
                </c:pt>
                <c:pt idx="974">
                  <c:v>834.9</c:v>
                </c:pt>
                <c:pt idx="975">
                  <c:v>835.7</c:v>
                </c:pt>
                <c:pt idx="976">
                  <c:v>836.6</c:v>
                </c:pt>
                <c:pt idx="977">
                  <c:v>837.4</c:v>
                </c:pt>
                <c:pt idx="978">
                  <c:v>838.3</c:v>
                </c:pt>
                <c:pt idx="979">
                  <c:v>839.1</c:v>
                </c:pt>
                <c:pt idx="980">
                  <c:v>840</c:v>
                </c:pt>
                <c:pt idx="981">
                  <c:v>840.9</c:v>
                </c:pt>
                <c:pt idx="982">
                  <c:v>841.7</c:v>
                </c:pt>
                <c:pt idx="983">
                  <c:v>842.6</c:v>
                </c:pt>
                <c:pt idx="984">
                  <c:v>843.4</c:v>
                </c:pt>
                <c:pt idx="985">
                  <c:v>844.3</c:v>
                </c:pt>
                <c:pt idx="986">
                  <c:v>845.1</c:v>
                </c:pt>
                <c:pt idx="987">
                  <c:v>846</c:v>
                </c:pt>
                <c:pt idx="988">
                  <c:v>846.9</c:v>
                </c:pt>
                <c:pt idx="989">
                  <c:v>847.7</c:v>
                </c:pt>
                <c:pt idx="990">
                  <c:v>848.6</c:v>
                </c:pt>
                <c:pt idx="991">
                  <c:v>849.4</c:v>
                </c:pt>
                <c:pt idx="992">
                  <c:v>850.3</c:v>
                </c:pt>
                <c:pt idx="993">
                  <c:v>851.1</c:v>
                </c:pt>
                <c:pt idx="994">
                  <c:v>852</c:v>
                </c:pt>
                <c:pt idx="995">
                  <c:v>852.9</c:v>
                </c:pt>
                <c:pt idx="996">
                  <c:v>853.7</c:v>
                </c:pt>
                <c:pt idx="997">
                  <c:v>854.6</c:v>
                </c:pt>
                <c:pt idx="998">
                  <c:v>855.4</c:v>
                </c:pt>
                <c:pt idx="999">
                  <c:v>856.3</c:v>
                </c:pt>
                <c:pt idx="1000">
                  <c:v>857.1</c:v>
                </c:pt>
                <c:pt idx="1001">
                  <c:v>858</c:v>
                </c:pt>
                <c:pt idx="1002">
                  <c:v>858.9</c:v>
                </c:pt>
                <c:pt idx="1003">
                  <c:v>859.7</c:v>
                </c:pt>
                <c:pt idx="1004">
                  <c:v>860.6</c:v>
                </c:pt>
                <c:pt idx="1005">
                  <c:v>861.4</c:v>
                </c:pt>
                <c:pt idx="1006">
                  <c:v>862.3</c:v>
                </c:pt>
                <c:pt idx="1007">
                  <c:v>863.1</c:v>
                </c:pt>
                <c:pt idx="1008">
                  <c:v>864</c:v>
                </c:pt>
                <c:pt idx="1009">
                  <c:v>864.9</c:v>
                </c:pt>
                <c:pt idx="1010">
                  <c:v>865.7</c:v>
                </c:pt>
                <c:pt idx="1011">
                  <c:v>866.6</c:v>
                </c:pt>
                <c:pt idx="1012">
                  <c:v>867.4</c:v>
                </c:pt>
                <c:pt idx="1013">
                  <c:v>868.3</c:v>
                </c:pt>
                <c:pt idx="1014">
                  <c:v>869.1</c:v>
                </c:pt>
                <c:pt idx="1015">
                  <c:v>870</c:v>
                </c:pt>
                <c:pt idx="1016">
                  <c:v>870.9</c:v>
                </c:pt>
                <c:pt idx="1017">
                  <c:v>871.7</c:v>
                </c:pt>
                <c:pt idx="1018">
                  <c:v>872.6</c:v>
                </c:pt>
                <c:pt idx="1019">
                  <c:v>873.4</c:v>
                </c:pt>
                <c:pt idx="1020">
                  <c:v>874.3</c:v>
                </c:pt>
                <c:pt idx="1021">
                  <c:v>875.1</c:v>
                </c:pt>
                <c:pt idx="1022">
                  <c:v>876</c:v>
                </c:pt>
                <c:pt idx="1023">
                  <c:v>876.9</c:v>
                </c:pt>
                <c:pt idx="1024">
                  <c:v>877.7</c:v>
                </c:pt>
                <c:pt idx="1025">
                  <c:v>878.6</c:v>
                </c:pt>
                <c:pt idx="1026">
                  <c:v>879.4</c:v>
                </c:pt>
                <c:pt idx="1027">
                  <c:v>880.3</c:v>
                </c:pt>
                <c:pt idx="1028">
                  <c:v>881.1</c:v>
                </c:pt>
                <c:pt idx="1029">
                  <c:v>882</c:v>
                </c:pt>
                <c:pt idx="1030">
                  <c:v>882.9</c:v>
                </c:pt>
                <c:pt idx="1031">
                  <c:v>883.7</c:v>
                </c:pt>
                <c:pt idx="1032">
                  <c:v>884.6</c:v>
                </c:pt>
                <c:pt idx="1033">
                  <c:v>885.4</c:v>
                </c:pt>
                <c:pt idx="1034">
                  <c:v>886.3</c:v>
                </c:pt>
                <c:pt idx="1035">
                  <c:v>887.1</c:v>
                </c:pt>
                <c:pt idx="1036">
                  <c:v>888</c:v>
                </c:pt>
                <c:pt idx="1037">
                  <c:v>888.9</c:v>
                </c:pt>
                <c:pt idx="1038">
                  <c:v>889.7</c:v>
                </c:pt>
                <c:pt idx="1039">
                  <c:v>890.6</c:v>
                </c:pt>
                <c:pt idx="1040">
                  <c:v>891.4</c:v>
                </c:pt>
                <c:pt idx="1041">
                  <c:v>892.3</c:v>
                </c:pt>
                <c:pt idx="1042">
                  <c:v>893.1</c:v>
                </c:pt>
                <c:pt idx="1043">
                  <c:v>894</c:v>
                </c:pt>
                <c:pt idx="1044">
                  <c:v>894.9</c:v>
                </c:pt>
                <c:pt idx="1045">
                  <c:v>895.7</c:v>
                </c:pt>
                <c:pt idx="1046">
                  <c:v>896.6</c:v>
                </c:pt>
                <c:pt idx="1047">
                  <c:v>897.4</c:v>
                </c:pt>
                <c:pt idx="1048">
                  <c:v>898.3</c:v>
                </c:pt>
                <c:pt idx="1049">
                  <c:v>899.1</c:v>
                </c:pt>
                <c:pt idx="1050">
                  <c:v>900</c:v>
                </c:pt>
                <c:pt idx="1051">
                  <c:v>900.9</c:v>
                </c:pt>
                <c:pt idx="1052">
                  <c:v>901.7</c:v>
                </c:pt>
                <c:pt idx="1053">
                  <c:v>902.6</c:v>
                </c:pt>
                <c:pt idx="1054">
                  <c:v>903.4</c:v>
                </c:pt>
                <c:pt idx="1055">
                  <c:v>904.3</c:v>
                </c:pt>
                <c:pt idx="1056">
                  <c:v>905.1</c:v>
                </c:pt>
                <c:pt idx="1057">
                  <c:v>906</c:v>
                </c:pt>
                <c:pt idx="1058">
                  <c:v>906.9</c:v>
                </c:pt>
                <c:pt idx="1059">
                  <c:v>907.7</c:v>
                </c:pt>
                <c:pt idx="1060">
                  <c:v>908.6</c:v>
                </c:pt>
                <c:pt idx="1061">
                  <c:v>909.4</c:v>
                </c:pt>
                <c:pt idx="1062">
                  <c:v>910.3</c:v>
                </c:pt>
                <c:pt idx="1063">
                  <c:v>911.1</c:v>
                </c:pt>
                <c:pt idx="1064">
                  <c:v>912</c:v>
                </c:pt>
                <c:pt idx="1065">
                  <c:v>912.9</c:v>
                </c:pt>
                <c:pt idx="1066">
                  <c:v>913.7</c:v>
                </c:pt>
                <c:pt idx="1067">
                  <c:v>914.6</c:v>
                </c:pt>
                <c:pt idx="1068">
                  <c:v>915.4</c:v>
                </c:pt>
                <c:pt idx="1069">
                  <c:v>916.3</c:v>
                </c:pt>
                <c:pt idx="1070">
                  <c:v>917.1</c:v>
                </c:pt>
                <c:pt idx="1071">
                  <c:v>918</c:v>
                </c:pt>
                <c:pt idx="1072">
                  <c:v>918.9</c:v>
                </c:pt>
                <c:pt idx="1073">
                  <c:v>919.7</c:v>
                </c:pt>
                <c:pt idx="1074">
                  <c:v>920.6</c:v>
                </c:pt>
                <c:pt idx="1075">
                  <c:v>921.4</c:v>
                </c:pt>
                <c:pt idx="1076">
                  <c:v>922.3</c:v>
                </c:pt>
                <c:pt idx="1077">
                  <c:v>923.1</c:v>
                </c:pt>
                <c:pt idx="1078">
                  <c:v>924</c:v>
                </c:pt>
                <c:pt idx="1079">
                  <c:v>924.9</c:v>
                </c:pt>
                <c:pt idx="1080">
                  <c:v>925.7</c:v>
                </c:pt>
                <c:pt idx="1081">
                  <c:v>926.6</c:v>
                </c:pt>
                <c:pt idx="1082">
                  <c:v>927.4</c:v>
                </c:pt>
                <c:pt idx="1083">
                  <c:v>928.3</c:v>
                </c:pt>
                <c:pt idx="1084">
                  <c:v>929.1</c:v>
                </c:pt>
                <c:pt idx="1085">
                  <c:v>930</c:v>
                </c:pt>
                <c:pt idx="1086">
                  <c:v>930.9</c:v>
                </c:pt>
                <c:pt idx="1087">
                  <c:v>931.7</c:v>
                </c:pt>
                <c:pt idx="1088">
                  <c:v>932.6</c:v>
                </c:pt>
                <c:pt idx="1089">
                  <c:v>933.4</c:v>
                </c:pt>
                <c:pt idx="1090">
                  <c:v>934.3</c:v>
                </c:pt>
                <c:pt idx="1091">
                  <c:v>935.1</c:v>
                </c:pt>
                <c:pt idx="1092">
                  <c:v>936</c:v>
                </c:pt>
                <c:pt idx="1093">
                  <c:v>936.9</c:v>
                </c:pt>
                <c:pt idx="1094">
                  <c:v>937.7</c:v>
                </c:pt>
                <c:pt idx="1095">
                  <c:v>938.6</c:v>
                </c:pt>
                <c:pt idx="1096">
                  <c:v>939.4</c:v>
                </c:pt>
                <c:pt idx="1097">
                  <c:v>940.3</c:v>
                </c:pt>
                <c:pt idx="1098">
                  <c:v>941.1</c:v>
                </c:pt>
                <c:pt idx="1099">
                  <c:v>942</c:v>
                </c:pt>
                <c:pt idx="1100">
                  <c:v>942.9</c:v>
                </c:pt>
                <c:pt idx="1101">
                  <c:v>943.7</c:v>
                </c:pt>
                <c:pt idx="1102">
                  <c:v>944.6</c:v>
                </c:pt>
                <c:pt idx="1103">
                  <c:v>945.4</c:v>
                </c:pt>
                <c:pt idx="1104">
                  <c:v>946.3</c:v>
                </c:pt>
                <c:pt idx="1105">
                  <c:v>947.1</c:v>
                </c:pt>
                <c:pt idx="1106">
                  <c:v>948</c:v>
                </c:pt>
                <c:pt idx="1107">
                  <c:v>948.9</c:v>
                </c:pt>
                <c:pt idx="1108">
                  <c:v>949.7</c:v>
                </c:pt>
                <c:pt idx="1109">
                  <c:v>950.6</c:v>
                </c:pt>
                <c:pt idx="1110">
                  <c:v>951.4</c:v>
                </c:pt>
                <c:pt idx="1111">
                  <c:v>952.3</c:v>
                </c:pt>
                <c:pt idx="1112">
                  <c:v>953.1</c:v>
                </c:pt>
                <c:pt idx="1113">
                  <c:v>954</c:v>
                </c:pt>
                <c:pt idx="1114">
                  <c:v>954.9</c:v>
                </c:pt>
                <c:pt idx="1115">
                  <c:v>955.7</c:v>
                </c:pt>
                <c:pt idx="1116">
                  <c:v>956.6</c:v>
                </c:pt>
                <c:pt idx="1117">
                  <c:v>957.4</c:v>
                </c:pt>
                <c:pt idx="1118">
                  <c:v>958.3</c:v>
                </c:pt>
                <c:pt idx="1119">
                  <c:v>959.1</c:v>
                </c:pt>
                <c:pt idx="1120">
                  <c:v>960</c:v>
                </c:pt>
                <c:pt idx="1121">
                  <c:v>960.9</c:v>
                </c:pt>
                <c:pt idx="1122">
                  <c:v>961.7</c:v>
                </c:pt>
                <c:pt idx="1123">
                  <c:v>962.6</c:v>
                </c:pt>
                <c:pt idx="1124">
                  <c:v>963.4</c:v>
                </c:pt>
                <c:pt idx="1125">
                  <c:v>964.3</c:v>
                </c:pt>
                <c:pt idx="1126">
                  <c:v>965.1</c:v>
                </c:pt>
                <c:pt idx="1127">
                  <c:v>966</c:v>
                </c:pt>
                <c:pt idx="1128">
                  <c:v>966.9</c:v>
                </c:pt>
                <c:pt idx="1129">
                  <c:v>967.7</c:v>
                </c:pt>
                <c:pt idx="1130">
                  <c:v>968.6</c:v>
                </c:pt>
                <c:pt idx="1131">
                  <c:v>969.4</c:v>
                </c:pt>
                <c:pt idx="1132">
                  <c:v>970.3</c:v>
                </c:pt>
                <c:pt idx="1133">
                  <c:v>971.1</c:v>
                </c:pt>
                <c:pt idx="1134">
                  <c:v>972</c:v>
                </c:pt>
                <c:pt idx="1135">
                  <c:v>972.9</c:v>
                </c:pt>
                <c:pt idx="1136">
                  <c:v>973.7</c:v>
                </c:pt>
                <c:pt idx="1137">
                  <c:v>974.6</c:v>
                </c:pt>
                <c:pt idx="1138">
                  <c:v>975.4</c:v>
                </c:pt>
                <c:pt idx="1139">
                  <c:v>976.3</c:v>
                </c:pt>
                <c:pt idx="1140">
                  <c:v>977.1</c:v>
                </c:pt>
                <c:pt idx="1141">
                  <c:v>978</c:v>
                </c:pt>
                <c:pt idx="1142">
                  <c:v>978.9</c:v>
                </c:pt>
                <c:pt idx="1143">
                  <c:v>979.7</c:v>
                </c:pt>
                <c:pt idx="1144">
                  <c:v>980.6</c:v>
                </c:pt>
                <c:pt idx="1145">
                  <c:v>981.4</c:v>
                </c:pt>
                <c:pt idx="1146">
                  <c:v>982.3</c:v>
                </c:pt>
                <c:pt idx="1147">
                  <c:v>983.1</c:v>
                </c:pt>
                <c:pt idx="1148">
                  <c:v>984</c:v>
                </c:pt>
                <c:pt idx="1149">
                  <c:v>984.9</c:v>
                </c:pt>
                <c:pt idx="1150">
                  <c:v>985.7</c:v>
                </c:pt>
                <c:pt idx="1151">
                  <c:v>986.6</c:v>
                </c:pt>
                <c:pt idx="1152">
                  <c:v>987.4</c:v>
                </c:pt>
                <c:pt idx="1153">
                  <c:v>988.3</c:v>
                </c:pt>
                <c:pt idx="1154">
                  <c:v>989.1</c:v>
                </c:pt>
                <c:pt idx="1155">
                  <c:v>990</c:v>
                </c:pt>
                <c:pt idx="1156">
                  <c:v>990.9</c:v>
                </c:pt>
                <c:pt idx="1157">
                  <c:v>991.7</c:v>
                </c:pt>
                <c:pt idx="1158">
                  <c:v>992.6</c:v>
                </c:pt>
                <c:pt idx="1159">
                  <c:v>993.4</c:v>
                </c:pt>
                <c:pt idx="1160">
                  <c:v>994.3</c:v>
                </c:pt>
                <c:pt idx="1161">
                  <c:v>995.1</c:v>
                </c:pt>
                <c:pt idx="1162">
                  <c:v>996</c:v>
                </c:pt>
                <c:pt idx="1163">
                  <c:v>996.9</c:v>
                </c:pt>
                <c:pt idx="1164">
                  <c:v>997.71458102035399</c:v>
                </c:pt>
                <c:pt idx="1165">
                  <c:v>998.57172614327203</c:v>
                </c:pt>
                <c:pt idx="1166">
                  <c:v>999.42887126619098</c:v>
                </c:pt>
                <c:pt idx="1167">
                  <c:v>1000.28601638911</c:v>
                </c:pt>
                <c:pt idx="1168">
                  <c:v>1001.14316151203</c:v>
                </c:pt>
                <c:pt idx="1169">
                  <c:v>1002.00030663495</c:v>
                </c:pt>
                <c:pt idx="1170">
                  <c:v>1002.85745175786</c:v>
                </c:pt>
                <c:pt idx="1171">
                  <c:v>1003.7145968807801</c:v>
                </c:pt>
                <c:pt idx="1172">
                  <c:v>1004.5717420037</c:v>
                </c:pt>
                <c:pt idx="1173">
                  <c:v>1005.42888712662</c:v>
                </c:pt>
                <c:pt idx="1174">
                  <c:v>1006.28603224954</c:v>
                </c:pt>
                <c:pt idx="1175">
                  <c:v>1007.1431773724599</c:v>
                </c:pt>
                <c:pt idx="1176">
                  <c:v>1008.00032249537</c:v>
                </c:pt>
                <c:pt idx="1177">
                  <c:v>1008.85746761829</c:v>
                </c:pt>
                <c:pt idx="1178">
                  <c:v>1009.71461274121</c:v>
                </c:pt>
                <c:pt idx="1179">
                  <c:v>1010.5717578641299</c:v>
                </c:pt>
                <c:pt idx="1180">
                  <c:v>1011.42890298705</c:v>
                </c:pt>
                <c:pt idx="1181">
                  <c:v>1012.28604810997</c:v>
                </c:pt>
                <c:pt idx="1182">
                  <c:v>1013.14319323288</c:v>
                </c:pt>
                <c:pt idx="1183">
                  <c:v>1014.0003383558</c:v>
                </c:pt>
                <c:pt idx="1184">
                  <c:v>1014.85748347872</c:v>
                </c:pt>
                <c:pt idx="1185">
                  <c:v>1015.71462860164</c:v>
                </c:pt>
                <c:pt idx="1186">
                  <c:v>1016.57177372456</c:v>
                </c:pt>
                <c:pt idx="1187">
                  <c:v>1017.42891884747</c:v>
                </c:pt>
                <c:pt idx="1188">
                  <c:v>1018.28606397039</c:v>
                </c:pt>
                <c:pt idx="1189">
                  <c:v>1019.14320909331</c:v>
                </c:pt>
                <c:pt idx="1190">
                  <c:v>1020.00035421623</c:v>
                </c:pt>
                <c:pt idx="1191">
                  <c:v>1020.85749933915</c:v>
                </c:pt>
                <c:pt idx="1192">
                  <c:v>1021.7146444620701</c:v>
                </c:pt>
                <c:pt idx="1193">
                  <c:v>1022.57178958499</c:v>
                </c:pt>
                <c:pt idx="1194">
                  <c:v>1023.4289347079</c:v>
                </c:pt>
                <c:pt idx="1195">
                  <c:v>1024.28607983082</c:v>
                </c:pt>
                <c:pt idx="1196">
                  <c:v>1025.1432249537399</c:v>
                </c:pt>
                <c:pt idx="1197">
                  <c:v>1026.0003700766599</c:v>
                </c:pt>
                <c:pt idx="1198">
                  <c:v>1026.8575151995799</c:v>
                </c:pt>
                <c:pt idx="1199">
                  <c:v>1027.7146603225001</c:v>
                </c:pt>
                <c:pt idx="1200">
                  <c:v>1028.5718054454101</c:v>
                </c:pt>
                <c:pt idx="1201">
                  <c:v>1029.42895056833</c:v>
                </c:pt>
                <c:pt idx="1202">
                  <c:v>1030.28609569125</c:v>
                </c:pt>
                <c:pt idx="1203">
                  <c:v>1031.14324081417</c:v>
                </c:pt>
                <c:pt idx="1204">
                  <c:v>1032.00038593709</c:v>
                </c:pt>
                <c:pt idx="1205">
                  <c:v>1032.8575310599999</c:v>
                </c:pt>
                <c:pt idx="1206">
                  <c:v>1033.7146761829199</c:v>
                </c:pt>
                <c:pt idx="1207">
                  <c:v>1034.5718213058401</c:v>
                </c:pt>
                <c:pt idx="1208">
                  <c:v>1035.4289664287601</c:v>
                </c:pt>
                <c:pt idx="1209">
                  <c:v>1036.2861115516801</c:v>
                </c:pt>
                <c:pt idx="1210">
                  <c:v>1037.1432566746</c:v>
                </c:pt>
                <c:pt idx="1211">
                  <c:v>1038.00040179751</c:v>
                </c:pt>
                <c:pt idx="1212">
                  <c:v>1038.85754692043</c:v>
                </c:pt>
                <c:pt idx="1213">
                  <c:v>1039.7146920433499</c:v>
                </c:pt>
                <c:pt idx="1214">
                  <c:v>1040.5718371662699</c:v>
                </c:pt>
                <c:pt idx="1215">
                  <c:v>1041.4289822891899</c:v>
                </c:pt>
                <c:pt idx="1216">
                  <c:v>1042.2861274121101</c:v>
                </c:pt>
                <c:pt idx="1217">
                  <c:v>1043.1432725350301</c:v>
                </c:pt>
                <c:pt idx="1218">
                  <c:v>1044.00041765794</c:v>
                </c:pt>
                <c:pt idx="1219">
                  <c:v>1044.85756278086</c:v>
                </c:pt>
                <c:pt idx="1220">
                  <c:v>1045.71470790378</c:v>
                </c:pt>
                <c:pt idx="1221">
                  <c:v>1046.5718530267</c:v>
                </c:pt>
                <c:pt idx="1222">
                  <c:v>1047.4289981496199</c:v>
                </c:pt>
                <c:pt idx="1223">
                  <c:v>1048.2861432725299</c:v>
                </c:pt>
                <c:pt idx="1224">
                  <c:v>1049.1432883954501</c:v>
                </c:pt>
                <c:pt idx="1225">
                  <c:v>1050.0004335183701</c:v>
                </c:pt>
                <c:pt idx="1226">
                  <c:v>1050.85757864129</c:v>
                </c:pt>
                <c:pt idx="1227">
                  <c:v>1051.71472376421</c:v>
                </c:pt>
                <c:pt idx="1228">
                  <c:v>1052.57186888713</c:v>
                </c:pt>
                <c:pt idx="1229">
                  <c:v>1053.42901401004</c:v>
                </c:pt>
                <c:pt idx="1230">
                  <c:v>1054.2861591329599</c:v>
                </c:pt>
                <c:pt idx="1231">
                  <c:v>1055.1433042558799</c:v>
                </c:pt>
                <c:pt idx="1232">
                  <c:v>1056.0004493788001</c:v>
                </c:pt>
                <c:pt idx="1233">
                  <c:v>1056.8575945017201</c:v>
                </c:pt>
                <c:pt idx="1234">
                  <c:v>1057.7147396246401</c:v>
                </c:pt>
                <c:pt idx="1235">
                  <c:v>1058.57188474756</c:v>
                </c:pt>
                <c:pt idx="1236">
                  <c:v>1059.42902987047</c:v>
                </c:pt>
                <c:pt idx="1237">
                  <c:v>1060.28617499339</c:v>
                </c:pt>
                <c:pt idx="1238">
                  <c:v>1061.14332011631</c:v>
                </c:pt>
                <c:pt idx="1239">
                  <c:v>1062.0004652392299</c:v>
                </c:pt>
                <c:pt idx="1240">
                  <c:v>1062.8576103621499</c:v>
                </c:pt>
                <c:pt idx="1241">
                  <c:v>1063.7147554850601</c:v>
                </c:pt>
                <c:pt idx="1242">
                  <c:v>1064.5719006079801</c:v>
                </c:pt>
                <c:pt idx="1243">
                  <c:v>1065.4290457309</c:v>
                </c:pt>
                <c:pt idx="1244">
                  <c:v>1066.28619085382</c:v>
                </c:pt>
                <c:pt idx="1245">
                  <c:v>1067.14333597674</c:v>
                </c:pt>
                <c:pt idx="1246">
                  <c:v>1068.00048109966</c:v>
                </c:pt>
                <c:pt idx="1247">
                  <c:v>1068.8576262225699</c:v>
                </c:pt>
                <c:pt idx="1248">
                  <c:v>1069.7147713454899</c:v>
                </c:pt>
                <c:pt idx="1249">
                  <c:v>1070.5719164684101</c:v>
                </c:pt>
                <c:pt idx="1250">
                  <c:v>1071.4290615913301</c:v>
                </c:pt>
                <c:pt idx="1251">
                  <c:v>1072.2862067142501</c:v>
                </c:pt>
                <c:pt idx="1252">
                  <c:v>1073.14335183717</c:v>
                </c:pt>
                <c:pt idx="1253">
                  <c:v>1074.00049696008</c:v>
                </c:pt>
                <c:pt idx="1254">
                  <c:v>1074.857642083</c:v>
                </c:pt>
                <c:pt idx="1255">
                  <c:v>1075.7147872059199</c:v>
                </c:pt>
                <c:pt idx="1256">
                  <c:v>1076.5719323288399</c:v>
                </c:pt>
                <c:pt idx="1257">
                  <c:v>1077.4290774517599</c:v>
                </c:pt>
                <c:pt idx="1258">
                  <c:v>1078.2862225746801</c:v>
                </c:pt>
                <c:pt idx="1259">
                  <c:v>1079.1433676975901</c:v>
                </c:pt>
                <c:pt idx="1260">
                  <c:v>1080.00051282051</c:v>
                </c:pt>
                <c:pt idx="1261">
                  <c:v>1080.85765794343</c:v>
                </c:pt>
                <c:pt idx="1262">
                  <c:v>1081.71480306635</c:v>
                </c:pt>
                <c:pt idx="1263">
                  <c:v>1082.57194818927</c:v>
                </c:pt>
                <c:pt idx="1264">
                  <c:v>1083.4290933121899</c:v>
                </c:pt>
                <c:pt idx="1265">
                  <c:v>1084.2862384350999</c:v>
                </c:pt>
                <c:pt idx="1266">
                  <c:v>1085.1433835580201</c:v>
                </c:pt>
                <c:pt idx="1267">
                  <c:v>1086.0005286809401</c:v>
                </c:pt>
                <c:pt idx="1268">
                  <c:v>1086.8576738038601</c:v>
                </c:pt>
                <c:pt idx="1269">
                  <c:v>1087.71481892678</c:v>
                </c:pt>
                <c:pt idx="1270">
                  <c:v>1088.5719640497</c:v>
                </c:pt>
                <c:pt idx="1271">
                  <c:v>1089.42910917261</c:v>
                </c:pt>
                <c:pt idx="1272">
                  <c:v>1090.2862542955299</c:v>
                </c:pt>
                <c:pt idx="1273">
                  <c:v>1091.1433994184499</c:v>
                </c:pt>
                <c:pt idx="1274">
                  <c:v>1092.0005445413699</c:v>
                </c:pt>
                <c:pt idx="1275">
                  <c:v>1092.8576896642901</c:v>
                </c:pt>
                <c:pt idx="1276">
                  <c:v>1093.7148347872101</c:v>
                </c:pt>
                <c:pt idx="1277">
                  <c:v>1094.57197991012</c:v>
                </c:pt>
                <c:pt idx="1278">
                  <c:v>1095.42912503304</c:v>
                </c:pt>
                <c:pt idx="1279">
                  <c:v>1096.28627015596</c:v>
                </c:pt>
                <c:pt idx="1280">
                  <c:v>1097.14341527888</c:v>
                </c:pt>
                <c:pt idx="1281">
                  <c:v>1098.0005604017999</c:v>
                </c:pt>
                <c:pt idx="1282">
                  <c:v>1098.8577055247199</c:v>
                </c:pt>
                <c:pt idx="1283">
                  <c:v>1099.7148506476301</c:v>
                </c:pt>
                <c:pt idx="1284">
                  <c:v>1100.5719957705501</c:v>
                </c:pt>
                <c:pt idx="1285">
                  <c:v>1101.42914089347</c:v>
                </c:pt>
                <c:pt idx="1286">
                  <c:v>1102.28628601639</c:v>
                </c:pt>
                <c:pt idx="1287">
                  <c:v>1103.14343113931</c:v>
                </c:pt>
                <c:pt idx="1288">
                  <c:v>1104.00057626223</c:v>
                </c:pt>
                <c:pt idx="1289">
                  <c:v>1104.8577213851399</c:v>
                </c:pt>
                <c:pt idx="1290">
                  <c:v>1105.7148665080599</c:v>
                </c:pt>
                <c:pt idx="1291">
                  <c:v>1106.5720116309799</c:v>
                </c:pt>
                <c:pt idx="1292">
                  <c:v>1107.4291567539001</c:v>
                </c:pt>
                <c:pt idx="1293">
                  <c:v>1108.2863018768201</c:v>
                </c:pt>
                <c:pt idx="1294">
                  <c:v>1109.14344699974</c:v>
                </c:pt>
                <c:pt idx="1295">
                  <c:v>1110.00059212265</c:v>
                </c:pt>
                <c:pt idx="1296">
                  <c:v>1110.85773724557</c:v>
                </c:pt>
                <c:pt idx="1297">
                  <c:v>1111.71488236849</c:v>
                </c:pt>
                <c:pt idx="1298">
                  <c:v>1112.5720274914099</c:v>
                </c:pt>
                <c:pt idx="1299">
                  <c:v>1113.4291726143299</c:v>
                </c:pt>
                <c:pt idx="1300">
                  <c:v>1114.2863177372501</c:v>
                </c:pt>
                <c:pt idx="1301">
                  <c:v>1115.1434628601601</c:v>
                </c:pt>
                <c:pt idx="1302">
                  <c:v>1116.00060798308</c:v>
                </c:pt>
                <c:pt idx="1303">
                  <c:v>1116.857753106</c:v>
                </c:pt>
                <c:pt idx="1304">
                  <c:v>1117.71489822892</c:v>
                </c:pt>
                <c:pt idx="1305">
                  <c:v>1118.57204335184</c:v>
                </c:pt>
                <c:pt idx="1306">
                  <c:v>1119.4291884747499</c:v>
                </c:pt>
                <c:pt idx="1307">
                  <c:v>1120.2863335976699</c:v>
                </c:pt>
                <c:pt idx="1308">
                  <c:v>1121.1434787205901</c:v>
                </c:pt>
                <c:pt idx="1309">
                  <c:v>1122.0006238435101</c:v>
                </c:pt>
                <c:pt idx="1310">
                  <c:v>1122.8577689664301</c:v>
                </c:pt>
                <c:pt idx="1311">
                  <c:v>1123.71491408935</c:v>
                </c:pt>
                <c:pt idx="1312">
                  <c:v>1124.57205921227</c:v>
                </c:pt>
                <c:pt idx="1313">
                  <c:v>1125.42920433518</c:v>
                </c:pt>
                <c:pt idx="1314">
                  <c:v>1126.2863494580999</c:v>
                </c:pt>
                <c:pt idx="1315">
                  <c:v>1127.1434945810199</c:v>
                </c:pt>
                <c:pt idx="1316">
                  <c:v>1128.0006397039399</c:v>
                </c:pt>
                <c:pt idx="1317">
                  <c:v>1128.8577848268601</c:v>
                </c:pt>
                <c:pt idx="1318">
                  <c:v>1129.7149299497801</c:v>
                </c:pt>
                <c:pt idx="1319">
                  <c:v>1130.57207507269</c:v>
                </c:pt>
                <c:pt idx="1320">
                  <c:v>1131.42922019561</c:v>
                </c:pt>
                <c:pt idx="1321">
                  <c:v>1132.28636531853</c:v>
                </c:pt>
                <c:pt idx="1322">
                  <c:v>1133.14351044145</c:v>
                </c:pt>
                <c:pt idx="1323">
                  <c:v>1134.0006555643699</c:v>
                </c:pt>
                <c:pt idx="1324">
                  <c:v>1134.8578006872799</c:v>
                </c:pt>
                <c:pt idx="1325">
                  <c:v>1135.7149458102001</c:v>
                </c:pt>
                <c:pt idx="1326">
                  <c:v>1136.5720909331201</c:v>
                </c:pt>
                <c:pt idx="1327">
                  <c:v>1137.4292360560401</c:v>
                </c:pt>
                <c:pt idx="1328">
                  <c:v>1138.28638117896</c:v>
                </c:pt>
                <c:pt idx="1329">
                  <c:v>1139.14352630188</c:v>
                </c:pt>
                <c:pt idx="1330">
                  <c:v>1140.00067142479</c:v>
                </c:pt>
                <c:pt idx="1331">
                  <c:v>1140.8578165477099</c:v>
                </c:pt>
                <c:pt idx="1332">
                  <c:v>1141.7149616706299</c:v>
                </c:pt>
                <c:pt idx="1333">
                  <c:v>1142.5721067935499</c:v>
                </c:pt>
                <c:pt idx="1334">
                  <c:v>1143.4292519164701</c:v>
                </c:pt>
                <c:pt idx="1335">
                  <c:v>1144.2863970393901</c:v>
                </c:pt>
                <c:pt idx="1336">
                  <c:v>1145.14354216231</c:v>
                </c:pt>
                <c:pt idx="1337">
                  <c:v>1146.00068728522</c:v>
                </c:pt>
                <c:pt idx="1338">
                  <c:v>1146.85783240814</c:v>
                </c:pt>
                <c:pt idx="1339">
                  <c:v>1147.71497753106</c:v>
                </c:pt>
                <c:pt idx="1340">
                  <c:v>1148.5721226539799</c:v>
                </c:pt>
                <c:pt idx="1341">
                  <c:v>1149.4292677768999</c:v>
                </c:pt>
                <c:pt idx="1342">
                  <c:v>1150.2864128998101</c:v>
                </c:pt>
                <c:pt idx="1343">
                  <c:v>1151.1435580227301</c:v>
                </c:pt>
                <c:pt idx="1344">
                  <c:v>1152.00070314565</c:v>
                </c:pt>
                <c:pt idx="1345">
                  <c:v>1152.85784826857</c:v>
                </c:pt>
                <c:pt idx="1346">
                  <c:v>1153.71499339149</c:v>
                </c:pt>
                <c:pt idx="1347">
                  <c:v>1154.57213851441</c:v>
                </c:pt>
                <c:pt idx="1348">
                  <c:v>1155.4292836373199</c:v>
                </c:pt>
                <c:pt idx="1349">
                  <c:v>1156.2864287602399</c:v>
                </c:pt>
                <c:pt idx="1350">
                  <c:v>1157.1435738831599</c:v>
                </c:pt>
                <c:pt idx="1351">
                  <c:v>1158.0007190060801</c:v>
                </c:pt>
                <c:pt idx="1352">
                  <c:v>1158.8578641290001</c:v>
                </c:pt>
                <c:pt idx="1353">
                  <c:v>1159.71500925192</c:v>
                </c:pt>
                <c:pt idx="1354">
                  <c:v>1160.57215437484</c:v>
                </c:pt>
                <c:pt idx="1355">
                  <c:v>1161.42929949775</c:v>
                </c:pt>
                <c:pt idx="1356">
                  <c:v>1162.28644462067</c:v>
                </c:pt>
                <c:pt idx="1357">
                  <c:v>1163.1435897435899</c:v>
                </c:pt>
                <c:pt idx="1358">
                  <c:v>1164.0007348665099</c:v>
                </c:pt>
                <c:pt idx="1359">
                  <c:v>1164.8578799894301</c:v>
                </c:pt>
                <c:pt idx="1360">
                  <c:v>1165.7150251123401</c:v>
                </c:pt>
                <c:pt idx="1361">
                  <c:v>1166.57217023526</c:v>
                </c:pt>
                <c:pt idx="1362">
                  <c:v>1167.42931535818</c:v>
                </c:pt>
                <c:pt idx="1363">
                  <c:v>1168.2864604811</c:v>
                </c:pt>
                <c:pt idx="1364">
                  <c:v>1169.14360560402</c:v>
                </c:pt>
                <c:pt idx="1365">
                  <c:v>1170.0007507269399</c:v>
                </c:pt>
                <c:pt idx="1366">
                  <c:v>1170.8578958498499</c:v>
                </c:pt>
                <c:pt idx="1367">
                  <c:v>1171.7150409727701</c:v>
                </c:pt>
                <c:pt idx="1368">
                  <c:v>1172.5721860956901</c:v>
                </c:pt>
                <c:pt idx="1369">
                  <c:v>1173.4293312186101</c:v>
                </c:pt>
                <c:pt idx="1370">
                  <c:v>1174.28647634153</c:v>
                </c:pt>
                <c:pt idx="1371">
                  <c:v>1175.14362146445</c:v>
                </c:pt>
                <c:pt idx="1372">
                  <c:v>1176.00076658736</c:v>
                </c:pt>
                <c:pt idx="1373">
                  <c:v>1176.85791171028</c:v>
                </c:pt>
                <c:pt idx="1374">
                  <c:v>1177.7150568331999</c:v>
                </c:pt>
                <c:pt idx="1375">
                  <c:v>1178.5722019561199</c:v>
                </c:pt>
                <c:pt idx="1376">
                  <c:v>1179.4293470790401</c:v>
                </c:pt>
                <c:pt idx="1377">
                  <c:v>1180.2864922019601</c:v>
                </c:pt>
                <c:pt idx="1378">
                  <c:v>1181.14363732487</c:v>
                </c:pt>
                <c:pt idx="1379">
                  <c:v>1182.00078244779</c:v>
                </c:pt>
                <c:pt idx="1380">
                  <c:v>1182.85792757071</c:v>
                </c:pt>
                <c:pt idx="1381">
                  <c:v>1183.71507269363</c:v>
                </c:pt>
                <c:pt idx="1382">
                  <c:v>1184.5722178165499</c:v>
                </c:pt>
                <c:pt idx="1383">
                  <c:v>1185.4293629394699</c:v>
                </c:pt>
                <c:pt idx="1384">
                  <c:v>1186.2865080623801</c:v>
                </c:pt>
                <c:pt idx="1385">
                  <c:v>1187.1436531853001</c:v>
                </c:pt>
                <c:pt idx="1386">
                  <c:v>1188.0007983082201</c:v>
                </c:pt>
                <c:pt idx="1387">
                  <c:v>1188.85794343114</c:v>
                </c:pt>
                <c:pt idx="1388">
                  <c:v>1189.71508855406</c:v>
                </c:pt>
                <c:pt idx="1389">
                  <c:v>1190.57223367698</c:v>
                </c:pt>
                <c:pt idx="1390">
                  <c:v>1191.4293787998899</c:v>
                </c:pt>
                <c:pt idx="1391">
                  <c:v>1192.2865239228099</c:v>
                </c:pt>
                <c:pt idx="1392">
                  <c:v>1193.1436690457299</c:v>
                </c:pt>
                <c:pt idx="1393">
                  <c:v>1194.0008141686501</c:v>
                </c:pt>
                <c:pt idx="1394">
                  <c:v>1194.8579592915701</c:v>
                </c:pt>
                <c:pt idx="1395">
                  <c:v>1195.71510441449</c:v>
                </c:pt>
                <c:pt idx="1396">
                  <c:v>1196.5722495374</c:v>
                </c:pt>
                <c:pt idx="1397">
                  <c:v>1197.42939466032</c:v>
                </c:pt>
                <c:pt idx="1398">
                  <c:v>1198.28653978324</c:v>
                </c:pt>
                <c:pt idx="1399">
                  <c:v>1199.1436849061599</c:v>
                </c:pt>
                <c:pt idx="1400">
                  <c:v>1200.0008300290799</c:v>
                </c:pt>
                <c:pt idx="1401">
                  <c:v>1200.8579751520001</c:v>
                </c:pt>
                <c:pt idx="1402">
                  <c:v>1201.7151202749101</c:v>
                </c:pt>
                <c:pt idx="1403">
                  <c:v>1202.5722653978301</c:v>
                </c:pt>
                <c:pt idx="1404">
                  <c:v>1203.42941052075</c:v>
                </c:pt>
                <c:pt idx="1405">
                  <c:v>1204.28655564367</c:v>
                </c:pt>
                <c:pt idx="1406">
                  <c:v>1205.14370076659</c:v>
                </c:pt>
                <c:pt idx="1407">
                  <c:v>1206.0008458895099</c:v>
                </c:pt>
                <c:pt idx="1408">
                  <c:v>1206.8579910124199</c:v>
                </c:pt>
                <c:pt idx="1409">
                  <c:v>1207.7151361353399</c:v>
                </c:pt>
                <c:pt idx="1410">
                  <c:v>1208.5722812582601</c:v>
                </c:pt>
                <c:pt idx="1411">
                  <c:v>1209.4294263811801</c:v>
                </c:pt>
                <c:pt idx="1412">
                  <c:v>1210.2865715041</c:v>
                </c:pt>
                <c:pt idx="1413">
                  <c:v>1211.14371662702</c:v>
                </c:pt>
                <c:pt idx="1414">
                  <c:v>1212.00086174993</c:v>
                </c:pt>
                <c:pt idx="1415">
                  <c:v>1212.85800687285</c:v>
                </c:pt>
                <c:pt idx="1416">
                  <c:v>1213.7151519957699</c:v>
                </c:pt>
                <c:pt idx="1417">
                  <c:v>1214.5722971186899</c:v>
                </c:pt>
                <c:pt idx="1418">
                  <c:v>1215.4294422416101</c:v>
                </c:pt>
                <c:pt idx="1419">
                  <c:v>1216.2865873645301</c:v>
                </c:pt>
                <c:pt idx="1420">
                  <c:v>1217.14373248744</c:v>
                </c:pt>
                <c:pt idx="1421">
                  <c:v>1218.00087761036</c:v>
                </c:pt>
                <c:pt idx="1422">
                  <c:v>1218.85802273328</c:v>
                </c:pt>
                <c:pt idx="1423">
                  <c:v>1219.7151678562</c:v>
                </c:pt>
                <c:pt idx="1424">
                  <c:v>1220.5723129791199</c:v>
                </c:pt>
                <c:pt idx="1425">
                  <c:v>1221.4294581020299</c:v>
                </c:pt>
                <c:pt idx="1426">
                  <c:v>1222.2866032249501</c:v>
                </c:pt>
                <c:pt idx="1427">
                  <c:v>1223.1437483478701</c:v>
                </c:pt>
                <c:pt idx="1428">
                  <c:v>1224.0008934707901</c:v>
                </c:pt>
                <c:pt idx="1429">
                  <c:v>1224.85803859371</c:v>
                </c:pt>
                <c:pt idx="1430">
                  <c:v>1225.71518371663</c:v>
                </c:pt>
                <c:pt idx="1431">
                  <c:v>1226.57232883954</c:v>
                </c:pt>
                <c:pt idx="1432">
                  <c:v>1227.42947396246</c:v>
                </c:pt>
                <c:pt idx="1433">
                  <c:v>1228.2866190853799</c:v>
                </c:pt>
                <c:pt idx="1434">
                  <c:v>1229.1437642082999</c:v>
                </c:pt>
                <c:pt idx="1435">
                  <c:v>1230.0009093312201</c:v>
                </c:pt>
                <c:pt idx="1436">
                  <c:v>1230.8580544541401</c:v>
                </c:pt>
                <c:pt idx="1437">
                  <c:v>1231.71519957706</c:v>
                </c:pt>
                <c:pt idx="1438">
                  <c:v>1232.57234469997</c:v>
                </c:pt>
                <c:pt idx="1439">
                  <c:v>1233.42948982289</c:v>
                </c:pt>
                <c:pt idx="1440">
                  <c:v>1234.28663494581</c:v>
                </c:pt>
                <c:pt idx="1441">
                  <c:v>1235.1437800687299</c:v>
                </c:pt>
                <c:pt idx="1442">
                  <c:v>1236.0009251916499</c:v>
                </c:pt>
                <c:pt idx="1443">
                  <c:v>1236.8580703145601</c:v>
                </c:pt>
                <c:pt idx="1444">
                  <c:v>1237.7152154374801</c:v>
                </c:pt>
                <c:pt idx="1445">
                  <c:v>1238.5723605604001</c:v>
                </c:pt>
                <c:pt idx="1446">
                  <c:v>1239.42950568332</c:v>
                </c:pt>
                <c:pt idx="1447">
                  <c:v>1240.28665080624</c:v>
                </c:pt>
                <c:pt idx="1448">
                  <c:v>1241.14379592916</c:v>
                </c:pt>
                <c:pt idx="1449">
                  <c:v>1242.0009410520699</c:v>
                </c:pt>
                <c:pt idx="1450">
                  <c:v>1242.8580861749899</c:v>
                </c:pt>
                <c:pt idx="1451">
                  <c:v>1243.7152312979099</c:v>
                </c:pt>
                <c:pt idx="1452">
                  <c:v>1244.5723764208301</c:v>
                </c:pt>
                <c:pt idx="1453">
                  <c:v>1245.4295215437501</c:v>
                </c:pt>
                <c:pt idx="1454">
                  <c:v>1246.28666666667</c:v>
                </c:pt>
                <c:pt idx="1455">
                  <c:v>1247.14381178959</c:v>
                </c:pt>
                <c:pt idx="1456">
                  <c:v>1248.0009569125</c:v>
                </c:pt>
                <c:pt idx="1457">
                  <c:v>1248.85810203542</c:v>
                </c:pt>
                <c:pt idx="1458">
                  <c:v>1249.7152471583399</c:v>
                </c:pt>
                <c:pt idx="1459">
                  <c:v>1250.5723922812599</c:v>
                </c:pt>
                <c:pt idx="1460">
                  <c:v>1251.4295374041801</c:v>
                </c:pt>
                <c:pt idx="1461">
                  <c:v>1252.2866825270901</c:v>
                </c:pt>
                <c:pt idx="1462">
                  <c:v>1253.1438276500101</c:v>
                </c:pt>
                <c:pt idx="1463">
                  <c:v>1254.00097277293</c:v>
                </c:pt>
                <c:pt idx="1464">
                  <c:v>1254.85811789585</c:v>
                </c:pt>
                <c:pt idx="1465">
                  <c:v>1255.71526301877</c:v>
                </c:pt>
                <c:pt idx="1466">
                  <c:v>1256.5724081416899</c:v>
                </c:pt>
                <c:pt idx="1467">
                  <c:v>1257.4295532645999</c:v>
                </c:pt>
                <c:pt idx="1468">
                  <c:v>1258.2866983875199</c:v>
                </c:pt>
                <c:pt idx="1469">
                  <c:v>1259.1438435104401</c:v>
                </c:pt>
                <c:pt idx="1470">
                  <c:v>1260.0009886333601</c:v>
                </c:pt>
                <c:pt idx="1471">
                  <c:v>1260.85813375628</c:v>
                </c:pt>
                <c:pt idx="1472">
                  <c:v>1261.7152788792</c:v>
                </c:pt>
                <c:pt idx="1473">
                  <c:v>1262.57242400211</c:v>
                </c:pt>
                <c:pt idx="1474">
                  <c:v>1263.42956912503</c:v>
                </c:pt>
                <c:pt idx="1475">
                  <c:v>1264.2867142479499</c:v>
                </c:pt>
                <c:pt idx="1476">
                  <c:v>1265.1438593708699</c:v>
                </c:pt>
                <c:pt idx="1477">
                  <c:v>1266.0010044937901</c:v>
                </c:pt>
                <c:pt idx="1478">
                  <c:v>1266.8581496167101</c:v>
                </c:pt>
                <c:pt idx="1479">
                  <c:v>1267.71529473962</c:v>
                </c:pt>
                <c:pt idx="1480">
                  <c:v>1268.57243986254</c:v>
                </c:pt>
                <c:pt idx="1481">
                  <c:v>1269.42958498546</c:v>
                </c:pt>
                <c:pt idx="1482">
                  <c:v>1270.28673010838</c:v>
                </c:pt>
                <c:pt idx="1483">
                  <c:v>1271.1438752312999</c:v>
                </c:pt>
                <c:pt idx="1484">
                  <c:v>1272.0010203542199</c:v>
                </c:pt>
                <c:pt idx="1485">
                  <c:v>1272.8581654771299</c:v>
                </c:pt>
                <c:pt idx="1486">
                  <c:v>1273.7153106000501</c:v>
                </c:pt>
                <c:pt idx="1487">
                  <c:v>1274.5724557229701</c:v>
                </c:pt>
                <c:pt idx="1488">
                  <c:v>1275.42960084589</c:v>
                </c:pt>
                <c:pt idx="1489">
                  <c:v>1276.28674596881</c:v>
                </c:pt>
                <c:pt idx="1490">
                  <c:v>1277.14389109173</c:v>
                </c:pt>
                <c:pt idx="1491">
                  <c:v>1278.00103621464</c:v>
                </c:pt>
                <c:pt idx="1492">
                  <c:v>1278.8581813375599</c:v>
                </c:pt>
                <c:pt idx="1493">
                  <c:v>1279.7153264604799</c:v>
                </c:pt>
                <c:pt idx="1494">
                  <c:v>1280.5724715834001</c:v>
                </c:pt>
                <c:pt idx="1495">
                  <c:v>1281.4296167063201</c:v>
                </c:pt>
                <c:pt idx="1496">
                  <c:v>1282.28676182924</c:v>
                </c:pt>
                <c:pt idx="1497">
                  <c:v>1283.14390695215</c:v>
                </c:pt>
                <c:pt idx="1498">
                  <c:v>1284.00105207507</c:v>
                </c:pt>
                <c:pt idx="1499">
                  <c:v>1284.85819719799</c:v>
                </c:pt>
                <c:pt idx="1500">
                  <c:v>1285.7153423209099</c:v>
                </c:pt>
                <c:pt idx="1501">
                  <c:v>1286.5724874438299</c:v>
                </c:pt>
                <c:pt idx="1502">
                  <c:v>1287.4296325667499</c:v>
                </c:pt>
                <c:pt idx="1503">
                  <c:v>1288.2867776896601</c:v>
                </c:pt>
                <c:pt idx="1504">
                  <c:v>1289.1439228125801</c:v>
                </c:pt>
                <c:pt idx="1505">
                  <c:v>1290.0010679355</c:v>
                </c:pt>
                <c:pt idx="1506">
                  <c:v>1290.85821305842</c:v>
                </c:pt>
                <c:pt idx="1507">
                  <c:v>1291.71535818134</c:v>
                </c:pt>
                <c:pt idx="1508">
                  <c:v>1292.57250330426</c:v>
                </c:pt>
                <c:pt idx="1509">
                  <c:v>1293.4296484271699</c:v>
                </c:pt>
                <c:pt idx="1510">
                  <c:v>1294.2867935500899</c:v>
                </c:pt>
                <c:pt idx="1511">
                  <c:v>1295.1439386730101</c:v>
                </c:pt>
                <c:pt idx="1512">
                  <c:v>1296.0010837959301</c:v>
                </c:pt>
                <c:pt idx="1513">
                  <c:v>1296.85822891885</c:v>
                </c:pt>
                <c:pt idx="1514">
                  <c:v>1297.71537404177</c:v>
                </c:pt>
                <c:pt idx="1515">
                  <c:v>1298.57251916468</c:v>
                </c:pt>
                <c:pt idx="1516">
                  <c:v>1299.4296642876</c:v>
                </c:pt>
                <c:pt idx="1517">
                  <c:v>1300.2868094105199</c:v>
                </c:pt>
                <c:pt idx="1518">
                  <c:v>1301.1439545334399</c:v>
                </c:pt>
                <c:pt idx="1519">
                  <c:v>1302.0010996563601</c:v>
                </c:pt>
                <c:pt idx="1520">
                  <c:v>1302.8582447792801</c:v>
                </c:pt>
                <c:pt idx="1521">
                  <c:v>1303.7153899021901</c:v>
                </c:pt>
                <c:pt idx="1522">
                  <c:v>1304.57253502511</c:v>
                </c:pt>
                <c:pt idx="1523">
                  <c:v>1305.42968014803</c:v>
                </c:pt>
                <c:pt idx="1524">
                  <c:v>1306.28682527095</c:v>
                </c:pt>
                <c:pt idx="1525">
                  <c:v>1307.1439703938699</c:v>
                </c:pt>
                <c:pt idx="1526">
                  <c:v>1308.0011155167799</c:v>
                </c:pt>
                <c:pt idx="1527">
                  <c:v>1308.8582606396999</c:v>
                </c:pt>
                <c:pt idx="1528">
                  <c:v>1309.7154057626201</c:v>
                </c:pt>
                <c:pt idx="1529">
                  <c:v>1310.5725508855401</c:v>
                </c:pt>
                <c:pt idx="1530">
                  <c:v>1311.42969600846</c:v>
                </c:pt>
                <c:pt idx="1531">
                  <c:v>1312.28684113138</c:v>
                </c:pt>
                <c:pt idx="1532">
                  <c:v>1313.14398625429</c:v>
                </c:pt>
                <c:pt idx="1533">
                  <c:v>1314.00113137721</c:v>
                </c:pt>
                <c:pt idx="1534">
                  <c:v>1314.8582765001299</c:v>
                </c:pt>
                <c:pt idx="1535">
                  <c:v>1315.7154216230499</c:v>
                </c:pt>
                <c:pt idx="1536">
                  <c:v>1316.5725667459701</c:v>
                </c:pt>
                <c:pt idx="1537">
                  <c:v>1317.4297118688901</c:v>
                </c:pt>
                <c:pt idx="1538">
                  <c:v>1318.2868569918101</c:v>
                </c:pt>
                <c:pt idx="1539">
                  <c:v>1319.14400211472</c:v>
                </c:pt>
                <c:pt idx="1540">
                  <c:v>1320.00114723764</c:v>
                </c:pt>
                <c:pt idx="1541">
                  <c:v>1320.85829236056</c:v>
                </c:pt>
                <c:pt idx="1542">
                  <c:v>1321.7154374834799</c:v>
                </c:pt>
                <c:pt idx="1543">
                  <c:v>1322.5725826063999</c:v>
                </c:pt>
                <c:pt idx="1544">
                  <c:v>1323.4297277293099</c:v>
                </c:pt>
                <c:pt idx="1545">
                  <c:v>1324.2868728522301</c:v>
                </c:pt>
                <c:pt idx="1546">
                  <c:v>1325.1440179751501</c:v>
                </c:pt>
                <c:pt idx="1547">
                  <c:v>1326.00116309807</c:v>
                </c:pt>
                <c:pt idx="1548">
                  <c:v>1326.85830822099</c:v>
                </c:pt>
                <c:pt idx="1549">
                  <c:v>1327.71545334391</c:v>
                </c:pt>
                <c:pt idx="1550">
                  <c:v>1328.57259846682</c:v>
                </c:pt>
                <c:pt idx="1551">
                  <c:v>1329.4297435897399</c:v>
                </c:pt>
                <c:pt idx="1552">
                  <c:v>1330.2868887126599</c:v>
                </c:pt>
                <c:pt idx="1553">
                  <c:v>1331.1440338355801</c:v>
                </c:pt>
                <c:pt idx="1554">
                  <c:v>1332.0011789585001</c:v>
                </c:pt>
                <c:pt idx="1555">
                  <c:v>1332.8583240814201</c:v>
                </c:pt>
                <c:pt idx="1556">
                  <c:v>1333.71546920434</c:v>
                </c:pt>
                <c:pt idx="1557">
                  <c:v>1334.57261432725</c:v>
                </c:pt>
                <c:pt idx="1558">
                  <c:v>1335.42975945017</c:v>
                </c:pt>
                <c:pt idx="1559">
                  <c:v>1336.2869045730899</c:v>
                </c:pt>
                <c:pt idx="1560">
                  <c:v>1337.1440496960099</c:v>
                </c:pt>
                <c:pt idx="1561">
                  <c:v>1338.0011948189299</c:v>
                </c:pt>
                <c:pt idx="1562">
                  <c:v>1338.8583399418401</c:v>
                </c:pt>
                <c:pt idx="1563">
                  <c:v>1339.7154850647601</c:v>
                </c:pt>
                <c:pt idx="1564">
                  <c:v>1340.57263018768</c:v>
                </c:pt>
                <c:pt idx="1565">
                  <c:v>1341.4297753106</c:v>
                </c:pt>
                <c:pt idx="1566">
                  <c:v>1342.28692043352</c:v>
                </c:pt>
                <c:pt idx="1567">
                  <c:v>1343.14406555644</c:v>
                </c:pt>
                <c:pt idx="1568">
                  <c:v>1344.0012106793499</c:v>
                </c:pt>
                <c:pt idx="1569">
                  <c:v>1344.8583558022699</c:v>
                </c:pt>
                <c:pt idx="1570">
                  <c:v>1345.7155009251901</c:v>
                </c:pt>
                <c:pt idx="1571">
                  <c:v>1346.5726460481101</c:v>
                </c:pt>
                <c:pt idx="1572">
                  <c:v>1347.42979117103</c:v>
                </c:pt>
                <c:pt idx="1573">
                  <c:v>1348.28693629395</c:v>
                </c:pt>
                <c:pt idx="1574">
                  <c:v>1349.14408141686</c:v>
                </c:pt>
                <c:pt idx="1575">
                  <c:v>1350.00122653978</c:v>
                </c:pt>
                <c:pt idx="1576">
                  <c:v>1350.8583716626999</c:v>
                </c:pt>
                <c:pt idx="1577">
                  <c:v>1351.7155167856199</c:v>
                </c:pt>
                <c:pt idx="1578">
                  <c:v>1352.5726619085401</c:v>
                </c:pt>
                <c:pt idx="1579">
                  <c:v>1353.4298070314601</c:v>
                </c:pt>
                <c:pt idx="1580">
                  <c:v>1354.2869521543701</c:v>
                </c:pt>
                <c:pt idx="1581">
                  <c:v>1355.14409727729</c:v>
                </c:pt>
                <c:pt idx="1582">
                  <c:v>1356.00124240021</c:v>
                </c:pt>
                <c:pt idx="1583">
                  <c:v>1356.85838752313</c:v>
                </c:pt>
                <c:pt idx="1584">
                  <c:v>1357.71553264605</c:v>
                </c:pt>
                <c:pt idx="1585">
                  <c:v>1358.5726777689699</c:v>
                </c:pt>
                <c:pt idx="1586">
                  <c:v>1359.4298228918899</c:v>
                </c:pt>
                <c:pt idx="1587">
                  <c:v>1360.2869680148001</c:v>
                </c:pt>
                <c:pt idx="1588">
                  <c:v>1361.1441131377201</c:v>
                </c:pt>
                <c:pt idx="1589">
                  <c:v>1362.00125826064</c:v>
                </c:pt>
                <c:pt idx="1590">
                  <c:v>1362.85840338356</c:v>
                </c:pt>
                <c:pt idx="1591">
                  <c:v>1363.71554850648</c:v>
                </c:pt>
                <c:pt idx="1592">
                  <c:v>1364.57269362939</c:v>
                </c:pt>
                <c:pt idx="1593">
                  <c:v>1365.4298387523099</c:v>
                </c:pt>
                <c:pt idx="1594">
                  <c:v>1366.2869838752299</c:v>
                </c:pt>
                <c:pt idx="1595">
                  <c:v>1367.1441289981501</c:v>
                </c:pt>
                <c:pt idx="1596">
                  <c:v>1368.0012741210701</c:v>
                </c:pt>
                <c:pt idx="1597">
                  <c:v>1368.8584192439901</c:v>
                </c:pt>
                <c:pt idx="1598">
                  <c:v>1369.7155643669</c:v>
                </c:pt>
                <c:pt idx="1599">
                  <c:v>1370.57270948982</c:v>
                </c:pt>
                <c:pt idx="1600">
                  <c:v>1371.42985461274</c:v>
                </c:pt>
                <c:pt idx="1601">
                  <c:v>1372.2869997356599</c:v>
                </c:pt>
                <c:pt idx="1602">
                  <c:v>1373.1441448585799</c:v>
                </c:pt>
                <c:pt idx="1603">
                  <c:v>1374.0012899814999</c:v>
                </c:pt>
                <c:pt idx="1604">
                  <c:v>1374.8584351044101</c:v>
                </c:pt>
                <c:pt idx="1605">
                  <c:v>1375.7155802273301</c:v>
                </c:pt>
                <c:pt idx="1606">
                  <c:v>1376.57272535025</c:v>
                </c:pt>
                <c:pt idx="1607">
                  <c:v>1377.42987047317</c:v>
                </c:pt>
                <c:pt idx="1608">
                  <c:v>1378.28701559609</c:v>
                </c:pt>
                <c:pt idx="1609">
                  <c:v>1379.14416071901</c:v>
                </c:pt>
                <c:pt idx="1610">
                  <c:v>1380.0013058419199</c:v>
                </c:pt>
                <c:pt idx="1611">
                  <c:v>1380.8584509648399</c:v>
                </c:pt>
                <c:pt idx="1612">
                  <c:v>1381.7155960877601</c:v>
                </c:pt>
                <c:pt idx="1613">
                  <c:v>1382.5727412106801</c:v>
                </c:pt>
                <c:pt idx="1614">
                  <c:v>1383.4298863336001</c:v>
                </c:pt>
                <c:pt idx="1615">
                  <c:v>1384.28703145652</c:v>
                </c:pt>
                <c:pt idx="1616">
                  <c:v>1385.14417657943</c:v>
                </c:pt>
                <c:pt idx="1617">
                  <c:v>1386.00132170235</c:v>
                </c:pt>
                <c:pt idx="1618">
                  <c:v>1386.8584668252699</c:v>
                </c:pt>
                <c:pt idx="1619">
                  <c:v>1387.7156119481899</c:v>
                </c:pt>
                <c:pt idx="1620">
                  <c:v>1388.5727570711099</c:v>
                </c:pt>
                <c:pt idx="1621">
                  <c:v>1389.4299021940301</c:v>
                </c:pt>
                <c:pt idx="1622">
                  <c:v>1390.2870473169401</c:v>
                </c:pt>
                <c:pt idx="1623">
                  <c:v>1391.14419243986</c:v>
                </c:pt>
                <c:pt idx="1624">
                  <c:v>1392.00133756278</c:v>
                </c:pt>
                <c:pt idx="1625">
                  <c:v>1392.8584826857</c:v>
                </c:pt>
                <c:pt idx="1626">
                  <c:v>1393.71562780862</c:v>
                </c:pt>
                <c:pt idx="1627">
                  <c:v>1394.5727729315399</c:v>
                </c:pt>
                <c:pt idx="1628">
                  <c:v>1395.4299180544499</c:v>
                </c:pt>
                <c:pt idx="1629">
                  <c:v>1396.2870631773701</c:v>
                </c:pt>
                <c:pt idx="1630">
                  <c:v>1397.1442083002901</c:v>
                </c:pt>
                <c:pt idx="1631">
                  <c:v>1398.00135342321</c:v>
                </c:pt>
                <c:pt idx="1632">
                  <c:v>1398.85849854613</c:v>
                </c:pt>
                <c:pt idx="1633">
                  <c:v>1399.71564366904</c:v>
                </c:pt>
                <c:pt idx="1634">
                  <c:v>1400.57278879196</c:v>
                </c:pt>
                <c:pt idx="1635">
                  <c:v>1401.4299339148799</c:v>
                </c:pt>
                <c:pt idx="1636">
                  <c:v>1402.2870790377999</c:v>
                </c:pt>
                <c:pt idx="1637">
                  <c:v>1403.1442241607199</c:v>
                </c:pt>
                <c:pt idx="1638">
                  <c:v>1404.0013692836401</c:v>
                </c:pt>
                <c:pt idx="1639">
                  <c:v>1404.8585144065601</c:v>
                </c:pt>
                <c:pt idx="1640">
                  <c:v>1405.71565952947</c:v>
                </c:pt>
                <c:pt idx="1641">
                  <c:v>1406.57280465239</c:v>
                </c:pt>
                <c:pt idx="1642">
                  <c:v>1407.42994977531</c:v>
                </c:pt>
                <c:pt idx="1643">
                  <c:v>1408.28709489823</c:v>
                </c:pt>
                <c:pt idx="1644">
                  <c:v>1409.1442400211499</c:v>
                </c:pt>
                <c:pt idx="1645">
                  <c:v>1410.0013851440599</c:v>
                </c:pt>
                <c:pt idx="1646">
                  <c:v>1410.8585302669801</c:v>
                </c:pt>
                <c:pt idx="1647">
                  <c:v>1411.7156753899001</c:v>
                </c:pt>
                <c:pt idx="1648">
                  <c:v>1412.57282051282</c:v>
                </c:pt>
                <c:pt idx="1649">
                  <c:v>1413.42996563574</c:v>
                </c:pt>
                <c:pt idx="1650">
                  <c:v>1414.28711075866</c:v>
                </c:pt>
                <c:pt idx="1651">
                  <c:v>1415.14425588157</c:v>
                </c:pt>
                <c:pt idx="1652">
                  <c:v>1416.0014010044899</c:v>
                </c:pt>
                <c:pt idx="1653">
                  <c:v>1416.8585461274099</c:v>
                </c:pt>
                <c:pt idx="1654">
                  <c:v>1417.7156912503301</c:v>
                </c:pt>
                <c:pt idx="1655">
                  <c:v>1418.5728363732501</c:v>
                </c:pt>
                <c:pt idx="1656">
                  <c:v>1419.4299814961701</c:v>
                </c:pt>
                <c:pt idx="1657">
                  <c:v>1420.28712661909</c:v>
                </c:pt>
                <c:pt idx="1658">
                  <c:v>1421.144271742</c:v>
                </c:pt>
                <c:pt idx="1659">
                  <c:v>1422.00141686492</c:v>
                </c:pt>
                <c:pt idx="1660">
                  <c:v>1422.8585619878399</c:v>
                </c:pt>
                <c:pt idx="1661">
                  <c:v>1423.7157071107599</c:v>
                </c:pt>
                <c:pt idx="1662">
                  <c:v>1424.5728522336799</c:v>
                </c:pt>
                <c:pt idx="1663">
                  <c:v>1425.4299973565901</c:v>
                </c:pt>
                <c:pt idx="1664">
                  <c:v>1426.2871424795101</c:v>
                </c:pt>
                <c:pt idx="1665">
                  <c:v>1427.14428760243</c:v>
                </c:pt>
                <c:pt idx="1666">
                  <c:v>1428.00143272535</c:v>
                </c:pt>
                <c:pt idx="1667">
                  <c:v>1428.85857784827</c:v>
                </c:pt>
                <c:pt idx="1668">
                  <c:v>1429.71572297119</c:v>
                </c:pt>
                <c:pt idx="1669">
                  <c:v>1430.5728680940999</c:v>
                </c:pt>
                <c:pt idx="1670">
                  <c:v>1431.4300132170199</c:v>
                </c:pt>
                <c:pt idx="1671">
                  <c:v>1432.2871583399401</c:v>
                </c:pt>
                <c:pt idx="1672">
                  <c:v>1433.1443034628601</c:v>
                </c:pt>
                <c:pt idx="1673">
                  <c:v>1434.0014485857801</c:v>
                </c:pt>
                <c:pt idx="1674">
                  <c:v>1434.8585937087</c:v>
                </c:pt>
                <c:pt idx="1675">
                  <c:v>1435.71573883161</c:v>
                </c:pt>
                <c:pt idx="1676">
                  <c:v>1436.57288395453</c:v>
                </c:pt>
                <c:pt idx="1677">
                  <c:v>1437.4300290774499</c:v>
                </c:pt>
                <c:pt idx="1678">
                  <c:v>1438.2871742003699</c:v>
                </c:pt>
                <c:pt idx="1679">
                  <c:v>1439.1443193232899</c:v>
                </c:pt>
                <c:pt idx="1680">
                  <c:v>1440.0014644462101</c:v>
                </c:pt>
                <c:pt idx="1681">
                  <c:v>1440.8586095691201</c:v>
                </c:pt>
                <c:pt idx="1682">
                  <c:v>1441.71575469204</c:v>
                </c:pt>
                <c:pt idx="1683">
                  <c:v>1442.57289981496</c:v>
                </c:pt>
                <c:pt idx="1684">
                  <c:v>1443.43004493788</c:v>
                </c:pt>
                <c:pt idx="1685">
                  <c:v>1444.2871900608</c:v>
                </c:pt>
                <c:pt idx="1686">
                  <c:v>1445.1443351837199</c:v>
                </c:pt>
                <c:pt idx="1687">
                  <c:v>1446.0014803066399</c:v>
                </c:pt>
                <c:pt idx="1688">
                  <c:v>1446.8586254295501</c:v>
                </c:pt>
                <c:pt idx="1689">
                  <c:v>1447.7157705524701</c:v>
                </c:pt>
                <c:pt idx="1690">
                  <c:v>1448.57291567539</c:v>
                </c:pt>
                <c:pt idx="1691">
                  <c:v>1449.43006079831</c:v>
                </c:pt>
                <c:pt idx="1692">
                  <c:v>1450.28720592123</c:v>
                </c:pt>
                <c:pt idx="1693">
                  <c:v>1451.14435104414</c:v>
                </c:pt>
                <c:pt idx="1694">
                  <c:v>1452.0014961670599</c:v>
                </c:pt>
                <c:pt idx="1695">
                  <c:v>1452.8586412899799</c:v>
                </c:pt>
                <c:pt idx="1696">
                  <c:v>1453.7157864128999</c:v>
                </c:pt>
                <c:pt idx="1697">
                  <c:v>1454.5729315358201</c:v>
                </c:pt>
                <c:pt idx="1698">
                  <c:v>1455.4300766587401</c:v>
                </c:pt>
              </c:numCache>
            </c:numRef>
          </c:xVal>
          <c:yVal>
            <c:numRef>
              <c:f>[1]ThermRot_DFN!$B$2:$B$2500</c:f>
              <c:numCache>
                <c:formatCode>General</c:formatCode>
                <c:ptCount val="2499"/>
                <c:pt idx="0">
                  <c:v>5.3</c:v>
                </c:pt>
                <c:pt idx="1">
                  <c:v>5.3</c:v>
                </c:pt>
                <c:pt idx="2">
                  <c:v>5.4</c:v>
                </c:pt>
                <c:pt idx="3">
                  <c:v>5.4</c:v>
                </c:pt>
                <c:pt idx="4">
                  <c:v>5.4</c:v>
                </c:pt>
                <c:pt idx="5">
                  <c:v>5.5</c:v>
                </c:pt>
                <c:pt idx="6">
                  <c:v>5.5</c:v>
                </c:pt>
                <c:pt idx="7">
                  <c:v>5.5</c:v>
                </c:pt>
                <c:pt idx="8">
                  <c:v>5.5</c:v>
                </c:pt>
                <c:pt idx="9">
                  <c:v>5.6</c:v>
                </c:pt>
                <c:pt idx="10">
                  <c:v>5.6</c:v>
                </c:pt>
                <c:pt idx="11">
                  <c:v>5.6</c:v>
                </c:pt>
                <c:pt idx="12">
                  <c:v>5.7</c:v>
                </c:pt>
                <c:pt idx="13">
                  <c:v>5.7</c:v>
                </c:pt>
                <c:pt idx="14">
                  <c:v>5.7</c:v>
                </c:pt>
                <c:pt idx="15">
                  <c:v>5.8</c:v>
                </c:pt>
                <c:pt idx="16">
                  <c:v>5.8</c:v>
                </c:pt>
                <c:pt idx="17">
                  <c:v>5.8</c:v>
                </c:pt>
                <c:pt idx="18">
                  <c:v>5.9</c:v>
                </c:pt>
                <c:pt idx="19">
                  <c:v>5.9</c:v>
                </c:pt>
                <c:pt idx="20">
                  <c:v>5.9</c:v>
                </c:pt>
                <c:pt idx="21">
                  <c:v>6</c:v>
                </c:pt>
                <c:pt idx="22">
                  <c:v>6</c:v>
                </c:pt>
                <c:pt idx="23">
                  <c:v>6</c:v>
                </c:pt>
                <c:pt idx="24">
                  <c:v>6.1</c:v>
                </c:pt>
                <c:pt idx="25">
                  <c:v>6.1</c:v>
                </c:pt>
                <c:pt idx="26">
                  <c:v>6.1</c:v>
                </c:pt>
                <c:pt idx="27">
                  <c:v>6.2</c:v>
                </c:pt>
                <c:pt idx="28">
                  <c:v>6.2</c:v>
                </c:pt>
                <c:pt idx="29">
                  <c:v>6.2</c:v>
                </c:pt>
                <c:pt idx="30">
                  <c:v>6.3</c:v>
                </c:pt>
                <c:pt idx="31">
                  <c:v>6.3</c:v>
                </c:pt>
                <c:pt idx="32">
                  <c:v>6.3</c:v>
                </c:pt>
                <c:pt idx="33">
                  <c:v>6.4</c:v>
                </c:pt>
                <c:pt idx="34">
                  <c:v>6.4</c:v>
                </c:pt>
                <c:pt idx="35">
                  <c:v>6.4</c:v>
                </c:pt>
                <c:pt idx="36">
                  <c:v>6.5</c:v>
                </c:pt>
                <c:pt idx="37">
                  <c:v>6.5</c:v>
                </c:pt>
                <c:pt idx="38">
                  <c:v>6.5</c:v>
                </c:pt>
                <c:pt idx="39">
                  <c:v>6.6</c:v>
                </c:pt>
                <c:pt idx="40">
                  <c:v>6.6</c:v>
                </c:pt>
                <c:pt idx="41">
                  <c:v>6.6</c:v>
                </c:pt>
                <c:pt idx="42">
                  <c:v>6.7</c:v>
                </c:pt>
                <c:pt idx="43">
                  <c:v>6.7</c:v>
                </c:pt>
                <c:pt idx="44">
                  <c:v>6.7</c:v>
                </c:pt>
                <c:pt idx="45">
                  <c:v>6.8</c:v>
                </c:pt>
                <c:pt idx="46">
                  <c:v>6.8</c:v>
                </c:pt>
                <c:pt idx="47">
                  <c:v>6.8</c:v>
                </c:pt>
                <c:pt idx="48">
                  <c:v>6.9</c:v>
                </c:pt>
                <c:pt idx="49">
                  <c:v>6.9</c:v>
                </c:pt>
                <c:pt idx="50">
                  <c:v>6.9</c:v>
                </c:pt>
                <c:pt idx="51">
                  <c:v>7</c:v>
                </c:pt>
                <c:pt idx="52">
                  <c:v>7</c:v>
                </c:pt>
                <c:pt idx="53">
                  <c:v>7</c:v>
                </c:pt>
                <c:pt idx="54">
                  <c:v>7.1</c:v>
                </c:pt>
                <c:pt idx="55">
                  <c:v>7.1</c:v>
                </c:pt>
                <c:pt idx="56">
                  <c:v>7.1</c:v>
                </c:pt>
                <c:pt idx="57">
                  <c:v>7.2</c:v>
                </c:pt>
                <c:pt idx="58">
                  <c:v>7.2</c:v>
                </c:pt>
                <c:pt idx="59">
                  <c:v>7.2</c:v>
                </c:pt>
                <c:pt idx="60">
                  <c:v>7.3</c:v>
                </c:pt>
                <c:pt idx="61">
                  <c:v>7.3</c:v>
                </c:pt>
                <c:pt idx="62">
                  <c:v>7.3</c:v>
                </c:pt>
                <c:pt idx="63">
                  <c:v>7.4</c:v>
                </c:pt>
                <c:pt idx="64">
                  <c:v>7.4</c:v>
                </c:pt>
                <c:pt idx="65">
                  <c:v>7.4</c:v>
                </c:pt>
                <c:pt idx="66">
                  <c:v>7.5</c:v>
                </c:pt>
                <c:pt idx="67">
                  <c:v>7.5</c:v>
                </c:pt>
                <c:pt idx="68">
                  <c:v>7.5</c:v>
                </c:pt>
                <c:pt idx="69">
                  <c:v>7.5</c:v>
                </c:pt>
                <c:pt idx="70">
                  <c:v>7.6</c:v>
                </c:pt>
                <c:pt idx="71">
                  <c:v>7.6</c:v>
                </c:pt>
                <c:pt idx="72">
                  <c:v>7.6</c:v>
                </c:pt>
                <c:pt idx="73">
                  <c:v>7.7</c:v>
                </c:pt>
                <c:pt idx="74">
                  <c:v>7.7</c:v>
                </c:pt>
                <c:pt idx="75">
                  <c:v>7.7</c:v>
                </c:pt>
                <c:pt idx="76">
                  <c:v>7.8</c:v>
                </c:pt>
                <c:pt idx="77">
                  <c:v>7.8</c:v>
                </c:pt>
                <c:pt idx="78">
                  <c:v>7.8</c:v>
                </c:pt>
                <c:pt idx="79">
                  <c:v>7.8</c:v>
                </c:pt>
                <c:pt idx="80">
                  <c:v>7.9</c:v>
                </c:pt>
                <c:pt idx="81">
                  <c:v>7.9</c:v>
                </c:pt>
                <c:pt idx="82">
                  <c:v>7.9</c:v>
                </c:pt>
                <c:pt idx="83">
                  <c:v>8</c:v>
                </c:pt>
                <c:pt idx="84">
                  <c:v>8</c:v>
                </c:pt>
                <c:pt idx="85">
                  <c:v>8</c:v>
                </c:pt>
                <c:pt idx="86">
                  <c:v>8</c:v>
                </c:pt>
                <c:pt idx="87">
                  <c:v>8.1</c:v>
                </c:pt>
                <c:pt idx="88">
                  <c:v>8.1</c:v>
                </c:pt>
                <c:pt idx="89">
                  <c:v>8.1</c:v>
                </c:pt>
                <c:pt idx="90">
                  <c:v>8.1999999999999993</c:v>
                </c:pt>
                <c:pt idx="91">
                  <c:v>8.1999999999999993</c:v>
                </c:pt>
                <c:pt idx="92">
                  <c:v>8.1999999999999993</c:v>
                </c:pt>
                <c:pt idx="93">
                  <c:v>8.1999999999999993</c:v>
                </c:pt>
                <c:pt idx="94">
                  <c:v>8.3000000000000007</c:v>
                </c:pt>
                <c:pt idx="95">
                  <c:v>8.3000000000000007</c:v>
                </c:pt>
                <c:pt idx="96">
                  <c:v>8.3000000000000007</c:v>
                </c:pt>
                <c:pt idx="97">
                  <c:v>8.3000000000000007</c:v>
                </c:pt>
                <c:pt idx="98">
                  <c:v>8.4</c:v>
                </c:pt>
                <c:pt idx="99">
                  <c:v>8.4</c:v>
                </c:pt>
                <c:pt idx="100">
                  <c:v>8.4</c:v>
                </c:pt>
                <c:pt idx="101">
                  <c:v>8.4</c:v>
                </c:pt>
                <c:pt idx="102">
                  <c:v>8.5</c:v>
                </c:pt>
                <c:pt idx="103">
                  <c:v>8.5</c:v>
                </c:pt>
                <c:pt idx="104">
                  <c:v>8.5</c:v>
                </c:pt>
                <c:pt idx="105">
                  <c:v>8.5</c:v>
                </c:pt>
                <c:pt idx="106">
                  <c:v>8.6</c:v>
                </c:pt>
                <c:pt idx="107">
                  <c:v>8.6</c:v>
                </c:pt>
                <c:pt idx="108">
                  <c:v>8.6</c:v>
                </c:pt>
                <c:pt idx="109">
                  <c:v>8.6</c:v>
                </c:pt>
                <c:pt idx="110">
                  <c:v>8.6</c:v>
                </c:pt>
                <c:pt idx="111">
                  <c:v>8.6999999999999993</c:v>
                </c:pt>
                <c:pt idx="112">
                  <c:v>8.6999999999999993</c:v>
                </c:pt>
                <c:pt idx="113">
                  <c:v>8.6999999999999993</c:v>
                </c:pt>
                <c:pt idx="114">
                  <c:v>8.6999999999999993</c:v>
                </c:pt>
                <c:pt idx="115">
                  <c:v>8.8000000000000007</c:v>
                </c:pt>
                <c:pt idx="116">
                  <c:v>8.8000000000000007</c:v>
                </c:pt>
                <c:pt idx="117">
                  <c:v>8.8000000000000007</c:v>
                </c:pt>
                <c:pt idx="118">
                  <c:v>8.8000000000000007</c:v>
                </c:pt>
                <c:pt idx="119">
                  <c:v>8.8000000000000007</c:v>
                </c:pt>
                <c:pt idx="120">
                  <c:v>8.9</c:v>
                </c:pt>
                <c:pt idx="121">
                  <c:v>8.9</c:v>
                </c:pt>
                <c:pt idx="122">
                  <c:v>8.9</c:v>
                </c:pt>
                <c:pt idx="123">
                  <c:v>8.9</c:v>
                </c:pt>
                <c:pt idx="124">
                  <c:v>8.9</c:v>
                </c:pt>
                <c:pt idx="125">
                  <c:v>9</c:v>
                </c:pt>
                <c:pt idx="126">
                  <c:v>9</c:v>
                </c:pt>
                <c:pt idx="127">
                  <c:v>9</c:v>
                </c:pt>
                <c:pt idx="128">
                  <c:v>9</c:v>
                </c:pt>
                <c:pt idx="129">
                  <c:v>9</c:v>
                </c:pt>
                <c:pt idx="130">
                  <c:v>9.1</c:v>
                </c:pt>
                <c:pt idx="131">
                  <c:v>9.1</c:v>
                </c:pt>
                <c:pt idx="132">
                  <c:v>9.1</c:v>
                </c:pt>
                <c:pt idx="133">
                  <c:v>9.1</c:v>
                </c:pt>
                <c:pt idx="134">
                  <c:v>9.1</c:v>
                </c:pt>
                <c:pt idx="135">
                  <c:v>9.1999999999999993</c:v>
                </c:pt>
                <c:pt idx="136">
                  <c:v>9.1999999999999993</c:v>
                </c:pt>
                <c:pt idx="137">
                  <c:v>9.1999999999999993</c:v>
                </c:pt>
                <c:pt idx="138">
                  <c:v>9.1999999999999993</c:v>
                </c:pt>
                <c:pt idx="139">
                  <c:v>9.1999999999999993</c:v>
                </c:pt>
                <c:pt idx="140">
                  <c:v>9.1999999999999993</c:v>
                </c:pt>
                <c:pt idx="141">
                  <c:v>9.3000000000000007</c:v>
                </c:pt>
                <c:pt idx="142">
                  <c:v>9.3000000000000007</c:v>
                </c:pt>
                <c:pt idx="143">
                  <c:v>9.3000000000000007</c:v>
                </c:pt>
                <c:pt idx="144">
                  <c:v>9.3000000000000007</c:v>
                </c:pt>
                <c:pt idx="145">
                  <c:v>9.3000000000000007</c:v>
                </c:pt>
                <c:pt idx="146">
                  <c:v>9.3000000000000007</c:v>
                </c:pt>
                <c:pt idx="147">
                  <c:v>9.4</c:v>
                </c:pt>
                <c:pt idx="148">
                  <c:v>9.4</c:v>
                </c:pt>
                <c:pt idx="149">
                  <c:v>9.4</c:v>
                </c:pt>
                <c:pt idx="150">
                  <c:v>9.4</c:v>
                </c:pt>
                <c:pt idx="151">
                  <c:v>9.4</c:v>
                </c:pt>
                <c:pt idx="152">
                  <c:v>9.4</c:v>
                </c:pt>
                <c:pt idx="153">
                  <c:v>9.4</c:v>
                </c:pt>
                <c:pt idx="154">
                  <c:v>9.5</c:v>
                </c:pt>
                <c:pt idx="155">
                  <c:v>9.5</c:v>
                </c:pt>
                <c:pt idx="156">
                  <c:v>9.5</c:v>
                </c:pt>
                <c:pt idx="157">
                  <c:v>9.5</c:v>
                </c:pt>
                <c:pt idx="158">
                  <c:v>9.5</c:v>
                </c:pt>
                <c:pt idx="159">
                  <c:v>9.5</c:v>
                </c:pt>
                <c:pt idx="160">
                  <c:v>9.5</c:v>
                </c:pt>
                <c:pt idx="161">
                  <c:v>9.6</c:v>
                </c:pt>
                <c:pt idx="162">
                  <c:v>9.6</c:v>
                </c:pt>
                <c:pt idx="163">
                  <c:v>9.6</c:v>
                </c:pt>
                <c:pt idx="164">
                  <c:v>9.6</c:v>
                </c:pt>
                <c:pt idx="165">
                  <c:v>9.6</c:v>
                </c:pt>
                <c:pt idx="166">
                  <c:v>9.6</c:v>
                </c:pt>
                <c:pt idx="167">
                  <c:v>9.6</c:v>
                </c:pt>
                <c:pt idx="168">
                  <c:v>9.6999999999999993</c:v>
                </c:pt>
                <c:pt idx="169">
                  <c:v>9.6999999999999993</c:v>
                </c:pt>
                <c:pt idx="170">
                  <c:v>9.6999999999999993</c:v>
                </c:pt>
                <c:pt idx="171">
                  <c:v>9.6999999999999993</c:v>
                </c:pt>
                <c:pt idx="172">
                  <c:v>9.6999999999999993</c:v>
                </c:pt>
                <c:pt idx="173">
                  <c:v>9.6999999999999993</c:v>
                </c:pt>
                <c:pt idx="174">
                  <c:v>9.6999999999999993</c:v>
                </c:pt>
                <c:pt idx="175">
                  <c:v>9.6999999999999993</c:v>
                </c:pt>
                <c:pt idx="176">
                  <c:v>9.8000000000000007</c:v>
                </c:pt>
                <c:pt idx="177">
                  <c:v>9.8000000000000007</c:v>
                </c:pt>
                <c:pt idx="178">
                  <c:v>9.8000000000000007</c:v>
                </c:pt>
                <c:pt idx="179">
                  <c:v>9.8000000000000007</c:v>
                </c:pt>
                <c:pt idx="180">
                  <c:v>9.8000000000000007</c:v>
                </c:pt>
                <c:pt idx="181">
                  <c:v>9.8000000000000007</c:v>
                </c:pt>
                <c:pt idx="182">
                  <c:v>9.8000000000000007</c:v>
                </c:pt>
                <c:pt idx="183">
                  <c:v>9.8000000000000007</c:v>
                </c:pt>
                <c:pt idx="184">
                  <c:v>9.8000000000000007</c:v>
                </c:pt>
                <c:pt idx="185">
                  <c:v>9.9</c:v>
                </c:pt>
                <c:pt idx="186">
                  <c:v>9.9</c:v>
                </c:pt>
                <c:pt idx="187">
                  <c:v>9.9</c:v>
                </c:pt>
                <c:pt idx="188">
                  <c:v>9.9</c:v>
                </c:pt>
                <c:pt idx="189">
                  <c:v>9.9</c:v>
                </c:pt>
                <c:pt idx="190">
                  <c:v>9.9</c:v>
                </c:pt>
                <c:pt idx="191">
                  <c:v>9.9</c:v>
                </c:pt>
                <c:pt idx="192">
                  <c:v>9.9</c:v>
                </c:pt>
                <c:pt idx="193">
                  <c:v>9.9</c:v>
                </c:pt>
                <c:pt idx="194">
                  <c:v>9.9</c:v>
                </c:pt>
                <c:pt idx="195">
                  <c:v>10</c:v>
                </c:pt>
                <c:pt idx="196">
                  <c:v>10</c:v>
                </c:pt>
                <c:pt idx="197">
                  <c:v>10</c:v>
                </c:pt>
                <c:pt idx="198">
                  <c:v>10</c:v>
                </c:pt>
                <c:pt idx="199">
                  <c:v>10</c:v>
                </c:pt>
                <c:pt idx="200">
                  <c:v>10</c:v>
                </c:pt>
                <c:pt idx="201">
                  <c:v>10</c:v>
                </c:pt>
                <c:pt idx="202">
                  <c:v>10</c:v>
                </c:pt>
                <c:pt idx="203">
                  <c:v>10</c:v>
                </c:pt>
                <c:pt idx="204">
                  <c:v>10</c:v>
                </c:pt>
                <c:pt idx="205">
                  <c:v>10</c:v>
                </c:pt>
                <c:pt idx="206">
                  <c:v>10.1</c:v>
                </c:pt>
                <c:pt idx="207">
                  <c:v>10.1</c:v>
                </c:pt>
                <c:pt idx="208">
                  <c:v>10.1</c:v>
                </c:pt>
                <c:pt idx="209">
                  <c:v>10.1</c:v>
                </c:pt>
                <c:pt idx="210">
                  <c:v>10.1</c:v>
                </c:pt>
                <c:pt idx="211">
                  <c:v>10.1</c:v>
                </c:pt>
                <c:pt idx="212">
                  <c:v>10.1</c:v>
                </c:pt>
                <c:pt idx="213">
                  <c:v>10.1</c:v>
                </c:pt>
                <c:pt idx="214">
                  <c:v>10.1</c:v>
                </c:pt>
                <c:pt idx="215">
                  <c:v>10.1</c:v>
                </c:pt>
                <c:pt idx="216">
                  <c:v>10.1</c:v>
                </c:pt>
                <c:pt idx="217">
                  <c:v>10.1</c:v>
                </c:pt>
                <c:pt idx="218">
                  <c:v>10.1</c:v>
                </c:pt>
                <c:pt idx="219">
                  <c:v>10.199999999999999</c:v>
                </c:pt>
                <c:pt idx="220">
                  <c:v>10.199999999999999</c:v>
                </c:pt>
                <c:pt idx="221">
                  <c:v>10.199999999999999</c:v>
                </c:pt>
                <c:pt idx="222">
                  <c:v>10.199999999999999</c:v>
                </c:pt>
                <c:pt idx="223">
                  <c:v>10.199999999999999</c:v>
                </c:pt>
                <c:pt idx="224">
                  <c:v>10.199999999999999</c:v>
                </c:pt>
                <c:pt idx="225">
                  <c:v>10.199999999999999</c:v>
                </c:pt>
                <c:pt idx="226">
                  <c:v>10.199999999999999</c:v>
                </c:pt>
                <c:pt idx="227">
                  <c:v>10.199999999999999</c:v>
                </c:pt>
                <c:pt idx="228">
                  <c:v>10.199999999999999</c:v>
                </c:pt>
                <c:pt idx="229">
                  <c:v>10.199999999999999</c:v>
                </c:pt>
                <c:pt idx="230">
                  <c:v>10.199999999999999</c:v>
                </c:pt>
                <c:pt idx="231">
                  <c:v>10.199999999999999</c:v>
                </c:pt>
                <c:pt idx="232">
                  <c:v>10.199999999999999</c:v>
                </c:pt>
                <c:pt idx="233">
                  <c:v>10.199999999999999</c:v>
                </c:pt>
                <c:pt idx="234">
                  <c:v>10.199999999999999</c:v>
                </c:pt>
                <c:pt idx="235">
                  <c:v>10.3</c:v>
                </c:pt>
                <c:pt idx="236">
                  <c:v>10.3</c:v>
                </c:pt>
                <c:pt idx="237">
                  <c:v>10.3</c:v>
                </c:pt>
                <c:pt idx="238">
                  <c:v>10.3</c:v>
                </c:pt>
                <c:pt idx="239">
                  <c:v>10.3</c:v>
                </c:pt>
                <c:pt idx="240">
                  <c:v>10.3</c:v>
                </c:pt>
                <c:pt idx="241">
                  <c:v>10.3</c:v>
                </c:pt>
                <c:pt idx="242">
                  <c:v>10.3</c:v>
                </c:pt>
                <c:pt idx="243">
                  <c:v>10.3</c:v>
                </c:pt>
                <c:pt idx="244">
                  <c:v>10.3</c:v>
                </c:pt>
                <c:pt idx="245">
                  <c:v>10.3</c:v>
                </c:pt>
                <c:pt idx="246">
                  <c:v>10.3</c:v>
                </c:pt>
                <c:pt idx="247">
                  <c:v>10.3</c:v>
                </c:pt>
                <c:pt idx="248">
                  <c:v>10.3</c:v>
                </c:pt>
                <c:pt idx="249">
                  <c:v>10.3</c:v>
                </c:pt>
                <c:pt idx="250">
                  <c:v>10.3</c:v>
                </c:pt>
                <c:pt idx="251">
                  <c:v>10.3</c:v>
                </c:pt>
                <c:pt idx="252">
                  <c:v>10.3</c:v>
                </c:pt>
                <c:pt idx="253">
                  <c:v>10.3</c:v>
                </c:pt>
                <c:pt idx="254">
                  <c:v>10.3</c:v>
                </c:pt>
                <c:pt idx="255">
                  <c:v>10.4</c:v>
                </c:pt>
                <c:pt idx="256">
                  <c:v>10.4</c:v>
                </c:pt>
                <c:pt idx="257">
                  <c:v>10.4</c:v>
                </c:pt>
                <c:pt idx="258">
                  <c:v>10.4</c:v>
                </c:pt>
                <c:pt idx="259">
                  <c:v>10.4</c:v>
                </c:pt>
                <c:pt idx="260">
                  <c:v>10.4</c:v>
                </c:pt>
                <c:pt idx="261">
                  <c:v>10.4</c:v>
                </c:pt>
                <c:pt idx="262">
                  <c:v>10.4</c:v>
                </c:pt>
                <c:pt idx="263">
                  <c:v>10.4</c:v>
                </c:pt>
                <c:pt idx="264">
                  <c:v>10.4</c:v>
                </c:pt>
                <c:pt idx="265">
                  <c:v>10.4</c:v>
                </c:pt>
                <c:pt idx="266">
                  <c:v>10.4</c:v>
                </c:pt>
                <c:pt idx="267">
                  <c:v>10.4</c:v>
                </c:pt>
                <c:pt idx="268">
                  <c:v>10.4</c:v>
                </c:pt>
                <c:pt idx="269">
                  <c:v>10.4</c:v>
                </c:pt>
                <c:pt idx="270">
                  <c:v>10.4</c:v>
                </c:pt>
                <c:pt idx="271">
                  <c:v>10.4</c:v>
                </c:pt>
                <c:pt idx="272">
                  <c:v>10.4</c:v>
                </c:pt>
                <c:pt idx="273">
                  <c:v>10.4</c:v>
                </c:pt>
                <c:pt idx="274">
                  <c:v>10.4</c:v>
                </c:pt>
                <c:pt idx="275">
                  <c:v>10.4</c:v>
                </c:pt>
                <c:pt idx="276">
                  <c:v>10.4</c:v>
                </c:pt>
                <c:pt idx="277">
                  <c:v>10.4</c:v>
                </c:pt>
                <c:pt idx="278">
                  <c:v>10.4</c:v>
                </c:pt>
                <c:pt idx="279">
                  <c:v>10.4</c:v>
                </c:pt>
                <c:pt idx="280">
                  <c:v>10.4</c:v>
                </c:pt>
                <c:pt idx="281">
                  <c:v>10.5</c:v>
                </c:pt>
                <c:pt idx="282">
                  <c:v>10.5</c:v>
                </c:pt>
                <c:pt idx="283">
                  <c:v>10.5</c:v>
                </c:pt>
                <c:pt idx="284">
                  <c:v>10.5</c:v>
                </c:pt>
                <c:pt idx="285">
                  <c:v>10.5</c:v>
                </c:pt>
                <c:pt idx="286">
                  <c:v>10.5</c:v>
                </c:pt>
                <c:pt idx="287">
                  <c:v>10.5</c:v>
                </c:pt>
                <c:pt idx="288">
                  <c:v>10.5</c:v>
                </c:pt>
                <c:pt idx="289">
                  <c:v>10.5</c:v>
                </c:pt>
                <c:pt idx="290">
                  <c:v>10.5</c:v>
                </c:pt>
                <c:pt idx="291">
                  <c:v>10.5</c:v>
                </c:pt>
                <c:pt idx="292">
                  <c:v>10.5</c:v>
                </c:pt>
                <c:pt idx="293">
                  <c:v>10.5</c:v>
                </c:pt>
                <c:pt idx="294">
                  <c:v>10.5</c:v>
                </c:pt>
                <c:pt idx="295">
                  <c:v>10.5</c:v>
                </c:pt>
                <c:pt idx="296">
                  <c:v>10.5</c:v>
                </c:pt>
                <c:pt idx="297">
                  <c:v>10.5</c:v>
                </c:pt>
                <c:pt idx="298">
                  <c:v>10.5</c:v>
                </c:pt>
                <c:pt idx="299">
                  <c:v>10.5</c:v>
                </c:pt>
                <c:pt idx="300">
                  <c:v>10.5</c:v>
                </c:pt>
                <c:pt idx="301">
                  <c:v>10.5</c:v>
                </c:pt>
                <c:pt idx="302">
                  <c:v>10.5</c:v>
                </c:pt>
                <c:pt idx="303">
                  <c:v>10.5</c:v>
                </c:pt>
                <c:pt idx="304">
                  <c:v>10.5</c:v>
                </c:pt>
                <c:pt idx="305">
                  <c:v>10.5</c:v>
                </c:pt>
                <c:pt idx="306">
                  <c:v>10.5</c:v>
                </c:pt>
                <c:pt idx="307">
                  <c:v>10.5</c:v>
                </c:pt>
                <c:pt idx="308">
                  <c:v>10.5</c:v>
                </c:pt>
                <c:pt idx="309">
                  <c:v>10.5</c:v>
                </c:pt>
                <c:pt idx="310">
                  <c:v>10.5</c:v>
                </c:pt>
                <c:pt idx="311">
                  <c:v>10.5</c:v>
                </c:pt>
                <c:pt idx="312">
                  <c:v>10.5</c:v>
                </c:pt>
                <c:pt idx="313">
                  <c:v>10.5</c:v>
                </c:pt>
                <c:pt idx="314">
                  <c:v>10.5</c:v>
                </c:pt>
                <c:pt idx="315">
                  <c:v>10.5</c:v>
                </c:pt>
                <c:pt idx="316">
                  <c:v>10.6</c:v>
                </c:pt>
                <c:pt idx="317">
                  <c:v>10.6</c:v>
                </c:pt>
                <c:pt idx="318">
                  <c:v>10.6</c:v>
                </c:pt>
                <c:pt idx="319">
                  <c:v>10.6</c:v>
                </c:pt>
                <c:pt idx="320">
                  <c:v>10.6</c:v>
                </c:pt>
                <c:pt idx="321">
                  <c:v>10.6</c:v>
                </c:pt>
                <c:pt idx="322">
                  <c:v>10.6</c:v>
                </c:pt>
                <c:pt idx="323">
                  <c:v>10.6</c:v>
                </c:pt>
                <c:pt idx="324">
                  <c:v>10.6</c:v>
                </c:pt>
                <c:pt idx="325">
                  <c:v>10.6</c:v>
                </c:pt>
                <c:pt idx="326">
                  <c:v>10.6</c:v>
                </c:pt>
                <c:pt idx="327">
                  <c:v>10.6</c:v>
                </c:pt>
                <c:pt idx="328">
                  <c:v>10.6</c:v>
                </c:pt>
                <c:pt idx="329">
                  <c:v>10.6</c:v>
                </c:pt>
                <c:pt idx="330">
                  <c:v>10.6</c:v>
                </c:pt>
                <c:pt idx="331">
                  <c:v>10.6</c:v>
                </c:pt>
                <c:pt idx="332">
                  <c:v>10.6</c:v>
                </c:pt>
                <c:pt idx="333">
                  <c:v>10.6</c:v>
                </c:pt>
                <c:pt idx="334">
                  <c:v>10.6</c:v>
                </c:pt>
                <c:pt idx="335">
                  <c:v>10.6</c:v>
                </c:pt>
                <c:pt idx="336">
                  <c:v>10.6</c:v>
                </c:pt>
                <c:pt idx="337">
                  <c:v>10.6</c:v>
                </c:pt>
                <c:pt idx="338">
                  <c:v>10.6</c:v>
                </c:pt>
                <c:pt idx="339">
                  <c:v>10.6</c:v>
                </c:pt>
                <c:pt idx="340">
                  <c:v>10.6</c:v>
                </c:pt>
                <c:pt idx="341">
                  <c:v>10.6</c:v>
                </c:pt>
                <c:pt idx="342">
                  <c:v>10.6</c:v>
                </c:pt>
                <c:pt idx="343">
                  <c:v>10.6</c:v>
                </c:pt>
                <c:pt idx="344">
                  <c:v>10.6</c:v>
                </c:pt>
                <c:pt idx="345">
                  <c:v>10.6</c:v>
                </c:pt>
                <c:pt idx="346">
                  <c:v>10.6</c:v>
                </c:pt>
                <c:pt idx="347">
                  <c:v>10.6</c:v>
                </c:pt>
                <c:pt idx="348">
                  <c:v>10.6</c:v>
                </c:pt>
                <c:pt idx="349">
                  <c:v>10.6</c:v>
                </c:pt>
                <c:pt idx="350">
                  <c:v>10.6</c:v>
                </c:pt>
                <c:pt idx="351">
                  <c:v>10.6</c:v>
                </c:pt>
                <c:pt idx="352">
                  <c:v>10.6</c:v>
                </c:pt>
                <c:pt idx="353">
                  <c:v>10.6</c:v>
                </c:pt>
                <c:pt idx="354">
                  <c:v>10.6</c:v>
                </c:pt>
                <c:pt idx="355">
                  <c:v>10.6</c:v>
                </c:pt>
                <c:pt idx="356">
                  <c:v>10.6</c:v>
                </c:pt>
                <c:pt idx="357">
                  <c:v>10.6</c:v>
                </c:pt>
                <c:pt idx="358">
                  <c:v>10.6</c:v>
                </c:pt>
                <c:pt idx="359">
                  <c:v>10.6</c:v>
                </c:pt>
                <c:pt idx="360">
                  <c:v>10.6</c:v>
                </c:pt>
                <c:pt idx="361">
                  <c:v>10.6</c:v>
                </c:pt>
                <c:pt idx="362">
                  <c:v>10.6</c:v>
                </c:pt>
                <c:pt idx="363">
                  <c:v>10.7</c:v>
                </c:pt>
                <c:pt idx="364">
                  <c:v>10.7</c:v>
                </c:pt>
                <c:pt idx="365">
                  <c:v>10.7</c:v>
                </c:pt>
                <c:pt idx="366">
                  <c:v>10.7</c:v>
                </c:pt>
                <c:pt idx="367">
                  <c:v>10.7</c:v>
                </c:pt>
                <c:pt idx="368">
                  <c:v>10.7</c:v>
                </c:pt>
                <c:pt idx="369">
                  <c:v>10.7</c:v>
                </c:pt>
                <c:pt idx="370">
                  <c:v>10.7</c:v>
                </c:pt>
                <c:pt idx="371">
                  <c:v>10.7</c:v>
                </c:pt>
                <c:pt idx="372">
                  <c:v>10.7</c:v>
                </c:pt>
                <c:pt idx="373">
                  <c:v>10.7</c:v>
                </c:pt>
                <c:pt idx="374">
                  <c:v>10.7</c:v>
                </c:pt>
                <c:pt idx="375">
                  <c:v>10.7</c:v>
                </c:pt>
                <c:pt idx="376">
                  <c:v>10.7</c:v>
                </c:pt>
                <c:pt idx="377">
                  <c:v>10.7</c:v>
                </c:pt>
                <c:pt idx="378">
                  <c:v>10.7</c:v>
                </c:pt>
                <c:pt idx="379">
                  <c:v>10.7</c:v>
                </c:pt>
                <c:pt idx="380">
                  <c:v>10.7</c:v>
                </c:pt>
                <c:pt idx="381">
                  <c:v>10.7</c:v>
                </c:pt>
                <c:pt idx="382">
                  <c:v>10.7</c:v>
                </c:pt>
                <c:pt idx="383">
                  <c:v>10.7</c:v>
                </c:pt>
                <c:pt idx="384">
                  <c:v>10.7</c:v>
                </c:pt>
                <c:pt idx="385">
                  <c:v>10.7</c:v>
                </c:pt>
                <c:pt idx="386">
                  <c:v>10.7</c:v>
                </c:pt>
                <c:pt idx="387">
                  <c:v>10.7</c:v>
                </c:pt>
                <c:pt idx="388">
                  <c:v>10.7</c:v>
                </c:pt>
                <c:pt idx="389">
                  <c:v>10.7</c:v>
                </c:pt>
                <c:pt idx="390">
                  <c:v>10.7</c:v>
                </c:pt>
                <c:pt idx="391">
                  <c:v>10.7</c:v>
                </c:pt>
                <c:pt idx="392">
                  <c:v>10.7</c:v>
                </c:pt>
                <c:pt idx="393">
                  <c:v>10.7</c:v>
                </c:pt>
                <c:pt idx="394">
                  <c:v>10.7</c:v>
                </c:pt>
                <c:pt idx="395">
                  <c:v>10.7</c:v>
                </c:pt>
                <c:pt idx="396">
                  <c:v>10.7</c:v>
                </c:pt>
                <c:pt idx="397">
                  <c:v>10.7</c:v>
                </c:pt>
                <c:pt idx="398">
                  <c:v>10.7</c:v>
                </c:pt>
                <c:pt idx="399">
                  <c:v>10.7</c:v>
                </c:pt>
                <c:pt idx="400">
                  <c:v>10.7</c:v>
                </c:pt>
                <c:pt idx="401">
                  <c:v>10.7</c:v>
                </c:pt>
                <c:pt idx="402">
                  <c:v>10.7</c:v>
                </c:pt>
                <c:pt idx="403">
                  <c:v>10.7</c:v>
                </c:pt>
                <c:pt idx="404">
                  <c:v>10.7</c:v>
                </c:pt>
                <c:pt idx="405">
                  <c:v>10.7</c:v>
                </c:pt>
                <c:pt idx="406">
                  <c:v>10.7</c:v>
                </c:pt>
                <c:pt idx="407">
                  <c:v>10.7</c:v>
                </c:pt>
                <c:pt idx="408">
                  <c:v>10.7</c:v>
                </c:pt>
                <c:pt idx="409">
                  <c:v>10.7</c:v>
                </c:pt>
                <c:pt idx="410">
                  <c:v>10.7</c:v>
                </c:pt>
                <c:pt idx="411">
                  <c:v>10.7</c:v>
                </c:pt>
                <c:pt idx="412">
                  <c:v>10.7</c:v>
                </c:pt>
                <c:pt idx="413">
                  <c:v>10.7</c:v>
                </c:pt>
                <c:pt idx="414">
                  <c:v>10.7</c:v>
                </c:pt>
                <c:pt idx="415">
                  <c:v>10.7</c:v>
                </c:pt>
                <c:pt idx="416">
                  <c:v>10.7</c:v>
                </c:pt>
                <c:pt idx="417">
                  <c:v>10.7</c:v>
                </c:pt>
                <c:pt idx="418">
                  <c:v>10.7</c:v>
                </c:pt>
                <c:pt idx="419">
                  <c:v>10.7</c:v>
                </c:pt>
                <c:pt idx="420">
                  <c:v>10.7</c:v>
                </c:pt>
                <c:pt idx="421">
                  <c:v>10.7</c:v>
                </c:pt>
                <c:pt idx="422">
                  <c:v>10.7</c:v>
                </c:pt>
                <c:pt idx="423">
                  <c:v>10.7</c:v>
                </c:pt>
                <c:pt idx="424">
                  <c:v>10.7</c:v>
                </c:pt>
                <c:pt idx="425">
                  <c:v>10.7</c:v>
                </c:pt>
                <c:pt idx="426">
                  <c:v>10.7</c:v>
                </c:pt>
                <c:pt idx="427">
                  <c:v>10.7</c:v>
                </c:pt>
                <c:pt idx="428">
                  <c:v>10.7</c:v>
                </c:pt>
                <c:pt idx="429">
                  <c:v>10.7</c:v>
                </c:pt>
                <c:pt idx="430">
                  <c:v>10.7</c:v>
                </c:pt>
                <c:pt idx="431">
                  <c:v>10.7</c:v>
                </c:pt>
                <c:pt idx="432">
                  <c:v>10.7</c:v>
                </c:pt>
                <c:pt idx="433">
                  <c:v>10.7</c:v>
                </c:pt>
                <c:pt idx="434">
                  <c:v>10.7</c:v>
                </c:pt>
                <c:pt idx="435">
                  <c:v>10.7</c:v>
                </c:pt>
                <c:pt idx="436">
                  <c:v>10.7</c:v>
                </c:pt>
                <c:pt idx="437">
                  <c:v>10.7</c:v>
                </c:pt>
                <c:pt idx="438">
                  <c:v>10.7</c:v>
                </c:pt>
                <c:pt idx="439">
                  <c:v>10.7</c:v>
                </c:pt>
                <c:pt idx="440">
                  <c:v>10.7</c:v>
                </c:pt>
                <c:pt idx="441">
                  <c:v>10.7</c:v>
                </c:pt>
                <c:pt idx="442">
                  <c:v>10.7</c:v>
                </c:pt>
                <c:pt idx="443">
                  <c:v>10.7</c:v>
                </c:pt>
                <c:pt idx="444">
                  <c:v>10.7</c:v>
                </c:pt>
                <c:pt idx="445">
                  <c:v>10.7</c:v>
                </c:pt>
                <c:pt idx="446">
                  <c:v>10.7</c:v>
                </c:pt>
                <c:pt idx="447">
                  <c:v>10.7</c:v>
                </c:pt>
                <c:pt idx="448">
                  <c:v>10.7</c:v>
                </c:pt>
                <c:pt idx="449">
                  <c:v>10.7</c:v>
                </c:pt>
                <c:pt idx="450">
                  <c:v>10.7</c:v>
                </c:pt>
                <c:pt idx="451">
                  <c:v>10.7</c:v>
                </c:pt>
                <c:pt idx="452">
                  <c:v>10.7</c:v>
                </c:pt>
                <c:pt idx="453">
                  <c:v>10.8</c:v>
                </c:pt>
                <c:pt idx="454">
                  <c:v>10.8</c:v>
                </c:pt>
                <c:pt idx="455">
                  <c:v>10.8</c:v>
                </c:pt>
                <c:pt idx="456">
                  <c:v>10.8</c:v>
                </c:pt>
                <c:pt idx="457">
                  <c:v>10.8</c:v>
                </c:pt>
                <c:pt idx="458">
                  <c:v>10.8</c:v>
                </c:pt>
                <c:pt idx="459">
                  <c:v>10.8</c:v>
                </c:pt>
                <c:pt idx="460">
                  <c:v>10.8</c:v>
                </c:pt>
                <c:pt idx="461">
                  <c:v>10.8</c:v>
                </c:pt>
                <c:pt idx="462">
                  <c:v>10.8</c:v>
                </c:pt>
                <c:pt idx="463">
                  <c:v>10.8</c:v>
                </c:pt>
                <c:pt idx="464">
                  <c:v>10.8</c:v>
                </c:pt>
                <c:pt idx="465">
                  <c:v>10.8</c:v>
                </c:pt>
                <c:pt idx="466">
                  <c:v>10.8</c:v>
                </c:pt>
                <c:pt idx="467">
                  <c:v>10.8</c:v>
                </c:pt>
                <c:pt idx="468">
                  <c:v>10.8</c:v>
                </c:pt>
                <c:pt idx="469">
                  <c:v>10.8</c:v>
                </c:pt>
                <c:pt idx="470">
                  <c:v>10.8</c:v>
                </c:pt>
                <c:pt idx="471">
                  <c:v>10.8</c:v>
                </c:pt>
                <c:pt idx="472">
                  <c:v>10.8</c:v>
                </c:pt>
                <c:pt idx="473">
                  <c:v>10.8</c:v>
                </c:pt>
                <c:pt idx="474">
                  <c:v>10.8</c:v>
                </c:pt>
                <c:pt idx="475">
                  <c:v>10.8</c:v>
                </c:pt>
                <c:pt idx="476">
                  <c:v>10.8</c:v>
                </c:pt>
                <c:pt idx="477">
                  <c:v>10.8</c:v>
                </c:pt>
                <c:pt idx="478">
                  <c:v>10.8</c:v>
                </c:pt>
                <c:pt idx="479">
                  <c:v>10.8</c:v>
                </c:pt>
                <c:pt idx="480">
                  <c:v>10.8</c:v>
                </c:pt>
                <c:pt idx="481">
                  <c:v>10.8</c:v>
                </c:pt>
                <c:pt idx="482">
                  <c:v>10.8</c:v>
                </c:pt>
                <c:pt idx="483">
                  <c:v>10.8</c:v>
                </c:pt>
                <c:pt idx="484">
                  <c:v>10.8</c:v>
                </c:pt>
                <c:pt idx="485">
                  <c:v>10.8</c:v>
                </c:pt>
                <c:pt idx="486">
                  <c:v>10.8</c:v>
                </c:pt>
                <c:pt idx="487">
                  <c:v>10.8</c:v>
                </c:pt>
                <c:pt idx="488">
                  <c:v>10.8</c:v>
                </c:pt>
                <c:pt idx="489">
                  <c:v>10.8</c:v>
                </c:pt>
                <c:pt idx="490">
                  <c:v>10.8</c:v>
                </c:pt>
                <c:pt idx="491">
                  <c:v>10.8</c:v>
                </c:pt>
                <c:pt idx="492">
                  <c:v>10.8</c:v>
                </c:pt>
                <c:pt idx="493">
                  <c:v>10.8</c:v>
                </c:pt>
                <c:pt idx="494">
                  <c:v>10.8</c:v>
                </c:pt>
                <c:pt idx="495">
                  <c:v>10.8</c:v>
                </c:pt>
                <c:pt idx="496">
                  <c:v>10.8</c:v>
                </c:pt>
                <c:pt idx="497">
                  <c:v>10.8</c:v>
                </c:pt>
                <c:pt idx="498">
                  <c:v>10.8</c:v>
                </c:pt>
                <c:pt idx="499">
                  <c:v>10.8</c:v>
                </c:pt>
                <c:pt idx="500">
                  <c:v>10.8</c:v>
                </c:pt>
                <c:pt idx="501">
                  <c:v>10.8</c:v>
                </c:pt>
                <c:pt idx="502">
                  <c:v>10.8</c:v>
                </c:pt>
                <c:pt idx="503">
                  <c:v>10.8</c:v>
                </c:pt>
                <c:pt idx="504">
                  <c:v>10.8</c:v>
                </c:pt>
                <c:pt idx="505">
                  <c:v>10.8</c:v>
                </c:pt>
                <c:pt idx="506">
                  <c:v>10.8</c:v>
                </c:pt>
                <c:pt idx="507">
                  <c:v>10.8</c:v>
                </c:pt>
                <c:pt idx="508">
                  <c:v>10.8</c:v>
                </c:pt>
                <c:pt idx="509">
                  <c:v>10.8</c:v>
                </c:pt>
                <c:pt idx="510">
                  <c:v>10.8</c:v>
                </c:pt>
                <c:pt idx="511">
                  <c:v>10.8</c:v>
                </c:pt>
                <c:pt idx="512">
                  <c:v>10.8</c:v>
                </c:pt>
                <c:pt idx="513">
                  <c:v>10.8</c:v>
                </c:pt>
                <c:pt idx="514">
                  <c:v>10.8</c:v>
                </c:pt>
                <c:pt idx="515">
                  <c:v>10.8</c:v>
                </c:pt>
                <c:pt idx="516">
                  <c:v>10.8</c:v>
                </c:pt>
                <c:pt idx="517">
                  <c:v>10.8</c:v>
                </c:pt>
                <c:pt idx="518">
                  <c:v>10.8</c:v>
                </c:pt>
                <c:pt idx="519">
                  <c:v>10.8</c:v>
                </c:pt>
                <c:pt idx="520">
                  <c:v>10.8</c:v>
                </c:pt>
                <c:pt idx="521">
                  <c:v>10.8</c:v>
                </c:pt>
                <c:pt idx="522">
                  <c:v>10.8</c:v>
                </c:pt>
                <c:pt idx="523">
                  <c:v>10.8</c:v>
                </c:pt>
                <c:pt idx="524">
                  <c:v>10.8</c:v>
                </c:pt>
                <c:pt idx="525">
                  <c:v>10.8</c:v>
                </c:pt>
                <c:pt idx="526">
                  <c:v>10.8</c:v>
                </c:pt>
                <c:pt idx="527">
                  <c:v>10.8</c:v>
                </c:pt>
                <c:pt idx="528">
                  <c:v>10.8</c:v>
                </c:pt>
                <c:pt idx="529">
                  <c:v>10.8</c:v>
                </c:pt>
                <c:pt idx="530">
                  <c:v>10.8</c:v>
                </c:pt>
                <c:pt idx="531">
                  <c:v>10.8</c:v>
                </c:pt>
                <c:pt idx="532">
                  <c:v>10.8</c:v>
                </c:pt>
                <c:pt idx="533">
                  <c:v>10.8</c:v>
                </c:pt>
                <c:pt idx="534">
                  <c:v>10.8</c:v>
                </c:pt>
                <c:pt idx="535">
                  <c:v>10.8</c:v>
                </c:pt>
                <c:pt idx="536">
                  <c:v>10.8</c:v>
                </c:pt>
                <c:pt idx="537">
                  <c:v>10.8</c:v>
                </c:pt>
                <c:pt idx="538">
                  <c:v>10.8</c:v>
                </c:pt>
                <c:pt idx="539">
                  <c:v>10.8</c:v>
                </c:pt>
                <c:pt idx="540">
                  <c:v>10.8</c:v>
                </c:pt>
                <c:pt idx="541">
                  <c:v>10.8</c:v>
                </c:pt>
                <c:pt idx="542">
                  <c:v>10.8</c:v>
                </c:pt>
                <c:pt idx="543">
                  <c:v>10.8</c:v>
                </c:pt>
                <c:pt idx="544">
                  <c:v>10.8</c:v>
                </c:pt>
                <c:pt idx="545">
                  <c:v>10.8</c:v>
                </c:pt>
                <c:pt idx="546">
                  <c:v>10.8</c:v>
                </c:pt>
                <c:pt idx="547">
                  <c:v>10.8</c:v>
                </c:pt>
                <c:pt idx="548">
                  <c:v>10.8</c:v>
                </c:pt>
                <c:pt idx="549">
                  <c:v>10.8</c:v>
                </c:pt>
                <c:pt idx="550">
                  <c:v>10.8</c:v>
                </c:pt>
                <c:pt idx="551">
                  <c:v>10.8</c:v>
                </c:pt>
                <c:pt idx="552">
                  <c:v>10.8</c:v>
                </c:pt>
                <c:pt idx="553">
                  <c:v>10.8</c:v>
                </c:pt>
                <c:pt idx="554">
                  <c:v>10.8</c:v>
                </c:pt>
                <c:pt idx="555">
                  <c:v>10.8</c:v>
                </c:pt>
                <c:pt idx="556">
                  <c:v>10.8</c:v>
                </c:pt>
                <c:pt idx="557">
                  <c:v>10.8</c:v>
                </c:pt>
                <c:pt idx="558">
                  <c:v>10.8</c:v>
                </c:pt>
                <c:pt idx="559">
                  <c:v>10.8</c:v>
                </c:pt>
                <c:pt idx="560">
                  <c:v>10.8</c:v>
                </c:pt>
                <c:pt idx="561">
                  <c:v>10.8</c:v>
                </c:pt>
                <c:pt idx="562">
                  <c:v>10.8</c:v>
                </c:pt>
                <c:pt idx="563">
                  <c:v>10.8</c:v>
                </c:pt>
                <c:pt idx="564">
                  <c:v>10.8</c:v>
                </c:pt>
                <c:pt idx="565">
                  <c:v>10.8</c:v>
                </c:pt>
                <c:pt idx="566">
                  <c:v>10.8</c:v>
                </c:pt>
                <c:pt idx="567">
                  <c:v>10.8</c:v>
                </c:pt>
                <c:pt idx="568">
                  <c:v>10.8</c:v>
                </c:pt>
                <c:pt idx="569">
                  <c:v>10.8</c:v>
                </c:pt>
                <c:pt idx="570">
                  <c:v>10.8</c:v>
                </c:pt>
                <c:pt idx="571">
                  <c:v>10.8</c:v>
                </c:pt>
                <c:pt idx="572">
                  <c:v>10.8</c:v>
                </c:pt>
                <c:pt idx="573">
                  <c:v>10.8</c:v>
                </c:pt>
                <c:pt idx="574">
                  <c:v>10.8</c:v>
                </c:pt>
                <c:pt idx="575">
                  <c:v>10.8</c:v>
                </c:pt>
                <c:pt idx="576">
                  <c:v>10.8</c:v>
                </c:pt>
                <c:pt idx="577">
                  <c:v>10.8</c:v>
                </c:pt>
                <c:pt idx="578">
                  <c:v>10.8</c:v>
                </c:pt>
                <c:pt idx="579">
                  <c:v>10.8</c:v>
                </c:pt>
                <c:pt idx="580">
                  <c:v>10.8</c:v>
                </c:pt>
                <c:pt idx="581">
                  <c:v>10.8</c:v>
                </c:pt>
                <c:pt idx="582">
                  <c:v>10.8</c:v>
                </c:pt>
                <c:pt idx="583">
                  <c:v>10.8</c:v>
                </c:pt>
                <c:pt idx="584">
                  <c:v>10.8</c:v>
                </c:pt>
                <c:pt idx="585">
                  <c:v>10.8</c:v>
                </c:pt>
                <c:pt idx="586">
                  <c:v>10.8</c:v>
                </c:pt>
                <c:pt idx="587">
                  <c:v>10.8</c:v>
                </c:pt>
                <c:pt idx="588">
                  <c:v>10.8</c:v>
                </c:pt>
                <c:pt idx="589">
                  <c:v>10.8</c:v>
                </c:pt>
                <c:pt idx="590">
                  <c:v>10.8</c:v>
                </c:pt>
                <c:pt idx="591">
                  <c:v>10.8</c:v>
                </c:pt>
                <c:pt idx="592">
                  <c:v>10.8</c:v>
                </c:pt>
                <c:pt idx="593">
                  <c:v>10.8</c:v>
                </c:pt>
                <c:pt idx="594">
                  <c:v>10.8</c:v>
                </c:pt>
                <c:pt idx="595">
                  <c:v>10.8</c:v>
                </c:pt>
                <c:pt idx="596">
                  <c:v>10.8</c:v>
                </c:pt>
                <c:pt idx="597">
                  <c:v>10.8</c:v>
                </c:pt>
                <c:pt idx="598">
                  <c:v>10.8</c:v>
                </c:pt>
                <c:pt idx="599">
                  <c:v>10.8</c:v>
                </c:pt>
                <c:pt idx="600">
                  <c:v>10.8</c:v>
                </c:pt>
                <c:pt idx="601">
                  <c:v>10.8</c:v>
                </c:pt>
                <c:pt idx="602">
                  <c:v>10.8</c:v>
                </c:pt>
                <c:pt idx="603">
                  <c:v>10.8</c:v>
                </c:pt>
                <c:pt idx="604">
                  <c:v>10.8</c:v>
                </c:pt>
                <c:pt idx="605">
                  <c:v>10.8</c:v>
                </c:pt>
                <c:pt idx="606">
                  <c:v>10.8</c:v>
                </c:pt>
                <c:pt idx="607">
                  <c:v>10.8</c:v>
                </c:pt>
                <c:pt idx="608">
                  <c:v>10.8</c:v>
                </c:pt>
                <c:pt idx="609">
                  <c:v>10.8</c:v>
                </c:pt>
                <c:pt idx="610">
                  <c:v>10.8</c:v>
                </c:pt>
                <c:pt idx="611">
                  <c:v>10.8</c:v>
                </c:pt>
                <c:pt idx="612">
                  <c:v>10.8</c:v>
                </c:pt>
                <c:pt idx="613">
                  <c:v>10.8</c:v>
                </c:pt>
                <c:pt idx="614">
                  <c:v>10.8</c:v>
                </c:pt>
                <c:pt idx="615">
                  <c:v>10.8</c:v>
                </c:pt>
                <c:pt idx="616">
                  <c:v>10.8</c:v>
                </c:pt>
                <c:pt idx="617">
                  <c:v>10.8</c:v>
                </c:pt>
                <c:pt idx="618">
                  <c:v>10.8</c:v>
                </c:pt>
                <c:pt idx="619">
                  <c:v>10.8</c:v>
                </c:pt>
                <c:pt idx="620">
                  <c:v>10.8</c:v>
                </c:pt>
                <c:pt idx="621">
                  <c:v>10.8</c:v>
                </c:pt>
                <c:pt idx="622">
                  <c:v>10.8</c:v>
                </c:pt>
                <c:pt idx="623">
                  <c:v>10.8</c:v>
                </c:pt>
                <c:pt idx="624">
                  <c:v>10.8</c:v>
                </c:pt>
                <c:pt idx="625">
                  <c:v>10.8</c:v>
                </c:pt>
                <c:pt idx="626">
                  <c:v>10.8</c:v>
                </c:pt>
                <c:pt idx="627">
                  <c:v>10.8</c:v>
                </c:pt>
                <c:pt idx="628">
                  <c:v>10.8</c:v>
                </c:pt>
                <c:pt idx="629">
                  <c:v>10.8</c:v>
                </c:pt>
                <c:pt idx="630">
                  <c:v>10.8</c:v>
                </c:pt>
                <c:pt idx="631">
                  <c:v>10.8</c:v>
                </c:pt>
                <c:pt idx="632">
                  <c:v>10.8</c:v>
                </c:pt>
                <c:pt idx="633">
                  <c:v>10.8</c:v>
                </c:pt>
                <c:pt idx="634">
                  <c:v>10.8</c:v>
                </c:pt>
                <c:pt idx="635">
                  <c:v>10.8</c:v>
                </c:pt>
                <c:pt idx="636">
                  <c:v>10.8</c:v>
                </c:pt>
                <c:pt idx="637">
                  <c:v>10.8</c:v>
                </c:pt>
                <c:pt idx="638">
                  <c:v>10.8</c:v>
                </c:pt>
                <c:pt idx="639">
                  <c:v>10.8</c:v>
                </c:pt>
                <c:pt idx="640">
                  <c:v>10.8</c:v>
                </c:pt>
                <c:pt idx="641">
                  <c:v>10.8</c:v>
                </c:pt>
                <c:pt idx="642">
                  <c:v>10.8</c:v>
                </c:pt>
                <c:pt idx="643">
                  <c:v>10.8</c:v>
                </c:pt>
                <c:pt idx="644">
                  <c:v>10.8</c:v>
                </c:pt>
                <c:pt idx="645">
                  <c:v>10.8</c:v>
                </c:pt>
                <c:pt idx="646">
                  <c:v>10.8</c:v>
                </c:pt>
                <c:pt idx="647">
                  <c:v>10.8</c:v>
                </c:pt>
                <c:pt idx="648">
                  <c:v>10.8</c:v>
                </c:pt>
                <c:pt idx="649">
                  <c:v>10.8</c:v>
                </c:pt>
                <c:pt idx="650">
                  <c:v>10.8</c:v>
                </c:pt>
                <c:pt idx="651">
                  <c:v>10.8</c:v>
                </c:pt>
                <c:pt idx="652">
                  <c:v>10.8</c:v>
                </c:pt>
                <c:pt idx="653">
                  <c:v>10.8</c:v>
                </c:pt>
                <c:pt idx="654">
                  <c:v>10.8</c:v>
                </c:pt>
                <c:pt idx="655">
                  <c:v>10.8</c:v>
                </c:pt>
                <c:pt idx="656">
                  <c:v>10.8</c:v>
                </c:pt>
                <c:pt idx="657">
                  <c:v>10.8</c:v>
                </c:pt>
                <c:pt idx="658">
                  <c:v>10.8</c:v>
                </c:pt>
                <c:pt idx="659">
                  <c:v>10.8</c:v>
                </c:pt>
                <c:pt idx="660">
                  <c:v>10.8</c:v>
                </c:pt>
                <c:pt idx="661">
                  <c:v>10.8</c:v>
                </c:pt>
                <c:pt idx="662">
                  <c:v>10.8</c:v>
                </c:pt>
                <c:pt idx="663">
                  <c:v>10.8</c:v>
                </c:pt>
                <c:pt idx="664">
                  <c:v>10.8</c:v>
                </c:pt>
                <c:pt idx="665">
                  <c:v>10.8</c:v>
                </c:pt>
                <c:pt idx="666">
                  <c:v>10.8</c:v>
                </c:pt>
                <c:pt idx="667">
                  <c:v>10.8</c:v>
                </c:pt>
                <c:pt idx="668">
                  <c:v>10.8</c:v>
                </c:pt>
                <c:pt idx="669">
                  <c:v>10.8</c:v>
                </c:pt>
                <c:pt idx="670">
                  <c:v>10.8</c:v>
                </c:pt>
                <c:pt idx="671">
                  <c:v>10.8</c:v>
                </c:pt>
                <c:pt idx="672">
                  <c:v>10.8</c:v>
                </c:pt>
                <c:pt idx="673">
                  <c:v>10.8</c:v>
                </c:pt>
                <c:pt idx="674">
                  <c:v>10.8</c:v>
                </c:pt>
                <c:pt idx="675">
                  <c:v>10.8</c:v>
                </c:pt>
                <c:pt idx="676">
                  <c:v>10.8</c:v>
                </c:pt>
                <c:pt idx="677">
                  <c:v>10.8</c:v>
                </c:pt>
                <c:pt idx="678">
                  <c:v>10.8</c:v>
                </c:pt>
                <c:pt idx="679">
                  <c:v>10.8</c:v>
                </c:pt>
                <c:pt idx="680">
                  <c:v>10.8</c:v>
                </c:pt>
                <c:pt idx="681">
                  <c:v>10.8</c:v>
                </c:pt>
                <c:pt idx="682">
                  <c:v>10.8</c:v>
                </c:pt>
                <c:pt idx="683">
                  <c:v>10.8</c:v>
                </c:pt>
                <c:pt idx="684">
                  <c:v>10.8</c:v>
                </c:pt>
                <c:pt idx="685">
                  <c:v>10.8</c:v>
                </c:pt>
                <c:pt idx="686">
                  <c:v>10.8</c:v>
                </c:pt>
                <c:pt idx="687">
                  <c:v>10.8</c:v>
                </c:pt>
                <c:pt idx="688">
                  <c:v>10.8</c:v>
                </c:pt>
                <c:pt idx="689">
                  <c:v>10.8</c:v>
                </c:pt>
                <c:pt idx="690">
                  <c:v>10.8</c:v>
                </c:pt>
                <c:pt idx="691">
                  <c:v>10.8</c:v>
                </c:pt>
                <c:pt idx="692">
                  <c:v>10.8</c:v>
                </c:pt>
                <c:pt idx="693">
                  <c:v>10.8</c:v>
                </c:pt>
                <c:pt idx="694">
                  <c:v>10.8</c:v>
                </c:pt>
                <c:pt idx="695">
                  <c:v>10.8</c:v>
                </c:pt>
                <c:pt idx="696">
                  <c:v>10.8</c:v>
                </c:pt>
                <c:pt idx="697">
                  <c:v>10.8</c:v>
                </c:pt>
                <c:pt idx="698">
                  <c:v>10.8</c:v>
                </c:pt>
                <c:pt idx="699">
                  <c:v>10.8</c:v>
                </c:pt>
                <c:pt idx="700">
                  <c:v>10.8</c:v>
                </c:pt>
                <c:pt idx="701">
                  <c:v>10.8</c:v>
                </c:pt>
                <c:pt idx="702">
                  <c:v>10.8</c:v>
                </c:pt>
                <c:pt idx="703">
                  <c:v>10.8</c:v>
                </c:pt>
                <c:pt idx="704">
                  <c:v>10.8</c:v>
                </c:pt>
                <c:pt idx="705">
                  <c:v>10.8</c:v>
                </c:pt>
                <c:pt idx="706">
                  <c:v>10.8</c:v>
                </c:pt>
                <c:pt idx="707">
                  <c:v>10.8</c:v>
                </c:pt>
                <c:pt idx="708">
                  <c:v>10.8</c:v>
                </c:pt>
                <c:pt idx="709">
                  <c:v>10.8</c:v>
                </c:pt>
                <c:pt idx="710">
                  <c:v>10.8</c:v>
                </c:pt>
                <c:pt idx="711">
                  <c:v>10.8</c:v>
                </c:pt>
                <c:pt idx="712">
                  <c:v>10.8</c:v>
                </c:pt>
                <c:pt idx="713">
                  <c:v>10.8</c:v>
                </c:pt>
                <c:pt idx="714">
                  <c:v>10.8</c:v>
                </c:pt>
                <c:pt idx="715">
                  <c:v>10.8</c:v>
                </c:pt>
                <c:pt idx="716">
                  <c:v>10.8</c:v>
                </c:pt>
                <c:pt idx="717">
                  <c:v>10.8</c:v>
                </c:pt>
                <c:pt idx="718">
                  <c:v>10.8</c:v>
                </c:pt>
                <c:pt idx="719">
                  <c:v>10.8</c:v>
                </c:pt>
                <c:pt idx="720">
                  <c:v>10.8</c:v>
                </c:pt>
                <c:pt idx="721">
                  <c:v>10.8</c:v>
                </c:pt>
                <c:pt idx="722">
                  <c:v>10.8</c:v>
                </c:pt>
                <c:pt idx="723">
                  <c:v>10.8</c:v>
                </c:pt>
                <c:pt idx="724">
                  <c:v>10.8</c:v>
                </c:pt>
                <c:pt idx="725">
                  <c:v>10.8</c:v>
                </c:pt>
                <c:pt idx="726">
                  <c:v>10.8</c:v>
                </c:pt>
                <c:pt idx="727">
                  <c:v>10.8</c:v>
                </c:pt>
                <c:pt idx="728">
                  <c:v>10.8</c:v>
                </c:pt>
                <c:pt idx="729">
                  <c:v>10.8</c:v>
                </c:pt>
                <c:pt idx="730">
                  <c:v>10.8</c:v>
                </c:pt>
                <c:pt idx="731">
                  <c:v>10.8</c:v>
                </c:pt>
                <c:pt idx="732">
                  <c:v>10.8</c:v>
                </c:pt>
                <c:pt idx="733">
                  <c:v>10.8</c:v>
                </c:pt>
                <c:pt idx="734">
                  <c:v>10.8</c:v>
                </c:pt>
                <c:pt idx="735">
                  <c:v>10.8</c:v>
                </c:pt>
                <c:pt idx="736">
                  <c:v>10.8</c:v>
                </c:pt>
                <c:pt idx="737">
                  <c:v>10.8</c:v>
                </c:pt>
                <c:pt idx="738">
                  <c:v>10.8</c:v>
                </c:pt>
                <c:pt idx="739">
                  <c:v>10.8</c:v>
                </c:pt>
                <c:pt idx="740">
                  <c:v>10.8</c:v>
                </c:pt>
                <c:pt idx="741">
                  <c:v>10.8</c:v>
                </c:pt>
                <c:pt idx="742">
                  <c:v>10.8</c:v>
                </c:pt>
                <c:pt idx="743">
                  <c:v>10.8</c:v>
                </c:pt>
                <c:pt idx="744">
                  <c:v>10.8</c:v>
                </c:pt>
                <c:pt idx="745">
                  <c:v>10.8</c:v>
                </c:pt>
                <c:pt idx="746">
                  <c:v>10.8</c:v>
                </c:pt>
                <c:pt idx="747">
                  <c:v>10.8</c:v>
                </c:pt>
                <c:pt idx="748">
                  <c:v>10.8</c:v>
                </c:pt>
                <c:pt idx="749">
                  <c:v>10.8</c:v>
                </c:pt>
                <c:pt idx="750">
                  <c:v>10.8</c:v>
                </c:pt>
                <c:pt idx="751">
                  <c:v>10.8</c:v>
                </c:pt>
                <c:pt idx="752">
                  <c:v>10.8</c:v>
                </c:pt>
                <c:pt idx="753">
                  <c:v>10.8</c:v>
                </c:pt>
                <c:pt idx="754">
                  <c:v>10.8</c:v>
                </c:pt>
                <c:pt idx="755">
                  <c:v>10.8</c:v>
                </c:pt>
                <c:pt idx="756">
                  <c:v>10.8</c:v>
                </c:pt>
                <c:pt idx="757">
                  <c:v>10.8</c:v>
                </c:pt>
                <c:pt idx="758">
                  <c:v>10.8</c:v>
                </c:pt>
                <c:pt idx="759">
                  <c:v>10.8</c:v>
                </c:pt>
                <c:pt idx="760">
                  <c:v>10.8</c:v>
                </c:pt>
                <c:pt idx="761">
                  <c:v>10.8</c:v>
                </c:pt>
                <c:pt idx="762">
                  <c:v>10.8</c:v>
                </c:pt>
                <c:pt idx="763">
                  <c:v>10.8</c:v>
                </c:pt>
                <c:pt idx="764">
                  <c:v>10.8</c:v>
                </c:pt>
                <c:pt idx="765">
                  <c:v>10.8</c:v>
                </c:pt>
                <c:pt idx="766">
                  <c:v>10.8</c:v>
                </c:pt>
                <c:pt idx="767">
                  <c:v>10.8</c:v>
                </c:pt>
                <c:pt idx="768">
                  <c:v>10.8</c:v>
                </c:pt>
                <c:pt idx="769">
                  <c:v>10.8</c:v>
                </c:pt>
                <c:pt idx="770">
                  <c:v>10.8</c:v>
                </c:pt>
                <c:pt idx="771">
                  <c:v>10.8</c:v>
                </c:pt>
                <c:pt idx="772">
                  <c:v>10.8</c:v>
                </c:pt>
                <c:pt idx="773">
                  <c:v>10.8</c:v>
                </c:pt>
                <c:pt idx="774">
                  <c:v>10.8</c:v>
                </c:pt>
                <c:pt idx="775">
                  <c:v>10.8</c:v>
                </c:pt>
                <c:pt idx="776">
                  <c:v>10.8</c:v>
                </c:pt>
                <c:pt idx="777">
                  <c:v>10.8</c:v>
                </c:pt>
                <c:pt idx="778">
                  <c:v>10.8</c:v>
                </c:pt>
                <c:pt idx="779">
                  <c:v>10.8</c:v>
                </c:pt>
                <c:pt idx="780">
                  <c:v>10.8</c:v>
                </c:pt>
                <c:pt idx="781">
                  <c:v>10.8</c:v>
                </c:pt>
                <c:pt idx="782">
                  <c:v>10.8</c:v>
                </c:pt>
                <c:pt idx="783">
                  <c:v>10.8</c:v>
                </c:pt>
                <c:pt idx="784">
                  <c:v>10.8</c:v>
                </c:pt>
                <c:pt idx="785">
                  <c:v>10.8</c:v>
                </c:pt>
                <c:pt idx="786">
                  <c:v>10.8</c:v>
                </c:pt>
                <c:pt idx="787">
                  <c:v>10.8</c:v>
                </c:pt>
                <c:pt idx="788">
                  <c:v>10.8</c:v>
                </c:pt>
                <c:pt idx="789">
                  <c:v>10.8</c:v>
                </c:pt>
                <c:pt idx="790">
                  <c:v>10.8</c:v>
                </c:pt>
                <c:pt idx="791">
                  <c:v>10.8</c:v>
                </c:pt>
                <c:pt idx="792">
                  <c:v>10.8</c:v>
                </c:pt>
                <c:pt idx="793">
                  <c:v>10.8</c:v>
                </c:pt>
                <c:pt idx="794">
                  <c:v>10.8</c:v>
                </c:pt>
                <c:pt idx="795">
                  <c:v>10.8</c:v>
                </c:pt>
                <c:pt idx="796">
                  <c:v>10.8</c:v>
                </c:pt>
                <c:pt idx="797">
                  <c:v>10.8</c:v>
                </c:pt>
                <c:pt idx="798">
                  <c:v>10.8</c:v>
                </c:pt>
                <c:pt idx="799">
                  <c:v>10.8</c:v>
                </c:pt>
                <c:pt idx="800">
                  <c:v>10.8</c:v>
                </c:pt>
                <c:pt idx="801">
                  <c:v>10.8</c:v>
                </c:pt>
                <c:pt idx="802">
                  <c:v>10.8</c:v>
                </c:pt>
                <c:pt idx="803">
                  <c:v>10.8</c:v>
                </c:pt>
                <c:pt idx="804">
                  <c:v>10.8</c:v>
                </c:pt>
                <c:pt idx="805">
                  <c:v>10.8</c:v>
                </c:pt>
                <c:pt idx="806">
                  <c:v>10.8</c:v>
                </c:pt>
                <c:pt idx="807">
                  <c:v>10.8</c:v>
                </c:pt>
                <c:pt idx="808">
                  <c:v>10.8</c:v>
                </c:pt>
                <c:pt idx="809">
                  <c:v>10.8</c:v>
                </c:pt>
                <c:pt idx="810">
                  <c:v>10.8</c:v>
                </c:pt>
                <c:pt idx="811">
                  <c:v>10.8</c:v>
                </c:pt>
                <c:pt idx="812">
                  <c:v>10.8</c:v>
                </c:pt>
                <c:pt idx="813">
                  <c:v>10.8</c:v>
                </c:pt>
                <c:pt idx="814">
                  <c:v>10.8</c:v>
                </c:pt>
                <c:pt idx="815">
                  <c:v>10.8</c:v>
                </c:pt>
                <c:pt idx="816">
                  <c:v>10.8</c:v>
                </c:pt>
                <c:pt idx="817">
                  <c:v>10.8</c:v>
                </c:pt>
                <c:pt idx="818">
                  <c:v>10.8</c:v>
                </c:pt>
                <c:pt idx="819">
                  <c:v>10.8</c:v>
                </c:pt>
                <c:pt idx="820">
                  <c:v>10.8</c:v>
                </c:pt>
                <c:pt idx="821">
                  <c:v>10.8</c:v>
                </c:pt>
                <c:pt idx="822">
                  <c:v>10.8</c:v>
                </c:pt>
                <c:pt idx="823">
                  <c:v>10.8</c:v>
                </c:pt>
                <c:pt idx="824">
                  <c:v>10.8</c:v>
                </c:pt>
                <c:pt idx="825">
                  <c:v>10.8</c:v>
                </c:pt>
                <c:pt idx="826">
                  <c:v>10.8</c:v>
                </c:pt>
                <c:pt idx="827">
                  <c:v>10.8</c:v>
                </c:pt>
                <c:pt idx="828">
                  <c:v>10.8</c:v>
                </c:pt>
                <c:pt idx="829">
                  <c:v>10.8</c:v>
                </c:pt>
                <c:pt idx="830">
                  <c:v>10.8</c:v>
                </c:pt>
                <c:pt idx="831">
                  <c:v>10.8</c:v>
                </c:pt>
                <c:pt idx="832">
                  <c:v>10.8</c:v>
                </c:pt>
                <c:pt idx="833">
                  <c:v>10.8</c:v>
                </c:pt>
                <c:pt idx="834">
                  <c:v>10.8</c:v>
                </c:pt>
                <c:pt idx="835">
                  <c:v>10.8</c:v>
                </c:pt>
                <c:pt idx="836">
                  <c:v>10.8</c:v>
                </c:pt>
                <c:pt idx="837">
                  <c:v>10.8</c:v>
                </c:pt>
                <c:pt idx="838">
                  <c:v>10.8</c:v>
                </c:pt>
                <c:pt idx="839">
                  <c:v>10.8</c:v>
                </c:pt>
                <c:pt idx="840">
                  <c:v>10.8</c:v>
                </c:pt>
                <c:pt idx="841">
                  <c:v>10.8</c:v>
                </c:pt>
                <c:pt idx="842">
                  <c:v>10.8</c:v>
                </c:pt>
                <c:pt idx="843">
                  <c:v>10.8</c:v>
                </c:pt>
                <c:pt idx="844">
                  <c:v>10.8</c:v>
                </c:pt>
                <c:pt idx="845">
                  <c:v>10.8</c:v>
                </c:pt>
                <c:pt idx="846">
                  <c:v>10.8</c:v>
                </c:pt>
                <c:pt idx="847">
                  <c:v>10.8</c:v>
                </c:pt>
                <c:pt idx="848">
                  <c:v>10.8</c:v>
                </c:pt>
                <c:pt idx="849">
                  <c:v>10.8</c:v>
                </c:pt>
                <c:pt idx="850">
                  <c:v>10.8</c:v>
                </c:pt>
                <c:pt idx="851">
                  <c:v>10.8</c:v>
                </c:pt>
                <c:pt idx="852">
                  <c:v>10.8</c:v>
                </c:pt>
                <c:pt idx="853">
                  <c:v>10.8</c:v>
                </c:pt>
                <c:pt idx="854">
                  <c:v>10.8</c:v>
                </c:pt>
                <c:pt idx="855">
                  <c:v>10.8</c:v>
                </c:pt>
                <c:pt idx="856">
                  <c:v>10.8</c:v>
                </c:pt>
                <c:pt idx="857">
                  <c:v>10.8</c:v>
                </c:pt>
                <c:pt idx="858">
                  <c:v>10.8</c:v>
                </c:pt>
                <c:pt idx="859">
                  <c:v>10.8</c:v>
                </c:pt>
                <c:pt idx="860">
                  <c:v>10.8</c:v>
                </c:pt>
                <c:pt idx="861">
                  <c:v>10.8</c:v>
                </c:pt>
                <c:pt idx="862">
                  <c:v>10.8</c:v>
                </c:pt>
                <c:pt idx="863">
                  <c:v>10.8</c:v>
                </c:pt>
                <c:pt idx="864">
                  <c:v>10.8</c:v>
                </c:pt>
                <c:pt idx="865">
                  <c:v>10.8</c:v>
                </c:pt>
                <c:pt idx="866">
                  <c:v>10.8</c:v>
                </c:pt>
                <c:pt idx="867">
                  <c:v>10.8</c:v>
                </c:pt>
                <c:pt idx="868">
                  <c:v>10.8</c:v>
                </c:pt>
                <c:pt idx="869">
                  <c:v>10.8</c:v>
                </c:pt>
                <c:pt idx="870">
                  <c:v>10.8</c:v>
                </c:pt>
                <c:pt idx="871">
                  <c:v>10.8</c:v>
                </c:pt>
                <c:pt idx="872">
                  <c:v>10.8</c:v>
                </c:pt>
                <c:pt idx="873">
                  <c:v>10.8</c:v>
                </c:pt>
                <c:pt idx="874">
                  <c:v>10.8</c:v>
                </c:pt>
                <c:pt idx="875">
                  <c:v>10.8</c:v>
                </c:pt>
                <c:pt idx="876">
                  <c:v>10.8</c:v>
                </c:pt>
                <c:pt idx="877">
                  <c:v>10.8</c:v>
                </c:pt>
                <c:pt idx="878">
                  <c:v>10.8</c:v>
                </c:pt>
                <c:pt idx="879">
                  <c:v>10.8</c:v>
                </c:pt>
                <c:pt idx="880">
                  <c:v>10.8</c:v>
                </c:pt>
                <c:pt idx="881">
                  <c:v>10.8</c:v>
                </c:pt>
                <c:pt idx="882">
                  <c:v>10.8</c:v>
                </c:pt>
                <c:pt idx="883">
                  <c:v>10.8</c:v>
                </c:pt>
                <c:pt idx="884">
                  <c:v>10.8</c:v>
                </c:pt>
                <c:pt idx="885">
                  <c:v>10.8</c:v>
                </c:pt>
                <c:pt idx="886">
                  <c:v>10.8</c:v>
                </c:pt>
                <c:pt idx="887">
                  <c:v>10.8</c:v>
                </c:pt>
                <c:pt idx="888">
                  <c:v>10.8</c:v>
                </c:pt>
                <c:pt idx="889">
                  <c:v>10.8</c:v>
                </c:pt>
                <c:pt idx="890">
                  <c:v>10.8</c:v>
                </c:pt>
                <c:pt idx="891">
                  <c:v>10.8</c:v>
                </c:pt>
                <c:pt idx="892">
                  <c:v>10.8</c:v>
                </c:pt>
                <c:pt idx="893">
                  <c:v>10.8</c:v>
                </c:pt>
                <c:pt idx="894">
                  <c:v>10.8</c:v>
                </c:pt>
                <c:pt idx="895">
                  <c:v>10.8</c:v>
                </c:pt>
                <c:pt idx="896">
                  <c:v>10.8</c:v>
                </c:pt>
                <c:pt idx="897">
                  <c:v>10.8</c:v>
                </c:pt>
                <c:pt idx="898">
                  <c:v>10.8</c:v>
                </c:pt>
                <c:pt idx="899">
                  <c:v>10.8</c:v>
                </c:pt>
                <c:pt idx="900">
                  <c:v>10.8</c:v>
                </c:pt>
                <c:pt idx="901">
                  <c:v>10.8</c:v>
                </c:pt>
                <c:pt idx="902">
                  <c:v>10.8</c:v>
                </c:pt>
                <c:pt idx="903">
                  <c:v>10.8</c:v>
                </c:pt>
                <c:pt idx="904">
                  <c:v>10.8</c:v>
                </c:pt>
                <c:pt idx="905">
                  <c:v>10.8</c:v>
                </c:pt>
                <c:pt idx="906">
                  <c:v>10.8</c:v>
                </c:pt>
                <c:pt idx="907">
                  <c:v>10.8</c:v>
                </c:pt>
                <c:pt idx="908">
                  <c:v>10.8</c:v>
                </c:pt>
                <c:pt idx="909">
                  <c:v>10.8</c:v>
                </c:pt>
                <c:pt idx="910">
                  <c:v>10.8</c:v>
                </c:pt>
                <c:pt idx="911">
                  <c:v>10.8</c:v>
                </c:pt>
                <c:pt idx="912">
                  <c:v>10.8</c:v>
                </c:pt>
                <c:pt idx="913">
                  <c:v>10.8</c:v>
                </c:pt>
                <c:pt idx="914">
                  <c:v>10.8</c:v>
                </c:pt>
                <c:pt idx="915">
                  <c:v>10.8</c:v>
                </c:pt>
                <c:pt idx="916">
                  <c:v>10.8</c:v>
                </c:pt>
                <c:pt idx="917">
                  <c:v>10.8</c:v>
                </c:pt>
                <c:pt idx="918">
                  <c:v>10.8</c:v>
                </c:pt>
                <c:pt idx="919">
                  <c:v>10.8</c:v>
                </c:pt>
                <c:pt idx="920">
                  <c:v>10.8</c:v>
                </c:pt>
                <c:pt idx="921">
                  <c:v>10.8</c:v>
                </c:pt>
                <c:pt idx="922">
                  <c:v>10.8</c:v>
                </c:pt>
                <c:pt idx="923">
                  <c:v>10.8</c:v>
                </c:pt>
                <c:pt idx="924">
                  <c:v>10.8</c:v>
                </c:pt>
                <c:pt idx="925">
                  <c:v>10.8</c:v>
                </c:pt>
                <c:pt idx="926">
                  <c:v>10.8</c:v>
                </c:pt>
                <c:pt idx="927">
                  <c:v>10.8</c:v>
                </c:pt>
                <c:pt idx="928">
                  <c:v>10.8</c:v>
                </c:pt>
                <c:pt idx="929">
                  <c:v>10.8</c:v>
                </c:pt>
                <c:pt idx="930">
                  <c:v>10.8</c:v>
                </c:pt>
                <c:pt idx="931">
                  <c:v>10.8</c:v>
                </c:pt>
                <c:pt idx="932">
                  <c:v>10.8</c:v>
                </c:pt>
                <c:pt idx="933">
                  <c:v>10.8</c:v>
                </c:pt>
                <c:pt idx="934">
                  <c:v>10.8</c:v>
                </c:pt>
                <c:pt idx="935">
                  <c:v>10.8</c:v>
                </c:pt>
                <c:pt idx="936">
                  <c:v>10.8</c:v>
                </c:pt>
                <c:pt idx="937">
                  <c:v>10.8</c:v>
                </c:pt>
                <c:pt idx="938">
                  <c:v>10.8</c:v>
                </c:pt>
                <c:pt idx="939">
                  <c:v>10.8</c:v>
                </c:pt>
                <c:pt idx="940">
                  <c:v>10.8</c:v>
                </c:pt>
                <c:pt idx="941">
                  <c:v>10.8</c:v>
                </c:pt>
                <c:pt idx="942">
                  <c:v>10.8</c:v>
                </c:pt>
                <c:pt idx="943">
                  <c:v>10.8</c:v>
                </c:pt>
                <c:pt idx="944">
                  <c:v>10.8</c:v>
                </c:pt>
                <c:pt idx="945">
                  <c:v>10.8</c:v>
                </c:pt>
                <c:pt idx="946">
                  <c:v>10.8</c:v>
                </c:pt>
                <c:pt idx="947">
                  <c:v>10.8</c:v>
                </c:pt>
                <c:pt idx="948">
                  <c:v>10.8</c:v>
                </c:pt>
                <c:pt idx="949">
                  <c:v>10.8</c:v>
                </c:pt>
                <c:pt idx="950">
                  <c:v>10.8</c:v>
                </c:pt>
                <c:pt idx="951">
                  <c:v>10.8</c:v>
                </c:pt>
                <c:pt idx="952">
                  <c:v>10.8</c:v>
                </c:pt>
                <c:pt idx="953">
                  <c:v>10.8</c:v>
                </c:pt>
                <c:pt idx="954">
                  <c:v>10.8</c:v>
                </c:pt>
                <c:pt idx="955">
                  <c:v>10.8</c:v>
                </c:pt>
                <c:pt idx="956">
                  <c:v>10.8</c:v>
                </c:pt>
                <c:pt idx="957">
                  <c:v>10.8</c:v>
                </c:pt>
                <c:pt idx="958">
                  <c:v>10.8</c:v>
                </c:pt>
                <c:pt idx="959">
                  <c:v>10.8</c:v>
                </c:pt>
                <c:pt idx="960">
                  <c:v>10.8</c:v>
                </c:pt>
                <c:pt idx="961">
                  <c:v>10.8</c:v>
                </c:pt>
                <c:pt idx="962">
                  <c:v>10.8</c:v>
                </c:pt>
                <c:pt idx="963">
                  <c:v>10.8</c:v>
                </c:pt>
                <c:pt idx="964">
                  <c:v>10.8</c:v>
                </c:pt>
                <c:pt idx="965">
                  <c:v>10.8</c:v>
                </c:pt>
                <c:pt idx="966">
                  <c:v>10.8</c:v>
                </c:pt>
                <c:pt idx="967">
                  <c:v>10.8</c:v>
                </c:pt>
                <c:pt idx="968">
                  <c:v>10.8</c:v>
                </c:pt>
                <c:pt idx="969">
                  <c:v>10.8</c:v>
                </c:pt>
                <c:pt idx="970">
                  <c:v>10.8</c:v>
                </c:pt>
                <c:pt idx="971">
                  <c:v>10.8</c:v>
                </c:pt>
                <c:pt idx="972">
                  <c:v>10.8</c:v>
                </c:pt>
                <c:pt idx="973">
                  <c:v>10.8</c:v>
                </c:pt>
                <c:pt idx="974">
                  <c:v>10.8</c:v>
                </c:pt>
                <c:pt idx="975">
                  <c:v>10.8</c:v>
                </c:pt>
                <c:pt idx="976">
                  <c:v>10.8</c:v>
                </c:pt>
                <c:pt idx="977">
                  <c:v>10.8</c:v>
                </c:pt>
                <c:pt idx="978">
                  <c:v>10.8</c:v>
                </c:pt>
                <c:pt idx="979">
                  <c:v>10.8</c:v>
                </c:pt>
                <c:pt idx="980">
                  <c:v>10.8</c:v>
                </c:pt>
                <c:pt idx="981">
                  <c:v>10.8</c:v>
                </c:pt>
                <c:pt idx="982">
                  <c:v>10.8</c:v>
                </c:pt>
                <c:pt idx="983">
                  <c:v>10.8</c:v>
                </c:pt>
                <c:pt idx="984">
                  <c:v>10.8</c:v>
                </c:pt>
                <c:pt idx="985">
                  <c:v>10.8</c:v>
                </c:pt>
                <c:pt idx="986">
                  <c:v>10.8</c:v>
                </c:pt>
                <c:pt idx="987">
                  <c:v>10.8</c:v>
                </c:pt>
                <c:pt idx="988">
                  <c:v>10.8</c:v>
                </c:pt>
                <c:pt idx="989">
                  <c:v>10.8</c:v>
                </c:pt>
                <c:pt idx="990">
                  <c:v>10.8</c:v>
                </c:pt>
                <c:pt idx="991">
                  <c:v>10.8</c:v>
                </c:pt>
                <c:pt idx="992">
                  <c:v>10.8</c:v>
                </c:pt>
                <c:pt idx="993">
                  <c:v>10.8</c:v>
                </c:pt>
                <c:pt idx="994">
                  <c:v>10.8</c:v>
                </c:pt>
                <c:pt idx="995">
                  <c:v>10.8</c:v>
                </c:pt>
                <c:pt idx="996">
                  <c:v>10.8</c:v>
                </c:pt>
                <c:pt idx="997">
                  <c:v>10.8</c:v>
                </c:pt>
                <c:pt idx="998">
                  <c:v>10.8</c:v>
                </c:pt>
                <c:pt idx="999">
                  <c:v>10.8</c:v>
                </c:pt>
                <c:pt idx="1000">
                  <c:v>10.8</c:v>
                </c:pt>
                <c:pt idx="1001">
                  <c:v>10.8</c:v>
                </c:pt>
                <c:pt idx="1002">
                  <c:v>10.8</c:v>
                </c:pt>
                <c:pt idx="1003">
                  <c:v>10.8</c:v>
                </c:pt>
                <c:pt idx="1004">
                  <c:v>10.8</c:v>
                </c:pt>
                <c:pt idx="1005">
                  <c:v>10.8</c:v>
                </c:pt>
                <c:pt idx="1006">
                  <c:v>10.8</c:v>
                </c:pt>
                <c:pt idx="1007">
                  <c:v>10.8</c:v>
                </c:pt>
                <c:pt idx="1008">
                  <c:v>10.8</c:v>
                </c:pt>
                <c:pt idx="1009">
                  <c:v>10.8</c:v>
                </c:pt>
                <c:pt idx="1010">
                  <c:v>10.8</c:v>
                </c:pt>
                <c:pt idx="1011">
                  <c:v>10.8</c:v>
                </c:pt>
                <c:pt idx="1012">
                  <c:v>10.8</c:v>
                </c:pt>
                <c:pt idx="1013">
                  <c:v>10.8</c:v>
                </c:pt>
                <c:pt idx="1014">
                  <c:v>10.8</c:v>
                </c:pt>
                <c:pt idx="1015">
                  <c:v>10.8</c:v>
                </c:pt>
                <c:pt idx="1016">
                  <c:v>10.8</c:v>
                </c:pt>
                <c:pt idx="1017">
                  <c:v>10.8</c:v>
                </c:pt>
                <c:pt idx="1018">
                  <c:v>10.8</c:v>
                </c:pt>
                <c:pt idx="1019">
                  <c:v>10.8</c:v>
                </c:pt>
                <c:pt idx="1020">
                  <c:v>10.8</c:v>
                </c:pt>
                <c:pt idx="1021">
                  <c:v>10.8</c:v>
                </c:pt>
                <c:pt idx="1022">
                  <c:v>10.8</c:v>
                </c:pt>
                <c:pt idx="1023">
                  <c:v>10.8</c:v>
                </c:pt>
                <c:pt idx="1024">
                  <c:v>10.8</c:v>
                </c:pt>
                <c:pt idx="1025">
                  <c:v>10.8</c:v>
                </c:pt>
                <c:pt idx="1026">
                  <c:v>10.8</c:v>
                </c:pt>
                <c:pt idx="1027">
                  <c:v>10.8</c:v>
                </c:pt>
                <c:pt idx="1028">
                  <c:v>10.8</c:v>
                </c:pt>
                <c:pt idx="1029">
                  <c:v>10.8</c:v>
                </c:pt>
                <c:pt idx="1030">
                  <c:v>10.8</c:v>
                </c:pt>
                <c:pt idx="1031">
                  <c:v>10.8</c:v>
                </c:pt>
                <c:pt idx="1032">
                  <c:v>10.8</c:v>
                </c:pt>
                <c:pt idx="1033">
                  <c:v>10.8</c:v>
                </c:pt>
                <c:pt idx="1034">
                  <c:v>10.8</c:v>
                </c:pt>
                <c:pt idx="1035">
                  <c:v>10.8</c:v>
                </c:pt>
                <c:pt idx="1036">
                  <c:v>10.8</c:v>
                </c:pt>
                <c:pt idx="1037">
                  <c:v>10.8</c:v>
                </c:pt>
                <c:pt idx="1038">
                  <c:v>10.8</c:v>
                </c:pt>
                <c:pt idx="1039">
                  <c:v>10.8</c:v>
                </c:pt>
                <c:pt idx="1040">
                  <c:v>10.8</c:v>
                </c:pt>
                <c:pt idx="1041">
                  <c:v>10.8</c:v>
                </c:pt>
                <c:pt idx="1042">
                  <c:v>10.8</c:v>
                </c:pt>
                <c:pt idx="1043">
                  <c:v>10.8</c:v>
                </c:pt>
                <c:pt idx="1044">
                  <c:v>10.8</c:v>
                </c:pt>
                <c:pt idx="1045">
                  <c:v>10.8</c:v>
                </c:pt>
                <c:pt idx="1046">
                  <c:v>10.8</c:v>
                </c:pt>
                <c:pt idx="1047">
                  <c:v>10.8</c:v>
                </c:pt>
                <c:pt idx="1048">
                  <c:v>10.8</c:v>
                </c:pt>
                <c:pt idx="1049">
                  <c:v>10.8</c:v>
                </c:pt>
                <c:pt idx="1050">
                  <c:v>10.8</c:v>
                </c:pt>
                <c:pt idx="1051">
                  <c:v>10.8</c:v>
                </c:pt>
                <c:pt idx="1052">
                  <c:v>10.8</c:v>
                </c:pt>
                <c:pt idx="1053">
                  <c:v>10.8</c:v>
                </c:pt>
                <c:pt idx="1054">
                  <c:v>10.8</c:v>
                </c:pt>
                <c:pt idx="1055">
                  <c:v>10.8</c:v>
                </c:pt>
                <c:pt idx="1056">
                  <c:v>10.8</c:v>
                </c:pt>
                <c:pt idx="1057">
                  <c:v>10.8</c:v>
                </c:pt>
                <c:pt idx="1058">
                  <c:v>10.8</c:v>
                </c:pt>
                <c:pt idx="1059">
                  <c:v>10.8</c:v>
                </c:pt>
                <c:pt idx="1060">
                  <c:v>10.8</c:v>
                </c:pt>
                <c:pt idx="1061">
                  <c:v>10.8</c:v>
                </c:pt>
                <c:pt idx="1062">
                  <c:v>10.8</c:v>
                </c:pt>
                <c:pt idx="1063">
                  <c:v>10.8</c:v>
                </c:pt>
                <c:pt idx="1064">
                  <c:v>10.8</c:v>
                </c:pt>
                <c:pt idx="1065">
                  <c:v>10.8</c:v>
                </c:pt>
                <c:pt idx="1066">
                  <c:v>10.8</c:v>
                </c:pt>
                <c:pt idx="1067">
                  <c:v>10.8</c:v>
                </c:pt>
                <c:pt idx="1068">
                  <c:v>10.8</c:v>
                </c:pt>
                <c:pt idx="1069">
                  <c:v>10.8</c:v>
                </c:pt>
                <c:pt idx="1070">
                  <c:v>10.8</c:v>
                </c:pt>
                <c:pt idx="1071">
                  <c:v>10.8</c:v>
                </c:pt>
                <c:pt idx="1072">
                  <c:v>10.8</c:v>
                </c:pt>
                <c:pt idx="1073">
                  <c:v>10.8</c:v>
                </c:pt>
                <c:pt idx="1074">
                  <c:v>10.8</c:v>
                </c:pt>
                <c:pt idx="1075">
                  <c:v>10.8</c:v>
                </c:pt>
                <c:pt idx="1076">
                  <c:v>10.8</c:v>
                </c:pt>
                <c:pt idx="1077">
                  <c:v>10.8</c:v>
                </c:pt>
                <c:pt idx="1078">
                  <c:v>10.8</c:v>
                </c:pt>
                <c:pt idx="1079">
                  <c:v>10.8</c:v>
                </c:pt>
                <c:pt idx="1080">
                  <c:v>10.8</c:v>
                </c:pt>
                <c:pt idx="1081">
                  <c:v>10.8</c:v>
                </c:pt>
                <c:pt idx="1082">
                  <c:v>10.8</c:v>
                </c:pt>
                <c:pt idx="1083">
                  <c:v>10.8</c:v>
                </c:pt>
                <c:pt idx="1084">
                  <c:v>10.8</c:v>
                </c:pt>
                <c:pt idx="1085">
                  <c:v>10.8</c:v>
                </c:pt>
                <c:pt idx="1086">
                  <c:v>10.8</c:v>
                </c:pt>
                <c:pt idx="1087">
                  <c:v>10.8</c:v>
                </c:pt>
                <c:pt idx="1088">
                  <c:v>10.8</c:v>
                </c:pt>
                <c:pt idx="1089">
                  <c:v>10.8</c:v>
                </c:pt>
                <c:pt idx="1090">
                  <c:v>10.8</c:v>
                </c:pt>
                <c:pt idx="1091">
                  <c:v>10.8</c:v>
                </c:pt>
                <c:pt idx="1092">
                  <c:v>10.8</c:v>
                </c:pt>
                <c:pt idx="1093">
                  <c:v>10.8</c:v>
                </c:pt>
                <c:pt idx="1094">
                  <c:v>10.8</c:v>
                </c:pt>
                <c:pt idx="1095">
                  <c:v>10.8</c:v>
                </c:pt>
                <c:pt idx="1096">
                  <c:v>10.8</c:v>
                </c:pt>
                <c:pt idx="1097">
                  <c:v>10.8</c:v>
                </c:pt>
                <c:pt idx="1098">
                  <c:v>10.8</c:v>
                </c:pt>
                <c:pt idx="1099">
                  <c:v>10.8</c:v>
                </c:pt>
                <c:pt idx="1100">
                  <c:v>10.8</c:v>
                </c:pt>
                <c:pt idx="1101">
                  <c:v>10.8</c:v>
                </c:pt>
                <c:pt idx="1102">
                  <c:v>10.8</c:v>
                </c:pt>
                <c:pt idx="1103">
                  <c:v>10.8</c:v>
                </c:pt>
                <c:pt idx="1104">
                  <c:v>10.8</c:v>
                </c:pt>
                <c:pt idx="1105">
                  <c:v>10.8</c:v>
                </c:pt>
                <c:pt idx="1106">
                  <c:v>10.8</c:v>
                </c:pt>
                <c:pt idx="1107">
                  <c:v>10.8</c:v>
                </c:pt>
                <c:pt idx="1108">
                  <c:v>10.8</c:v>
                </c:pt>
                <c:pt idx="1109">
                  <c:v>10.8</c:v>
                </c:pt>
                <c:pt idx="1110">
                  <c:v>10.8</c:v>
                </c:pt>
                <c:pt idx="1111">
                  <c:v>10.8</c:v>
                </c:pt>
                <c:pt idx="1112">
                  <c:v>10.8</c:v>
                </c:pt>
                <c:pt idx="1113">
                  <c:v>10.8</c:v>
                </c:pt>
                <c:pt idx="1114">
                  <c:v>10.8</c:v>
                </c:pt>
                <c:pt idx="1115">
                  <c:v>10.8</c:v>
                </c:pt>
                <c:pt idx="1116">
                  <c:v>10.8</c:v>
                </c:pt>
                <c:pt idx="1117">
                  <c:v>10.8</c:v>
                </c:pt>
                <c:pt idx="1118">
                  <c:v>10.8</c:v>
                </c:pt>
                <c:pt idx="1119">
                  <c:v>10.8</c:v>
                </c:pt>
                <c:pt idx="1120">
                  <c:v>10.8</c:v>
                </c:pt>
                <c:pt idx="1121">
                  <c:v>10.8</c:v>
                </c:pt>
                <c:pt idx="1122">
                  <c:v>10.8</c:v>
                </c:pt>
                <c:pt idx="1123">
                  <c:v>10.8</c:v>
                </c:pt>
                <c:pt idx="1124">
                  <c:v>10.8</c:v>
                </c:pt>
                <c:pt idx="1125">
                  <c:v>10.8</c:v>
                </c:pt>
                <c:pt idx="1126">
                  <c:v>10.8</c:v>
                </c:pt>
                <c:pt idx="1127">
                  <c:v>10.8</c:v>
                </c:pt>
                <c:pt idx="1128">
                  <c:v>10.8</c:v>
                </c:pt>
                <c:pt idx="1129">
                  <c:v>10.8</c:v>
                </c:pt>
                <c:pt idx="1130">
                  <c:v>10.8</c:v>
                </c:pt>
                <c:pt idx="1131">
                  <c:v>10.8</c:v>
                </c:pt>
                <c:pt idx="1132">
                  <c:v>10.8</c:v>
                </c:pt>
                <c:pt idx="1133">
                  <c:v>10.8</c:v>
                </c:pt>
                <c:pt idx="1134">
                  <c:v>10.8</c:v>
                </c:pt>
                <c:pt idx="1135">
                  <c:v>10.8</c:v>
                </c:pt>
                <c:pt idx="1136">
                  <c:v>10.8</c:v>
                </c:pt>
                <c:pt idx="1137">
                  <c:v>10.8</c:v>
                </c:pt>
                <c:pt idx="1138">
                  <c:v>10.8</c:v>
                </c:pt>
                <c:pt idx="1139">
                  <c:v>10.8</c:v>
                </c:pt>
                <c:pt idx="1140">
                  <c:v>10.8</c:v>
                </c:pt>
                <c:pt idx="1141">
                  <c:v>10.8</c:v>
                </c:pt>
                <c:pt idx="1142">
                  <c:v>10.8</c:v>
                </c:pt>
                <c:pt idx="1143">
                  <c:v>10.8</c:v>
                </c:pt>
                <c:pt idx="1144">
                  <c:v>10.8</c:v>
                </c:pt>
                <c:pt idx="1145">
                  <c:v>10.8</c:v>
                </c:pt>
                <c:pt idx="1146">
                  <c:v>10.8</c:v>
                </c:pt>
                <c:pt idx="1147">
                  <c:v>10.8</c:v>
                </c:pt>
                <c:pt idx="1148">
                  <c:v>10.8</c:v>
                </c:pt>
                <c:pt idx="1149">
                  <c:v>10.8</c:v>
                </c:pt>
                <c:pt idx="1150">
                  <c:v>10.8</c:v>
                </c:pt>
                <c:pt idx="1151">
                  <c:v>10.8</c:v>
                </c:pt>
                <c:pt idx="1152">
                  <c:v>10.8</c:v>
                </c:pt>
                <c:pt idx="1153">
                  <c:v>10.8</c:v>
                </c:pt>
                <c:pt idx="1154">
                  <c:v>10.8</c:v>
                </c:pt>
                <c:pt idx="1155">
                  <c:v>10.8</c:v>
                </c:pt>
                <c:pt idx="1156">
                  <c:v>10.8</c:v>
                </c:pt>
                <c:pt idx="1157">
                  <c:v>10.8</c:v>
                </c:pt>
                <c:pt idx="1158">
                  <c:v>10.8</c:v>
                </c:pt>
                <c:pt idx="1159">
                  <c:v>10.8</c:v>
                </c:pt>
                <c:pt idx="1160">
                  <c:v>10.8</c:v>
                </c:pt>
                <c:pt idx="1161">
                  <c:v>10.8</c:v>
                </c:pt>
                <c:pt idx="1162">
                  <c:v>10.8</c:v>
                </c:pt>
                <c:pt idx="1163">
                  <c:v>10.8</c:v>
                </c:pt>
                <c:pt idx="1164">
                  <c:v>10.8</c:v>
                </c:pt>
                <c:pt idx="1165">
                  <c:v>10.8</c:v>
                </c:pt>
                <c:pt idx="1166">
                  <c:v>10.8</c:v>
                </c:pt>
                <c:pt idx="1167">
                  <c:v>10.8</c:v>
                </c:pt>
                <c:pt idx="1168">
                  <c:v>10.8</c:v>
                </c:pt>
                <c:pt idx="1169">
                  <c:v>10.8</c:v>
                </c:pt>
                <c:pt idx="1170">
                  <c:v>10.8</c:v>
                </c:pt>
                <c:pt idx="1171">
                  <c:v>10.8</c:v>
                </c:pt>
                <c:pt idx="1172">
                  <c:v>10.8</c:v>
                </c:pt>
                <c:pt idx="1173">
                  <c:v>10.8</c:v>
                </c:pt>
                <c:pt idx="1174">
                  <c:v>10.8</c:v>
                </c:pt>
                <c:pt idx="1175">
                  <c:v>10.8</c:v>
                </c:pt>
                <c:pt idx="1176">
                  <c:v>10.8</c:v>
                </c:pt>
                <c:pt idx="1177">
                  <c:v>10.8</c:v>
                </c:pt>
                <c:pt idx="1178">
                  <c:v>10.8</c:v>
                </c:pt>
                <c:pt idx="1179">
                  <c:v>10.8</c:v>
                </c:pt>
                <c:pt idx="1180">
                  <c:v>10.8</c:v>
                </c:pt>
                <c:pt idx="1181">
                  <c:v>10.8</c:v>
                </c:pt>
                <c:pt idx="1182">
                  <c:v>10.8</c:v>
                </c:pt>
                <c:pt idx="1183">
                  <c:v>10.8</c:v>
                </c:pt>
                <c:pt idx="1184">
                  <c:v>10.8</c:v>
                </c:pt>
                <c:pt idx="1185">
                  <c:v>10.8</c:v>
                </c:pt>
                <c:pt idx="1186">
                  <c:v>10.8</c:v>
                </c:pt>
                <c:pt idx="1187">
                  <c:v>10.8</c:v>
                </c:pt>
                <c:pt idx="1188">
                  <c:v>10.8</c:v>
                </c:pt>
                <c:pt idx="1189">
                  <c:v>10.8</c:v>
                </c:pt>
                <c:pt idx="1190">
                  <c:v>10.8</c:v>
                </c:pt>
                <c:pt idx="1191">
                  <c:v>10.8</c:v>
                </c:pt>
                <c:pt idx="1192">
                  <c:v>10.8</c:v>
                </c:pt>
                <c:pt idx="1193">
                  <c:v>10.8</c:v>
                </c:pt>
                <c:pt idx="1194">
                  <c:v>10.8</c:v>
                </c:pt>
                <c:pt idx="1195">
                  <c:v>10.8</c:v>
                </c:pt>
                <c:pt idx="1196">
                  <c:v>10.8</c:v>
                </c:pt>
                <c:pt idx="1197">
                  <c:v>10.8</c:v>
                </c:pt>
                <c:pt idx="1198">
                  <c:v>10.8</c:v>
                </c:pt>
                <c:pt idx="1199">
                  <c:v>10.8</c:v>
                </c:pt>
                <c:pt idx="1200">
                  <c:v>10.8</c:v>
                </c:pt>
                <c:pt idx="1201">
                  <c:v>10.8</c:v>
                </c:pt>
                <c:pt idx="1202">
                  <c:v>10.8</c:v>
                </c:pt>
                <c:pt idx="1203">
                  <c:v>10.8</c:v>
                </c:pt>
                <c:pt idx="1204">
                  <c:v>10.8</c:v>
                </c:pt>
                <c:pt idx="1205">
                  <c:v>10.8</c:v>
                </c:pt>
                <c:pt idx="1206">
                  <c:v>10.8</c:v>
                </c:pt>
                <c:pt idx="1207">
                  <c:v>10.8</c:v>
                </c:pt>
                <c:pt idx="1208">
                  <c:v>10.8</c:v>
                </c:pt>
                <c:pt idx="1209">
                  <c:v>10.8</c:v>
                </c:pt>
                <c:pt idx="1210">
                  <c:v>10.8</c:v>
                </c:pt>
                <c:pt idx="1211">
                  <c:v>10.8</c:v>
                </c:pt>
                <c:pt idx="1212">
                  <c:v>10.8</c:v>
                </c:pt>
                <c:pt idx="1213">
                  <c:v>10.8</c:v>
                </c:pt>
                <c:pt idx="1214">
                  <c:v>10.8</c:v>
                </c:pt>
                <c:pt idx="1215">
                  <c:v>10.8</c:v>
                </c:pt>
                <c:pt idx="1216">
                  <c:v>10.8</c:v>
                </c:pt>
                <c:pt idx="1217">
                  <c:v>10.8</c:v>
                </c:pt>
                <c:pt idx="1218">
                  <c:v>10.8</c:v>
                </c:pt>
                <c:pt idx="1219">
                  <c:v>10.8</c:v>
                </c:pt>
                <c:pt idx="1220">
                  <c:v>10.8</c:v>
                </c:pt>
                <c:pt idx="1221">
                  <c:v>10.8</c:v>
                </c:pt>
                <c:pt idx="1222">
                  <c:v>10.8</c:v>
                </c:pt>
                <c:pt idx="1223">
                  <c:v>10.8</c:v>
                </c:pt>
                <c:pt idx="1224">
                  <c:v>10.8</c:v>
                </c:pt>
                <c:pt idx="1225">
                  <c:v>10.8</c:v>
                </c:pt>
                <c:pt idx="1226">
                  <c:v>10.8</c:v>
                </c:pt>
                <c:pt idx="1227">
                  <c:v>10.8</c:v>
                </c:pt>
                <c:pt idx="1228">
                  <c:v>10.8</c:v>
                </c:pt>
                <c:pt idx="1229">
                  <c:v>10.8</c:v>
                </c:pt>
                <c:pt idx="1230">
                  <c:v>10.8</c:v>
                </c:pt>
                <c:pt idx="1231">
                  <c:v>10.8</c:v>
                </c:pt>
                <c:pt idx="1232">
                  <c:v>10.8</c:v>
                </c:pt>
                <c:pt idx="1233">
                  <c:v>10.8</c:v>
                </c:pt>
                <c:pt idx="1234">
                  <c:v>10.8</c:v>
                </c:pt>
                <c:pt idx="1235">
                  <c:v>10.8</c:v>
                </c:pt>
                <c:pt idx="1236">
                  <c:v>10.8</c:v>
                </c:pt>
                <c:pt idx="1237">
                  <c:v>10.8</c:v>
                </c:pt>
                <c:pt idx="1238">
                  <c:v>10.8</c:v>
                </c:pt>
                <c:pt idx="1239">
                  <c:v>10.8</c:v>
                </c:pt>
                <c:pt idx="1240">
                  <c:v>10.8</c:v>
                </c:pt>
                <c:pt idx="1241">
                  <c:v>10.8</c:v>
                </c:pt>
                <c:pt idx="1242">
                  <c:v>10.8</c:v>
                </c:pt>
                <c:pt idx="1243">
                  <c:v>10.8</c:v>
                </c:pt>
                <c:pt idx="1244">
                  <c:v>10.8</c:v>
                </c:pt>
                <c:pt idx="1245">
                  <c:v>10.8</c:v>
                </c:pt>
                <c:pt idx="1246">
                  <c:v>10.8</c:v>
                </c:pt>
                <c:pt idx="1247">
                  <c:v>10.8</c:v>
                </c:pt>
                <c:pt idx="1248">
                  <c:v>10.8</c:v>
                </c:pt>
                <c:pt idx="1249">
                  <c:v>10.8</c:v>
                </c:pt>
                <c:pt idx="1250">
                  <c:v>10.8</c:v>
                </c:pt>
                <c:pt idx="1251">
                  <c:v>10.8</c:v>
                </c:pt>
                <c:pt idx="1252">
                  <c:v>10.8</c:v>
                </c:pt>
                <c:pt idx="1253">
                  <c:v>10.8</c:v>
                </c:pt>
                <c:pt idx="1254">
                  <c:v>10.8</c:v>
                </c:pt>
                <c:pt idx="1255">
                  <c:v>10.8</c:v>
                </c:pt>
                <c:pt idx="1256">
                  <c:v>10.8</c:v>
                </c:pt>
                <c:pt idx="1257">
                  <c:v>10.8</c:v>
                </c:pt>
                <c:pt idx="1258">
                  <c:v>10.8</c:v>
                </c:pt>
                <c:pt idx="1259">
                  <c:v>10.8</c:v>
                </c:pt>
                <c:pt idx="1260">
                  <c:v>10.8</c:v>
                </c:pt>
                <c:pt idx="1261">
                  <c:v>10.8</c:v>
                </c:pt>
                <c:pt idx="1262">
                  <c:v>10.8</c:v>
                </c:pt>
                <c:pt idx="1263">
                  <c:v>10.8</c:v>
                </c:pt>
                <c:pt idx="1264">
                  <c:v>10.8</c:v>
                </c:pt>
                <c:pt idx="1265">
                  <c:v>10.8</c:v>
                </c:pt>
                <c:pt idx="1266">
                  <c:v>10.8</c:v>
                </c:pt>
                <c:pt idx="1267">
                  <c:v>10.8</c:v>
                </c:pt>
                <c:pt idx="1268">
                  <c:v>10.8</c:v>
                </c:pt>
                <c:pt idx="1269">
                  <c:v>10.8</c:v>
                </c:pt>
                <c:pt idx="1270">
                  <c:v>10.8</c:v>
                </c:pt>
                <c:pt idx="1271">
                  <c:v>10.8</c:v>
                </c:pt>
                <c:pt idx="1272">
                  <c:v>10.8</c:v>
                </c:pt>
                <c:pt idx="1273">
                  <c:v>10.8</c:v>
                </c:pt>
                <c:pt idx="1274">
                  <c:v>10.8</c:v>
                </c:pt>
                <c:pt idx="1275">
                  <c:v>10.8</c:v>
                </c:pt>
                <c:pt idx="1276">
                  <c:v>10.8</c:v>
                </c:pt>
                <c:pt idx="1277">
                  <c:v>10.8</c:v>
                </c:pt>
                <c:pt idx="1278">
                  <c:v>10.8</c:v>
                </c:pt>
                <c:pt idx="1279">
                  <c:v>10.8</c:v>
                </c:pt>
                <c:pt idx="1280">
                  <c:v>10.8</c:v>
                </c:pt>
                <c:pt idx="1281">
                  <c:v>10.8</c:v>
                </c:pt>
                <c:pt idx="1282">
                  <c:v>10.8</c:v>
                </c:pt>
                <c:pt idx="1283">
                  <c:v>10.8</c:v>
                </c:pt>
                <c:pt idx="1284">
                  <c:v>10.8</c:v>
                </c:pt>
                <c:pt idx="1285">
                  <c:v>10.8</c:v>
                </c:pt>
                <c:pt idx="1286">
                  <c:v>10.8</c:v>
                </c:pt>
                <c:pt idx="1287">
                  <c:v>10.8</c:v>
                </c:pt>
                <c:pt idx="1288">
                  <c:v>10.8</c:v>
                </c:pt>
                <c:pt idx="1289">
                  <c:v>10.8</c:v>
                </c:pt>
                <c:pt idx="1290">
                  <c:v>10.8</c:v>
                </c:pt>
                <c:pt idx="1291">
                  <c:v>10.8</c:v>
                </c:pt>
                <c:pt idx="1292">
                  <c:v>10.8</c:v>
                </c:pt>
                <c:pt idx="1293">
                  <c:v>10.8</c:v>
                </c:pt>
                <c:pt idx="1294">
                  <c:v>10.8</c:v>
                </c:pt>
                <c:pt idx="1295">
                  <c:v>10.8</c:v>
                </c:pt>
                <c:pt idx="1296">
                  <c:v>10.8</c:v>
                </c:pt>
                <c:pt idx="1297">
                  <c:v>10.8</c:v>
                </c:pt>
                <c:pt idx="1298">
                  <c:v>10.8</c:v>
                </c:pt>
                <c:pt idx="1299">
                  <c:v>10.8</c:v>
                </c:pt>
                <c:pt idx="1300">
                  <c:v>10.8</c:v>
                </c:pt>
                <c:pt idx="1301">
                  <c:v>10.8</c:v>
                </c:pt>
                <c:pt idx="1302">
                  <c:v>10.8</c:v>
                </c:pt>
                <c:pt idx="1303">
                  <c:v>10.8</c:v>
                </c:pt>
                <c:pt idx="1304">
                  <c:v>10.8</c:v>
                </c:pt>
                <c:pt idx="1305">
                  <c:v>10.8</c:v>
                </c:pt>
                <c:pt idx="1306">
                  <c:v>10.8</c:v>
                </c:pt>
                <c:pt idx="1307">
                  <c:v>10.8</c:v>
                </c:pt>
                <c:pt idx="1308">
                  <c:v>10.8</c:v>
                </c:pt>
                <c:pt idx="1309">
                  <c:v>10.8</c:v>
                </c:pt>
                <c:pt idx="1310">
                  <c:v>10.8</c:v>
                </c:pt>
                <c:pt idx="1311">
                  <c:v>10.8</c:v>
                </c:pt>
                <c:pt idx="1312">
                  <c:v>10.8</c:v>
                </c:pt>
                <c:pt idx="1313">
                  <c:v>10.8</c:v>
                </c:pt>
                <c:pt idx="1314">
                  <c:v>10.8</c:v>
                </c:pt>
                <c:pt idx="1315">
                  <c:v>10.8</c:v>
                </c:pt>
                <c:pt idx="1316">
                  <c:v>10.8</c:v>
                </c:pt>
                <c:pt idx="1317">
                  <c:v>10.8</c:v>
                </c:pt>
                <c:pt idx="1318">
                  <c:v>10.8</c:v>
                </c:pt>
                <c:pt idx="1319">
                  <c:v>10.8</c:v>
                </c:pt>
                <c:pt idx="1320">
                  <c:v>10.8</c:v>
                </c:pt>
                <c:pt idx="1321">
                  <c:v>10.8</c:v>
                </c:pt>
                <c:pt idx="1322">
                  <c:v>10.8</c:v>
                </c:pt>
                <c:pt idx="1323">
                  <c:v>10.8</c:v>
                </c:pt>
                <c:pt idx="1324">
                  <c:v>10.8</c:v>
                </c:pt>
                <c:pt idx="1325">
                  <c:v>10.8</c:v>
                </c:pt>
                <c:pt idx="1326">
                  <c:v>10.8</c:v>
                </c:pt>
                <c:pt idx="1327">
                  <c:v>10.8</c:v>
                </c:pt>
                <c:pt idx="1328">
                  <c:v>10.8</c:v>
                </c:pt>
                <c:pt idx="1329">
                  <c:v>10.8</c:v>
                </c:pt>
                <c:pt idx="1330">
                  <c:v>10.8</c:v>
                </c:pt>
                <c:pt idx="1331">
                  <c:v>10.8</c:v>
                </c:pt>
                <c:pt idx="1332">
                  <c:v>10.8</c:v>
                </c:pt>
                <c:pt idx="1333">
                  <c:v>10.8</c:v>
                </c:pt>
                <c:pt idx="1334">
                  <c:v>10.8</c:v>
                </c:pt>
                <c:pt idx="1335">
                  <c:v>10.8</c:v>
                </c:pt>
                <c:pt idx="1336">
                  <c:v>10.8</c:v>
                </c:pt>
                <c:pt idx="1337">
                  <c:v>10.8</c:v>
                </c:pt>
                <c:pt idx="1338">
                  <c:v>10.8</c:v>
                </c:pt>
                <c:pt idx="1339">
                  <c:v>10.8</c:v>
                </c:pt>
                <c:pt idx="1340">
                  <c:v>10.8</c:v>
                </c:pt>
                <c:pt idx="1341">
                  <c:v>10.8</c:v>
                </c:pt>
                <c:pt idx="1342">
                  <c:v>10.8</c:v>
                </c:pt>
                <c:pt idx="1343">
                  <c:v>10.8</c:v>
                </c:pt>
                <c:pt idx="1344">
                  <c:v>10.8</c:v>
                </c:pt>
                <c:pt idx="1345">
                  <c:v>10.8</c:v>
                </c:pt>
                <c:pt idx="1346">
                  <c:v>10.8</c:v>
                </c:pt>
                <c:pt idx="1347">
                  <c:v>10.8</c:v>
                </c:pt>
                <c:pt idx="1348">
                  <c:v>10.8</c:v>
                </c:pt>
                <c:pt idx="1349">
                  <c:v>10.8</c:v>
                </c:pt>
                <c:pt idx="1350">
                  <c:v>10.8</c:v>
                </c:pt>
                <c:pt idx="1351">
                  <c:v>10.8</c:v>
                </c:pt>
                <c:pt idx="1352">
                  <c:v>10.8</c:v>
                </c:pt>
                <c:pt idx="1353">
                  <c:v>10.8</c:v>
                </c:pt>
                <c:pt idx="1354">
                  <c:v>10.8</c:v>
                </c:pt>
                <c:pt idx="1355">
                  <c:v>10.8</c:v>
                </c:pt>
                <c:pt idx="1356">
                  <c:v>10.8</c:v>
                </c:pt>
                <c:pt idx="1357">
                  <c:v>10.8</c:v>
                </c:pt>
                <c:pt idx="1358">
                  <c:v>10.8</c:v>
                </c:pt>
                <c:pt idx="1359">
                  <c:v>10.8</c:v>
                </c:pt>
                <c:pt idx="1360">
                  <c:v>10.8</c:v>
                </c:pt>
                <c:pt idx="1361">
                  <c:v>10.8</c:v>
                </c:pt>
                <c:pt idx="1362">
                  <c:v>10.8</c:v>
                </c:pt>
                <c:pt idx="1363">
                  <c:v>10.8</c:v>
                </c:pt>
                <c:pt idx="1364">
                  <c:v>10.8</c:v>
                </c:pt>
                <c:pt idx="1365">
                  <c:v>10.8</c:v>
                </c:pt>
                <c:pt idx="1366">
                  <c:v>10.8</c:v>
                </c:pt>
                <c:pt idx="1367">
                  <c:v>10.8</c:v>
                </c:pt>
                <c:pt idx="1368">
                  <c:v>10.8</c:v>
                </c:pt>
                <c:pt idx="1369">
                  <c:v>10.8</c:v>
                </c:pt>
                <c:pt idx="1370">
                  <c:v>10.8</c:v>
                </c:pt>
                <c:pt idx="1371">
                  <c:v>10.8</c:v>
                </c:pt>
                <c:pt idx="1372">
                  <c:v>10.8</c:v>
                </c:pt>
                <c:pt idx="1373">
                  <c:v>10.8</c:v>
                </c:pt>
                <c:pt idx="1374">
                  <c:v>10.8</c:v>
                </c:pt>
                <c:pt idx="1375">
                  <c:v>10.8</c:v>
                </c:pt>
                <c:pt idx="1376">
                  <c:v>10.8</c:v>
                </c:pt>
                <c:pt idx="1377">
                  <c:v>10.8</c:v>
                </c:pt>
                <c:pt idx="1378">
                  <c:v>10.8</c:v>
                </c:pt>
                <c:pt idx="1379">
                  <c:v>10.8</c:v>
                </c:pt>
                <c:pt idx="1380">
                  <c:v>10.8</c:v>
                </c:pt>
                <c:pt idx="1381">
                  <c:v>10.8</c:v>
                </c:pt>
                <c:pt idx="1382">
                  <c:v>10.8</c:v>
                </c:pt>
                <c:pt idx="1383">
                  <c:v>10.8</c:v>
                </c:pt>
                <c:pt idx="1384">
                  <c:v>10.8</c:v>
                </c:pt>
                <c:pt idx="1385">
                  <c:v>10.8</c:v>
                </c:pt>
                <c:pt idx="1386">
                  <c:v>10.8</c:v>
                </c:pt>
                <c:pt idx="1387">
                  <c:v>10.8</c:v>
                </c:pt>
                <c:pt idx="1388">
                  <c:v>10.8</c:v>
                </c:pt>
                <c:pt idx="1389">
                  <c:v>10.8</c:v>
                </c:pt>
                <c:pt idx="1390">
                  <c:v>10.8</c:v>
                </c:pt>
                <c:pt idx="1391">
                  <c:v>10.8</c:v>
                </c:pt>
                <c:pt idx="1392">
                  <c:v>10.8</c:v>
                </c:pt>
                <c:pt idx="1393">
                  <c:v>10.8</c:v>
                </c:pt>
                <c:pt idx="1394">
                  <c:v>10.8</c:v>
                </c:pt>
                <c:pt idx="1395">
                  <c:v>10.8</c:v>
                </c:pt>
                <c:pt idx="1396">
                  <c:v>10.8</c:v>
                </c:pt>
                <c:pt idx="1397">
                  <c:v>10.8</c:v>
                </c:pt>
                <c:pt idx="1398">
                  <c:v>10.8</c:v>
                </c:pt>
                <c:pt idx="1399">
                  <c:v>10.8</c:v>
                </c:pt>
                <c:pt idx="1400">
                  <c:v>10.8</c:v>
                </c:pt>
                <c:pt idx="1401">
                  <c:v>10.8</c:v>
                </c:pt>
                <c:pt idx="1402">
                  <c:v>10.8</c:v>
                </c:pt>
                <c:pt idx="1403">
                  <c:v>10.8</c:v>
                </c:pt>
                <c:pt idx="1404">
                  <c:v>10.8</c:v>
                </c:pt>
                <c:pt idx="1405">
                  <c:v>10.8</c:v>
                </c:pt>
                <c:pt idx="1406">
                  <c:v>10.8</c:v>
                </c:pt>
                <c:pt idx="1407">
                  <c:v>10.8</c:v>
                </c:pt>
                <c:pt idx="1408">
                  <c:v>10.8</c:v>
                </c:pt>
                <c:pt idx="1409">
                  <c:v>10.8</c:v>
                </c:pt>
                <c:pt idx="1410">
                  <c:v>10.8</c:v>
                </c:pt>
                <c:pt idx="1411">
                  <c:v>10.8</c:v>
                </c:pt>
                <c:pt idx="1412">
                  <c:v>10.8</c:v>
                </c:pt>
                <c:pt idx="1413">
                  <c:v>10.8</c:v>
                </c:pt>
                <c:pt idx="1414">
                  <c:v>10.8</c:v>
                </c:pt>
                <c:pt idx="1415">
                  <c:v>10.8</c:v>
                </c:pt>
                <c:pt idx="1416">
                  <c:v>10.8</c:v>
                </c:pt>
                <c:pt idx="1417">
                  <c:v>10.8</c:v>
                </c:pt>
                <c:pt idx="1418">
                  <c:v>10.8</c:v>
                </c:pt>
                <c:pt idx="1419">
                  <c:v>10.8</c:v>
                </c:pt>
                <c:pt idx="1420">
                  <c:v>10.8</c:v>
                </c:pt>
                <c:pt idx="1421">
                  <c:v>10.8</c:v>
                </c:pt>
                <c:pt idx="1422">
                  <c:v>10.8</c:v>
                </c:pt>
                <c:pt idx="1423">
                  <c:v>10.8</c:v>
                </c:pt>
                <c:pt idx="1424">
                  <c:v>10.8</c:v>
                </c:pt>
                <c:pt idx="1425">
                  <c:v>10.8</c:v>
                </c:pt>
                <c:pt idx="1426">
                  <c:v>10.8</c:v>
                </c:pt>
                <c:pt idx="1427">
                  <c:v>10.8</c:v>
                </c:pt>
                <c:pt idx="1428">
                  <c:v>10.8</c:v>
                </c:pt>
                <c:pt idx="1429">
                  <c:v>10.8</c:v>
                </c:pt>
                <c:pt idx="1430">
                  <c:v>10.8</c:v>
                </c:pt>
                <c:pt idx="1431">
                  <c:v>10.8</c:v>
                </c:pt>
                <c:pt idx="1432">
                  <c:v>10.8</c:v>
                </c:pt>
                <c:pt idx="1433">
                  <c:v>10.8</c:v>
                </c:pt>
                <c:pt idx="1434">
                  <c:v>10.8</c:v>
                </c:pt>
                <c:pt idx="1435">
                  <c:v>10.8</c:v>
                </c:pt>
                <c:pt idx="1436">
                  <c:v>10.8</c:v>
                </c:pt>
                <c:pt idx="1437">
                  <c:v>10.8</c:v>
                </c:pt>
                <c:pt idx="1438">
                  <c:v>10.8</c:v>
                </c:pt>
                <c:pt idx="1439">
                  <c:v>10.8</c:v>
                </c:pt>
                <c:pt idx="1440">
                  <c:v>10.8</c:v>
                </c:pt>
                <c:pt idx="1441">
                  <c:v>10.8</c:v>
                </c:pt>
                <c:pt idx="1442">
                  <c:v>10.8</c:v>
                </c:pt>
                <c:pt idx="1443">
                  <c:v>10.8</c:v>
                </c:pt>
                <c:pt idx="1444">
                  <c:v>10.8</c:v>
                </c:pt>
                <c:pt idx="1445">
                  <c:v>10.8</c:v>
                </c:pt>
                <c:pt idx="1446">
                  <c:v>10.8</c:v>
                </c:pt>
                <c:pt idx="1447">
                  <c:v>10.8</c:v>
                </c:pt>
                <c:pt idx="1448">
                  <c:v>10.8</c:v>
                </c:pt>
                <c:pt idx="1449">
                  <c:v>10.8</c:v>
                </c:pt>
                <c:pt idx="1450">
                  <c:v>10.8</c:v>
                </c:pt>
                <c:pt idx="1451">
                  <c:v>10.8</c:v>
                </c:pt>
                <c:pt idx="1452">
                  <c:v>10.8</c:v>
                </c:pt>
                <c:pt idx="1453">
                  <c:v>10.8</c:v>
                </c:pt>
                <c:pt idx="1454">
                  <c:v>10.8</c:v>
                </c:pt>
                <c:pt idx="1455">
                  <c:v>10.8</c:v>
                </c:pt>
                <c:pt idx="1456">
                  <c:v>10.8</c:v>
                </c:pt>
                <c:pt idx="1457">
                  <c:v>10.8</c:v>
                </c:pt>
                <c:pt idx="1458">
                  <c:v>10.8</c:v>
                </c:pt>
                <c:pt idx="1459">
                  <c:v>10.8</c:v>
                </c:pt>
                <c:pt idx="1460">
                  <c:v>10.8</c:v>
                </c:pt>
                <c:pt idx="1461">
                  <c:v>10.8</c:v>
                </c:pt>
                <c:pt idx="1462">
                  <c:v>10.8</c:v>
                </c:pt>
                <c:pt idx="1463">
                  <c:v>10.8</c:v>
                </c:pt>
                <c:pt idx="1464">
                  <c:v>10.8</c:v>
                </c:pt>
                <c:pt idx="1465">
                  <c:v>10.8</c:v>
                </c:pt>
                <c:pt idx="1466">
                  <c:v>10.8</c:v>
                </c:pt>
                <c:pt idx="1467">
                  <c:v>10.8</c:v>
                </c:pt>
                <c:pt idx="1468">
                  <c:v>10.8</c:v>
                </c:pt>
                <c:pt idx="1469">
                  <c:v>10.8</c:v>
                </c:pt>
                <c:pt idx="1470">
                  <c:v>10.8</c:v>
                </c:pt>
                <c:pt idx="1471">
                  <c:v>10.8</c:v>
                </c:pt>
                <c:pt idx="1472">
                  <c:v>10.8</c:v>
                </c:pt>
                <c:pt idx="1473">
                  <c:v>10.8</c:v>
                </c:pt>
                <c:pt idx="1474">
                  <c:v>10.8</c:v>
                </c:pt>
                <c:pt idx="1475">
                  <c:v>10.8</c:v>
                </c:pt>
                <c:pt idx="1476">
                  <c:v>10.8</c:v>
                </c:pt>
                <c:pt idx="1477">
                  <c:v>10.8</c:v>
                </c:pt>
                <c:pt idx="1478">
                  <c:v>10.8</c:v>
                </c:pt>
                <c:pt idx="1479">
                  <c:v>10.8</c:v>
                </c:pt>
                <c:pt idx="1480">
                  <c:v>10.8</c:v>
                </c:pt>
                <c:pt idx="1481">
                  <c:v>10.8</c:v>
                </c:pt>
                <c:pt idx="1482">
                  <c:v>10.8</c:v>
                </c:pt>
                <c:pt idx="1483">
                  <c:v>10.8</c:v>
                </c:pt>
                <c:pt idx="1484">
                  <c:v>10.8</c:v>
                </c:pt>
                <c:pt idx="1485">
                  <c:v>10.8</c:v>
                </c:pt>
                <c:pt idx="1486">
                  <c:v>10.8</c:v>
                </c:pt>
                <c:pt idx="1487">
                  <c:v>10.8</c:v>
                </c:pt>
                <c:pt idx="1488">
                  <c:v>10.8</c:v>
                </c:pt>
                <c:pt idx="1489">
                  <c:v>10.8</c:v>
                </c:pt>
                <c:pt idx="1490">
                  <c:v>10.8</c:v>
                </c:pt>
                <c:pt idx="1491">
                  <c:v>10.8</c:v>
                </c:pt>
                <c:pt idx="1492">
                  <c:v>10.8</c:v>
                </c:pt>
                <c:pt idx="1493">
                  <c:v>10.8</c:v>
                </c:pt>
                <c:pt idx="1494">
                  <c:v>10.8</c:v>
                </c:pt>
                <c:pt idx="1495">
                  <c:v>10.8</c:v>
                </c:pt>
                <c:pt idx="1496">
                  <c:v>10.8</c:v>
                </c:pt>
                <c:pt idx="1497">
                  <c:v>10.8</c:v>
                </c:pt>
                <c:pt idx="1498">
                  <c:v>10.8</c:v>
                </c:pt>
                <c:pt idx="1499">
                  <c:v>10.8</c:v>
                </c:pt>
                <c:pt idx="1500">
                  <c:v>10.8</c:v>
                </c:pt>
                <c:pt idx="1501">
                  <c:v>10.8</c:v>
                </c:pt>
                <c:pt idx="1502">
                  <c:v>10.8</c:v>
                </c:pt>
                <c:pt idx="1503">
                  <c:v>10.8</c:v>
                </c:pt>
                <c:pt idx="1504">
                  <c:v>10.8</c:v>
                </c:pt>
                <c:pt idx="1505">
                  <c:v>10.8</c:v>
                </c:pt>
                <c:pt idx="1506">
                  <c:v>10.8</c:v>
                </c:pt>
                <c:pt idx="1507">
                  <c:v>10.8</c:v>
                </c:pt>
                <c:pt idx="1508">
                  <c:v>10.8</c:v>
                </c:pt>
                <c:pt idx="1509">
                  <c:v>10.8</c:v>
                </c:pt>
                <c:pt idx="1510">
                  <c:v>10.8</c:v>
                </c:pt>
                <c:pt idx="1511">
                  <c:v>10.8</c:v>
                </c:pt>
                <c:pt idx="1512">
                  <c:v>10.8</c:v>
                </c:pt>
                <c:pt idx="1513">
                  <c:v>10.8</c:v>
                </c:pt>
                <c:pt idx="1514">
                  <c:v>10.8</c:v>
                </c:pt>
                <c:pt idx="1515">
                  <c:v>10.8</c:v>
                </c:pt>
                <c:pt idx="1516">
                  <c:v>10.8</c:v>
                </c:pt>
                <c:pt idx="1517">
                  <c:v>10.8</c:v>
                </c:pt>
                <c:pt idx="1518">
                  <c:v>10.8</c:v>
                </c:pt>
                <c:pt idx="1519">
                  <c:v>10.8</c:v>
                </c:pt>
                <c:pt idx="1520">
                  <c:v>10.8</c:v>
                </c:pt>
                <c:pt idx="1521">
                  <c:v>10.8</c:v>
                </c:pt>
                <c:pt idx="1522">
                  <c:v>10.8</c:v>
                </c:pt>
                <c:pt idx="1523">
                  <c:v>10.8</c:v>
                </c:pt>
                <c:pt idx="1524">
                  <c:v>10.8</c:v>
                </c:pt>
                <c:pt idx="1525">
                  <c:v>10.8</c:v>
                </c:pt>
                <c:pt idx="1526">
                  <c:v>10.8</c:v>
                </c:pt>
                <c:pt idx="1527">
                  <c:v>10.8</c:v>
                </c:pt>
                <c:pt idx="1528">
                  <c:v>10.8</c:v>
                </c:pt>
                <c:pt idx="1529">
                  <c:v>10.8</c:v>
                </c:pt>
                <c:pt idx="1530">
                  <c:v>10.8</c:v>
                </c:pt>
                <c:pt idx="1531">
                  <c:v>10.8</c:v>
                </c:pt>
                <c:pt idx="1532">
                  <c:v>10.8</c:v>
                </c:pt>
                <c:pt idx="1533">
                  <c:v>10.8</c:v>
                </c:pt>
                <c:pt idx="1534">
                  <c:v>10.8</c:v>
                </c:pt>
                <c:pt idx="1535">
                  <c:v>10.8</c:v>
                </c:pt>
                <c:pt idx="1536">
                  <c:v>10.8</c:v>
                </c:pt>
                <c:pt idx="1537">
                  <c:v>10.8</c:v>
                </c:pt>
                <c:pt idx="1538">
                  <c:v>10.8</c:v>
                </c:pt>
                <c:pt idx="1539">
                  <c:v>10.8</c:v>
                </c:pt>
                <c:pt idx="1540">
                  <c:v>10.8</c:v>
                </c:pt>
                <c:pt idx="1541">
                  <c:v>10.8</c:v>
                </c:pt>
                <c:pt idx="1542">
                  <c:v>10.8</c:v>
                </c:pt>
                <c:pt idx="1543">
                  <c:v>10.8</c:v>
                </c:pt>
                <c:pt idx="1544">
                  <c:v>10.8</c:v>
                </c:pt>
                <c:pt idx="1545">
                  <c:v>10.8</c:v>
                </c:pt>
                <c:pt idx="1546">
                  <c:v>10.8</c:v>
                </c:pt>
                <c:pt idx="1547">
                  <c:v>10.8</c:v>
                </c:pt>
                <c:pt idx="1548">
                  <c:v>10.8</c:v>
                </c:pt>
                <c:pt idx="1549">
                  <c:v>10.8</c:v>
                </c:pt>
                <c:pt idx="1550">
                  <c:v>10.8</c:v>
                </c:pt>
                <c:pt idx="1551">
                  <c:v>10.8</c:v>
                </c:pt>
                <c:pt idx="1552">
                  <c:v>10.8</c:v>
                </c:pt>
                <c:pt idx="1553">
                  <c:v>10.8</c:v>
                </c:pt>
                <c:pt idx="1554">
                  <c:v>10.8</c:v>
                </c:pt>
                <c:pt idx="1555">
                  <c:v>10.8</c:v>
                </c:pt>
                <c:pt idx="1556">
                  <c:v>10.8</c:v>
                </c:pt>
                <c:pt idx="1557">
                  <c:v>10.8</c:v>
                </c:pt>
                <c:pt idx="1558">
                  <c:v>10.8</c:v>
                </c:pt>
                <c:pt idx="1559">
                  <c:v>10.8</c:v>
                </c:pt>
                <c:pt idx="1560">
                  <c:v>10.8</c:v>
                </c:pt>
                <c:pt idx="1561">
                  <c:v>10.8</c:v>
                </c:pt>
                <c:pt idx="1562">
                  <c:v>10.8</c:v>
                </c:pt>
                <c:pt idx="1563">
                  <c:v>10.8</c:v>
                </c:pt>
                <c:pt idx="1564">
                  <c:v>10.8</c:v>
                </c:pt>
                <c:pt idx="1565">
                  <c:v>10.8</c:v>
                </c:pt>
                <c:pt idx="1566">
                  <c:v>10.8</c:v>
                </c:pt>
                <c:pt idx="1567">
                  <c:v>10.8</c:v>
                </c:pt>
                <c:pt idx="1568">
                  <c:v>10.8</c:v>
                </c:pt>
                <c:pt idx="1569">
                  <c:v>10.8</c:v>
                </c:pt>
                <c:pt idx="1570">
                  <c:v>10.8</c:v>
                </c:pt>
                <c:pt idx="1571">
                  <c:v>10.8</c:v>
                </c:pt>
                <c:pt idx="1572">
                  <c:v>10.8</c:v>
                </c:pt>
                <c:pt idx="1573">
                  <c:v>10.8</c:v>
                </c:pt>
                <c:pt idx="1574">
                  <c:v>10.8</c:v>
                </c:pt>
                <c:pt idx="1575">
                  <c:v>10.8</c:v>
                </c:pt>
                <c:pt idx="1576">
                  <c:v>10.8</c:v>
                </c:pt>
                <c:pt idx="1577">
                  <c:v>10.8</c:v>
                </c:pt>
                <c:pt idx="1578">
                  <c:v>10.8</c:v>
                </c:pt>
                <c:pt idx="1579">
                  <c:v>10.8</c:v>
                </c:pt>
                <c:pt idx="1580">
                  <c:v>10.8</c:v>
                </c:pt>
                <c:pt idx="1581">
                  <c:v>10.8</c:v>
                </c:pt>
                <c:pt idx="1582">
                  <c:v>10.8</c:v>
                </c:pt>
                <c:pt idx="1583">
                  <c:v>10.8</c:v>
                </c:pt>
                <c:pt idx="1584">
                  <c:v>10.8</c:v>
                </c:pt>
                <c:pt idx="1585">
                  <c:v>10.8</c:v>
                </c:pt>
                <c:pt idx="1586">
                  <c:v>10.8</c:v>
                </c:pt>
                <c:pt idx="1587">
                  <c:v>10.8</c:v>
                </c:pt>
                <c:pt idx="1588">
                  <c:v>10.8</c:v>
                </c:pt>
                <c:pt idx="1589">
                  <c:v>10.8</c:v>
                </c:pt>
                <c:pt idx="1590">
                  <c:v>10.8</c:v>
                </c:pt>
                <c:pt idx="1591">
                  <c:v>10.8</c:v>
                </c:pt>
                <c:pt idx="1592">
                  <c:v>10.8</c:v>
                </c:pt>
                <c:pt idx="1593">
                  <c:v>10.8</c:v>
                </c:pt>
                <c:pt idx="1594">
                  <c:v>10.8</c:v>
                </c:pt>
                <c:pt idx="1595">
                  <c:v>10.8</c:v>
                </c:pt>
                <c:pt idx="1596">
                  <c:v>10.8</c:v>
                </c:pt>
                <c:pt idx="1597">
                  <c:v>10.8</c:v>
                </c:pt>
                <c:pt idx="1598">
                  <c:v>10.8</c:v>
                </c:pt>
                <c:pt idx="1599">
                  <c:v>10.8</c:v>
                </c:pt>
                <c:pt idx="1600">
                  <c:v>10.8</c:v>
                </c:pt>
                <c:pt idx="1601">
                  <c:v>10.8</c:v>
                </c:pt>
                <c:pt idx="1602">
                  <c:v>10.8</c:v>
                </c:pt>
                <c:pt idx="1603">
                  <c:v>10.8</c:v>
                </c:pt>
                <c:pt idx="1604">
                  <c:v>10.8</c:v>
                </c:pt>
                <c:pt idx="1605">
                  <c:v>10.8</c:v>
                </c:pt>
                <c:pt idx="1606">
                  <c:v>10.8</c:v>
                </c:pt>
                <c:pt idx="1607">
                  <c:v>10.8</c:v>
                </c:pt>
                <c:pt idx="1608">
                  <c:v>10.8</c:v>
                </c:pt>
                <c:pt idx="1609">
                  <c:v>10.8</c:v>
                </c:pt>
                <c:pt idx="1610">
                  <c:v>10.8</c:v>
                </c:pt>
                <c:pt idx="1611">
                  <c:v>10.8</c:v>
                </c:pt>
                <c:pt idx="1612">
                  <c:v>10.8</c:v>
                </c:pt>
                <c:pt idx="1613">
                  <c:v>10.8</c:v>
                </c:pt>
                <c:pt idx="1614">
                  <c:v>10.8</c:v>
                </c:pt>
                <c:pt idx="1615">
                  <c:v>10.8</c:v>
                </c:pt>
                <c:pt idx="1616">
                  <c:v>10.8</c:v>
                </c:pt>
                <c:pt idx="1617">
                  <c:v>10.8</c:v>
                </c:pt>
                <c:pt idx="1618">
                  <c:v>10.8</c:v>
                </c:pt>
                <c:pt idx="1619">
                  <c:v>10.8</c:v>
                </c:pt>
                <c:pt idx="1620">
                  <c:v>10.8</c:v>
                </c:pt>
                <c:pt idx="1621">
                  <c:v>10.8</c:v>
                </c:pt>
                <c:pt idx="1622">
                  <c:v>10.8</c:v>
                </c:pt>
                <c:pt idx="1623">
                  <c:v>10.8</c:v>
                </c:pt>
                <c:pt idx="1624">
                  <c:v>10.8</c:v>
                </c:pt>
                <c:pt idx="1625">
                  <c:v>10.8</c:v>
                </c:pt>
                <c:pt idx="1626">
                  <c:v>10.8</c:v>
                </c:pt>
                <c:pt idx="1627">
                  <c:v>10.8</c:v>
                </c:pt>
                <c:pt idx="1628">
                  <c:v>10.8</c:v>
                </c:pt>
                <c:pt idx="1629">
                  <c:v>10.8</c:v>
                </c:pt>
                <c:pt idx="1630">
                  <c:v>10.8</c:v>
                </c:pt>
                <c:pt idx="1631">
                  <c:v>10.8</c:v>
                </c:pt>
                <c:pt idx="1632">
                  <c:v>10.8</c:v>
                </c:pt>
                <c:pt idx="1633">
                  <c:v>10.8</c:v>
                </c:pt>
                <c:pt idx="1634">
                  <c:v>10.8</c:v>
                </c:pt>
                <c:pt idx="1635">
                  <c:v>10.8</c:v>
                </c:pt>
                <c:pt idx="1636">
                  <c:v>10.8</c:v>
                </c:pt>
                <c:pt idx="1637">
                  <c:v>10.8</c:v>
                </c:pt>
                <c:pt idx="1638">
                  <c:v>10.8</c:v>
                </c:pt>
                <c:pt idx="1639">
                  <c:v>10.8</c:v>
                </c:pt>
                <c:pt idx="1640">
                  <c:v>10.8</c:v>
                </c:pt>
                <c:pt idx="1641">
                  <c:v>10.8</c:v>
                </c:pt>
                <c:pt idx="1642">
                  <c:v>10.8</c:v>
                </c:pt>
                <c:pt idx="1643">
                  <c:v>10.8</c:v>
                </c:pt>
                <c:pt idx="1644">
                  <c:v>10.8</c:v>
                </c:pt>
                <c:pt idx="1645">
                  <c:v>10.8</c:v>
                </c:pt>
                <c:pt idx="1646">
                  <c:v>10.8</c:v>
                </c:pt>
                <c:pt idx="1647">
                  <c:v>10.8</c:v>
                </c:pt>
                <c:pt idx="1648">
                  <c:v>10.8</c:v>
                </c:pt>
                <c:pt idx="1649">
                  <c:v>10.8</c:v>
                </c:pt>
                <c:pt idx="1650">
                  <c:v>10.8</c:v>
                </c:pt>
                <c:pt idx="1651">
                  <c:v>10.8</c:v>
                </c:pt>
                <c:pt idx="1652">
                  <c:v>10.8</c:v>
                </c:pt>
                <c:pt idx="1653">
                  <c:v>10.8</c:v>
                </c:pt>
                <c:pt idx="1654">
                  <c:v>10.8</c:v>
                </c:pt>
                <c:pt idx="1655">
                  <c:v>10.8</c:v>
                </c:pt>
                <c:pt idx="1656">
                  <c:v>10.8</c:v>
                </c:pt>
                <c:pt idx="1657">
                  <c:v>10.8</c:v>
                </c:pt>
                <c:pt idx="1658">
                  <c:v>10.8</c:v>
                </c:pt>
                <c:pt idx="1659">
                  <c:v>10.8</c:v>
                </c:pt>
                <c:pt idx="1660">
                  <c:v>10.8</c:v>
                </c:pt>
                <c:pt idx="1661">
                  <c:v>10.8</c:v>
                </c:pt>
                <c:pt idx="1662">
                  <c:v>10.8</c:v>
                </c:pt>
                <c:pt idx="1663">
                  <c:v>10.8</c:v>
                </c:pt>
                <c:pt idx="1664">
                  <c:v>10.8</c:v>
                </c:pt>
                <c:pt idx="1665">
                  <c:v>10.8</c:v>
                </c:pt>
                <c:pt idx="1666">
                  <c:v>10.8</c:v>
                </c:pt>
                <c:pt idx="1667">
                  <c:v>10.8</c:v>
                </c:pt>
                <c:pt idx="1668">
                  <c:v>10.8</c:v>
                </c:pt>
                <c:pt idx="1669">
                  <c:v>10.8</c:v>
                </c:pt>
                <c:pt idx="1670">
                  <c:v>10.8</c:v>
                </c:pt>
                <c:pt idx="1671">
                  <c:v>10.8</c:v>
                </c:pt>
                <c:pt idx="1672">
                  <c:v>10.8</c:v>
                </c:pt>
                <c:pt idx="1673">
                  <c:v>10.8</c:v>
                </c:pt>
                <c:pt idx="1674">
                  <c:v>10.8</c:v>
                </c:pt>
                <c:pt idx="1675">
                  <c:v>10.8</c:v>
                </c:pt>
                <c:pt idx="1676">
                  <c:v>10.8</c:v>
                </c:pt>
                <c:pt idx="1677">
                  <c:v>10.8</c:v>
                </c:pt>
                <c:pt idx="1678">
                  <c:v>10.8</c:v>
                </c:pt>
                <c:pt idx="1679">
                  <c:v>10.8</c:v>
                </c:pt>
                <c:pt idx="1680">
                  <c:v>10.8</c:v>
                </c:pt>
                <c:pt idx="1681">
                  <c:v>10.8</c:v>
                </c:pt>
                <c:pt idx="1682">
                  <c:v>10.8</c:v>
                </c:pt>
                <c:pt idx="1683">
                  <c:v>10.8</c:v>
                </c:pt>
                <c:pt idx="1684">
                  <c:v>10.8</c:v>
                </c:pt>
                <c:pt idx="1685">
                  <c:v>10.8</c:v>
                </c:pt>
                <c:pt idx="1686">
                  <c:v>10.8</c:v>
                </c:pt>
                <c:pt idx="1687">
                  <c:v>10.8</c:v>
                </c:pt>
                <c:pt idx="1688">
                  <c:v>10.8</c:v>
                </c:pt>
                <c:pt idx="1689">
                  <c:v>10.8</c:v>
                </c:pt>
                <c:pt idx="1690">
                  <c:v>10.8</c:v>
                </c:pt>
                <c:pt idx="1691">
                  <c:v>10.8</c:v>
                </c:pt>
                <c:pt idx="1692">
                  <c:v>10.8</c:v>
                </c:pt>
                <c:pt idx="1693">
                  <c:v>10.8</c:v>
                </c:pt>
                <c:pt idx="1694">
                  <c:v>10.8</c:v>
                </c:pt>
                <c:pt idx="1695">
                  <c:v>10.8</c:v>
                </c:pt>
                <c:pt idx="1696">
                  <c:v>10.8</c:v>
                </c:pt>
                <c:pt idx="1697">
                  <c:v>10.8</c:v>
                </c:pt>
                <c:pt idx="1698">
                  <c:v>10.8</c:v>
                </c:pt>
              </c:numCache>
            </c:numRef>
          </c:yVal>
          <c:smooth val="0"/>
        </c:ser>
        <c:ser>
          <c:idx val="3"/>
          <c:order val="3"/>
          <c:tx>
            <c:v>exp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4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[1]ThermRot_exp!$A$2:$A$312</c:f>
              <c:numCache>
                <c:formatCode>0.00</c:formatCode>
                <c:ptCount val="311"/>
                <c:pt idx="0">
                  <c:v>-230</c:v>
                </c:pt>
                <c:pt idx="1">
                  <c:v>-225.08</c:v>
                </c:pt>
                <c:pt idx="2">
                  <c:v>-219.19</c:v>
                </c:pt>
                <c:pt idx="3">
                  <c:v>-214.27</c:v>
                </c:pt>
                <c:pt idx="4">
                  <c:v>-209.36</c:v>
                </c:pt>
                <c:pt idx="5">
                  <c:v>-203.46</c:v>
                </c:pt>
                <c:pt idx="6">
                  <c:v>-198.54</c:v>
                </c:pt>
                <c:pt idx="7">
                  <c:v>-193.63</c:v>
                </c:pt>
                <c:pt idx="8">
                  <c:v>-188.71</c:v>
                </c:pt>
                <c:pt idx="9">
                  <c:v>-183.8</c:v>
                </c:pt>
                <c:pt idx="10">
                  <c:v>-176.92</c:v>
                </c:pt>
                <c:pt idx="11">
                  <c:v>-172</c:v>
                </c:pt>
                <c:pt idx="12">
                  <c:v>-166.1</c:v>
                </c:pt>
                <c:pt idx="13">
                  <c:v>-161.19</c:v>
                </c:pt>
                <c:pt idx="14">
                  <c:v>-156.27000000000001</c:v>
                </c:pt>
                <c:pt idx="15">
                  <c:v>-150.37</c:v>
                </c:pt>
                <c:pt idx="16">
                  <c:v>-145.46</c:v>
                </c:pt>
                <c:pt idx="17">
                  <c:v>-140.54</c:v>
                </c:pt>
                <c:pt idx="18">
                  <c:v>-134.65</c:v>
                </c:pt>
                <c:pt idx="19">
                  <c:v>-129.72999999999999</c:v>
                </c:pt>
                <c:pt idx="20">
                  <c:v>-124.81</c:v>
                </c:pt>
                <c:pt idx="21">
                  <c:v>-118.92</c:v>
                </c:pt>
                <c:pt idx="22">
                  <c:v>-113.02</c:v>
                </c:pt>
                <c:pt idx="23">
                  <c:v>-108.1</c:v>
                </c:pt>
                <c:pt idx="24">
                  <c:v>-103.19</c:v>
                </c:pt>
                <c:pt idx="25">
                  <c:v>-97.29</c:v>
                </c:pt>
                <c:pt idx="26">
                  <c:v>-92.37</c:v>
                </c:pt>
                <c:pt idx="27">
                  <c:v>-87.46</c:v>
                </c:pt>
                <c:pt idx="28">
                  <c:v>-81.56</c:v>
                </c:pt>
                <c:pt idx="29">
                  <c:v>-76.650000000000006</c:v>
                </c:pt>
                <c:pt idx="30">
                  <c:v>-71.73</c:v>
                </c:pt>
                <c:pt idx="31">
                  <c:v>-65.83</c:v>
                </c:pt>
                <c:pt idx="32">
                  <c:v>-59.93</c:v>
                </c:pt>
                <c:pt idx="33">
                  <c:v>-55.02</c:v>
                </c:pt>
                <c:pt idx="34">
                  <c:v>-50.1</c:v>
                </c:pt>
                <c:pt idx="35">
                  <c:v>-44.21</c:v>
                </c:pt>
                <c:pt idx="36">
                  <c:v>-39.29</c:v>
                </c:pt>
                <c:pt idx="37">
                  <c:v>-34.380000000000003</c:v>
                </c:pt>
                <c:pt idx="38">
                  <c:v>-28.48</c:v>
                </c:pt>
                <c:pt idx="39">
                  <c:v>-23.56</c:v>
                </c:pt>
                <c:pt idx="40">
                  <c:v>-18.649999999999999</c:v>
                </c:pt>
                <c:pt idx="41">
                  <c:v>-12.75</c:v>
                </c:pt>
                <c:pt idx="42">
                  <c:v>-7.83</c:v>
                </c:pt>
                <c:pt idx="43">
                  <c:v>-1.93</c:v>
                </c:pt>
                <c:pt idx="44">
                  <c:v>3.96</c:v>
                </c:pt>
                <c:pt idx="45">
                  <c:v>8.8800000000000008</c:v>
                </c:pt>
                <c:pt idx="46">
                  <c:v>13.79</c:v>
                </c:pt>
                <c:pt idx="47">
                  <c:v>19.690000000000001</c:v>
                </c:pt>
                <c:pt idx="48">
                  <c:v>24.61</c:v>
                </c:pt>
                <c:pt idx="49">
                  <c:v>29.52</c:v>
                </c:pt>
                <c:pt idx="50">
                  <c:v>34.44</c:v>
                </c:pt>
                <c:pt idx="51">
                  <c:v>40.340000000000003</c:v>
                </c:pt>
                <c:pt idx="52">
                  <c:v>45.25</c:v>
                </c:pt>
                <c:pt idx="53">
                  <c:v>50.17</c:v>
                </c:pt>
                <c:pt idx="54">
                  <c:v>57.05</c:v>
                </c:pt>
                <c:pt idx="55">
                  <c:v>61.96</c:v>
                </c:pt>
                <c:pt idx="56">
                  <c:v>66.88</c:v>
                </c:pt>
                <c:pt idx="57">
                  <c:v>72.78</c:v>
                </c:pt>
                <c:pt idx="58">
                  <c:v>77.69</c:v>
                </c:pt>
                <c:pt idx="59">
                  <c:v>82.61</c:v>
                </c:pt>
                <c:pt idx="60">
                  <c:v>88.5</c:v>
                </c:pt>
                <c:pt idx="61">
                  <c:v>93.42</c:v>
                </c:pt>
                <c:pt idx="62">
                  <c:v>98.34</c:v>
                </c:pt>
                <c:pt idx="63">
                  <c:v>103.25</c:v>
                </c:pt>
                <c:pt idx="64">
                  <c:v>109.15</c:v>
                </c:pt>
                <c:pt idx="65">
                  <c:v>115.05</c:v>
                </c:pt>
                <c:pt idx="66">
                  <c:v>119.96</c:v>
                </c:pt>
                <c:pt idx="67">
                  <c:v>125.86</c:v>
                </c:pt>
                <c:pt idx="68">
                  <c:v>130.78</c:v>
                </c:pt>
                <c:pt idx="69">
                  <c:v>135.69</c:v>
                </c:pt>
                <c:pt idx="70">
                  <c:v>141.59</c:v>
                </c:pt>
                <c:pt idx="71">
                  <c:v>146.5</c:v>
                </c:pt>
                <c:pt idx="72">
                  <c:v>151.41999999999999</c:v>
                </c:pt>
                <c:pt idx="73">
                  <c:v>157.32</c:v>
                </c:pt>
                <c:pt idx="74">
                  <c:v>162.22999999999999</c:v>
                </c:pt>
                <c:pt idx="75">
                  <c:v>167.15</c:v>
                </c:pt>
                <c:pt idx="76">
                  <c:v>173.05</c:v>
                </c:pt>
                <c:pt idx="77">
                  <c:v>178.94</c:v>
                </c:pt>
                <c:pt idx="78">
                  <c:v>183.86</c:v>
                </c:pt>
                <c:pt idx="79">
                  <c:v>188.78</c:v>
                </c:pt>
                <c:pt idx="80">
                  <c:v>194.67</c:v>
                </c:pt>
                <c:pt idx="81">
                  <c:v>199.59</c:v>
                </c:pt>
                <c:pt idx="82">
                  <c:v>204.5</c:v>
                </c:pt>
                <c:pt idx="83">
                  <c:v>210.4</c:v>
                </c:pt>
                <c:pt idx="84">
                  <c:v>215.32</c:v>
                </c:pt>
                <c:pt idx="85">
                  <c:v>220.23</c:v>
                </c:pt>
                <c:pt idx="86">
                  <c:v>227.11</c:v>
                </c:pt>
                <c:pt idx="87">
                  <c:v>232.03</c:v>
                </c:pt>
                <c:pt idx="88">
                  <c:v>236.94</c:v>
                </c:pt>
                <c:pt idx="89">
                  <c:v>242.84</c:v>
                </c:pt>
                <c:pt idx="90">
                  <c:v>248.74</c:v>
                </c:pt>
                <c:pt idx="91">
                  <c:v>253.66</c:v>
                </c:pt>
                <c:pt idx="92">
                  <c:v>258.57</c:v>
                </c:pt>
                <c:pt idx="93">
                  <c:v>264.47000000000003</c:v>
                </c:pt>
                <c:pt idx="94">
                  <c:v>269.38</c:v>
                </c:pt>
                <c:pt idx="95">
                  <c:v>274.3</c:v>
                </c:pt>
                <c:pt idx="96">
                  <c:v>280.2</c:v>
                </c:pt>
                <c:pt idx="97">
                  <c:v>286.10000000000002</c:v>
                </c:pt>
                <c:pt idx="98">
                  <c:v>291.01</c:v>
                </c:pt>
                <c:pt idx="99">
                  <c:v>296.91000000000003</c:v>
                </c:pt>
                <c:pt idx="100">
                  <c:v>301.82</c:v>
                </c:pt>
                <c:pt idx="101">
                  <c:v>306.74</c:v>
                </c:pt>
                <c:pt idx="102">
                  <c:v>312.64</c:v>
                </c:pt>
                <c:pt idx="103">
                  <c:v>317.55</c:v>
                </c:pt>
                <c:pt idx="104">
                  <c:v>322.47000000000003</c:v>
                </c:pt>
                <c:pt idx="105">
                  <c:v>327.38</c:v>
                </c:pt>
                <c:pt idx="106">
                  <c:v>333.28</c:v>
                </c:pt>
                <c:pt idx="107">
                  <c:v>338.2</c:v>
                </c:pt>
                <c:pt idx="108">
                  <c:v>344.1</c:v>
                </c:pt>
                <c:pt idx="109">
                  <c:v>349.99</c:v>
                </c:pt>
                <c:pt idx="110">
                  <c:v>354.91</c:v>
                </c:pt>
                <c:pt idx="111">
                  <c:v>359.82</c:v>
                </c:pt>
                <c:pt idx="112">
                  <c:v>365.72</c:v>
                </c:pt>
                <c:pt idx="113">
                  <c:v>370.64</c:v>
                </c:pt>
                <c:pt idx="114">
                  <c:v>375.55</c:v>
                </c:pt>
                <c:pt idx="115">
                  <c:v>381.45</c:v>
                </c:pt>
                <c:pt idx="116">
                  <c:v>386.37</c:v>
                </c:pt>
                <c:pt idx="117">
                  <c:v>391.28</c:v>
                </c:pt>
                <c:pt idx="118">
                  <c:v>396.2</c:v>
                </c:pt>
                <c:pt idx="119">
                  <c:v>403.08</c:v>
                </c:pt>
                <c:pt idx="120">
                  <c:v>407.99</c:v>
                </c:pt>
                <c:pt idx="121">
                  <c:v>412.91</c:v>
                </c:pt>
                <c:pt idx="122">
                  <c:v>418.81</c:v>
                </c:pt>
                <c:pt idx="123">
                  <c:v>423.72</c:v>
                </c:pt>
                <c:pt idx="124">
                  <c:v>428.64</c:v>
                </c:pt>
                <c:pt idx="125">
                  <c:v>434.54</c:v>
                </c:pt>
                <c:pt idx="126">
                  <c:v>439.45</c:v>
                </c:pt>
                <c:pt idx="127">
                  <c:v>444.37</c:v>
                </c:pt>
                <c:pt idx="128">
                  <c:v>450.26</c:v>
                </c:pt>
                <c:pt idx="129">
                  <c:v>455.18</c:v>
                </c:pt>
                <c:pt idx="130">
                  <c:v>461.08</c:v>
                </c:pt>
                <c:pt idx="131">
                  <c:v>465.99</c:v>
                </c:pt>
                <c:pt idx="132">
                  <c:v>471.89</c:v>
                </c:pt>
                <c:pt idx="133">
                  <c:v>476.81</c:v>
                </c:pt>
                <c:pt idx="134">
                  <c:v>481.72</c:v>
                </c:pt>
                <c:pt idx="135">
                  <c:v>487.62</c:v>
                </c:pt>
                <c:pt idx="136">
                  <c:v>492.53</c:v>
                </c:pt>
                <c:pt idx="137">
                  <c:v>497.45</c:v>
                </c:pt>
                <c:pt idx="138">
                  <c:v>503.35</c:v>
                </c:pt>
                <c:pt idx="139">
                  <c:v>509.25</c:v>
                </c:pt>
                <c:pt idx="140">
                  <c:v>514.16</c:v>
                </c:pt>
                <c:pt idx="141">
                  <c:v>521.04</c:v>
                </c:pt>
                <c:pt idx="142">
                  <c:v>525.96</c:v>
                </c:pt>
                <c:pt idx="143">
                  <c:v>530.87</c:v>
                </c:pt>
                <c:pt idx="144">
                  <c:v>536.77</c:v>
                </c:pt>
                <c:pt idx="145">
                  <c:v>541.69000000000005</c:v>
                </c:pt>
                <c:pt idx="146">
                  <c:v>546.6</c:v>
                </c:pt>
                <c:pt idx="147">
                  <c:v>551.52</c:v>
                </c:pt>
                <c:pt idx="148">
                  <c:v>557.41999999999996</c:v>
                </c:pt>
                <c:pt idx="149">
                  <c:v>562.33000000000004</c:v>
                </c:pt>
                <c:pt idx="150">
                  <c:v>567.25</c:v>
                </c:pt>
                <c:pt idx="151">
                  <c:v>574.13</c:v>
                </c:pt>
                <c:pt idx="152">
                  <c:v>579.04</c:v>
                </c:pt>
                <c:pt idx="153">
                  <c:v>583.96</c:v>
                </c:pt>
                <c:pt idx="154">
                  <c:v>589.86</c:v>
                </c:pt>
                <c:pt idx="155">
                  <c:v>594.77</c:v>
                </c:pt>
                <c:pt idx="156">
                  <c:v>599.69000000000005</c:v>
                </c:pt>
                <c:pt idx="157">
                  <c:v>605.58000000000004</c:v>
                </c:pt>
                <c:pt idx="158">
                  <c:v>610.5</c:v>
                </c:pt>
                <c:pt idx="159">
                  <c:v>615.41</c:v>
                </c:pt>
                <c:pt idx="160">
                  <c:v>621.30999999999995</c:v>
                </c:pt>
                <c:pt idx="161">
                  <c:v>626.23</c:v>
                </c:pt>
                <c:pt idx="162">
                  <c:v>632.13</c:v>
                </c:pt>
                <c:pt idx="163">
                  <c:v>637.04</c:v>
                </c:pt>
                <c:pt idx="164">
                  <c:v>642.94000000000005</c:v>
                </c:pt>
                <c:pt idx="165">
                  <c:v>647.85</c:v>
                </c:pt>
                <c:pt idx="166">
                  <c:v>652.77</c:v>
                </c:pt>
                <c:pt idx="167">
                  <c:v>658.67</c:v>
                </c:pt>
                <c:pt idx="168">
                  <c:v>663.58</c:v>
                </c:pt>
                <c:pt idx="169">
                  <c:v>668.5</c:v>
                </c:pt>
                <c:pt idx="170">
                  <c:v>674.4</c:v>
                </c:pt>
                <c:pt idx="171">
                  <c:v>679.31</c:v>
                </c:pt>
                <c:pt idx="172">
                  <c:v>684.23</c:v>
                </c:pt>
                <c:pt idx="173">
                  <c:v>690.13</c:v>
                </c:pt>
                <c:pt idx="174">
                  <c:v>696.02</c:v>
                </c:pt>
                <c:pt idx="175">
                  <c:v>700.94</c:v>
                </c:pt>
                <c:pt idx="176">
                  <c:v>705.85</c:v>
                </c:pt>
                <c:pt idx="177">
                  <c:v>711.75</c:v>
                </c:pt>
                <c:pt idx="178">
                  <c:v>716.67</c:v>
                </c:pt>
                <c:pt idx="179">
                  <c:v>721.58</c:v>
                </c:pt>
                <c:pt idx="180">
                  <c:v>727.48</c:v>
                </c:pt>
                <c:pt idx="181">
                  <c:v>732.4</c:v>
                </c:pt>
                <c:pt idx="182">
                  <c:v>737.31</c:v>
                </c:pt>
                <c:pt idx="183">
                  <c:v>743.21</c:v>
                </c:pt>
                <c:pt idx="184">
                  <c:v>749.11</c:v>
                </c:pt>
                <c:pt idx="185">
                  <c:v>754.02</c:v>
                </c:pt>
                <c:pt idx="186">
                  <c:v>759.92</c:v>
                </c:pt>
                <c:pt idx="187">
                  <c:v>764.84</c:v>
                </c:pt>
                <c:pt idx="188">
                  <c:v>769.75</c:v>
                </c:pt>
                <c:pt idx="189">
                  <c:v>774.67</c:v>
                </c:pt>
                <c:pt idx="190">
                  <c:v>780.57</c:v>
                </c:pt>
                <c:pt idx="191">
                  <c:v>785.48</c:v>
                </c:pt>
                <c:pt idx="192">
                  <c:v>790.4</c:v>
                </c:pt>
                <c:pt idx="193">
                  <c:v>796.29</c:v>
                </c:pt>
                <c:pt idx="194">
                  <c:v>801.21</c:v>
                </c:pt>
                <c:pt idx="195">
                  <c:v>807.11</c:v>
                </c:pt>
                <c:pt idx="196">
                  <c:v>813.01</c:v>
                </c:pt>
                <c:pt idx="197">
                  <c:v>817.92</c:v>
                </c:pt>
                <c:pt idx="198">
                  <c:v>822.84</c:v>
                </c:pt>
                <c:pt idx="199">
                  <c:v>828.73</c:v>
                </c:pt>
                <c:pt idx="200">
                  <c:v>833.65</c:v>
                </c:pt>
                <c:pt idx="201">
                  <c:v>838.56</c:v>
                </c:pt>
                <c:pt idx="202">
                  <c:v>843.48</c:v>
                </c:pt>
                <c:pt idx="203">
                  <c:v>849.38</c:v>
                </c:pt>
                <c:pt idx="204">
                  <c:v>854.29</c:v>
                </c:pt>
                <c:pt idx="205">
                  <c:v>859.21</c:v>
                </c:pt>
                <c:pt idx="206">
                  <c:v>866.09</c:v>
                </c:pt>
                <c:pt idx="207">
                  <c:v>871</c:v>
                </c:pt>
                <c:pt idx="208">
                  <c:v>875.92</c:v>
                </c:pt>
                <c:pt idx="209">
                  <c:v>881.82</c:v>
                </c:pt>
                <c:pt idx="210">
                  <c:v>886.73</c:v>
                </c:pt>
                <c:pt idx="211">
                  <c:v>891.65</c:v>
                </c:pt>
                <c:pt idx="212">
                  <c:v>897.55</c:v>
                </c:pt>
                <c:pt idx="213">
                  <c:v>902.46</c:v>
                </c:pt>
                <c:pt idx="214">
                  <c:v>907.38</c:v>
                </c:pt>
                <c:pt idx="215">
                  <c:v>912.29</c:v>
                </c:pt>
                <c:pt idx="216">
                  <c:v>918.19</c:v>
                </c:pt>
                <c:pt idx="217">
                  <c:v>924.09</c:v>
                </c:pt>
                <c:pt idx="218">
                  <c:v>929</c:v>
                </c:pt>
                <c:pt idx="219">
                  <c:v>934.9</c:v>
                </c:pt>
                <c:pt idx="220">
                  <c:v>939.82</c:v>
                </c:pt>
                <c:pt idx="221">
                  <c:v>944.73</c:v>
                </c:pt>
                <c:pt idx="222">
                  <c:v>950.63</c:v>
                </c:pt>
                <c:pt idx="223">
                  <c:v>955.55</c:v>
                </c:pt>
                <c:pt idx="224">
                  <c:v>960.46</c:v>
                </c:pt>
                <c:pt idx="225">
                  <c:v>966.36</c:v>
                </c:pt>
                <c:pt idx="226">
                  <c:v>971.27</c:v>
                </c:pt>
                <c:pt idx="227">
                  <c:v>976.19</c:v>
                </c:pt>
                <c:pt idx="228">
                  <c:v>982.09</c:v>
                </c:pt>
                <c:pt idx="229">
                  <c:v>987.99</c:v>
                </c:pt>
                <c:pt idx="230">
                  <c:v>992.9</c:v>
                </c:pt>
                <c:pt idx="231">
                  <c:v>997.82</c:v>
                </c:pt>
                <c:pt idx="232">
                  <c:v>1003.72</c:v>
                </c:pt>
                <c:pt idx="233">
                  <c:v>1008.63</c:v>
                </c:pt>
                <c:pt idx="234">
                  <c:v>1013.55</c:v>
                </c:pt>
                <c:pt idx="235">
                  <c:v>1019.44</c:v>
                </c:pt>
                <c:pt idx="236">
                  <c:v>1025.3399999999999</c:v>
                </c:pt>
                <c:pt idx="237">
                  <c:v>1030.26</c:v>
                </c:pt>
                <c:pt idx="238">
                  <c:v>1036.1600000000001</c:v>
                </c:pt>
                <c:pt idx="239">
                  <c:v>1042.05</c:v>
                </c:pt>
                <c:pt idx="240">
                  <c:v>1046.97</c:v>
                </c:pt>
                <c:pt idx="241">
                  <c:v>1052.8699999999999</c:v>
                </c:pt>
                <c:pt idx="242">
                  <c:v>1057.78</c:v>
                </c:pt>
                <c:pt idx="243">
                  <c:v>1062.7</c:v>
                </c:pt>
                <c:pt idx="244">
                  <c:v>1067.6099999999999</c:v>
                </c:pt>
                <c:pt idx="245">
                  <c:v>1073.51</c:v>
                </c:pt>
                <c:pt idx="246">
                  <c:v>1078.43</c:v>
                </c:pt>
                <c:pt idx="247">
                  <c:v>1083.3399999999999</c:v>
                </c:pt>
                <c:pt idx="248">
                  <c:v>1089.24</c:v>
                </c:pt>
                <c:pt idx="249">
                  <c:v>1094.1500000000001</c:v>
                </c:pt>
                <c:pt idx="250">
                  <c:v>1100.05</c:v>
                </c:pt>
                <c:pt idx="251">
                  <c:v>1105.95</c:v>
                </c:pt>
                <c:pt idx="252">
                  <c:v>1110.8699999999999</c:v>
                </c:pt>
                <c:pt idx="253">
                  <c:v>1115.78</c:v>
                </c:pt>
                <c:pt idx="254">
                  <c:v>1121.68</c:v>
                </c:pt>
                <c:pt idx="255">
                  <c:v>1126.5999999999999</c:v>
                </c:pt>
                <c:pt idx="256">
                  <c:v>1131.51</c:v>
                </c:pt>
                <c:pt idx="257">
                  <c:v>1136.43</c:v>
                </c:pt>
                <c:pt idx="258">
                  <c:v>1142.32</c:v>
                </c:pt>
                <c:pt idx="259">
                  <c:v>1147.24</c:v>
                </c:pt>
                <c:pt idx="260">
                  <c:v>1152.1500000000001</c:v>
                </c:pt>
                <c:pt idx="261">
                  <c:v>1159.04</c:v>
                </c:pt>
                <c:pt idx="262">
                  <c:v>1163.95</c:v>
                </c:pt>
                <c:pt idx="263">
                  <c:v>1168.8699999999999</c:v>
                </c:pt>
                <c:pt idx="264">
                  <c:v>1174.76</c:v>
                </c:pt>
                <c:pt idx="265">
                  <c:v>1179.68</c:v>
                </c:pt>
                <c:pt idx="266">
                  <c:v>1184.5899999999999</c:v>
                </c:pt>
                <c:pt idx="267">
                  <c:v>1190.49</c:v>
                </c:pt>
                <c:pt idx="268">
                  <c:v>1195.4100000000001</c:v>
                </c:pt>
                <c:pt idx="269">
                  <c:v>1200.32</c:v>
                </c:pt>
                <c:pt idx="270">
                  <c:v>1205.24</c:v>
                </c:pt>
                <c:pt idx="271">
                  <c:v>1212.1199999999999</c:v>
                </c:pt>
                <c:pt idx="272">
                  <c:v>1217.03</c:v>
                </c:pt>
                <c:pt idx="273">
                  <c:v>1221.95</c:v>
                </c:pt>
                <c:pt idx="274">
                  <c:v>1227.8499999999999</c:v>
                </c:pt>
                <c:pt idx="275">
                  <c:v>1232.76</c:v>
                </c:pt>
                <c:pt idx="276">
                  <c:v>1237.68</c:v>
                </c:pt>
                <c:pt idx="277">
                  <c:v>1243.58</c:v>
                </c:pt>
                <c:pt idx="278">
                  <c:v>1248.49</c:v>
                </c:pt>
                <c:pt idx="279">
                  <c:v>1253.4100000000001</c:v>
                </c:pt>
                <c:pt idx="280">
                  <c:v>1259.31</c:v>
                </c:pt>
                <c:pt idx="281">
                  <c:v>1264.22</c:v>
                </c:pt>
                <c:pt idx="282">
                  <c:v>1270.1199999999999</c:v>
                </c:pt>
                <c:pt idx="283">
                  <c:v>1276.02</c:v>
                </c:pt>
                <c:pt idx="284">
                  <c:v>1280.93</c:v>
                </c:pt>
                <c:pt idx="285">
                  <c:v>1285.8499999999999</c:v>
                </c:pt>
                <c:pt idx="286">
                  <c:v>1290.76</c:v>
                </c:pt>
                <c:pt idx="287">
                  <c:v>1296.6600000000001</c:v>
                </c:pt>
                <c:pt idx="288">
                  <c:v>1301.58</c:v>
                </c:pt>
                <c:pt idx="289">
                  <c:v>1306.49</c:v>
                </c:pt>
                <c:pt idx="290">
                  <c:v>1311.41</c:v>
                </c:pt>
                <c:pt idx="291">
                  <c:v>1317.3</c:v>
                </c:pt>
                <c:pt idx="292">
                  <c:v>1322.22</c:v>
                </c:pt>
                <c:pt idx="293">
                  <c:v>1329.1</c:v>
                </c:pt>
                <c:pt idx="294">
                  <c:v>1334.02</c:v>
                </c:pt>
                <c:pt idx="295">
                  <c:v>1338.93</c:v>
                </c:pt>
                <c:pt idx="296">
                  <c:v>1344.83</c:v>
                </c:pt>
                <c:pt idx="297">
                  <c:v>1349.75</c:v>
                </c:pt>
                <c:pt idx="298">
                  <c:v>1354.66</c:v>
                </c:pt>
                <c:pt idx="299">
                  <c:v>1359.58</c:v>
                </c:pt>
                <c:pt idx="300">
                  <c:v>1365.47</c:v>
                </c:pt>
                <c:pt idx="301">
                  <c:v>1370.39</c:v>
                </c:pt>
                <c:pt idx="302">
                  <c:v>1375.3</c:v>
                </c:pt>
                <c:pt idx="303">
                  <c:v>1381.2</c:v>
                </c:pt>
                <c:pt idx="304">
                  <c:v>1387.1</c:v>
                </c:pt>
                <c:pt idx="305">
                  <c:v>1392.02</c:v>
                </c:pt>
                <c:pt idx="306">
                  <c:v>1397.91</c:v>
                </c:pt>
                <c:pt idx="307">
                  <c:v>1402.83</c:v>
                </c:pt>
                <c:pt idx="308">
                  <c:v>1407.74</c:v>
                </c:pt>
                <c:pt idx="309">
                  <c:v>1413.64</c:v>
                </c:pt>
                <c:pt idx="310">
                  <c:v>1418.56</c:v>
                </c:pt>
              </c:numCache>
            </c:numRef>
          </c:xVal>
          <c:yVal>
            <c:numRef>
              <c:f>[1]ThermRot_exp!$B$2:$B$312</c:f>
              <c:numCache>
                <c:formatCode>0.00</c:formatCode>
                <c:ptCount val="311"/>
                <c:pt idx="0">
                  <c:v>0.161853</c:v>
                </c:pt>
                <c:pt idx="1">
                  <c:v>0.27593900000000099</c:v>
                </c:pt>
                <c:pt idx="2">
                  <c:v>0.33445200000000203</c:v>
                </c:pt>
                <c:pt idx="3">
                  <c:v>0.342582</c:v>
                </c:pt>
                <c:pt idx="4">
                  <c:v>0.44676900000000302</c:v>
                </c:pt>
                <c:pt idx="5">
                  <c:v>0.60929199999999895</c:v>
                </c:pt>
                <c:pt idx="6">
                  <c:v>0.90423799999999899</c:v>
                </c:pt>
                <c:pt idx="7">
                  <c:v>1.091831</c:v>
                </c:pt>
                <c:pt idx="8">
                  <c:v>1.37492999999999</c:v>
                </c:pt>
                <c:pt idx="9">
                  <c:v>1.798602</c:v>
                </c:pt>
                <c:pt idx="10">
                  <c:v>2.6778749999999998</c:v>
                </c:pt>
                <c:pt idx="11">
                  <c:v>3.9932079999999899</c:v>
                </c:pt>
                <c:pt idx="12">
                  <c:v>4.2606820000000001</c:v>
                </c:pt>
                <c:pt idx="13">
                  <c:v>3.23695299999999</c:v>
                </c:pt>
                <c:pt idx="14">
                  <c:v>3.54968199999999</c:v>
                </c:pt>
                <c:pt idx="15">
                  <c:v>3.9662629999999899</c:v>
                </c:pt>
                <c:pt idx="16">
                  <c:v>4.0716679999999998</c:v>
                </c:pt>
                <c:pt idx="17">
                  <c:v>4.0822059999999896</c:v>
                </c:pt>
                <c:pt idx="18">
                  <c:v>4.3170829999999896</c:v>
                </c:pt>
                <c:pt idx="19">
                  <c:v>4.3054860000000001</c:v>
                </c:pt>
                <c:pt idx="20">
                  <c:v>4.2789970000000004</c:v>
                </c:pt>
                <c:pt idx="21">
                  <c:v>4.3918639999999902</c:v>
                </c:pt>
                <c:pt idx="22">
                  <c:v>4.6084350000000001</c:v>
                </c:pt>
                <c:pt idx="23">
                  <c:v>4.6116239999999902</c:v>
                </c:pt>
                <c:pt idx="24">
                  <c:v>4.6454579999999996</c:v>
                </c:pt>
                <c:pt idx="25">
                  <c:v>4.6783020000000004</c:v>
                </c:pt>
                <c:pt idx="26">
                  <c:v>4.8666339999999897</c:v>
                </c:pt>
                <c:pt idx="27">
                  <c:v>4.8814690000000001</c:v>
                </c:pt>
                <c:pt idx="28">
                  <c:v>4.9121889999999899</c:v>
                </c:pt>
                <c:pt idx="29">
                  <c:v>4.9667510000000004</c:v>
                </c:pt>
                <c:pt idx="30">
                  <c:v>4.9015380000000004</c:v>
                </c:pt>
                <c:pt idx="31">
                  <c:v>5.0504719999999903</c:v>
                </c:pt>
                <c:pt idx="32">
                  <c:v>5.1922549999999896</c:v>
                </c:pt>
                <c:pt idx="33">
                  <c:v>5.2137120000000001</c:v>
                </c:pt>
                <c:pt idx="34">
                  <c:v>5.1519279999999901</c:v>
                </c:pt>
                <c:pt idx="35">
                  <c:v>5.1587759999999996</c:v>
                </c:pt>
                <c:pt idx="36">
                  <c:v>5.1676010000000003</c:v>
                </c:pt>
                <c:pt idx="37">
                  <c:v>5.2996619999999899</c:v>
                </c:pt>
                <c:pt idx="38">
                  <c:v>5.386755</c:v>
                </c:pt>
                <c:pt idx="39">
                  <c:v>5.4944909999999902</c:v>
                </c:pt>
                <c:pt idx="40">
                  <c:v>5.6691419999999999</c:v>
                </c:pt>
                <c:pt idx="41">
                  <c:v>5.7846909999999898</c:v>
                </c:pt>
                <c:pt idx="42">
                  <c:v>5.7248969999999897</c:v>
                </c:pt>
                <c:pt idx="43">
                  <c:v>5.74979499999999</c:v>
                </c:pt>
                <c:pt idx="44">
                  <c:v>5.9536429999999898</c:v>
                </c:pt>
                <c:pt idx="45">
                  <c:v>5.6772029999999898</c:v>
                </c:pt>
                <c:pt idx="46">
                  <c:v>5.7035039999999899</c:v>
                </c:pt>
                <c:pt idx="47">
                  <c:v>5.8705870000000004</c:v>
                </c:pt>
                <c:pt idx="48">
                  <c:v>6.1739199999999999</c:v>
                </c:pt>
                <c:pt idx="49">
                  <c:v>6.6373290000000003</c:v>
                </c:pt>
                <c:pt idx="50">
                  <c:v>6.6176000000000004</c:v>
                </c:pt>
                <c:pt idx="51">
                  <c:v>7.2471220000000001</c:v>
                </c:pt>
                <c:pt idx="52">
                  <c:v>7.4928239999999899</c:v>
                </c:pt>
                <c:pt idx="53">
                  <c:v>7.5861859999999997</c:v>
                </c:pt>
                <c:pt idx="54">
                  <c:v>7.9729289999999997</c:v>
                </c:pt>
                <c:pt idx="55">
                  <c:v>8.0048790000000007</c:v>
                </c:pt>
                <c:pt idx="56">
                  <c:v>8.0682290000000005</c:v>
                </c:pt>
                <c:pt idx="57">
                  <c:v>8.0900569999999998</c:v>
                </c:pt>
                <c:pt idx="58">
                  <c:v>8.1082769999999993</c:v>
                </c:pt>
                <c:pt idx="59">
                  <c:v>8.3205599999999897</c:v>
                </c:pt>
                <c:pt idx="60">
                  <c:v>8.3091530000000002</c:v>
                </c:pt>
                <c:pt idx="61">
                  <c:v>8.3348399999999891</c:v>
                </c:pt>
                <c:pt idx="62">
                  <c:v>8.2832050000000006</c:v>
                </c:pt>
                <c:pt idx="63">
                  <c:v>8.3468929999999997</c:v>
                </c:pt>
                <c:pt idx="64">
                  <c:v>8.3938139999999901</c:v>
                </c:pt>
                <c:pt idx="65">
                  <c:v>8.46145999999999</c:v>
                </c:pt>
                <c:pt idx="66">
                  <c:v>8.4462019999999907</c:v>
                </c:pt>
                <c:pt idx="67">
                  <c:v>8.59383699999999</c:v>
                </c:pt>
                <c:pt idx="68">
                  <c:v>8.58807399999999</c:v>
                </c:pt>
                <c:pt idx="69">
                  <c:v>8.5767430000000004</c:v>
                </c:pt>
                <c:pt idx="70">
                  <c:v>8.7278619999999894</c:v>
                </c:pt>
                <c:pt idx="71">
                  <c:v>8.7353749999999906</c:v>
                </c:pt>
                <c:pt idx="72">
                  <c:v>8.6545249999999907</c:v>
                </c:pt>
                <c:pt idx="73">
                  <c:v>8.7317119999999999</c:v>
                </c:pt>
                <c:pt idx="74">
                  <c:v>8.7695209999999904</c:v>
                </c:pt>
                <c:pt idx="75">
                  <c:v>8.8525989999999908</c:v>
                </c:pt>
                <c:pt idx="76">
                  <c:v>8.8117959999999993</c:v>
                </c:pt>
                <c:pt idx="77">
                  <c:v>8.9345949999999998</c:v>
                </c:pt>
                <c:pt idx="78">
                  <c:v>8.9140029999999992</c:v>
                </c:pt>
                <c:pt idx="79">
                  <c:v>8.7735299999999992</c:v>
                </c:pt>
                <c:pt idx="80">
                  <c:v>8.8689099999999907</c:v>
                </c:pt>
                <c:pt idx="81">
                  <c:v>8.9289059999999996</c:v>
                </c:pt>
                <c:pt idx="82">
                  <c:v>8.9597149999999992</c:v>
                </c:pt>
                <c:pt idx="83">
                  <c:v>8.9960719999999892</c:v>
                </c:pt>
                <c:pt idx="84">
                  <c:v>8.9120080000000002</c:v>
                </c:pt>
                <c:pt idx="85">
                  <c:v>8.9833929999999906</c:v>
                </c:pt>
                <c:pt idx="86">
                  <c:v>9.1617870000000003</c:v>
                </c:pt>
                <c:pt idx="87">
                  <c:v>9.2600160000000002</c:v>
                </c:pt>
                <c:pt idx="88">
                  <c:v>9.2290949999999992</c:v>
                </c:pt>
                <c:pt idx="89">
                  <c:v>9.4580330000000004</c:v>
                </c:pt>
                <c:pt idx="90">
                  <c:v>9.3404819999999997</c:v>
                </c:pt>
                <c:pt idx="91">
                  <c:v>9.2467719999999893</c:v>
                </c:pt>
                <c:pt idx="92">
                  <c:v>9.2418959999999899</c:v>
                </c:pt>
                <c:pt idx="93">
                  <c:v>9.1760889999999904</c:v>
                </c:pt>
                <c:pt idx="94">
                  <c:v>9.2436220000000002</c:v>
                </c:pt>
                <c:pt idx="95">
                  <c:v>9.5288149999999892</c:v>
                </c:pt>
                <c:pt idx="96">
                  <c:v>9.5637460000000001</c:v>
                </c:pt>
                <c:pt idx="97">
                  <c:v>9.5309999999999899</c:v>
                </c:pt>
                <c:pt idx="98">
                  <c:v>9.4776869999999906</c:v>
                </c:pt>
                <c:pt idx="99">
                  <c:v>9.6018209999999904</c:v>
                </c:pt>
                <c:pt idx="100">
                  <c:v>9.5720320000000001</c:v>
                </c:pt>
                <c:pt idx="101">
                  <c:v>9.3817639999999898</c:v>
                </c:pt>
                <c:pt idx="102">
                  <c:v>9.5590119999999903</c:v>
                </c:pt>
                <c:pt idx="103">
                  <c:v>9.6092510000000004</c:v>
                </c:pt>
                <c:pt idx="104">
                  <c:v>9.6187499999999897</c:v>
                </c:pt>
                <c:pt idx="105">
                  <c:v>9.6929749999999899</c:v>
                </c:pt>
                <c:pt idx="106">
                  <c:v>9.8563659999999906</c:v>
                </c:pt>
                <c:pt idx="107">
                  <c:v>9.9088539999999892</c:v>
                </c:pt>
                <c:pt idx="108">
                  <c:v>9.8848899999999897</c:v>
                </c:pt>
                <c:pt idx="109">
                  <c:v>10.029043</c:v>
                </c:pt>
                <c:pt idx="110">
                  <c:v>9.8660749999999897</c:v>
                </c:pt>
                <c:pt idx="111">
                  <c:v>10.154498999999999</c:v>
                </c:pt>
                <c:pt idx="112">
                  <c:v>10.107081999999901</c:v>
                </c:pt>
                <c:pt idx="113">
                  <c:v>9.9998609999999992</c:v>
                </c:pt>
                <c:pt idx="114">
                  <c:v>10.152769999999901</c:v>
                </c:pt>
                <c:pt idx="115">
                  <c:v>10.135676999999999</c:v>
                </c:pt>
                <c:pt idx="116">
                  <c:v>10.168418999999901</c:v>
                </c:pt>
                <c:pt idx="117">
                  <c:v>10.114573999999999</c:v>
                </c:pt>
                <c:pt idx="118">
                  <c:v>10.292189</c:v>
                </c:pt>
                <c:pt idx="119">
                  <c:v>10.192605</c:v>
                </c:pt>
                <c:pt idx="120">
                  <c:v>10.142821999999899</c:v>
                </c:pt>
                <c:pt idx="121">
                  <c:v>10.142136000000001</c:v>
                </c:pt>
                <c:pt idx="122">
                  <c:v>10.3866859999999</c:v>
                </c:pt>
                <c:pt idx="123">
                  <c:v>10.2347459999999</c:v>
                </c:pt>
                <c:pt idx="124">
                  <c:v>10.288599999999899</c:v>
                </c:pt>
                <c:pt idx="125">
                  <c:v>10.458821</c:v>
                </c:pt>
                <c:pt idx="126">
                  <c:v>10.3849739999999</c:v>
                </c:pt>
                <c:pt idx="127">
                  <c:v>10.495050999999901</c:v>
                </c:pt>
                <c:pt idx="128">
                  <c:v>10.365346000000001</c:v>
                </c:pt>
                <c:pt idx="129">
                  <c:v>10.469751</c:v>
                </c:pt>
                <c:pt idx="130">
                  <c:v>10.400499</c:v>
                </c:pt>
                <c:pt idx="131">
                  <c:v>10.332777999999999</c:v>
                </c:pt>
                <c:pt idx="132">
                  <c:v>10.480210999999899</c:v>
                </c:pt>
                <c:pt idx="133">
                  <c:v>10.485967</c:v>
                </c:pt>
                <c:pt idx="134">
                  <c:v>10.406983</c:v>
                </c:pt>
                <c:pt idx="135">
                  <c:v>10.514379999999999</c:v>
                </c:pt>
                <c:pt idx="136">
                  <c:v>10.6783009999999</c:v>
                </c:pt>
                <c:pt idx="137">
                  <c:v>10.57361</c:v>
                </c:pt>
                <c:pt idx="138">
                  <c:v>10.626743999999899</c:v>
                </c:pt>
                <c:pt idx="139">
                  <c:v>10.784535999999999</c:v>
                </c:pt>
                <c:pt idx="140">
                  <c:v>10.73334</c:v>
                </c:pt>
                <c:pt idx="141">
                  <c:v>10.670585999999901</c:v>
                </c:pt>
                <c:pt idx="142">
                  <c:v>10.748615999999901</c:v>
                </c:pt>
                <c:pt idx="143">
                  <c:v>10.708754000000001</c:v>
                </c:pt>
                <c:pt idx="144">
                  <c:v>10.796658999999901</c:v>
                </c:pt>
                <c:pt idx="145">
                  <c:v>10.923011000000001</c:v>
                </c:pt>
                <c:pt idx="146">
                  <c:v>10.809033999999899</c:v>
                </c:pt>
                <c:pt idx="147">
                  <c:v>10.7802769999999</c:v>
                </c:pt>
                <c:pt idx="148">
                  <c:v>10.894351</c:v>
                </c:pt>
                <c:pt idx="149">
                  <c:v>10.737192</c:v>
                </c:pt>
                <c:pt idx="150">
                  <c:v>10.8363809999999</c:v>
                </c:pt>
                <c:pt idx="151">
                  <c:v>10.901139000000001</c:v>
                </c:pt>
                <c:pt idx="152">
                  <c:v>10.848869000000001</c:v>
                </c:pt>
                <c:pt idx="153">
                  <c:v>10.850601999999901</c:v>
                </c:pt>
                <c:pt idx="154">
                  <c:v>10.970138</c:v>
                </c:pt>
                <c:pt idx="155">
                  <c:v>11.043761</c:v>
                </c:pt>
                <c:pt idx="156">
                  <c:v>11.0160049999999</c:v>
                </c:pt>
                <c:pt idx="157">
                  <c:v>11.05233</c:v>
                </c:pt>
                <c:pt idx="158">
                  <c:v>11.015144999999899</c:v>
                </c:pt>
                <c:pt idx="159">
                  <c:v>10.9559479999999</c:v>
                </c:pt>
                <c:pt idx="160">
                  <c:v>10.927845</c:v>
                </c:pt>
                <c:pt idx="161">
                  <c:v>10.9489239999999</c:v>
                </c:pt>
                <c:pt idx="162">
                  <c:v>11.119092</c:v>
                </c:pt>
                <c:pt idx="163">
                  <c:v>10.981563999999899</c:v>
                </c:pt>
                <c:pt idx="164">
                  <c:v>10.8874449999999</c:v>
                </c:pt>
                <c:pt idx="165">
                  <c:v>11.089684</c:v>
                </c:pt>
                <c:pt idx="166">
                  <c:v>10.989545999999899</c:v>
                </c:pt>
                <c:pt idx="167">
                  <c:v>11.116231999999901</c:v>
                </c:pt>
                <c:pt idx="168">
                  <c:v>11.2295119999999</c:v>
                </c:pt>
                <c:pt idx="169">
                  <c:v>11.054129</c:v>
                </c:pt>
                <c:pt idx="170">
                  <c:v>11.148698999999899</c:v>
                </c:pt>
                <c:pt idx="171">
                  <c:v>11.098964</c:v>
                </c:pt>
                <c:pt idx="172">
                  <c:v>11.127021999999901</c:v>
                </c:pt>
                <c:pt idx="173">
                  <c:v>11.021861999999899</c:v>
                </c:pt>
                <c:pt idx="174">
                  <c:v>11.074760999999899</c:v>
                </c:pt>
                <c:pt idx="175">
                  <c:v>11.170580999999901</c:v>
                </c:pt>
                <c:pt idx="176">
                  <c:v>11.1868499999999</c:v>
                </c:pt>
                <c:pt idx="177">
                  <c:v>11.1676149999999</c:v>
                </c:pt>
                <c:pt idx="178">
                  <c:v>11.218473999999899</c:v>
                </c:pt>
                <c:pt idx="179">
                  <c:v>11.218499999999899</c:v>
                </c:pt>
                <c:pt idx="180">
                  <c:v>11.208952</c:v>
                </c:pt>
                <c:pt idx="181">
                  <c:v>11.277714</c:v>
                </c:pt>
                <c:pt idx="182">
                  <c:v>11.2663209999999</c:v>
                </c:pt>
                <c:pt idx="183">
                  <c:v>11.295197</c:v>
                </c:pt>
                <c:pt idx="184">
                  <c:v>11.279829999999899</c:v>
                </c:pt>
                <c:pt idx="185">
                  <c:v>11.195093999999999</c:v>
                </c:pt>
                <c:pt idx="186">
                  <c:v>11.2595969999999</c:v>
                </c:pt>
                <c:pt idx="187">
                  <c:v>11.338431999999999</c:v>
                </c:pt>
                <c:pt idx="188">
                  <c:v>11.3022499999999</c:v>
                </c:pt>
                <c:pt idx="189">
                  <c:v>11.284720999999999</c:v>
                </c:pt>
                <c:pt idx="190">
                  <c:v>11.274907000000001</c:v>
                </c:pt>
                <c:pt idx="191">
                  <c:v>11.218707</c:v>
                </c:pt>
                <c:pt idx="192">
                  <c:v>11.1959459999999</c:v>
                </c:pt>
                <c:pt idx="193">
                  <c:v>11.2559579999999</c:v>
                </c:pt>
                <c:pt idx="194">
                  <c:v>11.3399169999999</c:v>
                </c:pt>
                <c:pt idx="195">
                  <c:v>11.348884</c:v>
                </c:pt>
                <c:pt idx="196">
                  <c:v>11.261769999999901</c:v>
                </c:pt>
                <c:pt idx="197">
                  <c:v>11.532637999999899</c:v>
                </c:pt>
                <c:pt idx="198">
                  <c:v>11.490174</c:v>
                </c:pt>
                <c:pt idx="199">
                  <c:v>11.426216999999999</c:v>
                </c:pt>
                <c:pt idx="200">
                  <c:v>11.471145999999999</c:v>
                </c:pt>
                <c:pt idx="201">
                  <c:v>11.375283</c:v>
                </c:pt>
                <c:pt idx="202">
                  <c:v>11.293965</c:v>
                </c:pt>
                <c:pt idx="203">
                  <c:v>11.3406459999999</c:v>
                </c:pt>
                <c:pt idx="204">
                  <c:v>11.419273</c:v>
                </c:pt>
                <c:pt idx="205">
                  <c:v>11.404795</c:v>
                </c:pt>
                <c:pt idx="206">
                  <c:v>11.358795000000001</c:v>
                </c:pt>
                <c:pt idx="207">
                  <c:v>11.368937000000001</c:v>
                </c:pt>
                <c:pt idx="208">
                  <c:v>11.379004</c:v>
                </c:pt>
                <c:pt idx="209">
                  <c:v>11.38162</c:v>
                </c:pt>
                <c:pt idx="210">
                  <c:v>11.450078</c:v>
                </c:pt>
                <c:pt idx="211">
                  <c:v>11.407152</c:v>
                </c:pt>
                <c:pt idx="212">
                  <c:v>11.4151159999999</c:v>
                </c:pt>
                <c:pt idx="213">
                  <c:v>11.526057</c:v>
                </c:pt>
                <c:pt idx="214">
                  <c:v>11.4654539999999</c:v>
                </c:pt>
                <c:pt idx="215">
                  <c:v>11.491128</c:v>
                </c:pt>
                <c:pt idx="216">
                  <c:v>11.490354999999999</c:v>
                </c:pt>
                <c:pt idx="217">
                  <c:v>11.547817</c:v>
                </c:pt>
                <c:pt idx="218">
                  <c:v>11.4921939999999</c:v>
                </c:pt>
                <c:pt idx="219">
                  <c:v>11.446876</c:v>
                </c:pt>
                <c:pt idx="220">
                  <c:v>11.540711</c:v>
                </c:pt>
                <c:pt idx="221">
                  <c:v>11.5641789999999</c:v>
                </c:pt>
                <c:pt idx="222">
                  <c:v>11.462762999999899</c:v>
                </c:pt>
                <c:pt idx="223">
                  <c:v>11.456503</c:v>
                </c:pt>
                <c:pt idx="224">
                  <c:v>11.380623</c:v>
                </c:pt>
                <c:pt idx="225">
                  <c:v>11.4364249999999</c:v>
                </c:pt>
                <c:pt idx="226">
                  <c:v>11.4214319999999</c:v>
                </c:pt>
                <c:pt idx="227">
                  <c:v>11.394719</c:v>
                </c:pt>
                <c:pt idx="228">
                  <c:v>11.368585999999899</c:v>
                </c:pt>
                <c:pt idx="229">
                  <c:v>11.5643609999999</c:v>
                </c:pt>
                <c:pt idx="230">
                  <c:v>11.5161999999999</c:v>
                </c:pt>
                <c:pt idx="231">
                  <c:v>11.512335999999999</c:v>
                </c:pt>
                <c:pt idx="232">
                  <c:v>11.4942429999999</c:v>
                </c:pt>
                <c:pt idx="233">
                  <c:v>11.559029000000001</c:v>
                </c:pt>
                <c:pt idx="234">
                  <c:v>11.4546679999999</c:v>
                </c:pt>
                <c:pt idx="235">
                  <c:v>11.415883999999901</c:v>
                </c:pt>
                <c:pt idx="236">
                  <c:v>11.459683999999999</c:v>
                </c:pt>
                <c:pt idx="237">
                  <c:v>11.4970859999999</c:v>
                </c:pt>
                <c:pt idx="238">
                  <c:v>11.5733859999999</c:v>
                </c:pt>
                <c:pt idx="239">
                  <c:v>11.450392000000001</c:v>
                </c:pt>
                <c:pt idx="240">
                  <c:v>11.499741999999999</c:v>
                </c:pt>
                <c:pt idx="241">
                  <c:v>11.589431999999899</c:v>
                </c:pt>
                <c:pt idx="242">
                  <c:v>11.444023</c:v>
                </c:pt>
                <c:pt idx="243">
                  <c:v>11.4836819999999</c:v>
                </c:pt>
                <c:pt idx="244">
                  <c:v>11.5193209999999</c:v>
                </c:pt>
                <c:pt idx="245">
                  <c:v>11.5214069999999</c:v>
                </c:pt>
                <c:pt idx="246">
                  <c:v>11.4481289999999</c:v>
                </c:pt>
                <c:pt idx="247">
                  <c:v>11.4711029999999</c:v>
                </c:pt>
                <c:pt idx="248">
                  <c:v>11.5579009999999</c:v>
                </c:pt>
                <c:pt idx="249">
                  <c:v>11.586531999999901</c:v>
                </c:pt>
                <c:pt idx="250">
                  <c:v>11.442338999999899</c:v>
                </c:pt>
                <c:pt idx="251">
                  <c:v>11.430501999999899</c:v>
                </c:pt>
                <c:pt idx="252">
                  <c:v>11.541226999999999</c:v>
                </c:pt>
                <c:pt idx="253">
                  <c:v>11.4890659999999</c:v>
                </c:pt>
                <c:pt idx="254">
                  <c:v>11.3717819999999</c:v>
                </c:pt>
                <c:pt idx="255">
                  <c:v>11.541691999999999</c:v>
                </c:pt>
                <c:pt idx="256">
                  <c:v>11.508491999999899</c:v>
                </c:pt>
                <c:pt idx="257">
                  <c:v>11.654161</c:v>
                </c:pt>
                <c:pt idx="258">
                  <c:v>11.465832000000001</c:v>
                </c:pt>
                <c:pt idx="259">
                  <c:v>11.368244000000001</c:v>
                </c:pt>
                <c:pt idx="260">
                  <c:v>11.398351999999999</c:v>
                </c:pt>
                <c:pt idx="261">
                  <c:v>11.453189999999999</c:v>
                </c:pt>
                <c:pt idx="262">
                  <c:v>11.5495289999999</c:v>
                </c:pt>
                <c:pt idx="263">
                  <c:v>11.4651759999999</c:v>
                </c:pt>
                <c:pt idx="264">
                  <c:v>11.541094999999901</c:v>
                </c:pt>
                <c:pt idx="265">
                  <c:v>11.538385</c:v>
                </c:pt>
                <c:pt idx="266">
                  <c:v>11.47926</c:v>
                </c:pt>
                <c:pt idx="267">
                  <c:v>11.523078999999999</c:v>
                </c:pt>
                <c:pt idx="268">
                  <c:v>11.6201189999999</c:v>
                </c:pt>
                <c:pt idx="269">
                  <c:v>11.667022999999899</c:v>
                </c:pt>
                <c:pt idx="270">
                  <c:v>11.489202000000001</c:v>
                </c:pt>
                <c:pt idx="271">
                  <c:v>11.562565999999901</c:v>
                </c:pt>
                <c:pt idx="272">
                  <c:v>11.471688</c:v>
                </c:pt>
                <c:pt idx="273">
                  <c:v>11.494710999999899</c:v>
                </c:pt>
                <c:pt idx="274">
                  <c:v>11.4577109999999</c:v>
                </c:pt>
                <c:pt idx="275">
                  <c:v>11.552889</c:v>
                </c:pt>
                <c:pt idx="276">
                  <c:v>11.483158</c:v>
                </c:pt>
                <c:pt idx="277">
                  <c:v>11.535105999999899</c:v>
                </c:pt>
                <c:pt idx="278">
                  <c:v>11.577565</c:v>
                </c:pt>
                <c:pt idx="279">
                  <c:v>11.562071999999899</c:v>
                </c:pt>
                <c:pt idx="280">
                  <c:v>11.4477359999999</c:v>
                </c:pt>
                <c:pt idx="281">
                  <c:v>11.519715999999899</c:v>
                </c:pt>
                <c:pt idx="282">
                  <c:v>11.607208</c:v>
                </c:pt>
                <c:pt idx="283">
                  <c:v>11.533683</c:v>
                </c:pt>
                <c:pt idx="284">
                  <c:v>11.493902</c:v>
                </c:pt>
                <c:pt idx="285">
                  <c:v>11.5506139999999</c:v>
                </c:pt>
                <c:pt idx="286">
                  <c:v>11.580731999999999</c:v>
                </c:pt>
                <c:pt idx="287">
                  <c:v>11.604382999999901</c:v>
                </c:pt>
                <c:pt idx="288">
                  <c:v>11.586791</c:v>
                </c:pt>
                <c:pt idx="289">
                  <c:v>11.6044879999999</c:v>
                </c:pt>
                <c:pt idx="290">
                  <c:v>11.6937579999999</c:v>
                </c:pt>
                <c:pt idx="291">
                  <c:v>11.560722999999999</c:v>
                </c:pt>
                <c:pt idx="292">
                  <c:v>11.5958869999999</c:v>
                </c:pt>
                <c:pt idx="293">
                  <c:v>11.5727109999999</c:v>
                </c:pt>
                <c:pt idx="294">
                  <c:v>11.61505</c:v>
                </c:pt>
                <c:pt idx="295">
                  <c:v>11.480609999999899</c:v>
                </c:pt>
                <c:pt idx="296">
                  <c:v>11.527502</c:v>
                </c:pt>
                <c:pt idx="297">
                  <c:v>11.509888999999999</c:v>
                </c:pt>
                <c:pt idx="298">
                  <c:v>11.540588</c:v>
                </c:pt>
                <c:pt idx="299">
                  <c:v>11.618767</c:v>
                </c:pt>
                <c:pt idx="300">
                  <c:v>11.612615999999999</c:v>
                </c:pt>
                <c:pt idx="301">
                  <c:v>11.660159</c:v>
                </c:pt>
                <c:pt idx="302">
                  <c:v>11.546246999999999</c:v>
                </c:pt>
                <c:pt idx="303">
                  <c:v>11.679004000000001</c:v>
                </c:pt>
                <c:pt idx="304">
                  <c:v>11.6961399999999</c:v>
                </c:pt>
                <c:pt idx="305">
                  <c:v>11.7405589999999</c:v>
                </c:pt>
                <c:pt idx="306">
                  <c:v>11.679993</c:v>
                </c:pt>
                <c:pt idx="307">
                  <c:v>11.600663000000001</c:v>
                </c:pt>
                <c:pt idx="308">
                  <c:v>11.696274999999901</c:v>
                </c:pt>
                <c:pt idx="309">
                  <c:v>11.731268</c:v>
                </c:pt>
                <c:pt idx="310">
                  <c:v>11.672605999999901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1060640"/>
        <c:axId val="181061032"/>
      </c:scatterChart>
      <c:valAx>
        <c:axId val="181060640"/>
        <c:scaling>
          <c:orientation val="minMax"/>
          <c:max val="140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81061032"/>
        <c:crosses val="autoZero"/>
        <c:crossBetween val="midCat"/>
      </c:valAx>
      <c:valAx>
        <c:axId val="181061032"/>
        <c:scaling>
          <c:orientation val="minMax"/>
          <c:min val="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Temperature [°C]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810606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47248250000000008"/>
          <c:y val="0.61590601851851856"/>
          <c:w val="0.38488222222222224"/>
          <c:h val="0.14087291666666665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</a:defRPr>
      </a:pPr>
      <a:endParaRPr lang="fr-FR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553166666666665"/>
          <c:y val="4.2962999573656499E-2"/>
          <c:w val="0.82288666666666666"/>
          <c:h val="0.81140995370370372"/>
        </c:manualLayout>
      </c:layout>
      <c:scatterChart>
        <c:scatterStyle val="smoothMarker"/>
        <c:varyColors val="0"/>
        <c:ser>
          <c:idx val="0"/>
          <c:order val="0"/>
          <c:tx>
            <c:v>RT1 exp</c:v>
          </c:tx>
          <c:spPr>
            <a:ln w="50800" cap="rnd">
              <a:solidFill>
                <a:srgbClr val="0070C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'Z:\local\4_Work\19_nouvelle_configuration\configurationV0_430mm_700gNDE\Problèmes\Comparaison_Resu_3_modélisationsME\[20181031.xlsx]Temperature'!$B$3:$B$313</c:f>
              <c:numCache>
                <c:formatCode>General</c:formatCode>
                <c:ptCount val="311"/>
                <c:pt idx="0">
                  <c:v>-220</c:v>
                </c:pt>
                <c:pt idx="1">
                  <c:v>-215.0848</c:v>
                </c:pt>
                <c:pt idx="2">
                  <c:v>-209.1865600000001</c:v>
                </c:pt>
                <c:pt idx="3">
                  <c:v>-204.27135999999999</c:v>
                </c:pt>
                <c:pt idx="4">
                  <c:v>-199.35615999999999</c:v>
                </c:pt>
                <c:pt idx="5">
                  <c:v>-193.45792000000012</c:v>
                </c:pt>
                <c:pt idx="6">
                  <c:v>-188.54272</c:v>
                </c:pt>
                <c:pt idx="7">
                  <c:v>-183.62752</c:v>
                </c:pt>
                <c:pt idx="8">
                  <c:v>-178.71232000000001</c:v>
                </c:pt>
                <c:pt idx="9">
                  <c:v>-173.79712000000001</c:v>
                </c:pt>
                <c:pt idx="10">
                  <c:v>-166.91584000000012</c:v>
                </c:pt>
                <c:pt idx="11">
                  <c:v>-162.00064</c:v>
                </c:pt>
                <c:pt idx="12">
                  <c:v>-156.1024000000001</c:v>
                </c:pt>
                <c:pt idx="13">
                  <c:v>-151.1872000000001</c:v>
                </c:pt>
                <c:pt idx="14">
                  <c:v>-146.27200000000011</c:v>
                </c:pt>
                <c:pt idx="15">
                  <c:v>-140.37376000000012</c:v>
                </c:pt>
                <c:pt idx="16">
                  <c:v>-135.45856000000009</c:v>
                </c:pt>
                <c:pt idx="17">
                  <c:v>-130.54336000000012</c:v>
                </c:pt>
                <c:pt idx="18">
                  <c:v>-124.64512000000011</c:v>
                </c:pt>
                <c:pt idx="19">
                  <c:v>-119.729920000001</c:v>
                </c:pt>
                <c:pt idx="20">
                  <c:v>-114.81471999999999</c:v>
                </c:pt>
                <c:pt idx="21">
                  <c:v>-108.916480000001</c:v>
                </c:pt>
                <c:pt idx="22">
                  <c:v>-103.018240000001</c:v>
                </c:pt>
                <c:pt idx="23">
                  <c:v>-98.103039999999993</c:v>
                </c:pt>
                <c:pt idx="24">
                  <c:v>-93.187839999999994</c:v>
                </c:pt>
                <c:pt idx="25">
                  <c:v>-87.289600000001002</c:v>
                </c:pt>
                <c:pt idx="26">
                  <c:v>-82.374400000001003</c:v>
                </c:pt>
                <c:pt idx="27">
                  <c:v>-77.459200000001005</c:v>
                </c:pt>
                <c:pt idx="28">
                  <c:v>-71.560959999999994</c:v>
                </c:pt>
                <c:pt idx="29">
                  <c:v>-66.645759999999996</c:v>
                </c:pt>
                <c:pt idx="30">
                  <c:v>-61.730559999999997</c:v>
                </c:pt>
                <c:pt idx="31">
                  <c:v>-55.832320000001005</c:v>
                </c:pt>
                <c:pt idx="32">
                  <c:v>-49.934079999999994</c:v>
                </c:pt>
                <c:pt idx="33">
                  <c:v>-45.018879999999996</c:v>
                </c:pt>
                <c:pt idx="34">
                  <c:v>-40.103679999999997</c:v>
                </c:pt>
                <c:pt idx="35">
                  <c:v>-34.205440000001005</c:v>
                </c:pt>
                <c:pt idx="36">
                  <c:v>-29.290240000001006</c:v>
                </c:pt>
                <c:pt idx="37">
                  <c:v>-24.375040000001007</c:v>
                </c:pt>
                <c:pt idx="38">
                  <c:v>-18.476799999999997</c:v>
                </c:pt>
                <c:pt idx="39">
                  <c:v>-13.561599999999999</c:v>
                </c:pt>
                <c:pt idx="40">
                  <c:v>-8.6463999999999999</c:v>
                </c:pt>
                <c:pt idx="41">
                  <c:v>-2.7481600000010076</c:v>
                </c:pt>
                <c:pt idx="42">
                  <c:v>2.1670399999989911</c:v>
                </c:pt>
                <c:pt idx="43">
                  <c:v>8.0652800000000013</c:v>
                </c:pt>
                <c:pt idx="44">
                  <c:v>13.963519999998994</c:v>
                </c:pt>
                <c:pt idx="45">
                  <c:v>18.878719999998992</c:v>
                </c:pt>
                <c:pt idx="46">
                  <c:v>23.793920000000014</c:v>
                </c:pt>
                <c:pt idx="47">
                  <c:v>29.692160000000001</c:v>
                </c:pt>
                <c:pt idx="48">
                  <c:v>34.607359999999005</c:v>
                </c:pt>
                <c:pt idx="49">
                  <c:v>39.522559999998975</c:v>
                </c:pt>
                <c:pt idx="50">
                  <c:v>44.437760000000026</c:v>
                </c:pt>
                <c:pt idx="51">
                  <c:v>50.336000000000013</c:v>
                </c:pt>
                <c:pt idx="52">
                  <c:v>55.251199999999017</c:v>
                </c:pt>
                <c:pt idx="53">
                  <c:v>60.16640000000001</c:v>
                </c:pt>
                <c:pt idx="54">
                  <c:v>67.047680000000014</c:v>
                </c:pt>
                <c:pt idx="55">
                  <c:v>71.962879999999018</c:v>
                </c:pt>
                <c:pt idx="56">
                  <c:v>76.878080000000011</c:v>
                </c:pt>
                <c:pt idx="57">
                  <c:v>82.776319999998975</c:v>
                </c:pt>
                <c:pt idx="58">
                  <c:v>87.691520000000025</c:v>
                </c:pt>
                <c:pt idx="59">
                  <c:v>92.606719999998973</c:v>
                </c:pt>
                <c:pt idx="60">
                  <c:v>98.504959999999016</c:v>
                </c:pt>
                <c:pt idx="61">
                  <c:v>103.42016000000001</c:v>
                </c:pt>
                <c:pt idx="62">
                  <c:v>108.33535999999901</c:v>
                </c:pt>
                <c:pt idx="63">
                  <c:v>113.25056000000001</c:v>
                </c:pt>
                <c:pt idx="64">
                  <c:v>119.14879999999903</c:v>
                </c:pt>
                <c:pt idx="65">
                  <c:v>125.04703999999901</c:v>
                </c:pt>
                <c:pt idx="66">
                  <c:v>129.96224000000001</c:v>
                </c:pt>
                <c:pt idx="67">
                  <c:v>135.86047999999897</c:v>
                </c:pt>
                <c:pt idx="68">
                  <c:v>140.77568000000002</c:v>
                </c:pt>
                <c:pt idx="69">
                  <c:v>145.69087999999903</c:v>
                </c:pt>
                <c:pt idx="70">
                  <c:v>151.58911999999901</c:v>
                </c:pt>
                <c:pt idx="71">
                  <c:v>156.50432000000001</c:v>
                </c:pt>
                <c:pt idx="72">
                  <c:v>161.41951999999901</c:v>
                </c:pt>
                <c:pt idx="73">
                  <c:v>167.31776000000002</c:v>
                </c:pt>
                <c:pt idx="74">
                  <c:v>172.23295999999903</c:v>
                </c:pt>
                <c:pt idx="75">
                  <c:v>177.14816000000002</c:v>
                </c:pt>
                <c:pt idx="76">
                  <c:v>183.04640000000001</c:v>
                </c:pt>
                <c:pt idx="77">
                  <c:v>188.94463999999903</c:v>
                </c:pt>
                <c:pt idx="78">
                  <c:v>193.85984000000002</c:v>
                </c:pt>
                <c:pt idx="79">
                  <c:v>198.77503999999902</c:v>
                </c:pt>
                <c:pt idx="80">
                  <c:v>204.67327999999901</c:v>
                </c:pt>
                <c:pt idx="81">
                  <c:v>209.58848</c:v>
                </c:pt>
                <c:pt idx="82">
                  <c:v>214.50367999999901</c:v>
                </c:pt>
                <c:pt idx="83">
                  <c:v>220.40192000000002</c:v>
                </c:pt>
                <c:pt idx="84">
                  <c:v>225.31711999999902</c:v>
                </c:pt>
                <c:pt idx="85">
                  <c:v>230.23232000000002</c:v>
                </c:pt>
                <c:pt idx="86">
                  <c:v>237.11360000000002</c:v>
                </c:pt>
                <c:pt idx="87">
                  <c:v>242.02879999999902</c:v>
                </c:pt>
                <c:pt idx="88">
                  <c:v>246.94400000000002</c:v>
                </c:pt>
                <c:pt idx="89">
                  <c:v>252.84224</c:v>
                </c:pt>
                <c:pt idx="90">
                  <c:v>258.74047999999902</c:v>
                </c:pt>
                <c:pt idx="91">
                  <c:v>263.65568000000002</c:v>
                </c:pt>
                <c:pt idx="92">
                  <c:v>268.57087999999902</c:v>
                </c:pt>
                <c:pt idx="93">
                  <c:v>274.46911999999901</c:v>
                </c:pt>
                <c:pt idx="94">
                  <c:v>279.38432</c:v>
                </c:pt>
                <c:pt idx="95">
                  <c:v>284.29951999999901</c:v>
                </c:pt>
                <c:pt idx="96">
                  <c:v>290.19776000000002</c:v>
                </c:pt>
                <c:pt idx="97">
                  <c:v>296.096</c:v>
                </c:pt>
                <c:pt idx="98">
                  <c:v>301.01120000000003</c:v>
                </c:pt>
                <c:pt idx="99">
                  <c:v>306.90944000000002</c:v>
                </c:pt>
                <c:pt idx="100">
                  <c:v>311.82464000000004</c:v>
                </c:pt>
                <c:pt idx="101">
                  <c:v>316.73983999999905</c:v>
                </c:pt>
                <c:pt idx="102">
                  <c:v>322.63807999999904</c:v>
                </c:pt>
                <c:pt idx="103">
                  <c:v>327.55327999999895</c:v>
                </c:pt>
                <c:pt idx="104">
                  <c:v>332.46847999999898</c:v>
                </c:pt>
                <c:pt idx="105">
                  <c:v>337.38368000000003</c:v>
                </c:pt>
                <c:pt idx="106">
                  <c:v>343.28192000000001</c:v>
                </c:pt>
                <c:pt idx="107">
                  <c:v>348.19712000000004</c:v>
                </c:pt>
                <c:pt idx="108">
                  <c:v>354.09536000000003</c:v>
                </c:pt>
                <c:pt idx="109">
                  <c:v>359.99360000000001</c:v>
                </c:pt>
                <c:pt idx="110">
                  <c:v>364.90880000000004</c:v>
                </c:pt>
                <c:pt idx="111">
                  <c:v>369.82399999999905</c:v>
                </c:pt>
                <c:pt idx="112">
                  <c:v>375.72224000000006</c:v>
                </c:pt>
                <c:pt idx="113">
                  <c:v>380.63743999999895</c:v>
                </c:pt>
                <c:pt idx="114">
                  <c:v>385.55263999999897</c:v>
                </c:pt>
                <c:pt idx="115">
                  <c:v>391.45087999999896</c:v>
                </c:pt>
                <c:pt idx="116">
                  <c:v>396.36608000000001</c:v>
                </c:pt>
                <c:pt idx="117">
                  <c:v>401.28128000000004</c:v>
                </c:pt>
                <c:pt idx="118">
                  <c:v>406.19647999999904</c:v>
                </c:pt>
                <c:pt idx="119">
                  <c:v>413.07776000000001</c:v>
                </c:pt>
                <c:pt idx="120">
                  <c:v>417.99296000000004</c:v>
                </c:pt>
                <c:pt idx="121">
                  <c:v>422.90815999999904</c:v>
                </c:pt>
                <c:pt idx="122">
                  <c:v>428.80640000000005</c:v>
                </c:pt>
                <c:pt idx="123">
                  <c:v>433.72159999999894</c:v>
                </c:pt>
                <c:pt idx="124">
                  <c:v>438.63679999999897</c:v>
                </c:pt>
                <c:pt idx="125">
                  <c:v>444.53503999999896</c:v>
                </c:pt>
                <c:pt idx="126">
                  <c:v>449.45024000000001</c:v>
                </c:pt>
                <c:pt idx="127">
                  <c:v>454.36544000000004</c:v>
                </c:pt>
                <c:pt idx="128">
                  <c:v>460.26368000000002</c:v>
                </c:pt>
                <c:pt idx="129">
                  <c:v>465.17888000000005</c:v>
                </c:pt>
                <c:pt idx="130">
                  <c:v>471.07712000000004</c:v>
                </c:pt>
                <c:pt idx="131">
                  <c:v>475.99231999999904</c:v>
                </c:pt>
                <c:pt idx="132">
                  <c:v>481.89056000000005</c:v>
                </c:pt>
                <c:pt idx="133">
                  <c:v>486.80575999999905</c:v>
                </c:pt>
                <c:pt idx="134">
                  <c:v>491.72095999999897</c:v>
                </c:pt>
                <c:pt idx="135">
                  <c:v>497.61919999999895</c:v>
                </c:pt>
                <c:pt idx="136">
                  <c:v>502.53440000000001</c:v>
                </c:pt>
                <c:pt idx="137">
                  <c:v>507.44960000000003</c:v>
                </c:pt>
                <c:pt idx="138">
                  <c:v>513.34784000000002</c:v>
                </c:pt>
                <c:pt idx="139">
                  <c:v>519.24608000000001</c:v>
                </c:pt>
                <c:pt idx="140">
                  <c:v>524.16128000000003</c:v>
                </c:pt>
                <c:pt idx="141">
                  <c:v>531.04255999999896</c:v>
                </c:pt>
                <c:pt idx="142">
                  <c:v>535.95776000000001</c:v>
                </c:pt>
                <c:pt idx="143">
                  <c:v>540.87296000000003</c:v>
                </c:pt>
                <c:pt idx="144">
                  <c:v>546.77120000000002</c:v>
                </c:pt>
                <c:pt idx="145">
                  <c:v>551.68640000000005</c:v>
                </c:pt>
                <c:pt idx="146">
                  <c:v>556.60159999999905</c:v>
                </c:pt>
                <c:pt idx="147">
                  <c:v>561.51679999999897</c:v>
                </c:pt>
                <c:pt idx="148">
                  <c:v>567.41503999999895</c:v>
                </c:pt>
                <c:pt idx="149">
                  <c:v>572.33024</c:v>
                </c:pt>
                <c:pt idx="150">
                  <c:v>577.24544000000003</c:v>
                </c:pt>
                <c:pt idx="151">
                  <c:v>584.12671999999895</c:v>
                </c:pt>
                <c:pt idx="152">
                  <c:v>589.04192</c:v>
                </c:pt>
                <c:pt idx="153">
                  <c:v>593.95712000000003</c:v>
                </c:pt>
                <c:pt idx="154">
                  <c:v>599.85536000000002</c:v>
                </c:pt>
                <c:pt idx="155">
                  <c:v>604.77056000000005</c:v>
                </c:pt>
                <c:pt idx="156">
                  <c:v>609.68575999999905</c:v>
                </c:pt>
                <c:pt idx="157">
                  <c:v>615.58399999999904</c:v>
                </c:pt>
                <c:pt idx="158">
                  <c:v>620.49919999999895</c:v>
                </c:pt>
                <c:pt idx="159">
                  <c:v>625.4144</c:v>
                </c:pt>
                <c:pt idx="160">
                  <c:v>631.31263999999896</c:v>
                </c:pt>
                <c:pt idx="161">
                  <c:v>636.22784000000001</c:v>
                </c:pt>
                <c:pt idx="162">
                  <c:v>642.12608</c:v>
                </c:pt>
                <c:pt idx="163">
                  <c:v>647.04128000000003</c:v>
                </c:pt>
                <c:pt idx="164">
                  <c:v>652.93952000000002</c:v>
                </c:pt>
                <c:pt idx="165">
                  <c:v>657.85472000000004</c:v>
                </c:pt>
                <c:pt idx="166">
                  <c:v>662.76991999999905</c:v>
                </c:pt>
                <c:pt idx="167">
                  <c:v>668.66815999999903</c:v>
                </c:pt>
                <c:pt idx="168">
                  <c:v>673.58335999999895</c:v>
                </c:pt>
                <c:pt idx="169">
                  <c:v>678.49855999999897</c:v>
                </c:pt>
                <c:pt idx="170">
                  <c:v>684.39679999999896</c:v>
                </c:pt>
                <c:pt idx="171">
                  <c:v>689.31200000000001</c:v>
                </c:pt>
                <c:pt idx="172">
                  <c:v>694.22720000000004</c:v>
                </c:pt>
                <c:pt idx="173">
                  <c:v>700.12544000000003</c:v>
                </c:pt>
                <c:pt idx="174">
                  <c:v>706.02368000000001</c:v>
                </c:pt>
                <c:pt idx="175">
                  <c:v>710.93888000000004</c:v>
                </c:pt>
                <c:pt idx="176">
                  <c:v>715.85407999999904</c:v>
                </c:pt>
                <c:pt idx="177">
                  <c:v>721.75232000000005</c:v>
                </c:pt>
                <c:pt idx="178">
                  <c:v>726.66751999999894</c:v>
                </c:pt>
                <c:pt idx="179">
                  <c:v>731.58271999999897</c:v>
                </c:pt>
                <c:pt idx="180">
                  <c:v>737.48095999999896</c:v>
                </c:pt>
                <c:pt idx="181">
                  <c:v>742.39616000000001</c:v>
                </c:pt>
                <c:pt idx="182">
                  <c:v>747.31136000000004</c:v>
                </c:pt>
                <c:pt idx="183">
                  <c:v>753.20960000000002</c:v>
                </c:pt>
                <c:pt idx="184">
                  <c:v>759.10784000000001</c:v>
                </c:pt>
                <c:pt idx="185">
                  <c:v>764.02304000000004</c:v>
                </c:pt>
                <c:pt idx="186">
                  <c:v>769.92128000000002</c:v>
                </c:pt>
                <c:pt idx="187">
                  <c:v>774.83648000000005</c:v>
                </c:pt>
                <c:pt idx="188">
                  <c:v>779.75167999999906</c:v>
                </c:pt>
                <c:pt idx="189">
                  <c:v>784.66687999998999</c:v>
                </c:pt>
                <c:pt idx="190">
                  <c:v>790.56511999998997</c:v>
                </c:pt>
                <c:pt idx="191">
                  <c:v>795.48032000000001</c:v>
                </c:pt>
                <c:pt idx="192">
                  <c:v>800.39552000000003</c:v>
                </c:pt>
                <c:pt idx="193">
                  <c:v>806.29376000000002</c:v>
                </c:pt>
                <c:pt idx="194">
                  <c:v>811.20895999998993</c:v>
                </c:pt>
                <c:pt idx="195">
                  <c:v>817.10719999998992</c:v>
                </c:pt>
                <c:pt idx="196">
                  <c:v>823.0054399999899</c:v>
                </c:pt>
                <c:pt idx="197">
                  <c:v>827.92064000000005</c:v>
                </c:pt>
                <c:pt idx="198">
                  <c:v>832.83583999998996</c:v>
                </c:pt>
                <c:pt idx="199">
                  <c:v>838.73407999998994</c:v>
                </c:pt>
                <c:pt idx="200">
                  <c:v>843.64928000000009</c:v>
                </c:pt>
                <c:pt idx="201">
                  <c:v>848.56448</c:v>
                </c:pt>
                <c:pt idx="202">
                  <c:v>853.47967999998991</c:v>
                </c:pt>
                <c:pt idx="203">
                  <c:v>859.3779199999899</c:v>
                </c:pt>
                <c:pt idx="204">
                  <c:v>864.29312000000004</c:v>
                </c:pt>
                <c:pt idx="205">
                  <c:v>869.20831999998995</c:v>
                </c:pt>
                <c:pt idx="206">
                  <c:v>876.08960000000002</c:v>
                </c:pt>
                <c:pt idx="207">
                  <c:v>881.00479999998993</c:v>
                </c:pt>
                <c:pt idx="208">
                  <c:v>885.92000000000007</c:v>
                </c:pt>
                <c:pt idx="209">
                  <c:v>891.81824000000006</c:v>
                </c:pt>
                <c:pt idx="210">
                  <c:v>896.73343999998997</c:v>
                </c:pt>
                <c:pt idx="211">
                  <c:v>901.64863999999011</c:v>
                </c:pt>
                <c:pt idx="212">
                  <c:v>907.5468800000001</c:v>
                </c:pt>
                <c:pt idx="213">
                  <c:v>912.46208000000001</c:v>
                </c:pt>
                <c:pt idx="214">
                  <c:v>917.37727999998992</c:v>
                </c:pt>
                <c:pt idx="215">
                  <c:v>922.29248000000007</c:v>
                </c:pt>
                <c:pt idx="216">
                  <c:v>928.19072000000006</c:v>
                </c:pt>
                <c:pt idx="217">
                  <c:v>934.08896000000004</c:v>
                </c:pt>
                <c:pt idx="218">
                  <c:v>939.00415999998995</c:v>
                </c:pt>
                <c:pt idx="219">
                  <c:v>944.90239999998994</c:v>
                </c:pt>
                <c:pt idx="220">
                  <c:v>949.81760000000008</c:v>
                </c:pt>
                <c:pt idx="221">
                  <c:v>954.73279999998999</c:v>
                </c:pt>
                <c:pt idx="222">
                  <c:v>960.63103999998998</c:v>
                </c:pt>
                <c:pt idx="223">
                  <c:v>965.54623999998989</c:v>
                </c:pt>
                <c:pt idx="224">
                  <c:v>970.46144000000004</c:v>
                </c:pt>
                <c:pt idx="225">
                  <c:v>976.35968000000003</c:v>
                </c:pt>
                <c:pt idx="226">
                  <c:v>981.27487999998993</c:v>
                </c:pt>
                <c:pt idx="227">
                  <c:v>986.19008000000008</c:v>
                </c:pt>
                <c:pt idx="228">
                  <c:v>992.08832000000007</c:v>
                </c:pt>
                <c:pt idx="229">
                  <c:v>997.98656000000005</c:v>
                </c:pt>
                <c:pt idx="230">
                  <c:v>1002.90175999999</c:v>
                </c:pt>
                <c:pt idx="231">
                  <c:v>1007.8169600000001</c:v>
                </c:pt>
                <c:pt idx="232">
                  <c:v>1013.7152000000001</c:v>
                </c:pt>
                <c:pt idx="233">
                  <c:v>1018.6304</c:v>
                </c:pt>
                <c:pt idx="234">
                  <c:v>1023.5455999999899</c:v>
                </c:pt>
                <c:pt idx="235">
                  <c:v>1029.4438399999899</c:v>
                </c:pt>
                <c:pt idx="236">
                  <c:v>1035.3420799999899</c:v>
                </c:pt>
                <c:pt idx="237">
                  <c:v>1040.25728</c:v>
                </c:pt>
                <c:pt idx="238">
                  <c:v>1046.15552</c:v>
                </c:pt>
                <c:pt idx="239">
                  <c:v>1052.05376</c:v>
                </c:pt>
                <c:pt idx="240">
                  <c:v>1056.9689599999899</c:v>
                </c:pt>
                <c:pt idx="241">
                  <c:v>1062.8671999999899</c:v>
                </c:pt>
                <c:pt idx="242">
                  <c:v>1067.7824000000001</c:v>
                </c:pt>
                <c:pt idx="243">
                  <c:v>1072.69759999999</c:v>
                </c:pt>
                <c:pt idx="244">
                  <c:v>1077.6128000000001</c:v>
                </c:pt>
                <c:pt idx="245">
                  <c:v>1083.5110400000001</c:v>
                </c:pt>
                <c:pt idx="246">
                  <c:v>1088.42624</c:v>
                </c:pt>
                <c:pt idx="247">
                  <c:v>1093.3414399999899</c:v>
                </c:pt>
                <c:pt idx="248">
                  <c:v>1099.2396799999899</c:v>
                </c:pt>
                <c:pt idx="249">
                  <c:v>1104.15488</c:v>
                </c:pt>
                <c:pt idx="250">
                  <c:v>1110.05312</c:v>
                </c:pt>
                <c:pt idx="251">
                  <c:v>1115.95136</c:v>
                </c:pt>
                <c:pt idx="252">
                  <c:v>1120.8665599999899</c:v>
                </c:pt>
                <c:pt idx="253">
                  <c:v>1125.7817600000001</c:v>
                </c:pt>
                <c:pt idx="254">
                  <c:v>1131.68</c:v>
                </c:pt>
                <c:pt idx="255">
                  <c:v>1136.59519999999</c:v>
                </c:pt>
                <c:pt idx="256">
                  <c:v>1141.5103999999901</c:v>
                </c:pt>
                <c:pt idx="257">
                  <c:v>1146.4256</c:v>
                </c:pt>
                <c:pt idx="258">
                  <c:v>1152.32384</c:v>
                </c:pt>
                <c:pt idx="259">
                  <c:v>1157.2390399999899</c:v>
                </c:pt>
                <c:pt idx="260">
                  <c:v>1162.1542400000001</c:v>
                </c:pt>
                <c:pt idx="261">
                  <c:v>1169.0355199999899</c:v>
                </c:pt>
                <c:pt idx="262">
                  <c:v>1173.95072</c:v>
                </c:pt>
                <c:pt idx="263">
                  <c:v>1178.86591999999</c:v>
                </c:pt>
                <c:pt idx="264">
                  <c:v>1184.7641599999899</c:v>
                </c:pt>
                <c:pt idx="265">
                  <c:v>1189.6793600000001</c:v>
                </c:pt>
                <c:pt idx="266">
                  <c:v>1194.59456</c:v>
                </c:pt>
                <c:pt idx="267">
                  <c:v>1200.49279999999</c:v>
                </c:pt>
                <c:pt idx="268">
                  <c:v>1205.4079999999899</c:v>
                </c:pt>
                <c:pt idx="269">
                  <c:v>1210.3232</c:v>
                </c:pt>
                <c:pt idx="270">
                  <c:v>1215.23839999999</c:v>
                </c:pt>
                <c:pt idx="271">
                  <c:v>1222.11968</c:v>
                </c:pt>
                <c:pt idx="272">
                  <c:v>1227.0348799999899</c:v>
                </c:pt>
                <c:pt idx="273">
                  <c:v>1231.9500800000001</c:v>
                </c:pt>
                <c:pt idx="274">
                  <c:v>1237.8483200000001</c:v>
                </c:pt>
                <c:pt idx="275">
                  <c:v>1242.76351999999</c:v>
                </c:pt>
                <c:pt idx="276">
                  <c:v>1247.6787200000001</c:v>
                </c:pt>
                <c:pt idx="277">
                  <c:v>1253.5769600000001</c:v>
                </c:pt>
                <c:pt idx="278">
                  <c:v>1258.49216</c:v>
                </c:pt>
                <c:pt idx="279">
                  <c:v>1263.4073599999899</c:v>
                </c:pt>
                <c:pt idx="280">
                  <c:v>1269.3055999999899</c:v>
                </c:pt>
                <c:pt idx="281">
                  <c:v>1274.2208000000001</c:v>
                </c:pt>
                <c:pt idx="282">
                  <c:v>1280.11904</c:v>
                </c:pt>
                <c:pt idx="283">
                  <c:v>1286.01728</c:v>
                </c:pt>
                <c:pt idx="284">
                  <c:v>1290.9324799999899</c:v>
                </c:pt>
                <c:pt idx="285">
                  <c:v>1295.8476800000001</c:v>
                </c:pt>
                <c:pt idx="286">
                  <c:v>1300.76287999999</c:v>
                </c:pt>
                <c:pt idx="287">
                  <c:v>1306.66111999999</c:v>
                </c:pt>
                <c:pt idx="288">
                  <c:v>1311.5763199999899</c:v>
                </c:pt>
                <c:pt idx="289">
                  <c:v>1316.49152</c:v>
                </c:pt>
                <c:pt idx="290">
                  <c:v>1321.4067199999899</c:v>
                </c:pt>
                <c:pt idx="291">
                  <c:v>1327.3049599999899</c:v>
                </c:pt>
                <c:pt idx="292">
                  <c:v>1332.2201600000001</c:v>
                </c:pt>
                <c:pt idx="293">
                  <c:v>1339.1014399999899</c:v>
                </c:pt>
                <c:pt idx="294">
                  <c:v>1344.0166400000001</c:v>
                </c:pt>
                <c:pt idx="295">
                  <c:v>1348.93183999999</c:v>
                </c:pt>
                <c:pt idx="296">
                  <c:v>1354.8300799999899</c:v>
                </c:pt>
                <c:pt idx="297">
                  <c:v>1359.7452800000001</c:v>
                </c:pt>
                <c:pt idx="298">
                  <c:v>1364.66048</c:v>
                </c:pt>
                <c:pt idx="299">
                  <c:v>1369.5756799999899</c:v>
                </c:pt>
                <c:pt idx="300">
                  <c:v>1375.4739199999899</c:v>
                </c:pt>
                <c:pt idx="301">
                  <c:v>1380.38912</c:v>
                </c:pt>
                <c:pt idx="302">
                  <c:v>1385.30431999999</c:v>
                </c:pt>
                <c:pt idx="303">
                  <c:v>1391.2025599999899</c:v>
                </c:pt>
                <c:pt idx="304">
                  <c:v>1397.1007999999899</c:v>
                </c:pt>
                <c:pt idx="305">
                  <c:v>1402.0160000000001</c:v>
                </c:pt>
                <c:pt idx="306">
                  <c:v>1407.9142400000001</c:v>
                </c:pt>
                <c:pt idx="307">
                  <c:v>1412.82943999999</c:v>
                </c:pt>
                <c:pt idx="308">
                  <c:v>1417.7446399999901</c:v>
                </c:pt>
                <c:pt idx="309">
                  <c:v>1423.6428800000001</c:v>
                </c:pt>
                <c:pt idx="310">
                  <c:v>1428.55808</c:v>
                </c:pt>
              </c:numCache>
            </c:numRef>
          </c:xVal>
          <c:yVal>
            <c:numRef>
              <c:f>'Z:\local\4_Work\19_nouvelle_configuration\configurationV0_430mm_700gNDE\Problèmes\Comparaison_Resu_3_modélisationsME\[20181031.xlsx]Temperature'!$C$3:$C$313</c:f>
              <c:numCache>
                <c:formatCode>General</c:formatCode>
                <c:ptCount val="311"/>
                <c:pt idx="0">
                  <c:v>17.782724000000002</c:v>
                </c:pt>
                <c:pt idx="1">
                  <c:v>18.113645000000002</c:v>
                </c:pt>
                <c:pt idx="2">
                  <c:v>18.747430000000001</c:v>
                </c:pt>
                <c:pt idx="3">
                  <c:v>19.35772</c:v>
                </c:pt>
                <c:pt idx="4">
                  <c:v>20.759640000000001</c:v>
                </c:pt>
                <c:pt idx="5">
                  <c:v>23.078675</c:v>
                </c:pt>
                <c:pt idx="6">
                  <c:v>25.423645</c:v>
                </c:pt>
                <c:pt idx="7">
                  <c:v>27.493925000000001</c:v>
                </c:pt>
                <c:pt idx="8">
                  <c:v>29.264206000000001</c:v>
                </c:pt>
                <c:pt idx="9">
                  <c:v>31.4642149999999</c:v>
                </c:pt>
                <c:pt idx="10">
                  <c:v>34.0667639999999</c:v>
                </c:pt>
                <c:pt idx="11">
                  <c:v>37.076289000000003</c:v>
                </c:pt>
                <c:pt idx="12">
                  <c:v>41.240209</c:v>
                </c:pt>
                <c:pt idx="13">
                  <c:v>44.805636999999898</c:v>
                </c:pt>
                <c:pt idx="14">
                  <c:v>47.455571999999897</c:v>
                </c:pt>
                <c:pt idx="15">
                  <c:v>50.166294000000001</c:v>
                </c:pt>
                <c:pt idx="16">
                  <c:v>51.7592339999999</c:v>
                </c:pt>
                <c:pt idx="17">
                  <c:v>53.104478</c:v>
                </c:pt>
                <c:pt idx="18">
                  <c:v>54.406275999999899</c:v>
                </c:pt>
                <c:pt idx="19">
                  <c:v>55.125160999999899</c:v>
                </c:pt>
                <c:pt idx="20">
                  <c:v>55.735404000000003</c:v>
                </c:pt>
                <c:pt idx="21">
                  <c:v>56.313057999999899</c:v>
                </c:pt>
                <c:pt idx="22">
                  <c:v>56.934220000000003</c:v>
                </c:pt>
                <c:pt idx="23">
                  <c:v>57.285587999999898</c:v>
                </c:pt>
                <c:pt idx="24">
                  <c:v>57.641722000000001</c:v>
                </c:pt>
                <c:pt idx="25">
                  <c:v>58.031713000000003</c:v>
                </c:pt>
                <c:pt idx="26">
                  <c:v>58.410024999999898</c:v>
                </c:pt>
                <c:pt idx="27">
                  <c:v>58.650041000000002</c:v>
                </c:pt>
                <c:pt idx="28">
                  <c:v>59.036541999999898</c:v>
                </c:pt>
                <c:pt idx="29">
                  <c:v>59.266564000000002</c:v>
                </c:pt>
                <c:pt idx="30">
                  <c:v>59.464432000000002</c:v>
                </c:pt>
                <c:pt idx="31">
                  <c:v>59.734155999999899</c:v>
                </c:pt>
                <c:pt idx="32">
                  <c:v>59.975206999999898</c:v>
                </c:pt>
                <c:pt idx="33">
                  <c:v>60.115138000000002</c:v>
                </c:pt>
                <c:pt idx="34">
                  <c:v>60.157725999999897</c:v>
                </c:pt>
                <c:pt idx="35">
                  <c:v>60.405565000000003</c:v>
                </c:pt>
                <c:pt idx="36">
                  <c:v>60.494019000000002</c:v>
                </c:pt>
                <c:pt idx="37">
                  <c:v>60.652110999999898</c:v>
                </c:pt>
                <c:pt idx="38">
                  <c:v>60.827396999999898</c:v>
                </c:pt>
                <c:pt idx="39">
                  <c:v>60.957391999999899</c:v>
                </c:pt>
                <c:pt idx="40">
                  <c:v>61.083477000000002</c:v>
                </c:pt>
                <c:pt idx="41">
                  <c:v>61.241039999999899</c:v>
                </c:pt>
                <c:pt idx="42">
                  <c:v>61.340474999999898</c:v>
                </c:pt>
                <c:pt idx="43">
                  <c:v>61.484237999999898</c:v>
                </c:pt>
                <c:pt idx="44">
                  <c:v>61.658963999999898</c:v>
                </c:pt>
                <c:pt idx="45">
                  <c:v>61.497340000000001</c:v>
                </c:pt>
                <c:pt idx="46">
                  <c:v>61.470379999999899</c:v>
                </c:pt>
                <c:pt idx="47">
                  <c:v>61.528365999999899</c:v>
                </c:pt>
                <c:pt idx="48">
                  <c:v>61.6916399999999</c:v>
                </c:pt>
                <c:pt idx="49">
                  <c:v>61.855595000000001</c:v>
                </c:pt>
                <c:pt idx="50">
                  <c:v>61.815271000000003</c:v>
                </c:pt>
                <c:pt idx="51">
                  <c:v>61.828043000000001</c:v>
                </c:pt>
                <c:pt idx="52">
                  <c:v>61.553345</c:v>
                </c:pt>
                <c:pt idx="53">
                  <c:v>61.450740000000003</c:v>
                </c:pt>
                <c:pt idx="54">
                  <c:v>61.354533000000004</c:v>
                </c:pt>
                <c:pt idx="55">
                  <c:v>61.241407000000002</c:v>
                </c:pt>
                <c:pt idx="56">
                  <c:v>61.2240549999999</c:v>
                </c:pt>
                <c:pt idx="57">
                  <c:v>61.322482999999899</c:v>
                </c:pt>
                <c:pt idx="58">
                  <c:v>61.2473209999999</c:v>
                </c:pt>
                <c:pt idx="59">
                  <c:v>61.476726999999897</c:v>
                </c:pt>
                <c:pt idx="60">
                  <c:v>61.281506</c:v>
                </c:pt>
                <c:pt idx="61">
                  <c:v>61.4343539999999</c:v>
                </c:pt>
                <c:pt idx="62">
                  <c:v>61.4891199999999</c:v>
                </c:pt>
                <c:pt idx="63">
                  <c:v>61.560490999999899</c:v>
                </c:pt>
                <c:pt idx="64">
                  <c:v>61.354103000000002</c:v>
                </c:pt>
                <c:pt idx="65">
                  <c:v>61.530183999999899</c:v>
                </c:pt>
                <c:pt idx="66">
                  <c:v>61.430238000000003</c:v>
                </c:pt>
                <c:pt idx="67">
                  <c:v>61.536800999999897</c:v>
                </c:pt>
                <c:pt idx="68">
                  <c:v>61.492468000000002</c:v>
                </c:pt>
                <c:pt idx="69">
                  <c:v>61.577852999999898</c:v>
                </c:pt>
                <c:pt idx="70">
                  <c:v>61.707147999999897</c:v>
                </c:pt>
                <c:pt idx="71">
                  <c:v>61.867213999999898</c:v>
                </c:pt>
                <c:pt idx="72">
                  <c:v>61.817157000000002</c:v>
                </c:pt>
                <c:pt idx="73">
                  <c:v>61.801175000000001</c:v>
                </c:pt>
                <c:pt idx="74">
                  <c:v>61.8538339999999</c:v>
                </c:pt>
                <c:pt idx="75">
                  <c:v>61.990302999999898</c:v>
                </c:pt>
                <c:pt idx="76">
                  <c:v>62.001260000000002</c:v>
                </c:pt>
                <c:pt idx="77">
                  <c:v>62.188968000000003</c:v>
                </c:pt>
                <c:pt idx="78">
                  <c:v>62.129075999999898</c:v>
                </c:pt>
                <c:pt idx="79">
                  <c:v>62.289433000000002</c:v>
                </c:pt>
                <c:pt idx="80">
                  <c:v>62.190007000000001</c:v>
                </c:pt>
                <c:pt idx="81">
                  <c:v>62.427228999999897</c:v>
                </c:pt>
                <c:pt idx="82">
                  <c:v>62.517093000000003</c:v>
                </c:pt>
                <c:pt idx="83">
                  <c:v>62.570878</c:v>
                </c:pt>
                <c:pt idx="84">
                  <c:v>62.670805999999899</c:v>
                </c:pt>
                <c:pt idx="85">
                  <c:v>62.5908459999999</c:v>
                </c:pt>
                <c:pt idx="86">
                  <c:v>62.639094</c:v>
                </c:pt>
                <c:pt idx="87">
                  <c:v>62.672313000000003</c:v>
                </c:pt>
                <c:pt idx="88">
                  <c:v>62.849238999999898</c:v>
                </c:pt>
                <c:pt idx="89">
                  <c:v>62.7931039999999</c:v>
                </c:pt>
                <c:pt idx="90">
                  <c:v>62.969954999999899</c:v>
                </c:pt>
                <c:pt idx="91">
                  <c:v>63.081119000000001</c:v>
                </c:pt>
                <c:pt idx="92">
                  <c:v>63.2255269999999</c:v>
                </c:pt>
                <c:pt idx="93">
                  <c:v>63.279553999999898</c:v>
                </c:pt>
                <c:pt idx="94">
                  <c:v>63.520238999999897</c:v>
                </c:pt>
                <c:pt idx="95">
                  <c:v>63.380878000000003</c:v>
                </c:pt>
                <c:pt idx="96">
                  <c:v>63.344479999999898</c:v>
                </c:pt>
                <c:pt idx="97">
                  <c:v>63.487112000000003</c:v>
                </c:pt>
                <c:pt idx="98">
                  <c:v>63.522443000000003</c:v>
                </c:pt>
                <c:pt idx="99">
                  <c:v>63.567037999999897</c:v>
                </c:pt>
                <c:pt idx="100">
                  <c:v>63.640838000000002</c:v>
                </c:pt>
                <c:pt idx="101">
                  <c:v>63.839050999999898</c:v>
                </c:pt>
                <c:pt idx="102">
                  <c:v>63.691251999999899</c:v>
                </c:pt>
                <c:pt idx="103">
                  <c:v>63.778388999999898</c:v>
                </c:pt>
                <c:pt idx="104">
                  <c:v>64.007120999999898</c:v>
                </c:pt>
                <c:pt idx="105">
                  <c:v>63.892752000000002</c:v>
                </c:pt>
                <c:pt idx="106">
                  <c:v>63.888812000000001</c:v>
                </c:pt>
                <c:pt idx="107">
                  <c:v>63.903855999999898</c:v>
                </c:pt>
                <c:pt idx="108">
                  <c:v>64.024556000000004</c:v>
                </c:pt>
                <c:pt idx="109">
                  <c:v>64.068945999999897</c:v>
                </c:pt>
                <c:pt idx="110">
                  <c:v>64.282252999999898</c:v>
                </c:pt>
                <c:pt idx="111">
                  <c:v>64.130595999999898</c:v>
                </c:pt>
                <c:pt idx="112">
                  <c:v>64.244431000000006</c:v>
                </c:pt>
                <c:pt idx="113">
                  <c:v>64.354712000000006</c:v>
                </c:pt>
                <c:pt idx="114">
                  <c:v>64.431021000000001</c:v>
                </c:pt>
                <c:pt idx="115">
                  <c:v>64.427041000000003</c:v>
                </c:pt>
                <c:pt idx="116">
                  <c:v>64.498687000000004</c:v>
                </c:pt>
                <c:pt idx="117">
                  <c:v>64.5047619999999</c:v>
                </c:pt>
                <c:pt idx="118">
                  <c:v>64.464600000000004</c:v>
                </c:pt>
                <c:pt idx="119">
                  <c:v>64.552627999999899</c:v>
                </c:pt>
                <c:pt idx="120">
                  <c:v>64.709711999999897</c:v>
                </c:pt>
                <c:pt idx="121">
                  <c:v>64.774032000000005</c:v>
                </c:pt>
                <c:pt idx="122">
                  <c:v>64.672510000000003</c:v>
                </c:pt>
                <c:pt idx="123">
                  <c:v>64.831975999999898</c:v>
                </c:pt>
                <c:pt idx="124">
                  <c:v>64.858867000000004</c:v>
                </c:pt>
                <c:pt idx="125">
                  <c:v>64.855569000000003</c:v>
                </c:pt>
                <c:pt idx="126">
                  <c:v>64.897176000000002</c:v>
                </c:pt>
                <c:pt idx="127">
                  <c:v>64.913126000000005</c:v>
                </c:pt>
                <c:pt idx="128">
                  <c:v>64.979123999999899</c:v>
                </c:pt>
                <c:pt idx="129">
                  <c:v>64.999831999999898</c:v>
                </c:pt>
                <c:pt idx="130">
                  <c:v>65.060469999999896</c:v>
                </c:pt>
                <c:pt idx="131">
                  <c:v>65.120165999999898</c:v>
                </c:pt>
                <c:pt idx="132">
                  <c:v>65.113045999999898</c:v>
                </c:pt>
                <c:pt idx="133">
                  <c:v>65.133005999999895</c:v>
                </c:pt>
                <c:pt idx="134">
                  <c:v>65.304631999999899</c:v>
                </c:pt>
                <c:pt idx="135">
                  <c:v>65.381040999999897</c:v>
                </c:pt>
                <c:pt idx="136">
                  <c:v>65.296752999999896</c:v>
                </c:pt>
                <c:pt idx="137">
                  <c:v>65.403898999999896</c:v>
                </c:pt>
                <c:pt idx="138">
                  <c:v>65.277000999999899</c:v>
                </c:pt>
                <c:pt idx="139">
                  <c:v>65.336419000000006</c:v>
                </c:pt>
                <c:pt idx="140">
                  <c:v>65.377287999999893</c:v>
                </c:pt>
                <c:pt idx="141">
                  <c:v>65.476282999999896</c:v>
                </c:pt>
                <c:pt idx="142">
                  <c:v>65.523354999999896</c:v>
                </c:pt>
                <c:pt idx="143">
                  <c:v>65.590001999999899</c:v>
                </c:pt>
                <c:pt idx="144">
                  <c:v>65.548316999999898</c:v>
                </c:pt>
                <c:pt idx="145">
                  <c:v>65.527277999999896</c:v>
                </c:pt>
                <c:pt idx="146">
                  <c:v>65.629412000000002</c:v>
                </c:pt>
                <c:pt idx="147">
                  <c:v>65.6389309999999</c:v>
                </c:pt>
                <c:pt idx="148">
                  <c:v>65.661157000000003</c:v>
                </c:pt>
                <c:pt idx="149">
                  <c:v>65.856765999999894</c:v>
                </c:pt>
                <c:pt idx="150">
                  <c:v>65.758331999999896</c:v>
                </c:pt>
                <c:pt idx="151">
                  <c:v>65.807501000000002</c:v>
                </c:pt>
                <c:pt idx="152">
                  <c:v>65.831087999999895</c:v>
                </c:pt>
                <c:pt idx="153">
                  <c:v>65.879885000000002</c:v>
                </c:pt>
                <c:pt idx="154">
                  <c:v>65.923822999999899</c:v>
                </c:pt>
                <c:pt idx="155">
                  <c:v>65.8812309999999</c:v>
                </c:pt>
                <c:pt idx="156">
                  <c:v>65.819265999999899</c:v>
                </c:pt>
                <c:pt idx="157">
                  <c:v>65.889887000000002</c:v>
                </c:pt>
                <c:pt idx="158">
                  <c:v>65.8998109999999</c:v>
                </c:pt>
                <c:pt idx="159">
                  <c:v>65.995559</c:v>
                </c:pt>
                <c:pt idx="160">
                  <c:v>66.1712559999999</c:v>
                </c:pt>
                <c:pt idx="161">
                  <c:v>66.148054000000002</c:v>
                </c:pt>
                <c:pt idx="162">
                  <c:v>66.023437000000001</c:v>
                </c:pt>
                <c:pt idx="163">
                  <c:v>66.139843999999897</c:v>
                </c:pt>
                <c:pt idx="164">
                  <c:v>66.199633000000006</c:v>
                </c:pt>
                <c:pt idx="165">
                  <c:v>66.145008000000004</c:v>
                </c:pt>
                <c:pt idx="166">
                  <c:v>66.192789000000005</c:v>
                </c:pt>
                <c:pt idx="167">
                  <c:v>66.239553999999899</c:v>
                </c:pt>
                <c:pt idx="168">
                  <c:v>66.2158569999999</c:v>
                </c:pt>
                <c:pt idx="169">
                  <c:v>66.386579999999896</c:v>
                </c:pt>
                <c:pt idx="170">
                  <c:v>66.351425000000006</c:v>
                </c:pt>
                <c:pt idx="171">
                  <c:v>66.473065000000005</c:v>
                </c:pt>
                <c:pt idx="172">
                  <c:v>66.473637999999895</c:v>
                </c:pt>
                <c:pt idx="173">
                  <c:v>66.345832999999899</c:v>
                </c:pt>
                <c:pt idx="174">
                  <c:v>66.6251579999999</c:v>
                </c:pt>
                <c:pt idx="175">
                  <c:v>66.523402000000004</c:v>
                </c:pt>
                <c:pt idx="176">
                  <c:v>66.541435000000007</c:v>
                </c:pt>
                <c:pt idx="177">
                  <c:v>66.595933000000002</c:v>
                </c:pt>
                <c:pt idx="178">
                  <c:v>66.509523000000002</c:v>
                </c:pt>
                <c:pt idx="179">
                  <c:v>66.621578999999898</c:v>
                </c:pt>
                <c:pt idx="180">
                  <c:v>66.696853000000004</c:v>
                </c:pt>
                <c:pt idx="181">
                  <c:v>66.661696000000006</c:v>
                </c:pt>
                <c:pt idx="182">
                  <c:v>66.7308459999999</c:v>
                </c:pt>
                <c:pt idx="183">
                  <c:v>66.730618000000007</c:v>
                </c:pt>
                <c:pt idx="184">
                  <c:v>66.767627000000005</c:v>
                </c:pt>
                <c:pt idx="185">
                  <c:v>66.770296000000002</c:v>
                </c:pt>
                <c:pt idx="186">
                  <c:v>66.868950999999896</c:v>
                </c:pt>
                <c:pt idx="187">
                  <c:v>66.839980999999895</c:v>
                </c:pt>
                <c:pt idx="188">
                  <c:v>66.859510999999898</c:v>
                </c:pt>
                <c:pt idx="189">
                  <c:v>66.919443999999899</c:v>
                </c:pt>
                <c:pt idx="190">
                  <c:v>66.927976000000001</c:v>
                </c:pt>
                <c:pt idx="191">
                  <c:v>66.942347999999896</c:v>
                </c:pt>
                <c:pt idx="192">
                  <c:v>66.951733000000004</c:v>
                </c:pt>
                <c:pt idx="193">
                  <c:v>67.037203000000005</c:v>
                </c:pt>
                <c:pt idx="194">
                  <c:v>67.060461000000004</c:v>
                </c:pt>
                <c:pt idx="195">
                  <c:v>66.969468000000006</c:v>
                </c:pt>
                <c:pt idx="196">
                  <c:v>67.052870999999897</c:v>
                </c:pt>
                <c:pt idx="197">
                  <c:v>66.920291000000006</c:v>
                </c:pt>
                <c:pt idx="198">
                  <c:v>67.077344999999895</c:v>
                </c:pt>
                <c:pt idx="199">
                  <c:v>67.092699999999894</c:v>
                </c:pt>
                <c:pt idx="200">
                  <c:v>67.075620000000001</c:v>
                </c:pt>
                <c:pt idx="201">
                  <c:v>67.0809449999999</c:v>
                </c:pt>
                <c:pt idx="202">
                  <c:v>67.101388</c:v>
                </c:pt>
                <c:pt idx="203">
                  <c:v>67.208956999999899</c:v>
                </c:pt>
                <c:pt idx="204">
                  <c:v>67.163131000000007</c:v>
                </c:pt>
                <c:pt idx="205">
                  <c:v>67.156357999999898</c:v>
                </c:pt>
                <c:pt idx="206">
                  <c:v>67.225442999999899</c:v>
                </c:pt>
                <c:pt idx="207">
                  <c:v>67.162045000000006</c:v>
                </c:pt>
                <c:pt idx="208">
                  <c:v>67.201195999999896</c:v>
                </c:pt>
                <c:pt idx="209">
                  <c:v>67.268936999999895</c:v>
                </c:pt>
                <c:pt idx="210">
                  <c:v>67.163408000000004</c:v>
                </c:pt>
                <c:pt idx="211">
                  <c:v>67.318177000000006</c:v>
                </c:pt>
                <c:pt idx="212">
                  <c:v>67.317021999999895</c:v>
                </c:pt>
                <c:pt idx="213">
                  <c:v>67.390950000000004</c:v>
                </c:pt>
                <c:pt idx="214">
                  <c:v>67.348050999999899</c:v>
                </c:pt>
                <c:pt idx="215">
                  <c:v>67.337005000000005</c:v>
                </c:pt>
                <c:pt idx="216">
                  <c:v>67.305763999999897</c:v>
                </c:pt>
                <c:pt idx="217">
                  <c:v>67.331092999999896</c:v>
                </c:pt>
                <c:pt idx="218">
                  <c:v>67.347350000000006</c:v>
                </c:pt>
                <c:pt idx="219">
                  <c:v>67.458239000000006</c:v>
                </c:pt>
                <c:pt idx="220">
                  <c:v>67.509848000000005</c:v>
                </c:pt>
                <c:pt idx="221">
                  <c:v>67.4239239999999</c:v>
                </c:pt>
                <c:pt idx="222">
                  <c:v>67.542837000000006</c:v>
                </c:pt>
                <c:pt idx="223">
                  <c:v>67.569294999999897</c:v>
                </c:pt>
                <c:pt idx="224">
                  <c:v>67.531745999999899</c:v>
                </c:pt>
                <c:pt idx="225">
                  <c:v>67.538131000000007</c:v>
                </c:pt>
                <c:pt idx="226">
                  <c:v>67.517000999999894</c:v>
                </c:pt>
                <c:pt idx="227">
                  <c:v>67.675747000000001</c:v>
                </c:pt>
                <c:pt idx="228">
                  <c:v>67.563177999999894</c:v>
                </c:pt>
                <c:pt idx="229">
                  <c:v>67.527477000000005</c:v>
                </c:pt>
                <c:pt idx="230">
                  <c:v>67.626874999999899</c:v>
                </c:pt>
                <c:pt idx="231">
                  <c:v>67.642865999999898</c:v>
                </c:pt>
                <c:pt idx="232">
                  <c:v>67.594893999999897</c:v>
                </c:pt>
                <c:pt idx="233">
                  <c:v>67.569736000000006</c:v>
                </c:pt>
                <c:pt idx="234">
                  <c:v>67.733967000000007</c:v>
                </c:pt>
                <c:pt idx="235">
                  <c:v>67.679338000000001</c:v>
                </c:pt>
                <c:pt idx="236">
                  <c:v>67.787161999999896</c:v>
                </c:pt>
                <c:pt idx="237">
                  <c:v>67.668791999999897</c:v>
                </c:pt>
                <c:pt idx="238">
                  <c:v>67.7169939999999</c:v>
                </c:pt>
                <c:pt idx="239">
                  <c:v>67.763863999999899</c:v>
                </c:pt>
                <c:pt idx="240">
                  <c:v>67.701901000000007</c:v>
                </c:pt>
                <c:pt idx="241">
                  <c:v>67.682569999999899</c:v>
                </c:pt>
                <c:pt idx="242">
                  <c:v>67.788025000000005</c:v>
                </c:pt>
                <c:pt idx="243">
                  <c:v>67.803228000000004</c:v>
                </c:pt>
                <c:pt idx="244">
                  <c:v>67.759674000000004</c:v>
                </c:pt>
                <c:pt idx="245">
                  <c:v>67.795175</c:v>
                </c:pt>
                <c:pt idx="246">
                  <c:v>67.846598</c:v>
                </c:pt>
                <c:pt idx="247">
                  <c:v>67.844269999999895</c:v>
                </c:pt>
                <c:pt idx="248">
                  <c:v>67.881125999999895</c:v>
                </c:pt>
                <c:pt idx="249">
                  <c:v>67.818014000000005</c:v>
                </c:pt>
                <c:pt idx="250">
                  <c:v>67.895593000000005</c:v>
                </c:pt>
                <c:pt idx="251">
                  <c:v>67.942226000000005</c:v>
                </c:pt>
                <c:pt idx="252">
                  <c:v>67.860473999999897</c:v>
                </c:pt>
                <c:pt idx="253">
                  <c:v>67.966869000000003</c:v>
                </c:pt>
                <c:pt idx="254">
                  <c:v>67.953389999999899</c:v>
                </c:pt>
                <c:pt idx="255">
                  <c:v>67.975589999999897</c:v>
                </c:pt>
                <c:pt idx="256">
                  <c:v>67.947596000000004</c:v>
                </c:pt>
                <c:pt idx="257">
                  <c:v>68.042514999999895</c:v>
                </c:pt>
                <c:pt idx="258">
                  <c:v>68.088095999999894</c:v>
                </c:pt>
                <c:pt idx="259">
                  <c:v>68.117924000000002</c:v>
                </c:pt>
                <c:pt idx="260">
                  <c:v>68.065380000000005</c:v>
                </c:pt>
                <c:pt idx="261">
                  <c:v>68.086315999999897</c:v>
                </c:pt>
                <c:pt idx="262">
                  <c:v>68.073723999999899</c:v>
                </c:pt>
                <c:pt idx="263">
                  <c:v>68.158214000000001</c:v>
                </c:pt>
                <c:pt idx="264">
                  <c:v>68.050652999999897</c:v>
                </c:pt>
                <c:pt idx="265">
                  <c:v>68.054787000000005</c:v>
                </c:pt>
                <c:pt idx="266">
                  <c:v>68.199212000000003</c:v>
                </c:pt>
                <c:pt idx="267">
                  <c:v>68.083695000000006</c:v>
                </c:pt>
                <c:pt idx="268">
                  <c:v>68.142921999999899</c:v>
                </c:pt>
                <c:pt idx="269">
                  <c:v>68.110500000000002</c:v>
                </c:pt>
                <c:pt idx="270">
                  <c:v>68.235215999999895</c:v>
                </c:pt>
                <c:pt idx="271">
                  <c:v>68.132625000000004</c:v>
                </c:pt>
                <c:pt idx="272">
                  <c:v>68.248159000000001</c:v>
                </c:pt>
                <c:pt idx="273">
                  <c:v>68.273688000000007</c:v>
                </c:pt>
                <c:pt idx="274">
                  <c:v>68.211780000000005</c:v>
                </c:pt>
                <c:pt idx="275">
                  <c:v>68.242054999999894</c:v>
                </c:pt>
                <c:pt idx="276">
                  <c:v>68.307856000000001</c:v>
                </c:pt>
                <c:pt idx="277">
                  <c:v>68.210697999999894</c:v>
                </c:pt>
                <c:pt idx="278">
                  <c:v>68.263431999999895</c:v>
                </c:pt>
                <c:pt idx="279">
                  <c:v>68.220400999999896</c:v>
                </c:pt>
                <c:pt idx="280">
                  <c:v>68.429575999999898</c:v>
                </c:pt>
                <c:pt idx="281">
                  <c:v>68.361318999999895</c:v>
                </c:pt>
                <c:pt idx="282">
                  <c:v>68.383050999999895</c:v>
                </c:pt>
                <c:pt idx="283">
                  <c:v>68.446712000000005</c:v>
                </c:pt>
                <c:pt idx="284">
                  <c:v>68.430768</c:v>
                </c:pt>
                <c:pt idx="285">
                  <c:v>68.358320000000006</c:v>
                </c:pt>
                <c:pt idx="286">
                  <c:v>68.473817999999895</c:v>
                </c:pt>
                <c:pt idx="287">
                  <c:v>68.482701000000006</c:v>
                </c:pt>
                <c:pt idx="288">
                  <c:v>68.438095000000004</c:v>
                </c:pt>
                <c:pt idx="289">
                  <c:v>68.457237000000006</c:v>
                </c:pt>
                <c:pt idx="290">
                  <c:v>68.470365999999899</c:v>
                </c:pt>
                <c:pt idx="291">
                  <c:v>68.409631000000005</c:v>
                </c:pt>
                <c:pt idx="292">
                  <c:v>68.499651999999898</c:v>
                </c:pt>
                <c:pt idx="293">
                  <c:v>68.475873000000007</c:v>
                </c:pt>
                <c:pt idx="294">
                  <c:v>68.502408000000003</c:v>
                </c:pt>
                <c:pt idx="295">
                  <c:v>68.662508000000003</c:v>
                </c:pt>
                <c:pt idx="296">
                  <c:v>68.521258000000003</c:v>
                </c:pt>
                <c:pt idx="297">
                  <c:v>68.687982000000005</c:v>
                </c:pt>
                <c:pt idx="298">
                  <c:v>68.617535000000004</c:v>
                </c:pt>
                <c:pt idx="299">
                  <c:v>68.639887000000002</c:v>
                </c:pt>
                <c:pt idx="300">
                  <c:v>68.608035999999899</c:v>
                </c:pt>
                <c:pt idx="301">
                  <c:v>68.634300999999894</c:v>
                </c:pt>
                <c:pt idx="302">
                  <c:v>68.730559999999898</c:v>
                </c:pt>
                <c:pt idx="303">
                  <c:v>68.687387999999899</c:v>
                </c:pt>
                <c:pt idx="304">
                  <c:v>68.739327000000003</c:v>
                </c:pt>
                <c:pt idx="305">
                  <c:v>68.7363959999999</c:v>
                </c:pt>
                <c:pt idx="306">
                  <c:v>68.791842000000003</c:v>
                </c:pt>
                <c:pt idx="307">
                  <c:v>68.693498000000005</c:v>
                </c:pt>
                <c:pt idx="308">
                  <c:v>68.730609000000001</c:v>
                </c:pt>
                <c:pt idx="309">
                  <c:v>68.751132999999896</c:v>
                </c:pt>
                <c:pt idx="310">
                  <c:v>68.718768999999895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0-6B44-405C-AF8B-8B8120FD1EF9}"/>
            </c:ext>
          </c:extLst>
        </c:ser>
        <c:ser>
          <c:idx val="1"/>
          <c:order val="1"/>
          <c:tx>
            <c:v>RT2 exp</c:v>
          </c:tx>
          <c:spPr>
            <a:ln w="50800" cap="rnd">
              <a:solidFill>
                <a:srgbClr val="FF000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'Z:\local\4_Work\19_nouvelle_configuration\configurationV0_430mm_700gNDE\Problèmes\Comparaison_Resu_3_modélisationsME\[20181031.xlsx]Temperature'!$B$3:$B$313</c:f>
              <c:numCache>
                <c:formatCode>General</c:formatCode>
                <c:ptCount val="311"/>
                <c:pt idx="0">
                  <c:v>-220</c:v>
                </c:pt>
                <c:pt idx="1">
                  <c:v>-215.0848</c:v>
                </c:pt>
                <c:pt idx="2">
                  <c:v>-209.1865600000001</c:v>
                </c:pt>
                <c:pt idx="3">
                  <c:v>-204.27135999999999</c:v>
                </c:pt>
                <c:pt idx="4">
                  <c:v>-199.35615999999999</c:v>
                </c:pt>
                <c:pt idx="5">
                  <c:v>-193.45792000000012</c:v>
                </c:pt>
                <c:pt idx="6">
                  <c:v>-188.54272</c:v>
                </c:pt>
                <c:pt idx="7">
                  <c:v>-183.62752</c:v>
                </c:pt>
                <c:pt idx="8">
                  <c:v>-178.71232000000001</c:v>
                </c:pt>
                <c:pt idx="9">
                  <c:v>-173.79712000000001</c:v>
                </c:pt>
                <c:pt idx="10">
                  <c:v>-166.91584000000012</c:v>
                </c:pt>
                <c:pt idx="11">
                  <c:v>-162.00064</c:v>
                </c:pt>
                <c:pt idx="12">
                  <c:v>-156.1024000000001</c:v>
                </c:pt>
                <c:pt idx="13">
                  <c:v>-151.1872000000001</c:v>
                </c:pt>
                <c:pt idx="14">
                  <c:v>-146.27200000000011</c:v>
                </c:pt>
                <c:pt idx="15">
                  <c:v>-140.37376000000012</c:v>
                </c:pt>
                <c:pt idx="16">
                  <c:v>-135.45856000000009</c:v>
                </c:pt>
                <c:pt idx="17">
                  <c:v>-130.54336000000012</c:v>
                </c:pt>
                <c:pt idx="18">
                  <c:v>-124.64512000000011</c:v>
                </c:pt>
                <c:pt idx="19">
                  <c:v>-119.729920000001</c:v>
                </c:pt>
                <c:pt idx="20">
                  <c:v>-114.81471999999999</c:v>
                </c:pt>
                <c:pt idx="21">
                  <c:v>-108.916480000001</c:v>
                </c:pt>
                <c:pt idx="22">
                  <c:v>-103.018240000001</c:v>
                </c:pt>
                <c:pt idx="23">
                  <c:v>-98.103039999999993</c:v>
                </c:pt>
                <c:pt idx="24">
                  <c:v>-93.187839999999994</c:v>
                </c:pt>
                <c:pt idx="25">
                  <c:v>-87.289600000001002</c:v>
                </c:pt>
                <c:pt idx="26">
                  <c:v>-82.374400000001003</c:v>
                </c:pt>
                <c:pt idx="27">
                  <c:v>-77.459200000001005</c:v>
                </c:pt>
                <c:pt idx="28">
                  <c:v>-71.560959999999994</c:v>
                </c:pt>
                <c:pt idx="29">
                  <c:v>-66.645759999999996</c:v>
                </c:pt>
                <c:pt idx="30">
                  <c:v>-61.730559999999997</c:v>
                </c:pt>
                <c:pt idx="31">
                  <c:v>-55.832320000001005</c:v>
                </c:pt>
                <c:pt idx="32">
                  <c:v>-49.934079999999994</c:v>
                </c:pt>
                <c:pt idx="33">
                  <c:v>-45.018879999999996</c:v>
                </c:pt>
                <c:pt idx="34">
                  <c:v>-40.103679999999997</c:v>
                </c:pt>
                <c:pt idx="35">
                  <c:v>-34.205440000001005</c:v>
                </c:pt>
                <c:pt idx="36">
                  <c:v>-29.290240000001006</c:v>
                </c:pt>
                <c:pt idx="37">
                  <c:v>-24.375040000001007</c:v>
                </c:pt>
                <c:pt idx="38">
                  <c:v>-18.476799999999997</c:v>
                </c:pt>
                <c:pt idx="39">
                  <c:v>-13.561599999999999</c:v>
                </c:pt>
                <c:pt idx="40">
                  <c:v>-8.6463999999999999</c:v>
                </c:pt>
                <c:pt idx="41">
                  <c:v>-2.7481600000010076</c:v>
                </c:pt>
                <c:pt idx="42">
                  <c:v>2.1670399999989911</c:v>
                </c:pt>
                <c:pt idx="43">
                  <c:v>8.0652800000000013</c:v>
                </c:pt>
                <c:pt idx="44">
                  <c:v>13.963519999998994</c:v>
                </c:pt>
                <c:pt idx="45">
                  <c:v>18.878719999998992</c:v>
                </c:pt>
                <c:pt idx="46">
                  <c:v>23.793920000000014</c:v>
                </c:pt>
                <c:pt idx="47">
                  <c:v>29.692160000000001</c:v>
                </c:pt>
                <c:pt idx="48">
                  <c:v>34.607359999999005</c:v>
                </c:pt>
                <c:pt idx="49">
                  <c:v>39.522559999998975</c:v>
                </c:pt>
                <c:pt idx="50">
                  <c:v>44.437760000000026</c:v>
                </c:pt>
                <c:pt idx="51">
                  <c:v>50.336000000000013</c:v>
                </c:pt>
                <c:pt idx="52">
                  <c:v>55.251199999999017</c:v>
                </c:pt>
                <c:pt idx="53">
                  <c:v>60.16640000000001</c:v>
                </c:pt>
                <c:pt idx="54">
                  <c:v>67.047680000000014</c:v>
                </c:pt>
                <c:pt idx="55">
                  <c:v>71.962879999999018</c:v>
                </c:pt>
                <c:pt idx="56">
                  <c:v>76.878080000000011</c:v>
                </c:pt>
                <c:pt idx="57">
                  <c:v>82.776319999998975</c:v>
                </c:pt>
                <c:pt idx="58">
                  <c:v>87.691520000000025</c:v>
                </c:pt>
                <c:pt idx="59">
                  <c:v>92.606719999998973</c:v>
                </c:pt>
                <c:pt idx="60">
                  <c:v>98.504959999999016</c:v>
                </c:pt>
                <c:pt idx="61">
                  <c:v>103.42016000000001</c:v>
                </c:pt>
                <c:pt idx="62">
                  <c:v>108.33535999999901</c:v>
                </c:pt>
                <c:pt idx="63">
                  <c:v>113.25056000000001</c:v>
                </c:pt>
                <c:pt idx="64">
                  <c:v>119.14879999999903</c:v>
                </c:pt>
                <c:pt idx="65">
                  <c:v>125.04703999999901</c:v>
                </c:pt>
                <c:pt idx="66">
                  <c:v>129.96224000000001</c:v>
                </c:pt>
                <c:pt idx="67">
                  <c:v>135.86047999999897</c:v>
                </c:pt>
                <c:pt idx="68">
                  <c:v>140.77568000000002</c:v>
                </c:pt>
                <c:pt idx="69">
                  <c:v>145.69087999999903</c:v>
                </c:pt>
                <c:pt idx="70">
                  <c:v>151.58911999999901</c:v>
                </c:pt>
                <c:pt idx="71">
                  <c:v>156.50432000000001</c:v>
                </c:pt>
                <c:pt idx="72">
                  <c:v>161.41951999999901</c:v>
                </c:pt>
                <c:pt idx="73">
                  <c:v>167.31776000000002</c:v>
                </c:pt>
                <c:pt idx="74">
                  <c:v>172.23295999999903</c:v>
                </c:pt>
                <c:pt idx="75">
                  <c:v>177.14816000000002</c:v>
                </c:pt>
                <c:pt idx="76">
                  <c:v>183.04640000000001</c:v>
                </c:pt>
                <c:pt idx="77">
                  <c:v>188.94463999999903</c:v>
                </c:pt>
                <c:pt idx="78">
                  <c:v>193.85984000000002</c:v>
                </c:pt>
                <c:pt idx="79">
                  <c:v>198.77503999999902</c:v>
                </c:pt>
                <c:pt idx="80">
                  <c:v>204.67327999999901</c:v>
                </c:pt>
                <c:pt idx="81">
                  <c:v>209.58848</c:v>
                </c:pt>
                <c:pt idx="82">
                  <c:v>214.50367999999901</c:v>
                </c:pt>
                <c:pt idx="83">
                  <c:v>220.40192000000002</c:v>
                </c:pt>
                <c:pt idx="84">
                  <c:v>225.31711999999902</c:v>
                </c:pt>
                <c:pt idx="85">
                  <c:v>230.23232000000002</c:v>
                </c:pt>
                <c:pt idx="86">
                  <c:v>237.11360000000002</c:v>
                </c:pt>
                <c:pt idx="87">
                  <c:v>242.02879999999902</c:v>
                </c:pt>
                <c:pt idx="88">
                  <c:v>246.94400000000002</c:v>
                </c:pt>
                <c:pt idx="89">
                  <c:v>252.84224</c:v>
                </c:pt>
                <c:pt idx="90">
                  <c:v>258.74047999999902</c:v>
                </c:pt>
                <c:pt idx="91">
                  <c:v>263.65568000000002</c:v>
                </c:pt>
                <c:pt idx="92">
                  <c:v>268.57087999999902</c:v>
                </c:pt>
                <c:pt idx="93">
                  <c:v>274.46911999999901</c:v>
                </c:pt>
                <c:pt idx="94">
                  <c:v>279.38432</c:v>
                </c:pt>
                <c:pt idx="95">
                  <c:v>284.29951999999901</c:v>
                </c:pt>
                <c:pt idx="96">
                  <c:v>290.19776000000002</c:v>
                </c:pt>
                <c:pt idx="97">
                  <c:v>296.096</c:v>
                </c:pt>
                <c:pt idx="98">
                  <c:v>301.01120000000003</c:v>
                </c:pt>
                <c:pt idx="99">
                  <c:v>306.90944000000002</c:v>
                </c:pt>
                <c:pt idx="100">
                  <c:v>311.82464000000004</c:v>
                </c:pt>
                <c:pt idx="101">
                  <c:v>316.73983999999905</c:v>
                </c:pt>
                <c:pt idx="102">
                  <c:v>322.63807999999904</c:v>
                </c:pt>
                <c:pt idx="103">
                  <c:v>327.55327999999895</c:v>
                </c:pt>
                <c:pt idx="104">
                  <c:v>332.46847999999898</c:v>
                </c:pt>
                <c:pt idx="105">
                  <c:v>337.38368000000003</c:v>
                </c:pt>
                <c:pt idx="106">
                  <c:v>343.28192000000001</c:v>
                </c:pt>
                <c:pt idx="107">
                  <c:v>348.19712000000004</c:v>
                </c:pt>
                <c:pt idx="108">
                  <c:v>354.09536000000003</c:v>
                </c:pt>
                <c:pt idx="109">
                  <c:v>359.99360000000001</c:v>
                </c:pt>
                <c:pt idx="110">
                  <c:v>364.90880000000004</c:v>
                </c:pt>
                <c:pt idx="111">
                  <c:v>369.82399999999905</c:v>
                </c:pt>
                <c:pt idx="112">
                  <c:v>375.72224000000006</c:v>
                </c:pt>
                <c:pt idx="113">
                  <c:v>380.63743999999895</c:v>
                </c:pt>
                <c:pt idx="114">
                  <c:v>385.55263999999897</c:v>
                </c:pt>
                <c:pt idx="115">
                  <c:v>391.45087999999896</c:v>
                </c:pt>
                <c:pt idx="116">
                  <c:v>396.36608000000001</c:v>
                </c:pt>
                <c:pt idx="117">
                  <c:v>401.28128000000004</c:v>
                </c:pt>
                <c:pt idx="118">
                  <c:v>406.19647999999904</c:v>
                </c:pt>
                <c:pt idx="119">
                  <c:v>413.07776000000001</c:v>
                </c:pt>
                <c:pt idx="120">
                  <c:v>417.99296000000004</c:v>
                </c:pt>
                <c:pt idx="121">
                  <c:v>422.90815999999904</c:v>
                </c:pt>
                <c:pt idx="122">
                  <c:v>428.80640000000005</c:v>
                </c:pt>
                <c:pt idx="123">
                  <c:v>433.72159999999894</c:v>
                </c:pt>
                <c:pt idx="124">
                  <c:v>438.63679999999897</c:v>
                </c:pt>
                <c:pt idx="125">
                  <c:v>444.53503999999896</c:v>
                </c:pt>
                <c:pt idx="126">
                  <c:v>449.45024000000001</c:v>
                </c:pt>
                <c:pt idx="127">
                  <c:v>454.36544000000004</c:v>
                </c:pt>
                <c:pt idx="128">
                  <c:v>460.26368000000002</c:v>
                </c:pt>
                <c:pt idx="129">
                  <c:v>465.17888000000005</c:v>
                </c:pt>
                <c:pt idx="130">
                  <c:v>471.07712000000004</c:v>
                </c:pt>
                <c:pt idx="131">
                  <c:v>475.99231999999904</c:v>
                </c:pt>
                <c:pt idx="132">
                  <c:v>481.89056000000005</c:v>
                </c:pt>
                <c:pt idx="133">
                  <c:v>486.80575999999905</c:v>
                </c:pt>
                <c:pt idx="134">
                  <c:v>491.72095999999897</c:v>
                </c:pt>
                <c:pt idx="135">
                  <c:v>497.61919999999895</c:v>
                </c:pt>
                <c:pt idx="136">
                  <c:v>502.53440000000001</c:v>
                </c:pt>
                <c:pt idx="137">
                  <c:v>507.44960000000003</c:v>
                </c:pt>
                <c:pt idx="138">
                  <c:v>513.34784000000002</c:v>
                </c:pt>
                <c:pt idx="139">
                  <c:v>519.24608000000001</c:v>
                </c:pt>
                <c:pt idx="140">
                  <c:v>524.16128000000003</c:v>
                </c:pt>
                <c:pt idx="141">
                  <c:v>531.04255999999896</c:v>
                </c:pt>
                <c:pt idx="142">
                  <c:v>535.95776000000001</c:v>
                </c:pt>
                <c:pt idx="143">
                  <c:v>540.87296000000003</c:v>
                </c:pt>
                <c:pt idx="144">
                  <c:v>546.77120000000002</c:v>
                </c:pt>
                <c:pt idx="145">
                  <c:v>551.68640000000005</c:v>
                </c:pt>
                <c:pt idx="146">
                  <c:v>556.60159999999905</c:v>
                </c:pt>
                <c:pt idx="147">
                  <c:v>561.51679999999897</c:v>
                </c:pt>
                <c:pt idx="148">
                  <c:v>567.41503999999895</c:v>
                </c:pt>
                <c:pt idx="149">
                  <c:v>572.33024</c:v>
                </c:pt>
                <c:pt idx="150">
                  <c:v>577.24544000000003</c:v>
                </c:pt>
                <c:pt idx="151">
                  <c:v>584.12671999999895</c:v>
                </c:pt>
                <c:pt idx="152">
                  <c:v>589.04192</c:v>
                </c:pt>
                <c:pt idx="153">
                  <c:v>593.95712000000003</c:v>
                </c:pt>
                <c:pt idx="154">
                  <c:v>599.85536000000002</c:v>
                </c:pt>
                <c:pt idx="155">
                  <c:v>604.77056000000005</c:v>
                </c:pt>
                <c:pt idx="156">
                  <c:v>609.68575999999905</c:v>
                </c:pt>
                <c:pt idx="157">
                  <c:v>615.58399999999904</c:v>
                </c:pt>
                <c:pt idx="158">
                  <c:v>620.49919999999895</c:v>
                </c:pt>
                <c:pt idx="159">
                  <c:v>625.4144</c:v>
                </c:pt>
                <c:pt idx="160">
                  <c:v>631.31263999999896</c:v>
                </c:pt>
                <c:pt idx="161">
                  <c:v>636.22784000000001</c:v>
                </c:pt>
                <c:pt idx="162">
                  <c:v>642.12608</c:v>
                </c:pt>
                <c:pt idx="163">
                  <c:v>647.04128000000003</c:v>
                </c:pt>
                <c:pt idx="164">
                  <c:v>652.93952000000002</c:v>
                </c:pt>
                <c:pt idx="165">
                  <c:v>657.85472000000004</c:v>
                </c:pt>
                <c:pt idx="166">
                  <c:v>662.76991999999905</c:v>
                </c:pt>
                <c:pt idx="167">
                  <c:v>668.66815999999903</c:v>
                </c:pt>
                <c:pt idx="168">
                  <c:v>673.58335999999895</c:v>
                </c:pt>
                <c:pt idx="169">
                  <c:v>678.49855999999897</c:v>
                </c:pt>
                <c:pt idx="170">
                  <c:v>684.39679999999896</c:v>
                </c:pt>
                <c:pt idx="171">
                  <c:v>689.31200000000001</c:v>
                </c:pt>
                <c:pt idx="172">
                  <c:v>694.22720000000004</c:v>
                </c:pt>
                <c:pt idx="173">
                  <c:v>700.12544000000003</c:v>
                </c:pt>
                <c:pt idx="174">
                  <c:v>706.02368000000001</c:v>
                </c:pt>
                <c:pt idx="175">
                  <c:v>710.93888000000004</c:v>
                </c:pt>
                <c:pt idx="176">
                  <c:v>715.85407999999904</c:v>
                </c:pt>
                <c:pt idx="177">
                  <c:v>721.75232000000005</c:v>
                </c:pt>
                <c:pt idx="178">
                  <c:v>726.66751999999894</c:v>
                </c:pt>
                <c:pt idx="179">
                  <c:v>731.58271999999897</c:v>
                </c:pt>
                <c:pt idx="180">
                  <c:v>737.48095999999896</c:v>
                </c:pt>
                <c:pt idx="181">
                  <c:v>742.39616000000001</c:v>
                </c:pt>
                <c:pt idx="182">
                  <c:v>747.31136000000004</c:v>
                </c:pt>
                <c:pt idx="183">
                  <c:v>753.20960000000002</c:v>
                </c:pt>
                <c:pt idx="184">
                  <c:v>759.10784000000001</c:v>
                </c:pt>
                <c:pt idx="185">
                  <c:v>764.02304000000004</c:v>
                </c:pt>
                <c:pt idx="186">
                  <c:v>769.92128000000002</c:v>
                </c:pt>
                <c:pt idx="187">
                  <c:v>774.83648000000005</c:v>
                </c:pt>
                <c:pt idx="188">
                  <c:v>779.75167999999906</c:v>
                </c:pt>
                <c:pt idx="189">
                  <c:v>784.66687999998999</c:v>
                </c:pt>
                <c:pt idx="190">
                  <c:v>790.56511999998997</c:v>
                </c:pt>
                <c:pt idx="191">
                  <c:v>795.48032000000001</c:v>
                </c:pt>
                <c:pt idx="192">
                  <c:v>800.39552000000003</c:v>
                </c:pt>
                <c:pt idx="193">
                  <c:v>806.29376000000002</c:v>
                </c:pt>
                <c:pt idx="194">
                  <c:v>811.20895999998993</c:v>
                </c:pt>
                <c:pt idx="195">
                  <c:v>817.10719999998992</c:v>
                </c:pt>
                <c:pt idx="196">
                  <c:v>823.0054399999899</c:v>
                </c:pt>
                <c:pt idx="197">
                  <c:v>827.92064000000005</c:v>
                </c:pt>
                <c:pt idx="198">
                  <c:v>832.83583999998996</c:v>
                </c:pt>
                <c:pt idx="199">
                  <c:v>838.73407999998994</c:v>
                </c:pt>
                <c:pt idx="200">
                  <c:v>843.64928000000009</c:v>
                </c:pt>
                <c:pt idx="201">
                  <c:v>848.56448</c:v>
                </c:pt>
                <c:pt idx="202">
                  <c:v>853.47967999998991</c:v>
                </c:pt>
                <c:pt idx="203">
                  <c:v>859.3779199999899</c:v>
                </c:pt>
                <c:pt idx="204">
                  <c:v>864.29312000000004</c:v>
                </c:pt>
                <c:pt idx="205">
                  <c:v>869.20831999998995</c:v>
                </c:pt>
                <c:pt idx="206">
                  <c:v>876.08960000000002</c:v>
                </c:pt>
                <c:pt idx="207">
                  <c:v>881.00479999998993</c:v>
                </c:pt>
                <c:pt idx="208">
                  <c:v>885.92000000000007</c:v>
                </c:pt>
                <c:pt idx="209">
                  <c:v>891.81824000000006</c:v>
                </c:pt>
                <c:pt idx="210">
                  <c:v>896.73343999998997</c:v>
                </c:pt>
                <c:pt idx="211">
                  <c:v>901.64863999999011</c:v>
                </c:pt>
                <c:pt idx="212">
                  <c:v>907.5468800000001</c:v>
                </c:pt>
                <c:pt idx="213">
                  <c:v>912.46208000000001</c:v>
                </c:pt>
                <c:pt idx="214">
                  <c:v>917.37727999998992</c:v>
                </c:pt>
                <c:pt idx="215">
                  <c:v>922.29248000000007</c:v>
                </c:pt>
                <c:pt idx="216">
                  <c:v>928.19072000000006</c:v>
                </c:pt>
                <c:pt idx="217">
                  <c:v>934.08896000000004</c:v>
                </c:pt>
                <c:pt idx="218">
                  <c:v>939.00415999998995</c:v>
                </c:pt>
                <c:pt idx="219">
                  <c:v>944.90239999998994</c:v>
                </c:pt>
                <c:pt idx="220">
                  <c:v>949.81760000000008</c:v>
                </c:pt>
                <c:pt idx="221">
                  <c:v>954.73279999998999</c:v>
                </c:pt>
                <c:pt idx="222">
                  <c:v>960.63103999998998</c:v>
                </c:pt>
                <c:pt idx="223">
                  <c:v>965.54623999998989</c:v>
                </c:pt>
                <c:pt idx="224">
                  <c:v>970.46144000000004</c:v>
                </c:pt>
                <c:pt idx="225">
                  <c:v>976.35968000000003</c:v>
                </c:pt>
                <c:pt idx="226">
                  <c:v>981.27487999998993</c:v>
                </c:pt>
                <c:pt idx="227">
                  <c:v>986.19008000000008</c:v>
                </c:pt>
                <c:pt idx="228">
                  <c:v>992.08832000000007</c:v>
                </c:pt>
                <c:pt idx="229">
                  <c:v>997.98656000000005</c:v>
                </c:pt>
                <c:pt idx="230">
                  <c:v>1002.90175999999</c:v>
                </c:pt>
                <c:pt idx="231">
                  <c:v>1007.8169600000001</c:v>
                </c:pt>
                <c:pt idx="232">
                  <c:v>1013.7152000000001</c:v>
                </c:pt>
                <c:pt idx="233">
                  <c:v>1018.6304</c:v>
                </c:pt>
                <c:pt idx="234">
                  <c:v>1023.5455999999899</c:v>
                </c:pt>
                <c:pt idx="235">
                  <c:v>1029.4438399999899</c:v>
                </c:pt>
                <c:pt idx="236">
                  <c:v>1035.3420799999899</c:v>
                </c:pt>
                <c:pt idx="237">
                  <c:v>1040.25728</c:v>
                </c:pt>
                <c:pt idx="238">
                  <c:v>1046.15552</c:v>
                </c:pt>
                <c:pt idx="239">
                  <c:v>1052.05376</c:v>
                </c:pt>
                <c:pt idx="240">
                  <c:v>1056.9689599999899</c:v>
                </c:pt>
                <c:pt idx="241">
                  <c:v>1062.8671999999899</c:v>
                </c:pt>
                <c:pt idx="242">
                  <c:v>1067.7824000000001</c:v>
                </c:pt>
                <c:pt idx="243">
                  <c:v>1072.69759999999</c:v>
                </c:pt>
                <c:pt idx="244">
                  <c:v>1077.6128000000001</c:v>
                </c:pt>
                <c:pt idx="245">
                  <c:v>1083.5110400000001</c:v>
                </c:pt>
                <c:pt idx="246">
                  <c:v>1088.42624</c:v>
                </c:pt>
                <c:pt idx="247">
                  <c:v>1093.3414399999899</c:v>
                </c:pt>
                <c:pt idx="248">
                  <c:v>1099.2396799999899</c:v>
                </c:pt>
                <c:pt idx="249">
                  <c:v>1104.15488</c:v>
                </c:pt>
                <c:pt idx="250">
                  <c:v>1110.05312</c:v>
                </c:pt>
                <c:pt idx="251">
                  <c:v>1115.95136</c:v>
                </c:pt>
                <c:pt idx="252">
                  <c:v>1120.8665599999899</c:v>
                </c:pt>
                <c:pt idx="253">
                  <c:v>1125.7817600000001</c:v>
                </c:pt>
                <c:pt idx="254">
                  <c:v>1131.68</c:v>
                </c:pt>
                <c:pt idx="255">
                  <c:v>1136.59519999999</c:v>
                </c:pt>
                <c:pt idx="256">
                  <c:v>1141.5103999999901</c:v>
                </c:pt>
                <c:pt idx="257">
                  <c:v>1146.4256</c:v>
                </c:pt>
                <c:pt idx="258">
                  <c:v>1152.32384</c:v>
                </c:pt>
                <c:pt idx="259">
                  <c:v>1157.2390399999899</c:v>
                </c:pt>
                <c:pt idx="260">
                  <c:v>1162.1542400000001</c:v>
                </c:pt>
                <c:pt idx="261">
                  <c:v>1169.0355199999899</c:v>
                </c:pt>
                <c:pt idx="262">
                  <c:v>1173.95072</c:v>
                </c:pt>
                <c:pt idx="263">
                  <c:v>1178.86591999999</c:v>
                </c:pt>
                <c:pt idx="264">
                  <c:v>1184.7641599999899</c:v>
                </c:pt>
                <c:pt idx="265">
                  <c:v>1189.6793600000001</c:v>
                </c:pt>
                <c:pt idx="266">
                  <c:v>1194.59456</c:v>
                </c:pt>
                <c:pt idx="267">
                  <c:v>1200.49279999999</c:v>
                </c:pt>
                <c:pt idx="268">
                  <c:v>1205.4079999999899</c:v>
                </c:pt>
                <c:pt idx="269">
                  <c:v>1210.3232</c:v>
                </c:pt>
                <c:pt idx="270">
                  <c:v>1215.23839999999</c:v>
                </c:pt>
                <c:pt idx="271">
                  <c:v>1222.11968</c:v>
                </c:pt>
                <c:pt idx="272">
                  <c:v>1227.0348799999899</c:v>
                </c:pt>
                <c:pt idx="273">
                  <c:v>1231.9500800000001</c:v>
                </c:pt>
                <c:pt idx="274">
                  <c:v>1237.8483200000001</c:v>
                </c:pt>
                <c:pt idx="275">
                  <c:v>1242.76351999999</c:v>
                </c:pt>
                <c:pt idx="276">
                  <c:v>1247.6787200000001</c:v>
                </c:pt>
                <c:pt idx="277">
                  <c:v>1253.5769600000001</c:v>
                </c:pt>
                <c:pt idx="278">
                  <c:v>1258.49216</c:v>
                </c:pt>
                <c:pt idx="279">
                  <c:v>1263.4073599999899</c:v>
                </c:pt>
                <c:pt idx="280">
                  <c:v>1269.3055999999899</c:v>
                </c:pt>
                <c:pt idx="281">
                  <c:v>1274.2208000000001</c:v>
                </c:pt>
                <c:pt idx="282">
                  <c:v>1280.11904</c:v>
                </c:pt>
                <c:pt idx="283">
                  <c:v>1286.01728</c:v>
                </c:pt>
                <c:pt idx="284">
                  <c:v>1290.9324799999899</c:v>
                </c:pt>
                <c:pt idx="285">
                  <c:v>1295.8476800000001</c:v>
                </c:pt>
                <c:pt idx="286">
                  <c:v>1300.76287999999</c:v>
                </c:pt>
                <c:pt idx="287">
                  <c:v>1306.66111999999</c:v>
                </c:pt>
                <c:pt idx="288">
                  <c:v>1311.5763199999899</c:v>
                </c:pt>
                <c:pt idx="289">
                  <c:v>1316.49152</c:v>
                </c:pt>
                <c:pt idx="290">
                  <c:v>1321.4067199999899</c:v>
                </c:pt>
                <c:pt idx="291">
                  <c:v>1327.3049599999899</c:v>
                </c:pt>
                <c:pt idx="292">
                  <c:v>1332.2201600000001</c:v>
                </c:pt>
                <c:pt idx="293">
                  <c:v>1339.1014399999899</c:v>
                </c:pt>
                <c:pt idx="294">
                  <c:v>1344.0166400000001</c:v>
                </c:pt>
                <c:pt idx="295">
                  <c:v>1348.93183999999</c:v>
                </c:pt>
                <c:pt idx="296">
                  <c:v>1354.8300799999899</c:v>
                </c:pt>
                <c:pt idx="297">
                  <c:v>1359.7452800000001</c:v>
                </c:pt>
                <c:pt idx="298">
                  <c:v>1364.66048</c:v>
                </c:pt>
                <c:pt idx="299">
                  <c:v>1369.5756799999899</c:v>
                </c:pt>
                <c:pt idx="300">
                  <c:v>1375.4739199999899</c:v>
                </c:pt>
                <c:pt idx="301">
                  <c:v>1380.38912</c:v>
                </c:pt>
                <c:pt idx="302">
                  <c:v>1385.30431999999</c:v>
                </c:pt>
                <c:pt idx="303">
                  <c:v>1391.2025599999899</c:v>
                </c:pt>
                <c:pt idx="304">
                  <c:v>1397.1007999999899</c:v>
                </c:pt>
                <c:pt idx="305">
                  <c:v>1402.0160000000001</c:v>
                </c:pt>
                <c:pt idx="306">
                  <c:v>1407.9142400000001</c:v>
                </c:pt>
                <c:pt idx="307">
                  <c:v>1412.82943999999</c:v>
                </c:pt>
                <c:pt idx="308">
                  <c:v>1417.7446399999901</c:v>
                </c:pt>
                <c:pt idx="309">
                  <c:v>1423.6428800000001</c:v>
                </c:pt>
                <c:pt idx="310">
                  <c:v>1428.55808</c:v>
                </c:pt>
              </c:numCache>
            </c:numRef>
          </c:xVal>
          <c:yVal>
            <c:numRef>
              <c:f>'Z:\local\4_Work\19_nouvelle_configuration\configurationV0_430mm_700gNDE\Problèmes\Comparaison_Resu_3_modélisationsME\[20181031.xlsx]Temperature'!$D$3:$D$313</c:f>
              <c:numCache>
                <c:formatCode>General</c:formatCode>
                <c:ptCount val="311"/>
                <c:pt idx="0">
                  <c:v>17.692167999999899</c:v>
                </c:pt>
                <c:pt idx="1">
                  <c:v>18.015031</c:v>
                </c:pt>
                <c:pt idx="2">
                  <c:v>18.654976000000001</c:v>
                </c:pt>
                <c:pt idx="3">
                  <c:v>19.257517</c:v>
                </c:pt>
                <c:pt idx="4">
                  <c:v>20.658353000000002</c:v>
                </c:pt>
                <c:pt idx="5">
                  <c:v>22.967324999999899</c:v>
                </c:pt>
                <c:pt idx="6">
                  <c:v>25.4033149999999</c:v>
                </c:pt>
                <c:pt idx="7">
                  <c:v>27.503250000000001</c:v>
                </c:pt>
                <c:pt idx="8">
                  <c:v>29.379985000000001</c:v>
                </c:pt>
                <c:pt idx="9">
                  <c:v>31.724906000000001</c:v>
                </c:pt>
                <c:pt idx="10">
                  <c:v>34.501848000000003</c:v>
                </c:pt>
                <c:pt idx="11">
                  <c:v>37.621671999999897</c:v>
                </c:pt>
                <c:pt idx="12">
                  <c:v>41.4860609999999</c:v>
                </c:pt>
                <c:pt idx="13">
                  <c:v>44.696050999999898</c:v>
                </c:pt>
                <c:pt idx="14">
                  <c:v>47.293236999999898</c:v>
                </c:pt>
                <c:pt idx="15">
                  <c:v>49.942421000000003</c:v>
                </c:pt>
                <c:pt idx="16">
                  <c:v>51.371737000000003</c:v>
                </c:pt>
                <c:pt idx="17">
                  <c:v>52.442844000000001</c:v>
                </c:pt>
                <c:pt idx="18">
                  <c:v>53.564531000000002</c:v>
                </c:pt>
                <c:pt idx="19">
                  <c:v>54.2278599999999</c:v>
                </c:pt>
                <c:pt idx="20">
                  <c:v>54.756861999999899</c:v>
                </c:pt>
                <c:pt idx="21">
                  <c:v>55.247359000000003</c:v>
                </c:pt>
                <c:pt idx="22">
                  <c:v>55.719281000000002</c:v>
                </c:pt>
                <c:pt idx="23">
                  <c:v>55.997962999999899</c:v>
                </c:pt>
                <c:pt idx="24">
                  <c:v>56.340356999999898</c:v>
                </c:pt>
                <c:pt idx="25">
                  <c:v>56.664341999999898</c:v>
                </c:pt>
                <c:pt idx="26">
                  <c:v>56.9189989999999</c:v>
                </c:pt>
                <c:pt idx="27">
                  <c:v>57.191422000000003</c:v>
                </c:pt>
                <c:pt idx="28">
                  <c:v>57.484909000000002</c:v>
                </c:pt>
                <c:pt idx="29">
                  <c:v>57.677469000000002</c:v>
                </c:pt>
                <c:pt idx="30">
                  <c:v>57.8909149999999</c:v>
                </c:pt>
                <c:pt idx="31">
                  <c:v>58.089300000000001</c:v>
                </c:pt>
                <c:pt idx="32">
                  <c:v>58.270110000000003</c:v>
                </c:pt>
                <c:pt idx="33">
                  <c:v>58.4248189999999</c:v>
                </c:pt>
                <c:pt idx="34">
                  <c:v>58.560581999999897</c:v>
                </c:pt>
                <c:pt idx="35">
                  <c:v>58.713382000000003</c:v>
                </c:pt>
                <c:pt idx="36">
                  <c:v>58.8254149999999</c:v>
                </c:pt>
                <c:pt idx="37">
                  <c:v>58.835030000000003</c:v>
                </c:pt>
                <c:pt idx="38">
                  <c:v>59.0051389999999</c:v>
                </c:pt>
                <c:pt idx="39">
                  <c:v>59.080666999999899</c:v>
                </c:pt>
                <c:pt idx="40">
                  <c:v>59.0961029999999</c:v>
                </c:pt>
                <c:pt idx="41">
                  <c:v>59.186962000000001</c:v>
                </c:pt>
                <c:pt idx="42">
                  <c:v>59.294893000000002</c:v>
                </c:pt>
                <c:pt idx="43">
                  <c:v>59.4127259999999</c:v>
                </c:pt>
                <c:pt idx="44">
                  <c:v>59.473911000000001</c:v>
                </c:pt>
                <c:pt idx="45">
                  <c:v>59.5906939999999</c:v>
                </c:pt>
                <c:pt idx="46">
                  <c:v>59.591600999999898</c:v>
                </c:pt>
                <c:pt idx="47">
                  <c:v>59.684792000000002</c:v>
                </c:pt>
                <c:pt idx="48">
                  <c:v>59.665534000000001</c:v>
                </c:pt>
                <c:pt idx="49">
                  <c:v>59.709755000000001</c:v>
                </c:pt>
                <c:pt idx="50">
                  <c:v>59.726466000000002</c:v>
                </c:pt>
                <c:pt idx="51">
                  <c:v>59.847684000000001</c:v>
                </c:pt>
                <c:pt idx="52">
                  <c:v>59.815911999999898</c:v>
                </c:pt>
                <c:pt idx="53">
                  <c:v>59.754375000000003</c:v>
                </c:pt>
                <c:pt idx="54">
                  <c:v>59.759661999999899</c:v>
                </c:pt>
                <c:pt idx="55">
                  <c:v>59.789183999999899</c:v>
                </c:pt>
                <c:pt idx="56">
                  <c:v>59.850518999999899</c:v>
                </c:pt>
                <c:pt idx="57">
                  <c:v>59.9026929999999</c:v>
                </c:pt>
                <c:pt idx="58">
                  <c:v>59.966002000000003</c:v>
                </c:pt>
                <c:pt idx="59">
                  <c:v>60.061182000000002</c:v>
                </c:pt>
                <c:pt idx="60">
                  <c:v>60.096884000000003</c:v>
                </c:pt>
                <c:pt idx="61">
                  <c:v>60.178001000000002</c:v>
                </c:pt>
                <c:pt idx="62">
                  <c:v>60.272975000000002</c:v>
                </c:pt>
                <c:pt idx="63">
                  <c:v>60.443404999999899</c:v>
                </c:pt>
                <c:pt idx="64">
                  <c:v>60.683914999999899</c:v>
                </c:pt>
                <c:pt idx="65">
                  <c:v>60.641677000000001</c:v>
                </c:pt>
                <c:pt idx="66">
                  <c:v>60.800185999999897</c:v>
                </c:pt>
                <c:pt idx="67">
                  <c:v>60.9196489999999</c:v>
                </c:pt>
                <c:pt idx="68">
                  <c:v>60.996845999999898</c:v>
                </c:pt>
                <c:pt idx="69">
                  <c:v>61.123817999999901</c:v>
                </c:pt>
                <c:pt idx="70">
                  <c:v>61.268329999999899</c:v>
                </c:pt>
                <c:pt idx="71">
                  <c:v>61.2995939999999</c:v>
                </c:pt>
                <c:pt idx="72">
                  <c:v>61.434165999999898</c:v>
                </c:pt>
                <c:pt idx="73">
                  <c:v>61.595779</c:v>
                </c:pt>
                <c:pt idx="74">
                  <c:v>61.707994999999897</c:v>
                </c:pt>
                <c:pt idx="75">
                  <c:v>61.743094999999897</c:v>
                </c:pt>
                <c:pt idx="76">
                  <c:v>61.895632999999897</c:v>
                </c:pt>
                <c:pt idx="77">
                  <c:v>61.939939000000003</c:v>
                </c:pt>
                <c:pt idx="78">
                  <c:v>62.049185999999899</c:v>
                </c:pt>
                <c:pt idx="79">
                  <c:v>62.033223999999898</c:v>
                </c:pt>
                <c:pt idx="80">
                  <c:v>62.318939</c:v>
                </c:pt>
                <c:pt idx="81">
                  <c:v>62.487743000000002</c:v>
                </c:pt>
                <c:pt idx="82">
                  <c:v>62.506689999999899</c:v>
                </c:pt>
                <c:pt idx="83">
                  <c:v>62.639229999999898</c:v>
                </c:pt>
                <c:pt idx="84">
                  <c:v>62.595453999999897</c:v>
                </c:pt>
                <c:pt idx="85">
                  <c:v>62.7886519999999</c:v>
                </c:pt>
                <c:pt idx="86">
                  <c:v>62.956752000000002</c:v>
                </c:pt>
                <c:pt idx="87">
                  <c:v>63.053795999999899</c:v>
                </c:pt>
                <c:pt idx="88">
                  <c:v>63.057343000000003</c:v>
                </c:pt>
                <c:pt idx="89">
                  <c:v>63.290692999999898</c:v>
                </c:pt>
                <c:pt idx="90">
                  <c:v>63.239505000000001</c:v>
                </c:pt>
                <c:pt idx="91">
                  <c:v>63.293587000000002</c:v>
                </c:pt>
                <c:pt idx="92">
                  <c:v>63.400210999999899</c:v>
                </c:pt>
                <c:pt idx="93">
                  <c:v>63.3649869999999</c:v>
                </c:pt>
                <c:pt idx="94">
                  <c:v>63.524053000000002</c:v>
                </c:pt>
                <c:pt idx="95">
                  <c:v>63.711236999999898</c:v>
                </c:pt>
                <c:pt idx="96">
                  <c:v>63.819327999999899</c:v>
                </c:pt>
                <c:pt idx="97">
                  <c:v>63.938119999999898</c:v>
                </c:pt>
                <c:pt idx="98">
                  <c:v>63.918154999999899</c:v>
                </c:pt>
                <c:pt idx="99">
                  <c:v>64.051007999999896</c:v>
                </c:pt>
                <c:pt idx="100">
                  <c:v>64.113523999999899</c:v>
                </c:pt>
                <c:pt idx="101">
                  <c:v>64.065832999999898</c:v>
                </c:pt>
                <c:pt idx="102">
                  <c:v>64.250457999999895</c:v>
                </c:pt>
                <c:pt idx="103">
                  <c:v>64.367552000000003</c:v>
                </c:pt>
                <c:pt idx="104">
                  <c:v>64.449872999999897</c:v>
                </c:pt>
                <c:pt idx="105">
                  <c:v>64.4781949999999</c:v>
                </c:pt>
                <c:pt idx="106">
                  <c:v>64.624224999999896</c:v>
                </c:pt>
                <c:pt idx="107">
                  <c:v>64.6976149999999</c:v>
                </c:pt>
                <c:pt idx="108">
                  <c:v>64.747101000000001</c:v>
                </c:pt>
                <c:pt idx="109">
                  <c:v>64.915734999999898</c:v>
                </c:pt>
                <c:pt idx="110">
                  <c:v>64.925833999999895</c:v>
                </c:pt>
                <c:pt idx="111">
                  <c:v>65.125005000000002</c:v>
                </c:pt>
                <c:pt idx="112">
                  <c:v>65.1389139999999</c:v>
                </c:pt>
                <c:pt idx="113">
                  <c:v>65.139790000000005</c:v>
                </c:pt>
                <c:pt idx="114">
                  <c:v>65.294995</c:v>
                </c:pt>
                <c:pt idx="115">
                  <c:v>65.322282000000001</c:v>
                </c:pt>
                <c:pt idx="116">
                  <c:v>65.456531999999896</c:v>
                </c:pt>
                <c:pt idx="117">
                  <c:v>65.459218000000007</c:v>
                </c:pt>
                <c:pt idx="118">
                  <c:v>65.611688999999899</c:v>
                </c:pt>
                <c:pt idx="119">
                  <c:v>65.564852000000002</c:v>
                </c:pt>
                <c:pt idx="120">
                  <c:v>65.614626999999899</c:v>
                </c:pt>
                <c:pt idx="121">
                  <c:v>65.684751000000006</c:v>
                </c:pt>
                <c:pt idx="122">
                  <c:v>65.875929999999897</c:v>
                </c:pt>
                <c:pt idx="123">
                  <c:v>65.802324999999897</c:v>
                </c:pt>
                <c:pt idx="124">
                  <c:v>65.898590999999897</c:v>
                </c:pt>
                <c:pt idx="125">
                  <c:v>66.048252000000005</c:v>
                </c:pt>
                <c:pt idx="126">
                  <c:v>66.052644999999899</c:v>
                </c:pt>
                <c:pt idx="127">
                  <c:v>66.120026999999894</c:v>
                </c:pt>
                <c:pt idx="128">
                  <c:v>66.111221</c:v>
                </c:pt>
                <c:pt idx="129">
                  <c:v>66.270014000000003</c:v>
                </c:pt>
                <c:pt idx="130">
                  <c:v>66.271687</c:v>
                </c:pt>
                <c:pt idx="131">
                  <c:v>66.227935000000002</c:v>
                </c:pt>
                <c:pt idx="132">
                  <c:v>66.416484999999895</c:v>
                </c:pt>
                <c:pt idx="133">
                  <c:v>66.418902000000003</c:v>
                </c:pt>
                <c:pt idx="134">
                  <c:v>66.402544000000006</c:v>
                </c:pt>
                <c:pt idx="135">
                  <c:v>66.548141000000001</c:v>
                </c:pt>
                <c:pt idx="136">
                  <c:v>66.691418999999897</c:v>
                </c:pt>
                <c:pt idx="137">
                  <c:v>66.661141000000001</c:v>
                </c:pt>
                <c:pt idx="138">
                  <c:v>66.723124999999897</c:v>
                </c:pt>
                <c:pt idx="139">
                  <c:v>66.869594000000006</c:v>
                </c:pt>
                <c:pt idx="140">
                  <c:v>66.883391000000003</c:v>
                </c:pt>
                <c:pt idx="141">
                  <c:v>66.927781999999894</c:v>
                </c:pt>
                <c:pt idx="142">
                  <c:v>66.957251999999897</c:v>
                </c:pt>
                <c:pt idx="143">
                  <c:v>67.006459000000007</c:v>
                </c:pt>
                <c:pt idx="144">
                  <c:v>67.099852999999896</c:v>
                </c:pt>
                <c:pt idx="145">
                  <c:v>67.1818209999999</c:v>
                </c:pt>
                <c:pt idx="146">
                  <c:v>67.13588</c:v>
                </c:pt>
                <c:pt idx="147">
                  <c:v>67.177582000000001</c:v>
                </c:pt>
                <c:pt idx="148">
                  <c:v>67.281625000000005</c:v>
                </c:pt>
                <c:pt idx="149">
                  <c:v>67.1952899999999</c:v>
                </c:pt>
                <c:pt idx="150">
                  <c:v>67.302543999999898</c:v>
                </c:pt>
                <c:pt idx="151">
                  <c:v>67.402079999999899</c:v>
                </c:pt>
                <c:pt idx="152">
                  <c:v>67.385829000000001</c:v>
                </c:pt>
                <c:pt idx="153">
                  <c:v>67.470046999999894</c:v>
                </c:pt>
                <c:pt idx="154">
                  <c:v>67.587489000000005</c:v>
                </c:pt>
                <c:pt idx="155">
                  <c:v>67.629587000000001</c:v>
                </c:pt>
                <c:pt idx="156">
                  <c:v>67.622298000000001</c:v>
                </c:pt>
                <c:pt idx="157">
                  <c:v>67.713931000000002</c:v>
                </c:pt>
                <c:pt idx="158">
                  <c:v>67.695640999999895</c:v>
                </c:pt>
                <c:pt idx="159">
                  <c:v>67.714952999999895</c:v>
                </c:pt>
                <c:pt idx="160">
                  <c:v>67.767311000000007</c:v>
                </c:pt>
                <c:pt idx="161">
                  <c:v>67.849103999999897</c:v>
                </c:pt>
                <c:pt idx="162">
                  <c:v>67.972971000000001</c:v>
                </c:pt>
                <c:pt idx="163">
                  <c:v>67.889696000000001</c:v>
                </c:pt>
                <c:pt idx="164">
                  <c:v>67.8340859999999</c:v>
                </c:pt>
                <c:pt idx="165">
                  <c:v>67.994488000000004</c:v>
                </c:pt>
                <c:pt idx="166">
                  <c:v>68.0345429999999</c:v>
                </c:pt>
                <c:pt idx="167">
                  <c:v>68.142518999999893</c:v>
                </c:pt>
                <c:pt idx="168">
                  <c:v>68.203166999999894</c:v>
                </c:pt>
                <c:pt idx="169">
                  <c:v>68.158770000000004</c:v>
                </c:pt>
                <c:pt idx="170">
                  <c:v>68.242239999999896</c:v>
                </c:pt>
                <c:pt idx="171">
                  <c:v>68.283006</c:v>
                </c:pt>
                <c:pt idx="172">
                  <c:v>68.315720999999897</c:v>
                </c:pt>
                <c:pt idx="173">
                  <c:v>68.278897000000001</c:v>
                </c:pt>
                <c:pt idx="174">
                  <c:v>68.375580999999897</c:v>
                </c:pt>
                <c:pt idx="175">
                  <c:v>68.458997999999895</c:v>
                </c:pt>
                <c:pt idx="176">
                  <c:v>68.460166999999899</c:v>
                </c:pt>
                <c:pt idx="177">
                  <c:v>68.509017</c:v>
                </c:pt>
                <c:pt idx="178">
                  <c:v>68.557942999999895</c:v>
                </c:pt>
                <c:pt idx="179">
                  <c:v>68.546334000000002</c:v>
                </c:pt>
                <c:pt idx="180">
                  <c:v>68.634365000000003</c:v>
                </c:pt>
                <c:pt idx="181">
                  <c:v>68.697799000000003</c:v>
                </c:pt>
                <c:pt idx="182">
                  <c:v>68.730170000000001</c:v>
                </c:pt>
                <c:pt idx="183">
                  <c:v>68.732882000000004</c:v>
                </c:pt>
                <c:pt idx="184">
                  <c:v>68.781092999999899</c:v>
                </c:pt>
                <c:pt idx="185">
                  <c:v>68.713430000000002</c:v>
                </c:pt>
                <c:pt idx="186">
                  <c:v>68.805863000000002</c:v>
                </c:pt>
                <c:pt idx="187">
                  <c:v>68.858012000000002</c:v>
                </c:pt>
                <c:pt idx="188">
                  <c:v>68.856482999999898</c:v>
                </c:pt>
                <c:pt idx="189">
                  <c:v>68.926275000000004</c:v>
                </c:pt>
                <c:pt idx="190">
                  <c:v>68.944849000000005</c:v>
                </c:pt>
                <c:pt idx="191">
                  <c:v>68.938184000000007</c:v>
                </c:pt>
                <c:pt idx="192">
                  <c:v>68.930537999999899</c:v>
                </c:pt>
                <c:pt idx="193">
                  <c:v>69.041929999999894</c:v>
                </c:pt>
                <c:pt idx="194">
                  <c:v>69.123845000000003</c:v>
                </c:pt>
                <c:pt idx="195">
                  <c:v>69.064030000000002</c:v>
                </c:pt>
                <c:pt idx="196">
                  <c:v>69.019987</c:v>
                </c:pt>
                <c:pt idx="197">
                  <c:v>69.247675000000001</c:v>
                </c:pt>
                <c:pt idx="198">
                  <c:v>69.280354000000003</c:v>
                </c:pt>
                <c:pt idx="199">
                  <c:v>69.256432000000004</c:v>
                </c:pt>
                <c:pt idx="200">
                  <c:v>69.298979000000003</c:v>
                </c:pt>
                <c:pt idx="201">
                  <c:v>69.275131000000002</c:v>
                </c:pt>
                <c:pt idx="202">
                  <c:v>69.231949</c:v>
                </c:pt>
                <c:pt idx="203">
                  <c:v>69.313524000000001</c:v>
                </c:pt>
                <c:pt idx="204">
                  <c:v>69.392430000000004</c:v>
                </c:pt>
                <c:pt idx="205">
                  <c:v>69.388620000000003</c:v>
                </c:pt>
                <c:pt idx="206">
                  <c:v>69.387191000000001</c:v>
                </c:pt>
                <c:pt idx="207">
                  <c:v>69.3833809999999</c:v>
                </c:pt>
                <c:pt idx="208">
                  <c:v>69.423844000000003</c:v>
                </c:pt>
                <c:pt idx="209">
                  <c:v>69.492782000000005</c:v>
                </c:pt>
                <c:pt idx="210">
                  <c:v>69.514932000000002</c:v>
                </c:pt>
                <c:pt idx="211">
                  <c:v>69.530506000000003</c:v>
                </c:pt>
                <c:pt idx="212">
                  <c:v>69.5689729999999</c:v>
                </c:pt>
                <c:pt idx="213">
                  <c:v>69.706731000000005</c:v>
                </c:pt>
                <c:pt idx="214">
                  <c:v>69.678259999999895</c:v>
                </c:pt>
                <c:pt idx="215">
                  <c:v>69.678577000000004</c:v>
                </c:pt>
                <c:pt idx="216">
                  <c:v>69.684770999999898</c:v>
                </c:pt>
                <c:pt idx="217">
                  <c:v>69.790244999999899</c:v>
                </c:pt>
                <c:pt idx="218">
                  <c:v>69.688879</c:v>
                </c:pt>
                <c:pt idx="219">
                  <c:v>69.706687000000002</c:v>
                </c:pt>
                <c:pt idx="220">
                  <c:v>69.8123539999999</c:v>
                </c:pt>
                <c:pt idx="221">
                  <c:v>69.825682999999898</c:v>
                </c:pt>
                <c:pt idx="222">
                  <c:v>69.744636999999898</c:v>
                </c:pt>
                <c:pt idx="223">
                  <c:v>69.807867000000002</c:v>
                </c:pt>
                <c:pt idx="224">
                  <c:v>69.784298000000007</c:v>
                </c:pt>
                <c:pt idx="225">
                  <c:v>69.786046999999897</c:v>
                </c:pt>
                <c:pt idx="226">
                  <c:v>69.857817999999895</c:v>
                </c:pt>
                <c:pt idx="227">
                  <c:v>69.866758000000004</c:v>
                </c:pt>
                <c:pt idx="228">
                  <c:v>69.858341999999894</c:v>
                </c:pt>
                <c:pt idx="229">
                  <c:v>69.927323999999899</c:v>
                </c:pt>
                <c:pt idx="230">
                  <c:v>69.9184249999999</c:v>
                </c:pt>
                <c:pt idx="231">
                  <c:v>69.949223000000003</c:v>
                </c:pt>
                <c:pt idx="232">
                  <c:v>69.9450199999999</c:v>
                </c:pt>
                <c:pt idx="233">
                  <c:v>70.026791000000003</c:v>
                </c:pt>
                <c:pt idx="234">
                  <c:v>69.935012999999898</c:v>
                </c:pt>
                <c:pt idx="235">
                  <c:v>69.968789000000001</c:v>
                </c:pt>
                <c:pt idx="236">
                  <c:v>70.031563000000006</c:v>
                </c:pt>
                <c:pt idx="237">
                  <c:v>70.042901999999899</c:v>
                </c:pt>
                <c:pt idx="238">
                  <c:v>70.085663999999895</c:v>
                </c:pt>
                <c:pt idx="239">
                  <c:v>70.076633000000001</c:v>
                </c:pt>
                <c:pt idx="240">
                  <c:v>70.109166000000002</c:v>
                </c:pt>
                <c:pt idx="241">
                  <c:v>70.185401999999897</c:v>
                </c:pt>
                <c:pt idx="242">
                  <c:v>70.0845699999999</c:v>
                </c:pt>
                <c:pt idx="243">
                  <c:v>70.100128999999896</c:v>
                </c:pt>
                <c:pt idx="244">
                  <c:v>70.163968999999895</c:v>
                </c:pt>
                <c:pt idx="245">
                  <c:v>70.186544999999896</c:v>
                </c:pt>
                <c:pt idx="246">
                  <c:v>70.123008999999897</c:v>
                </c:pt>
                <c:pt idx="247">
                  <c:v>70.169060000000002</c:v>
                </c:pt>
                <c:pt idx="248">
                  <c:v>70.310227999999896</c:v>
                </c:pt>
                <c:pt idx="249">
                  <c:v>70.281094999999894</c:v>
                </c:pt>
                <c:pt idx="250">
                  <c:v>70.214934999999898</c:v>
                </c:pt>
                <c:pt idx="251">
                  <c:v>70.218665999999899</c:v>
                </c:pt>
                <c:pt idx="252">
                  <c:v>70.290085000000005</c:v>
                </c:pt>
                <c:pt idx="253">
                  <c:v>70.310198999999898</c:v>
                </c:pt>
                <c:pt idx="254">
                  <c:v>70.184979999999896</c:v>
                </c:pt>
                <c:pt idx="255">
                  <c:v>70.378748000000002</c:v>
                </c:pt>
                <c:pt idx="256">
                  <c:v>70.331616999999895</c:v>
                </c:pt>
                <c:pt idx="257">
                  <c:v>70.507119000000003</c:v>
                </c:pt>
                <c:pt idx="258">
                  <c:v>70.337360000000004</c:v>
                </c:pt>
                <c:pt idx="259">
                  <c:v>70.333369000000005</c:v>
                </c:pt>
                <c:pt idx="260">
                  <c:v>70.283754000000002</c:v>
                </c:pt>
                <c:pt idx="261">
                  <c:v>70.348983000000004</c:v>
                </c:pt>
                <c:pt idx="262">
                  <c:v>70.472483999999895</c:v>
                </c:pt>
                <c:pt idx="263">
                  <c:v>70.408869999999894</c:v>
                </c:pt>
                <c:pt idx="264">
                  <c:v>70.467090999999897</c:v>
                </c:pt>
                <c:pt idx="265">
                  <c:v>70.413655000000006</c:v>
                </c:pt>
                <c:pt idx="266">
                  <c:v>70.450332000000003</c:v>
                </c:pt>
                <c:pt idx="267">
                  <c:v>70.470065000000005</c:v>
                </c:pt>
                <c:pt idx="268">
                  <c:v>70.569632999999897</c:v>
                </c:pt>
                <c:pt idx="269">
                  <c:v>70.575014999999894</c:v>
                </c:pt>
                <c:pt idx="270">
                  <c:v>70.515697000000003</c:v>
                </c:pt>
                <c:pt idx="271">
                  <c:v>70.582814999999897</c:v>
                </c:pt>
                <c:pt idx="272">
                  <c:v>70.555788000000007</c:v>
                </c:pt>
                <c:pt idx="273">
                  <c:v>70.578492999999895</c:v>
                </c:pt>
                <c:pt idx="274">
                  <c:v>70.549899999999894</c:v>
                </c:pt>
                <c:pt idx="275">
                  <c:v>70.615825999999899</c:v>
                </c:pt>
                <c:pt idx="276">
                  <c:v>70.589296000000004</c:v>
                </c:pt>
                <c:pt idx="277">
                  <c:v>70.577905999999899</c:v>
                </c:pt>
                <c:pt idx="278">
                  <c:v>70.711166000000006</c:v>
                </c:pt>
                <c:pt idx="279">
                  <c:v>70.646148999999895</c:v>
                </c:pt>
                <c:pt idx="280">
                  <c:v>70.637929999999898</c:v>
                </c:pt>
                <c:pt idx="281">
                  <c:v>70.699023999999895</c:v>
                </c:pt>
                <c:pt idx="282">
                  <c:v>70.793664000000007</c:v>
                </c:pt>
                <c:pt idx="283">
                  <c:v>70.785734000000005</c:v>
                </c:pt>
                <c:pt idx="284">
                  <c:v>70.707524000000006</c:v>
                </c:pt>
                <c:pt idx="285">
                  <c:v>70.783052999999896</c:v>
                </c:pt>
                <c:pt idx="286">
                  <c:v>70.813145000000006</c:v>
                </c:pt>
                <c:pt idx="287">
                  <c:v>70.865909000000002</c:v>
                </c:pt>
                <c:pt idx="288">
                  <c:v>70.859554000000003</c:v>
                </c:pt>
                <c:pt idx="289">
                  <c:v>70.900988999999896</c:v>
                </c:pt>
                <c:pt idx="290">
                  <c:v>70.980970999999897</c:v>
                </c:pt>
                <c:pt idx="291">
                  <c:v>70.8600729999999</c:v>
                </c:pt>
                <c:pt idx="292">
                  <c:v>70.913736</c:v>
                </c:pt>
                <c:pt idx="293">
                  <c:v>70.959063</c:v>
                </c:pt>
                <c:pt idx="294">
                  <c:v>71.006388000000001</c:v>
                </c:pt>
                <c:pt idx="295">
                  <c:v>70.962577999999894</c:v>
                </c:pt>
                <c:pt idx="296">
                  <c:v>71.046896000000004</c:v>
                </c:pt>
                <c:pt idx="297">
                  <c:v>71.0015369999999</c:v>
                </c:pt>
                <c:pt idx="298">
                  <c:v>71.013760000000005</c:v>
                </c:pt>
                <c:pt idx="299">
                  <c:v>71.092250000000007</c:v>
                </c:pt>
                <c:pt idx="300">
                  <c:v>71.130357000000004</c:v>
                </c:pt>
                <c:pt idx="301">
                  <c:v>71.103621000000004</c:v>
                </c:pt>
                <c:pt idx="302">
                  <c:v>71.079059999999899</c:v>
                </c:pt>
                <c:pt idx="303">
                  <c:v>71.140798000000004</c:v>
                </c:pt>
                <c:pt idx="304">
                  <c:v>71.2276209999999</c:v>
                </c:pt>
                <c:pt idx="305">
                  <c:v>71.286350999999897</c:v>
                </c:pt>
                <c:pt idx="306">
                  <c:v>71.233928000000006</c:v>
                </c:pt>
                <c:pt idx="307">
                  <c:v>71.180323000000001</c:v>
                </c:pt>
                <c:pt idx="308">
                  <c:v>71.2511259999999</c:v>
                </c:pt>
                <c:pt idx="309">
                  <c:v>71.251913000000002</c:v>
                </c:pt>
                <c:pt idx="310">
                  <c:v>71.239965999999896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6B44-405C-AF8B-8B8120FD1EF9}"/>
            </c:ext>
          </c:extLst>
        </c:ser>
        <c:ser>
          <c:idx val="2"/>
          <c:order val="2"/>
          <c:tx>
            <c:v>RT3 exp</c:v>
          </c:tx>
          <c:spPr>
            <a:ln w="50800" cap="rnd">
              <a:solidFill>
                <a:srgbClr val="00B05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'Z:\local\4_Work\19_nouvelle_configuration\configurationV0_430mm_700gNDE\Problèmes\Comparaison_Resu_3_modélisationsME\[20181031.xlsx]Temperature'!$B$3:$B$313</c:f>
              <c:numCache>
                <c:formatCode>General</c:formatCode>
                <c:ptCount val="311"/>
                <c:pt idx="0">
                  <c:v>-220</c:v>
                </c:pt>
                <c:pt idx="1">
                  <c:v>-215.0848</c:v>
                </c:pt>
                <c:pt idx="2">
                  <c:v>-209.1865600000001</c:v>
                </c:pt>
                <c:pt idx="3">
                  <c:v>-204.27135999999999</c:v>
                </c:pt>
                <c:pt idx="4">
                  <c:v>-199.35615999999999</c:v>
                </c:pt>
                <c:pt idx="5">
                  <c:v>-193.45792000000012</c:v>
                </c:pt>
                <c:pt idx="6">
                  <c:v>-188.54272</c:v>
                </c:pt>
                <c:pt idx="7">
                  <c:v>-183.62752</c:v>
                </c:pt>
                <c:pt idx="8">
                  <c:v>-178.71232000000001</c:v>
                </c:pt>
                <c:pt idx="9">
                  <c:v>-173.79712000000001</c:v>
                </c:pt>
                <c:pt idx="10">
                  <c:v>-166.91584000000012</c:v>
                </c:pt>
                <c:pt idx="11">
                  <c:v>-162.00064</c:v>
                </c:pt>
                <c:pt idx="12">
                  <c:v>-156.1024000000001</c:v>
                </c:pt>
                <c:pt idx="13">
                  <c:v>-151.1872000000001</c:v>
                </c:pt>
                <c:pt idx="14">
                  <c:v>-146.27200000000011</c:v>
                </c:pt>
                <c:pt idx="15">
                  <c:v>-140.37376000000012</c:v>
                </c:pt>
                <c:pt idx="16">
                  <c:v>-135.45856000000009</c:v>
                </c:pt>
                <c:pt idx="17">
                  <c:v>-130.54336000000012</c:v>
                </c:pt>
                <c:pt idx="18">
                  <c:v>-124.64512000000011</c:v>
                </c:pt>
                <c:pt idx="19">
                  <c:v>-119.729920000001</c:v>
                </c:pt>
                <c:pt idx="20">
                  <c:v>-114.81471999999999</c:v>
                </c:pt>
                <c:pt idx="21">
                  <c:v>-108.916480000001</c:v>
                </c:pt>
                <c:pt idx="22">
                  <c:v>-103.018240000001</c:v>
                </c:pt>
                <c:pt idx="23">
                  <c:v>-98.103039999999993</c:v>
                </c:pt>
                <c:pt idx="24">
                  <c:v>-93.187839999999994</c:v>
                </c:pt>
                <c:pt idx="25">
                  <c:v>-87.289600000001002</c:v>
                </c:pt>
                <c:pt idx="26">
                  <c:v>-82.374400000001003</c:v>
                </c:pt>
                <c:pt idx="27">
                  <c:v>-77.459200000001005</c:v>
                </c:pt>
                <c:pt idx="28">
                  <c:v>-71.560959999999994</c:v>
                </c:pt>
                <c:pt idx="29">
                  <c:v>-66.645759999999996</c:v>
                </c:pt>
                <c:pt idx="30">
                  <c:v>-61.730559999999997</c:v>
                </c:pt>
                <c:pt idx="31">
                  <c:v>-55.832320000001005</c:v>
                </c:pt>
                <c:pt idx="32">
                  <c:v>-49.934079999999994</c:v>
                </c:pt>
                <c:pt idx="33">
                  <c:v>-45.018879999999996</c:v>
                </c:pt>
                <c:pt idx="34">
                  <c:v>-40.103679999999997</c:v>
                </c:pt>
                <c:pt idx="35">
                  <c:v>-34.205440000001005</c:v>
                </c:pt>
                <c:pt idx="36">
                  <c:v>-29.290240000001006</c:v>
                </c:pt>
                <c:pt idx="37">
                  <c:v>-24.375040000001007</c:v>
                </c:pt>
                <c:pt idx="38">
                  <c:v>-18.476799999999997</c:v>
                </c:pt>
                <c:pt idx="39">
                  <c:v>-13.561599999999999</c:v>
                </c:pt>
                <c:pt idx="40">
                  <c:v>-8.6463999999999999</c:v>
                </c:pt>
                <c:pt idx="41">
                  <c:v>-2.7481600000010076</c:v>
                </c:pt>
                <c:pt idx="42">
                  <c:v>2.1670399999989911</c:v>
                </c:pt>
                <c:pt idx="43">
                  <c:v>8.0652800000000013</c:v>
                </c:pt>
                <c:pt idx="44">
                  <c:v>13.963519999998994</c:v>
                </c:pt>
                <c:pt idx="45">
                  <c:v>18.878719999998992</c:v>
                </c:pt>
                <c:pt idx="46">
                  <c:v>23.793920000000014</c:v>
                </c:pt>
                <c:pt idx="47">
                  <c:v>29.692160000000001</c:v>
                </c:pt>
                <c:pt idx="48">
                  <c:v>34.607359999999005</c:v>
                </c:pt>
                <c:pt idx="49">
                  <c:v>39.522559999998975</c:v>
                </c:pt>
                <c:pt idx="50">
                  <c:v>44.437760000000026</c:v>
                </c:pt>
                <c:pt idx="51">
                  <c:v>50.336000000000013</c:v>
                </c:pt>
                <c:pt idx="52">
                  <c:v>55.251199999999017</c:v>
                </c:pt>
                <c:pt idx="53">
                  <c:v>60.16640000000001</c:v>
                </c:pt>
                <c:pt idx="54">
                  <c:v>67.047680000000014</c:v>
                </c:pt>
                <c:pt idx="55">
                  <c:v>71.962879999999018</c:v>
                </c:pt>
                <c:pt idx="56">
                  <c:v>76.878080000000011</c:v>
                </c:pt>
                <c:pt idx="57">
                  <c:v>82.776319999998975</c:v>
                </c:pt>
                <c:pt idx="58">
                  <c:v>87.691520000000025</c:v>
                </c:pt>
                <c:pt idx="59">
                  <c:v>92.606719999998973</c:v>
                </c:pt>
                <c:pt idx="60">
                  <c:v>98.504959999999016</c:v>
                </c:pt>
                <c:pt idx="61">
                  <c:v>103.42016000000001</c:v>
                </c:pt>
                <c:pt idx="62">
                  <c:v>108.33535999999901</c:v>
                </c:pt>
                <c:pt idx="63">
                  <c:v>113.25056000000001</c:v>
                </c:pt>
                <c:pt idx="64">
                  <c:v>119.14879999999903</c:v>
                </c:pt>
                <c:pt idx="65">
                  <c:v>125.04703999999901</c:v>
                </c:pt>
                <c:pt idx="66">
                  <c:v>129.96224000000001</c:v>
                </c:pt>
                <c:pt idx="67">
                  <c:v>135.86047999999897</c:v>
                </c:pt>
                <c:pt idx="68">
                  <c:v>140.77568000000002</c:v>
                </c:pt>
                <c:pt idx="69">
                  <c:v>145.69087999999903</c:v>
                </c:pt>
                <c:pt idx="70">
                  <c:v>151.58911999999901</c:v>
                </c:pt>
                <c:pt idx="71">
                  <c:v>156.50432000000001</c:v>
                </c:pt>
                <c:pt idx="72">
                  <c:v>161.41951999999901</c:v>
                </c:pt>
                <c:pt idx="73">
                  <c:v>167.31776000000002</c:v>
                </c:pt>
                <c:pt idx="74">
                  <c:v>172.23295999999903</c:v>
                </c:pt>
                <c:pt idx="75">
                  <c:v>177.14816000000002</c:v>
                </c:pt>
                <c:pt idx="76">
                  <c:v>183.04640000000001</c:v>
                </c:pt>
                <c:pt idx="77">
                  <c:v>188.94463999999903</c:v>
                </c:pt>
                <c:pt idx="78">
                  <c:v>193.85984000000002</c:v>
                </c:pt>
                <c:pt idx="79">
                  <c:v>198.77503999999902</c:v>
                </c:pt>
                <c:pt idx="80">
                  <c:v>204.67327999999901</c:v>
                </c:pt>
                <c:pt idx="81">
                  <c:v>209.58848</c:v>
                </c:pt>
                <c:pt idx="82">
                  <c:v>214.50367999999901</c:v>
                </c:pt>
                <c:pt idx="83">
                  <c:v>220.40192000000002</c:v>
                </c:pt>
                <c:pt idx="84">
                  <c:v>225.31711999999902</c:v>
                </c:pt>
                <c:pt idx="85">
                  <c:v>230.23232000000002</c:v>
                </c:pt>
                <c:pt idx="86">
                  <c:v>237.11360000000002</c:v>
                </c:pt>
                <c:pt idx="87">
                  <c:v>242.02879999999902</c:v>
                </c:pt>
                <c:pt idx="88">
                  <c:v>246.94400000000002</c:v>
                </c:pt>
                <c:pt idx="89">
                  <c:v>252.84224</c:v>
                </c:pt>
                <c:pt idx="90">
                  <c:v>258.74047999999902</c:v>
                </c:pt>
                <c:pt idx="91">
                  <c:v>263.65568000000002</c:v>
                </c:pt>
                <c:pt idx="92">
                  <c:v>268.57087999999902</c:v>
                </c:pt>
                <c:pt idx="93">
                  <c:v>274.46911999999901</c:v>
                </c:pt>
                <c:pt idx="94">
                  <c:v>279.38432</c:v>
                </c:pt>
                <c:pt idx="95">
                  <c:v>284.29951999999901</c:v>
                </c:pt>
                <c:pt idx="96">
                  <c:v>290.19776000000002</c:v>
                </c:pt>
                <c:pt idx="97">
                  <c:v>296.096</c:v>
                </c:pt>
                <c:pt idx="98">
                  <c:v>301.01120000000003</c:v>
                </c:pt>
                <c:pt idx="99">
                  <c:v>306.90944000000002</c:v>
                </c:pt>
                <c:pt idx="100">
                  <c:v>311.82464000000004</c:v>
                </c:pt>
                <c:pt idx="101">
                  <c:v>316.73983999999905</c:v>
                </c:pt>
                <c:pt idx="102">
                  <c:v>322.63807999999904</c:v>
                </c:pt>
                <c:pt idx="103">
                  <c:v>327.55327999999895</c:v>
                </c:pt>
                <c:pt idx="104">
                  <c:v>332.46847999999898</c:v>
                </c:pt>
                <c:pt idx="105">
                  <c:v>337.38368000000003</c:v>
                </c:pt>
                <c:pt idx="106">
                  <c:v>343.28192000000001</c:v>
                </c:pt>
                <c:pt idx="107">
                  <c:v>348.19712000000004</c:v>
                </c:pt>
                <c:pt idx="108">
                  <c:v>354.09536000000003</c:v>
                </c:pt>
                <c:pt idx="109">
                  <c:v>359.99360000000001</c:v>
                </c:pt>
                <c:pt idx="110">
                  <c:v>364.90880000000004</c:v>
                </c:pt>
                <c:pt idx="111">
                  <c:v>369.82399999999905</c:v>
                </c:pt>
                <c:pt idx="112">
                  <c:v>375.72224000000006</c:v>
                </c:pt>
                <c:pt idx="113">
                  <c:v>380.63743999999895</c:v>
                </c:pt>
                <c:pt idx="114">
                  <c:v>385.55263999999897</c:v>
                </c:pt>
                <c:pt idx="115">
                  <c:v>391.45087999999896</c:v>
                </c:pt>
                <c:pt idx="116">
                  <c:v>396.36608000000001</c:v>
                </c:pt>
                <c:pt idx="117">
                  <c:v>401.28128000000004</c:v>
                </c:pt>
                <c:pt idx="118">
                  <c:v>406.19647999999904</c:v>
                </c:pt>
                <c:pt idx="119">
                  <c:v>413.07776000000001</c:v>
                </c:pt>
                <c:pt idx="120">
                  <c:v>417.99296000000004</c:v>
                </c:pt>
                <c:pt idx="121">
                  <c:v>422.90815999999904</c:v>
                </c:pt>
                <c:pt idx="122">
                  <c:v>428.80640000000005</c:v>
                </c:pt>
                <c:pt idx="123">
                  <c:v>433.72159999999894</c:v>
                </c:pt>
                <c:pt idx="124">
                  <c:v>438.63679999999897</c:v>
                </c:pt>
                <c:pt idx="125">
                  <c:v>444.53503999999896</c:v>
                </c:pt>
                <c:pt idx="126">
                  <c:v>449.45024000000001</c:v>
                </c:pt>
                <c:pt idx="127">
                  <c:v>454.36544000000004</c:v>
                </c:pt>
                <c:pt idx="128">
                  <c:v>460.26368000000002</c:v>
                </c:pt>
                <c:pt idx="129">
                  <c:v>465.17888000000005</c:v>
                </c:pt>
                <c:pt idx="130">
                  <c:v>471.07712000000004</c:v>
                </c:pt>
                <c:pt idx="131">
                  <c:v>475.99231999999904</c:v>
                </c:pt>
                <c:pt idx="132">
                  <c:v>481.89056000000005</c:v>
                </c:pt>
                <c:pt idx="133">
                  <c:v>486.80575999999905</c:v>
                </c:pt>
                <c:pt idx="134">
                  <c:v>491.72095999999897</c:v>
                </c:pt>
                <c:pt idx="135">
                  <c:v>497.61919999999895</c:v>
                </c:pt>
                <c:pt idx="136">
                  <c:v>502.53440000000001</c:v>
                </c:pt>
                <c:pt idx="137">
                  <c:v>507.44960000000003</c:v>
                </c:pt>
                <c:pt idx="138">
                  <c:v>513.34784000000002</c:v>
                </c:pt>
                <c:pt idx="139">
                  <c:v>519.24608000000001</c:v>
                </c:pt>
                <c:pt idx="140">
                  <c:v>524.16128000000003</c:v>
                </c:pt>
                <c:pt idx="141">
                  <c:v>531.04255999999896</c:v>
                </c:pt>
                <c:pt idx="142">
                  <c:v>535.95776000000001</c:v>
                </c:pt>
                <c:pt idx="143">
                  <c:v>540.87296000000003</c:v>
                </c:pt>
                <c:pt idx="144">
                  <c:v>546.77120000000002</c:v>
                </c:pt>
                <c:pt idx="145">
                  <c:v>551.68640000000005</c:v>
                </c:pt>
                <c:pt idx="146">
                  <c:v>556.60159999999905</c:v>
                </c:pt>
                <c:pt idx="147">
                  <c:v>561.51679999999897</c:v>
                </c:pt>
                <c:pt idx="148">
                  <c:v>567.41503999999895</c:v>
                </c:pt>
                <c:pt idx="149">
                  <c:v>572.33024</c:v>
                </c:pt>
                <c:pt idx="150">
                  <c:v>577.24544000000003</c:v>
                </c:pt>
                <c:pt idx="151">
                  <c:v>584.12671999999895</c:v>
                </c:pt>
                <c:pt idx="152">
                  <c:v>589.04192</c:v>
                </c:pt>
                <c:pt idx="153">
                  <c:v>593.95712000000003</c:v>
                </c:pt>
                <c:pt idx="154">
                  <c:v>599.85536000000002</c:v>
                </c:pt>
                <c:pt idx="155">
                  <c:v>604.77056000000005</c:v>
                </c:pt>
                <c:pt idx="156">
                  <c:v>609.68575999999905</c:v>
                </c:pt>
                <c:pt idx="157">
                  <c:v>615.58399999999904</c:v>
                </c:pt>
                <c:pt idx="158">
                  <c:v>620.49919999999895</c:v>
                </c:pt>
                <c:pt idx="159">
                  <c:v>625.4144</c:v>
                </c:pt>
                <c:pt idx="160">
                  <c:v>631.31263999999896</c:v>
                </c:pt>
                <c:pt idx="161">
                  <c:v>636.22784000000001</c:v>
                </c:pt>
                <c:pt idx="162">
                  <c:v>642.12608</c:v>
                </c:pt>
                <c:pt idx="163">
                  <c:v>647.04128000000003</c:v>
                </c:pt>
                <c:pt idx="164">
                  <c:v>652.93952000000002</c:v>
                </c:pt>
                <c:pt idx="165">
                  <c:v>657.85472000000004</c:v>
                </c:pt>
                <c:pt idx="166">
                  <c:v>662.76991999999905</c:v>
                </c:pt>
                <c:pt idx="167">
                  <c:v>668.66815999999903</c:v>
                </c:pt>
                <c:pt idx="168">
                  <c:v>673.58335999999895</c:v>
                </c:pt>
                <c:pt idx="169">
                  <c:v>678.49855999999897</c:v>
                </c:pt>
                <c:pt idx="170">
                  <c:v>684.39679999999896</c:v>
                </c:pt>
                <c:pt idx="171">
                  <c:v>689.31200000000001</c:v>
                </c:pt>
                <c:pt idx="172">
                  <c:v>694.22720000000004</c:v>
                </c:pt>
                <c:pt idx="173">
                  <c:v>700.12544000000003</c:v>
                </c:pt>
                <c:pt idx="174">
                  <c:v>706.02368000000001</c:v>
                </c:pt>
                <c:pt idx="175">
                  <c:v>710.93888000000004</c:v>
                </c:pt>
                <c:pt idx="176">
                  <c:v>715.85407999999904</c:v>
                </c:pt>
                <c:pt idx="177">
                  <c:v>721.75232000000005</c:v>
                </c:pt>
                <c:pt idx="178">
                  <c:v>726.66751999999894</c:v>
                </c:pt>
                <c:pt idx="179">
                  <c:v>731.58271999999897</c:v>
                </c:pt>
                <c:pt idx="180">
                  <c:v>737.48095999999896</c:v>
                </c:pt>
                <c:pt idx="181">
                  <c:v>742.39616000000001</c:v>
                </c:pt>
                <c:pt idx="182">
                  <c:v>747.31136000000004</c:v>
                </c:pt>
                <c:pt idx="183">
                  <c:v>753.20960000000002</c:v>
                </c:pt>
                <c:pt idx="184">
                  <c:v>759.10784000000001</c:v>
                </c:pt>
                <c:pt idx="185">
                  <c:v>764.02304000000004</c:v>
                </c:pt>
                <c:pt idx="186">
                  <c:v>769.92128000000002</c:v>
                </c:pt>
                <c:pt idx="187">
                  <c:v>774.83648000000005</c:v>
                </c:pt>
                <c:pt idx="188">
                  <c:v>779.75167999999906</c:v>
                </c:pt>
                <c:pt idx="189">
                  <c:v>784.66687999998999</c:v>
                </c:pt>
                <c:pt idx="190">
                  <c:v>790.56511999998997</c:v>
                </c:pt>
                <c:pt idx="191">
                  <c:v>795.48032000000001</c:v>
                </c:pt>
                <c:pt idx="192">
                  <c:v>800.39552000000003</c:v>
                </c:pt>
                <c:pt idx="193">
                  <c:v>806.29376000000002</c:v>
                </c:pt>
                <c:pt idx="194">
                  <c:v>811.20895999998993</c:v>
                </c:pt>
                <c:pt idx="195">
                  <c:v>817.10719999998992</c:v>
                </c:pt>
                <c:pt idx="196">
                  <c:v>823.0054399999899</c:v>
                </c:pt>
                <c:pt idx="197">
                  <c:v>827.92064000000005</c:v>
                </c:pt>
                <c:pt idx="198">
                  <c:v>832.83583999998996</c:v>
                </c:pt>
                <c:pt idx="199">
                  <c:v>838.73407999998994</c:v>
                </c:pt>
                <c:pt idx="200">
                  <c:v>843.64928000000009</c:v>
                </c:pt>
                <c:pt idx="201">
                  <c:v>848.56448</c:v>
                </c:pt>
                <c:pt idx="202">
                  <c:v>853.47967999998991</c:v>
                </c:pt>
                <c:pt idx="203">
                  <c:v>859.3779199999899</c:v>
                </c:pt>
                <c:pt idx="204">
                  <c:v>864.29312000000004</c:v>
                </c:pt>
                <c:pt idx="205">
                  <c:v>869.20831999998995</c:v>
                </c:pt>
                <c:pt idx="206">
                  <c:v>876.08960000000002</c:v>
                </c:pt>
                <c:pt idx="207">
                  <c:v>881.00479999998993</c:v>
                </c:pt>
                <c:pt idx="208">
                  <c:v>885.92000000000007</c:v>
                </c:pt>
                <c:pt idx="209">
                  <c:v>891.81824000000006</c:v>
                </c:pt>
                <c:pt idx="210">
                  <c:v>896.73343999998997</c:v>
                </c:pt>
                <c:pt idx="211">
                  <c:v>901.64863999999011</c:v>
                </c:pt>
                <c:pt idx="212">
                  <c:v>907.5468800000001</c:v>
                </c:pt>
                <c:pt idx="213">
                  <c:v>912.46208000000001</c:v>
                </c:pt>
                <c:pt idx="214">
                  <c:v>917.37727999998992</c:v>
                </c:pt>
                <c:pt idx="215">
                  <c:v>922.29248000000007</c:v>
                </c:pt>
                <c:pt idx="216">
                  <c:v>928.19072000000006</c:v>
                </c:pt>
                <c:pt idx="217">
                  <c:v>934.08896000000004</c:v>
                </c:pt>
                <c:pt idx="218">
                  <c:v>939.00415999998995</c:v>
                </c:pt>
                <c:pt idx="219">
                  <c:v>944.90239999998994</c:v>
                </c:pt>
                <c:pt idx="220">
                  <c:v>949.81760000000008</c:v>
                </c:pt>
                <c:pt idx="221">
                  <c:v>954.73279999998999</c:v>
                </c:pt>
                <c:pt idx="222">
                  <c:v>960.63103999998998</c:v>
                </c:pt>
                <c:pt idx="223">
                  <c:v>965.54623999998989</c:v>
                </c:pt>
                <c:pt idx="224">
                  <c:v>970.46144000000004</c:v>
                </c:pt>
                <c:pt idx="225">
                  <c:v>976.35968000000003</c:v>
                </c:pt>
                <c:pt idx="226">
                  <c:v>981.27487999998993</c:v>
                </c:pt>
                <c:pt idx="227">
                  <c:v>986.19008000000008</c:v>
                </c:pt>
                <c:pt idx="228">
                  <c:v>992.08832000000007</c:v>
                </c:pt>
                <c:pt idx="229">
                  <c:v>997.98656000000005</c:v>
                </c:pt>
                <c:pt idx="230">
                  <c:v>1002.90175999999</c:v>
                </c:pt>
                <c:pt idx="231">
                  <c:v>1007.8169600000001</c:v>
                </c:pt>
                <c:pt idx="232">
                  <c:v>1013.7152000000001</c:v>
                </c:pt>
                <c:pt idx="233">
                  <c:v>1018.6304</c:v>
                </c:pt>
                <c:pt idx="234">
                  <c:v>1023.5455999999899</c:v>
                </c:pt>
                <c:pt idx="235">
                  <c:v>1029.4438399999899</c:v>
                </c:pt>
                <c:pt idx="236">
                  <c:v>1035.3420799999899</c:v>
                </c:pt>
                <c:pt idx="237">
                  <c:v>1040.25728</c:v>
                </c:pt>
                <c:pt idx="238">
                  <c:v>1046.15552</c:v>
                </c:pt>
                <c:pt idx="239">
                  <c:v>1052.05376</c:v>
                </c:pt>
                <c:pt idx="240">
                  <c:v>1056.9689599999899</c:v>
                </c:pt>
                <c:pt idx="241">
                  <c:v>1062.8671999999899</c:v>
                </c:pt>
                <c:pt idx="242">
                  <c:v>1067.7824000000001</c:v>
                </c:pt>
                <c:pt idx="243">
                  <c:v>1072.69759999999</c:v>
                </c:pt>
                <c:pt idx="244">
                  <c:v>1077.6128000000001</c:v>
                </c:pt>
                <c:pt idx="245">
                  <c:v>1083.5110400000001</c:v>
                </c:pt>
                <c:pt idx="246">
                  <c:v>1088.42624</c:v>
                </c:pt>
                <c:pt idx="247">
                  <c:v>1093.3414399999899</c:v>
                </c:pt>
                <c:pt idx="248">
                  <c:v>1099.2396799999899</c:v>
                </c:pt>
                <c:pt idx="249">
                  <c:v>1104.15488</c:v>
                </c:pt>
                <c:pt idx="250">
                  <c:v>1110.05312</c:v>
                </c:pt>
                <c:pt idx="251">
                  <c:v>1115.95136</c:v>
                </c:pt>
                <c:pt idx="252">
                  <c:v>1120.8665599999899</c:v>
                </c:pt>
                <c:pt idx="253">
                  <c:v>1125.7817600000001</c:v>
                </c:pt>
                <c:pt idx="254">
                  <c:v>1131.68</c:v>
                </c:pt>
                <c:pt idx="255">
                  <c:v>1136.59519999999</c:v>
                </c:pt>
                <c:pt idx="256">
                  <c:v>1141.5103999999901</c:v>
                </c:pt>
                <c:pt idx="257">
                  <c:v>1146.4256</c:v>
                </c:pt>
                <c:pt idx="258">
                  <c:v>1152.32384</c:v>
                </c:pt>
                <c:pt idx="259">
                  <c:v>1157.2390399999899</c:v>
                </c:pt>
                <c:pt idx="260">
                  <c:v>1162.1542400000001</c:v>
                </c:pt>
                <c:pt idx="261">
                  <c:v>1169.0355199999899</c:v>
                </c:pt>
                <c:pt idx="262">
                  <c:v>1173.95072</c:v>
                </c:pt>
                <c:pt idx="263">
                  <c:v>1178.86591999999</c:v>
                </c:pt>
                <c:pt idx="264">
                  <c:v>1184.7641599999899</c:v>
                </c:pt>
                <c:pt idx="265">
                  <c:v>1189.6793600000001</c:v>
                </c:pt>
                <c:pt idx="266">
                  <c:v>1194.59456</c:v>
                </c:pt>
                <c:pt idx="267">
                  <c:v>1200.49279999999</c:v>
                </c:pt>
                <c:pt idx="268">
                  <c:v>1205.4079999999899</c:v>
                </c:pt>
                <c:pt idx="269">
                  <c:v>1210.3232</c:v>
                </c:pt>
                <c:pt idx="270">
                  <c:v>1215.23839999999</c:v>
                </c:pt>
                <c:pt idx="271">
                  <c:v>1222.11968</c:v>
                </c:pt>
                <c:pt idx="272">
                  <c:v>1227.0348799999899</c:v>
                </c:pt>
                <c:pt idx="273">
                  <c:v>1231.9500800000001</c:v>
                </c:pt>
                <c:pt idx="274">
                  <c:v>1237.8483200000001</c:v>
                </c:pt>
                <c:pt idx="275">
                  <c:v>1242.76351999999</c:v>
                </c:pt>
                <c:pt idx="276">
                  <c:v>1247.6787200000001</c:v>
                </c:pt>
                <c:pt idx="277">
                  <c:v>1253.5769600000001</c:v>
                </c:pt>
                <c:pt idx="278">
                  <c:v>1258.49216</c:v>
                </c:pt>
                <c:pt idx="279">
                  <c:v>1263.4073599999899</c:v>
                </c:pt>
                <c:pt idx="280">
                  <c:v>1269.3055999999899</c:v>
                </c:pt>
                <c:pt idx="281">
                  <c:v>1274.2208000000001</c:v>
                </c:pt>
                <c:pt idx="282">
                  <c:v>1280.11904</c:v>
                </c:pt>
                <c:pt idx="283">
                  <c:v>1286.01728</c:v>
                </c:pt>
                <c:pt idx="284">
                  <c:v>1290.9324799999899</c:v>
                </c:pt>
                <c:pt idx="285">
                  <c:v>1295.8476800000001</c:v>
                </c:pt>
                <c:pt idx="286">
                  <c:v>1300.76287999999</c:v>
                </c:pt>
                <c:pt idx="287">
                  <c:v>1306.66111999999</c:v>
                </c:pt>
                <c:pt idx="288">
                  <c:v>1311.5763199999899</c:v>
                </c:pt>
                <c:pt idx="289">
                  <c:v>1316.49152</c:v>
                </c:pt>
                <c:pt idx="290">
                  <c:v>1321.4067199999899</c:v>
                </c:pt>
                <c:pt idx="291">
                  <c:v>1327.3049599999899</c:v>
                </c:pt>
                <c:pt idx="292">
                  <c:v>1332.2201600000001</c:v>
                </c:pt>
                <c:pt idx="293">
                  <c:v>1339.1014399999899</c:v>
                </c:pt>
                <c:pt idx="294">
                  <c:v>1344.0166400000001</c:v>
                </c:pt>
                <c:pt idx="295">
                  <c:v>1348.93183999999</c:v>
                </c:pt>
                <c:pt idx="296">
                  <c:v>1354.8300799999899</c:v>
                </c:pt>
                <c:pt idx="297">
                  <c:v>1359.7452800000001</c:v>
                </c:pt>
                <c:pt idx="298">
                  <c:v>1364.66048</c:v>
                </c:pt>
                <c:pt idx="299">
                  <c:v>1369.5756799999899</c:v>
                </c:pt>
                <c:pt idx="300">
                  <c:v>1375.4739199999899</c:v>
                </c:pt>
                <c:pt idx="301">
                  <c:v>1380.38912</c:v>
                </c:pt>
                <c:pt idx="302">
                  <c:v>1385.30431999999</c:v>
                </c:pt>
                <c:pt idx="303">
                  <c:v>1391.2025599999899</c:v>
                </c:pt>
                <c:pt idx="304">
                  <c:v>1397.1007999999899</c:v>
                </c:pt>
                <c:pt idx="305">
                  <c:v>1402.0160000000001</c:v>
                </c:pt>
                <c:pt idx="306">
                  <c:v>1407.9142400000001</c:v>
                </c:pt>
                <c:pt idx="307">
                  <c:v>1412.82943999999</c:v>
                </c:pt>
                <c:pt idx="308">
                  <c:v>1417.7446399999901</c:v>
                </c:pt>
                <c:pt idx="309">
                  <c:v>1423.6428800000001</c:v>
                </c:pt>
                <c:pt idx="310">
                  <c:v>1428.55808</c:v>
                </c:pt>
              </c:numCache>
            </c:numRef>
          </c:xVal>
          <c:yVal>
            <c:numRef>
              <c:f>'Z:\local\4_Work\19_nouvelle_configuration\configurationV0_430mm_700gNDE\Problèmes\Comparaison_Resu_3_modélisationsME\[20181031.xlsx]Temperature'!$E$3:$E$313</c:f>
              <c:numCache>
                <c:formatCode>General</c:formatCode>
                <c:ptCount val="311"/>
                <c:pt idx="0">
                  <c:v>17.713996000000002</c:v>
                </c:pt>
                <c:pt idx="1">
                  <c:v>18.047518</c:v>
                </c:pt>
                <c:pt idx="2">
                  <c:v>18.6528899999999</c:v>
                </c:pt>
                <c:pt idx="3">
                  <c:v>19.3290269999999</c:v>
                </c:pt>
                <c:pt idx="4">
                  <c:v>20.835533000000002</c:v>
                </c:pt>
                <c:pt idx="5">
                  <c:v>23.177606000000001</c:v>
                </c:pt>
                <c:pt idx="6">
                  <c:v>25.5725569999999</c:v>
                </c:pt>
                <c:pt idx="7">
                  <c:v>27.586711000000001</c:v>
                </c:pt>
                <c:pt idx="8">
                  <c:v>29.5066079999999</c:v>
                </c:pt>
                <c:pt idx="9">
                  <c:v>31.671246</c:v>
                </c:pt>
                <c:pt idx="10">
                  <c:v>33.966909000000001</c:v>
                </c:pt>
                <c:pt idx="11">
                  <c:v>36.132091000000003</c:v>
                </c:pt>
                <c:pt idx="12">
                  <c:v>40.028866000000001</c:v>
                </c:pt>
                <c:pt idx="13">
                  <c:v>44.453296000000002</c:v>
                </c:pt>
                <c:pt idx="14">
                  <c:v>47.069861000000003</c:v>
                </c:pt>
                <c:pt idx="15">
                  <c:v>49.559657000000001</c:v>
                </c:pt>
                <c:pt idx="16">
                  <c:v>51.076802999999899</c:v>
                </c:pt>
                <c:pt idx="17">
                  <c:v>52.369494000000003</c:v>
                </c:pt>
                <c:pt idx="18">
                  <c:v>53.716282999999898</c:v>
                </c:pt>
                <c:pt idx="19">
                  <c:v>54.439557999999899</c:v>
                </c:pt>
                <c:pt idx="20">
                  <c:v>55.0357389999999</c:v>
                </c:pt>
                <c:pt idx="21">
                  <c:v>55.484676999999898</c:v>
                </c:pt>
                <c:pt idx="22">
                  <c:v>55.951014999999899</c:v>
                </c:pt>
                <c:pt idx="23">
                  <c:v>56.330095</c:v>
                </c:pt>
                <c:pt idx="24">
                  <c:v>56.614967</c:v>
                </c:pt>
                <c:pt idx="25">
                  <c:v>57.052038000000003</c:v>
                </c:pt>
                <c:pt idx="26">
                  <c:v>57.283357000000002</c:v>
                </c:pt>
                <c:pt idx="27">
                  <c:v>57.575949000000001</c:v>
                </c:pt>
                <c:pt idx="28">
                  <c:v>57.856375999999898</c:v>
                </c:pt>
                <c:pt idx="29">
                  <c:v>58.092042999999897</c:v>
                </c:pt>
                <c:pt idx="30">
                  <c:v>58.276009000000002</c:v>
                </c:pt>
                <c:pt idx="31">
                  <c:v>58.540129</c:v>
                </c:pt>
                <c:pt idx="32">
                  <c:v>58.682299999999898</c:v>
                </c:pt>
                <c:pt idx="33">
                  <c:v>58.831760000000003</c:v>
                </c:pt>
                <c:pt idx="34">
                  <c:v>58.9148449999999</c:v>
                </c:pt>
                <c:pt idx="35">
                  <c:v>59.038485000000001</c:v>
                </c:pt>
                <c:pt idx="36">
                  <c:v>59.176299</c:v>
                </c:pt>
                <c:pt idx="37">
                  <c:v>59.087420000000002</c:v>
                </c:pt>
                <c:pt idx="38">
                  <c:v>59.098300000000002</c:v>
                </c:pt>
                <c:pt idx="39">
                  <c:v>59.188555000000001</c:v>
                </c:pt>
                <c:pt idx="40">
                  <c:v>59.193947999999899</c:v>
                </c:pt>
                <c:pt idx="41">
                  <c:v>59.218577000000003</c:v>
                </c:pt>
                <c:pt idx="42">
                  <c:v>59.281436999999897</c:v>
                </c:pt>
                <c:pt idx="43">
                  <c:v>59.328375000000001</c:v>
                </c:pt>
                <c:pt idx="44">
                  <c:v>59.309486999999898</c:v>
                </c:pt>
                <c:pt idx="45">
                  <c:v>59.309494999999899</c:v>
                </c:pt>
                <c:pt idx="46">
                  <c:v>59.276232</c:v>
                </c:pt>
                <c:pt idx="47">
                  <c:v>59.100341</c:v>
                </c:pt>
                <c:pt idx="48">
                  <c:v>58.904549000000003</c:v>
                </c:pt>
                <c:pt idx="49">
                  <c:v>58.656391999999897</c:v>
                </c:pt>
                <c:pt idx="50">
                  <c:v>58.7244519999999</c:v>
                </c:pt>
                <c:pt idx="51">
                  <c:v>57.8330219999999</c:v>
                </c:pt>
                <c:pt idx="52">
                  <c:v>57.348820000000003</c:v>
                </c:pt>
                <c:pt idx="53">
                  <c:v>57.400393999999899</c:v>
                </c:pt>
                <c:pt idx="54">
                  <c:v>57.028561000000003</c:v>
                </c:pt>
                <c:pt idx="55">
                  <c:v>56.982304999999897</c:v>
                </c:pt>
                <c:pt idx="56">
                  <c:v>56.826009999999897</c:v>
                </c:pt>
                <c:pt idx="57">
                  <c:v>57.080756000000001</c:v>
                </c:pt>
                <c:pt idx="58">
                  <c:v>57.0041399999999</c:v>
                </c:pt>
                <c:pt idx="59">
                  <c:v>57.077759</c:v>
                </c:pt>
                <c:pt idx="60">
                  <c:v>56.890585000000002</c:v>
                </c:pt>
                <c:pt idx="61">
                  <c:v>57.052838999999899</c:v>
                </c:pt>
                <c:pt idx="62">
                  <c:v>57.177317000000002</c:v>
                </c:pt>
                <c:pt idx="63">
                  <c:v>57.1517049999999</c:v>
                </c:pt>
                <c:pt idx="64">
                  <c:v>57.110483000000002</c:v>
                </c:pt>
                <c:pt idx="65">
                  <c:v>57.2823869999999</c:v>
                </c:pt>
                <c:pt idx="66">
                  <c:v>57.225602000000002</c:v>
                </c:pt>
                <c:pt idx="67">
                  <c:v>57.296989000000004</c:v>
                </c:pt>
                <c:pt idx="68">
                  <c:v>57.31962</c:v>
                </c:pt>
                <c:pt idx="69">
                  <c:v>57.340938999999899</c:v>
                </c:pt>
                <c:pt idx="70">
                  <c:v>57.403533000000003</c:v>
                </c:pt>
                <c:pt idx="71">
                  <c:v>57.542600999999898</c:v>
                </c:pt>
                <c:pt idx="72">
                  <c:v>57.6485529999999</c:v>
                </c:pt>
                <c:pt idx="73">
                  <c:v>57.6354469999999</c:v>
                </c:pt>
                <c:pt idx="74">
                  <c:v>57.694727</c:v>
                </c:pt>
                <c:pt idx="75">
                  <c:v>57.837823</c:v>
                </c:pt>
                <c:pt idx="76">
                  <c:v>57.935591000000002</c:v>
                </c:pt>
                <c:pt idx="77">
                  <c:v>58.0228269999999</c:v>
                </c:pt>
                <c:pt idx="78">
                  <c:v>58.031408999999897</c:v>
                </c:pt>
                <c:pt idx="79">
                  <c:v>58.2302269999999</c:v>
                </c:pt>
                <c:pt idx="80">
                  <c:v>58.242195000000002</c:v>
                </c:pt>
                <c:pt idx="81">
                  <c:v>58.347456999999899</c:v>
                </c:pt>
                <c:pt idx="82">
                  <c:v>58.413615999999898</c:v>
                </c:pt>
                <c:pt idx="83">
                  <c:v>58.487918999999899</c:v>
                </c:pt>
                <c:pt idx="84">
                  <c:v>58.566364</c:v>
                </c:pt>
                <c:pt idx="85">
                  <c:v>58.640419000000001</c:v>
                </c:pt>
                <c:pt idx="86">
                  <c:v>58.713183000000001</c:v>
                </c:pt>
                <c:pt idx="87">
                  <c:v>58.784911999999899</c:v>
                </c:pt>
                <c:pt idx="88">
                  <c:v>58.932341000000001</c:v>
                </c:pt>
                <c:pt idx="89">
                  <c:v>58.959364999999899</c:v>
                </c:pt>
                <c:pt idx="90">
                  <c:v>59.036628</c:v>
                </c:pt>
                <c:pt idx="91">
                  <c:v>59.171249000000003</c:v>
                </c:pt>
                <c:pt idx="92">
                  <c:v>59.296629000000003</c:v>
                </c:pt>
                <c:pt idx="93">
                  <c:v>59.390341999999897</c:v>
                </c:pt>
                <c:pt idx="94">
                  <c:v>59.574275999999898</c:v>
                </c:pt>
                <c:pt idx="95">
                  <c:v>59.519509999999897</c:v>
                </c:pt>
                <c:pt idx="96">
                  <c:v>59.612003999999899</c:v>
                </c:pt>
                <c:pt idx="97">
                  <c:v>59.683490999999897</c:v>
                </c:pt>
                <c:pt idx="98">
                  <c:v>59.7931179999999</c:v>
                </c:pt>
                <c:pt idx="99">
                  <c:v>59.799402000000001</c:v>
                </c:pt>
                <c:pt idx="100">
                  <c:v>59.898251000000002</c:v>
                </c:pt>
                <c:pt idx="101">
                  <c:v>59.988850999999897</c:v>
                </c:pt>
                <c:pt idx="102">
                  <c:v>60.058647000000001</c:v>
                </c:pt>
                <c:pt idx="103">
                  <c:v>60.134216000000002</c:v>
                </c:pt>
                <c:pt idx="104">
                  <c:v>60.198844000000001</c:v>
                </c:pt>
                <c:pt idx="105">
                  <c:v>60.218860999999897</c:v>
                </c:pt>
                <c:pt idx="106">
                  <c:v>60.261372000000001</c:v>
                </c:pt>
                <c:pt idx="107">
                  <c:v>60.3006069999999</c:v>
                </c:pt>
                <c:pt idx="108">
                  <c:v>60.376072999999899</c:v>
                </c:pt>
                <c:pt idx="109">
                  <c:v>60.371313999999899</c:v>
                </c:pt>
                <c:pt idx="110">
                  <c:v>60.531317000000001</c:v>
                </c:pt>
                <c:pt idx="111">
                  <c:v>60.552081999999899</c:v>
                </c:pt>
                <c:pt idx="112">
                  <c:v>60.659426000000003</c:v>
                </c:pt>
                <c:pt idx="113">
                  <c:v>60.717399</c:v>
                </c:pt>
                <c:pt idx="114">
                  <c:v>60.772495999999897</c:v>
                </c:pt>
                <c:pt idx="115">
                  <c:v>60.788083999999898</c:v>
                </c:pt>
                <c:pt idx="116">
                  <c:v>60.90493</c:v>
                </c:pt>
                <c:pt idx="117">
                  <c:v>60.998981000000001</c:v>
                </c:pt>
                <c:pt idx="118">
                  <c:v>61.124183000000002</c:v>
                </c:pt>
                <c:pt idx="119">
                  <c:v>61.095264</c:v>
                </c:pt>
                <c:pt idx="120">
                  <c:v>61.199295999999897</c:v>
                </c:pt>
                <c:pt idx="121">
                  <c:v>61.319994000000001</c:v>
                </c:pt>
                <c:pt idx="122">
                  <c:v>61.447192000000001</c:v>
                </c:pt>
                <c:pt idx="123">
                  <c:v>61.474674999999898</c:v>
                </c:pt>
                <c:pt idx="124">
                  <c:v>61.500667999999898</c:v>
                </c:pt>
                <c:pt idx="125">
                  <c:v>61.623469</c:v>
                </c:pt>
                <c:pt idx="126">
                  <c:v>61.738041000000003</c:v>
                </c:pt>
                <c:pt idx="127">
                  <c:v>61.646920999999899</c:v>
                </c:pt>
                <c:pt idx="128">
                  <c:v>61.803883999999897</c:v>
                </c:pt>
                <c:pt idx="129">
                  <c:v>61.766675999999897</c:v>
                </c:pt>
                <c:pt idx="130">
                  <c:v>62.010033999999898</c:v>
                </c:pt>
                <c:pt idx="131">
                  <c:v>62.054552999999899</c:v>
                </c:pt>
                <c:pt idx="132">
                  <c:v>62.138117999999899</c:v>
                </c:pt>
                <c:pt idx="133">
                  <c:v>62.105922999999898</c:v>
                </c:pt>
                <c:pt idx="134">
                  <c:v>62.0909219999999</c:v>
                </c:pt>
                <c:pt idx="135">
                  <c:v>62.268045000000001</c:v>
                </c:pt>
                <c:pt idx="136">
                  <c:v>62.377195999999898</c:v>
                </c:pt>
                <c:pt idx="137">
                  <c:v>62.409537</c:v>
                </c:pt>
                <c:pt idx="138">
                  <c:v>62.424653999999897</c:v>
                </c:pt>
                <c:pt idx="139">
                  <c:v>62.386920000000003</c:v>
                </c:pt>
                <c:pt idx="140">
                  <c:v>62.4201529999999</c:v>
                </c:pt>
                <c:pt idx="141">
                  <c:v>62.5266909999999</c:v>
                </c:pt>
                <c:pt idx="142">
                  <c:v>62.634303000000003</c:v>
                </c:pt>
                <c:pt idx="143">
                  <c:v>62.6805039999999</c:v>
                </c:pt>
                <c:pt idx="144">
                  <c:v>62.894095</c:v>
                </c:pt>
                <c:pt idx="145">
                  <c:v>62.870620000000002</c:v>
                </c:pt>
                <c:pt idx="146">
                  <c:v>62.808191000000001</c:v>
                </c:pt>
                <c:pt idx="147">
                  <c:v>62.851283000000002</c:v>
                </c:pt>
                <c:pt idx="148">
                  <c:v>62.853890999999898</c:v>
                </c:pt>
                <c:pt idx="149">
                  <c:v>62.900106999999899</c:v>
                </c:pt>
                <c:pt idx="150">
                  <c:v>63.069076000000003</c:v>
                </c:pt>
                <c:pt idx="151">
                  <c:v>62.958562000000001</c:v>
                </c:pt>
                <c:pt idx="152">
                  <c:v>63.129677999999899</c:v>
                </c:pt>
                <c:pt idx="153">
                  <c:v>63.044262000000003</c:v>
                </c:pt>
                <c:pt idx="154">
                  <c:v>63.3021659999999</c:v>
                </c:pt>
                <c:pt idx="155">
                  <c:v>63.185371000000004</c:v>
                </c:pt>
                <c:pt idx="156">
                  <c:v>63.059899000000001</c:v>
                </c:pt>
                <c:pt idx="157">
                  <c:v>63.384661000000001</c:v>
                </c:pt>
                <c:pt idx="158">
                  <c:v>63.355840000000001</c:v>
                </c:pt>
                <c:pt idx="159">
                  <c:v>63.2618879999999</c:v>
                </c:pt>
                <c:pt idx="160">
                  <c:v>63.501407999999898</c:v>
                </c:pt>
                <c:pt idx="161">
                  <c:v>63.513485000000003</c:v>
                </c:pt>
                <c:pt idx="162">
                  <c:v>63.339089000000001</c:v>
                </c:pt>
                <c:pt idx="163">
                  <c:v>63.622625999999897</c:v>
                </c:pt>
                <c:pt idx="164">
                  <c:v>63.539883000000003</c:v>
                </c:pt>
                <c:pt idx="165">
                  <c:v>63.744756000000002</c:v>
                </c:pt>
                <c:pt idx="166">
                  <c:v>63.669459000000003</c:v>
                </c:pt>
                <c:pt idx="167">
                  <c:v>63.781258999999899</c:v>
                </c:pt>
                <c:pt idx="168">
                  <c:v>63.843871999999898</c:v>
                </c:pt>
                <c:pt idx="169">
                  <c:v>63.764808000000002</c:v>
                </c:pt>
                <c:pt idx="170">
                  <c:v>63.845134000000002</c:v>
                </c:pt>
                <c:pt idx="171">
                  <c:v>63.872672999999899</c:v>
                </c:pt>
                <c:pt idx="172">
                  <c:v>64.039258000000004</c:v>
                </c:pt>
                <c:pt idx="173">
                  <c:v>63.797367999999899</c:v>
                </c:pt>
                <c:pt idx="174">
                  <c:v>63.906064999999899</c:v>
                </c:pt>
                <c:pt idx="175">
                  <c:v>64.140681000000001</c:v>
                </c:pt>
                <c:pt idx="176">
                  <c:v>64.145881000000003</c:v>
                </c:pt>
                <c:pt idx="177">
                  <c:v>64.229190000000003</c:v>
                </c:pt>
                <c:pt idx="178">
                  <c:v>64.138172999999895</c:v>
                </c:pt>
                <c:pt idx="179">
                  <c:v>64.282881000000003</c:v>
                </c:pt>
                <c:pt idx="180">
                  <c:v>64.226004000000003</c:v>
                </c:pt>
                <c:pt idx="181">
                  <c:v>64.279364999999899</c:v>
                </c:pt>
                <c:pt idx="182">
                  <c:v>64.275175000000004</c:v>
                </c:pt>
                <c:pt idx="183">
                  <c:v>64.208704999999895</c:v>
                </c:pt>
                <c:pt idx="184">
                  <c:v>64.470804000000001</c:v>
                </c:pt>
                <c:pt idx="185">
                  <c:v>64.298084000000003</c:v>
                </c:pt>
                <c:pt idx="186">
                  <c:v>64.540612999999894</c:v>
                </c:pt>
                <c:pt idx="187">
                  <c:v>64.615795000000006</c:v>
                </c:pt>
                <c:pt idx="188">
                  <c:v>64.562860000000001</c:v>
                </c:pt>
                <c:pt idx="189">
                  <c:v>64.697271000000001</c:v>
                </c:pt>
                <c:pt idx="190">
                  <c:v>64.577258</c:v>
                </c:pt>
                <c:pt idx="191">
                  <c:v>64.636737999999895</c:v>
                </c:pt>
                <c:pt idx="192">
                  <c:v>64.7979839999999</c:v>
                </c:pt>
                <c:pt idx="193">
                  <c:v>64.764341000000002</c:v>
                </c:pt>
                <c:pt idx="194">
                  <c:v>65.055504999999897</c:v>
                </c:pt>
                <c:pt idx="195">
                  <c:v>64.583184000000003</c:v>
                </c:pt>
                <c:pt idx="196">
                  <c:v>64.739690999999894</c:v>
                </c:pt>
                <c:pt idx="197">
                  <c:v>64.763458999999898</c:v>
                </c:pt>
                <c:pt idx="198">
                  <c:v>64.886885000000007</c:v>
                </c:pt>
                <c:pt idx="199">
                  <c:v>64.843957000000003</c:v>
                </c:pt>
                <c:pt idx="200">
                  <c:v>64.792980999999898</c:v>
                </c:pt>
                <c:pt idx="201">
                  <c:v>64.997659999999897</c:v>
                </c:pt>
                <c:pt idx="202">
                  <c:v>64.852681000000004</c:v>
                </c:pt>
                <c:pt idx="203">
                  <c:v>64.978232000000006</c:v>
                </c:pt>
                <c:pt idx="204">
                  <c:v>64.992456000000004</c:v>
                </c:pt>
                <c:pt idx="205">
                  <c:v>65.058356000000003</c:v>
                </c:pt>
                <c:pt idx="206">
                  <c:v>65.112067999999894</c:v>
                </c:pt>
                <c:pt idx="207">
                  <c:v>65.045890999999898</c:v>
                </c:pt>
                <c:pt idx="208">
                  <c:v>64.938946000000001</c:v>
                </c:pt>
                <c:pt idx="209">
                  <c:v>65.179392000000007</c:v>
                </c:pt>
                <c:pt idx="210">
                  <c:v>65.011966999999899</c:v>
                </c:pt>
                <c:pt idx="211">
                  <c:v>65.188045000000002</c:v>
                </c:pt>
                <c:pt idx="212">
                  <c:v>65.269908999999899</c:v>
                </c:pt>
                <c:pt idx="213">
                  <c:v>65.187793999999897</c:v>
                </c:pt>
                <c:pt idx="214">
                  <c:v>65.378990000000002</c:v>
                </c:pt>
                <c:pt idx="215">
                  <c:v>65.110602</c:v>
                </c:pt>
                <c:pt idx="216">
                  <c:v>65.328948999999895</c:v>
                </c:pt>
                <c:pt idx="217">
                  <c:v>65.337260000000001</c:v>
                </c:pt>
                <c:pt idx="218">
                  <c:v>65.397927999999894</c:v>
                </c:pt>
                <c:pt idx="219">
                  <c:v>65.568327999999894</c:v>
                </c:pt>
                <c:pt idx="220">
                  <c:v>65.533130999999898</c:v>
                </c:pt>
                <c:pt idx="221">
                  <c:v>65.445210000000003</c:v>
                </c:pt>
                <c:pt idx="222">
                  <c:v>65.356340000000003</c:v>
                </c:pt>
                <c:pt idx="223">
                  <c:v>65.430209000000005</c:v>
                </c:pt>
                <c:pt idx="224">
                  <c:v>65.584453999999894</c:v>
                </c:pt>
                <c:pt idx="225">
                  <c:v>65.613240000000005</c:v>
                </c:pt>
                <c:pt idx="226">
                  <c:v>65.720800999999895</c:v>
                </c:pt>
                <c:pt idx="227">
                  <c:v>65.683160000000001</c:v>
                </c:pt>
                <c:pt idx="228">
                  <c:v>65.552871999999894</c:v>
                </c:pt>
                <c:pt idx="229">
                  <c:v>65.559268000000003</c:v>
                </c:pt>
                <c:pt idx="230">
                  <c:v>65.718967000000006</c:v>
                </c:pt>
                <c:pt idx="231">
                  <c:v>65.678447000000006</c:v>
                </c:pt>
                <c:pt idx="232">
                  <c:v>65.665555999999896</c:v>
                </c:pt>
                <c:pt idx="233">
                  <c:v>65.702370000000002</c:v>
                </c:pt>
                <c:pt idx="234">
                  <c:v>65.613040999999896</c:v>
                </c:pt>
                <c:pt idx="235">
                  <c:v>65.674943999999897</c:v>
                </c:pt>
                <c:pt idx="236">
                  <c:v>65.796878000000007</c:v>
                </c:pt>
                <c:pt idx="237">
                  <c:v>65.652539000000004</c:v>
                </c:pt>
                <c:pt idx="238">
                  <c:v>65.857511000000002</c:v>
                </c:pt>
                <c:pt idx="239">
                  <c:v>65.779193000000006</c:v>
                </c:pt>
                <c:pt idx="240">
                  <c:v>65.998920999999896</c:v>
                </c:pt>
                <c:pt idx="241">
                  <c:v>65.705416999999898</c:v>
                </c:pt>
                <c:pt idx="242">
                  <c:v>65.7698859999999</c:v>
                </c:pt>
                <c:pt idx="243">
                  <c:v>65.925890999999893</c:v>
                </c:pt>
                <c:pt idx="244">
                  <c:v>65.829013000000003</c:v>
                </c:pt>
                <c:pt idx="245">
                  <c:v>65.805130000000005</c:v>
                </c:pt>
                <c:pt idx="246">
                  <c:v>65.852518000000003</c:v>
                </c:pt>
                <c:pt idx="247">
                  <c:v>65.867273999999895</c:v>
                </c:pt>
                <c:pt idx="248">
                  <c:v>65.874722000000006</c:v>
                </c:pt>
                <c:pt idx="249">
                  <c:v>65.923426000000006</c:v>
                </c:pt>
                <c:pt idx="250">
                  <c:v>66.045360000000002</c:v>
                </c:pt>
                <c:pt idx="251">
                  <c:v>66.018321</c:v>
                </c:pt>
                <c:pt idx="252">
                  <c:v>66.089437000000004</c:v>
                </c:pt>
                <c:pt idx="253">
                  <c:v>66.113500000000002</c:v>
                </c:pt>
                <c:pt idx="254">
                  <c:v>66.137307000000007</c:v>
                </c:pt>
                <c:pt idx="255">
                  <c:v>66.122251000000006</c:v>
                </c:pt>
                <c:pt idx="256">
                  <c:v>66.100489999999894</c:v>
                </c:pt>
                <c:pt idx="257">
                  <c:v>66.230098999999896</c:v>
                </c:pt>
                <c:pt idx="258">
                  <c:v>66.1448749999999</c:v>
                </c:pt>
                <c:pt idx="259">
                  <c:v>66.1222929999999</c:v>
                </c:pt>
                <c:pt idx="260">
                  <c:v>66.066604999999896</c:v>
                </c:pt>
                <c:pt idx="261">
                  <c:v>66.097531000000004</c:v>
                </c:pt>
                <c:pt idx="262">
                  <c:v>66.299785999999898</c:v>
                </c:pt>
                <c:pt idx="263">
                  <c:v>66.194993999999895</c:v>
                </c:pt>
                <c:pt idx="264">
                  <c:v>66.236154999999897</c:v>
                </c:pt>
                <c:pt idx="265">
                  <c:v>66.241989000000004</c:v>
                </c:pt>
                <c:pt idx="266">
                  <c:v>66.135755000000003</c:v>
                </c:pt>
                <c:pt idx="267">
                  <c:v>66.194868999999898</c:v>
                </c:pt>
                <c:pt idx="268">
                  <c:v>66.318817999999894</c:v>
                </c:pt>
                <c:pt idx="269">
                  <c:v>66.240744000000007</c:v>
                </c:pt>
                <c:pt idx="270">
                  <c:v>66.251605999999896</c:v>
                </c:pt>
                <c:pt idx="271">
                  <c:v>66.389022999999895</c:v>
                </c:pt>
                <c:pt idx="272">
                  <c:v>66.161475999999894</c:v>
                </c:pt>
                <c:pt idx="273">
                  <c:v>66.319945000000004</c:v>
                </c:pt>
                <c:pt idx="274">
                  <c:v>66.358177999999896</c:v>
                </c:pt>
                <c:pt idx="275">
                  <c:v>66.220302000000004</c:v>
                </c:pt>
                <c:pt idx="276">
                  <c:v>66.378265999999897</c:v>
                </c:pt>
                <c:pt idx="277">
                  <c:v>66.281611999999896</c:v>
                </c:pt>
                <c:pt idx="278">
                  <c:v>66.373953999999898</c:v>
                </c:pt>
                <c:pt idx="279">
                  <c:v>66.369146999999899</c:v>
                </c:pt>
                <c:pt idx="280">
                  <c:v>66.450878000000003</c:v>
                </c:pt>
                <c:pt idx="281">
                  <c:v>66.412733000000003</c:v>
                </c:pt>
                <c:pt idx="282">
                  <c:v>66.555312999999899</c:v>
                </c:pt>
                <c:pt idx="283">
                  <c:v>66.554488000000006</c:v>
                </c:pt>
                <c:pt idx="284">
                  <c:v>66.408861000000002</c:v>
                </c:pt>
                <c:pt idx="285">
                  <c:v>66.649564999999896</c:v>
                </c:pt>
                <c:pt idx="286">
                  <c:v>66.566091999999898</c:v>
                </c:pt>
                <c:pt idx="287">
                  <c:v>66.639488</c:v>
                </c:pt>
                <c:pt idx="288">
                  <c:v>66.441931999999895</c:v>
                </c:pt>
                <c:pt idx="289">
                  <c:v>66.6733609999999</c:v>
                </c:pt>
                <c:pt idx="290">
                  <c:v>66.609412000000006</c:v>
                </c:pt>
                <c:pt idx="291">
                  <c:v>66.828908999999896</c:v>
                </c:pt>
                <c:pt idx="292">
                  <c:v>66.835569000000007</c:v>
                </c:pt>
                <c:pt idx="293">
                  <c:v>66.612198000000006</c:v>
                </c:pt>
                <c:pt idx="294">
                  <c:v>66.692550999999895</c:v>
                </c:pt>
                <c:pt idx="295">
                  <c:v>66.676002999999895</c:v>
                </c:pt>
                <c:pt idx="296">
                  <c:v>66.550685000000001</c:v>
                </c:pt>
                <c:pt idx="297">
                  <c:v>66.797213999999897</c:v>
                </c:pt>
                <c:pt idx="298">
                  <c:v>66.791201999999899</c:v>
                </c:pt>
                <c:pt idx="299">
                  <c:v>66.876608000000004</c:v>
                </c:pt>
                <c:pt idx="300">
                  <c:v>66.991028999999898</c:v>
                </c:pt>
                <c:pt idx="301">
                  <c:v>67.008105</c:v>
                </c:pt>
                <c:pt idx="302">
                  <c:v>66.865003000000002</c:v>
                </c:pt>
                <c:pt idx="303">
                  <c:v>67.016497999999899</c:v>
                </c:pt>
                <c:pt idx="304">
                  <c:v>67.065014000000005</c:v>
                </c:pt>
                <c:pt idx="305">
                  <c:v>66.984164000000007</c:v>
                </c:pt>
                <c:pt idx="306">
                  <c:v>66.996196999999896</c:v>
                </c:pt>
                <c:pt idx="307">
                  <c:v>66.887845999999897</c:v>
                </c:pt>
                <c:pt idx="308">
                  <c:v>67.007628999999895</c:v>
                </c:pt>
                <c:pt idx="309">
                  <c:v>67.050535999999894</c:v>
                </c:pt>
                <c:pt idx="310">
                  <c:v>67.009861000000001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6B44-405C-AF8B-8B8120FD1EF9}"/>
            </c:ext>
          </c:extLst>
        </c:ser>
        <c:ser>
          <c:idx val="5"/>
          <c:order val="3"/>
          <c:tx>
            <c:v>RT4 exp</c:v>
          </c:tx>
          <c:spPr>
            <a:ln w="50800" cap="rnd">
              <a:solidFill>
                <a:schemeClr val="accent6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'Z:\local\4_Work\19_nouvelle_configuration\configurationV0_430mm_700gNDE\Problèmes\Comparaison_Resu_3_modélisationsME\[20181031.xlsx]Temperature'!$B$3:$B$313</c:f>
              <c:numCache>
                <c:formatCode>General</c:formatCode>
                <c:ptCount val="311"/>
                <c:pt idx="0">
                  <c:v>-220</c:v>
                </c:pt>
                <c:pt idx="1">
                  <c:v>-215.0848</c:v>
                </c:pt>
                <c:pt idx="2">
                  <c:v>-209.1865600000001</c:v>
                </c:pt>
                <c:pt idx="3">
                  <c:v>-204.27135999999999</c:v>
                </c:pt>
                <c:pt idx="4">
                  <c:v>-199.35615999999999</c:v>
                </c:pt>
                <c:pt idx="5">
                  <c:v>-193.45792000000012</c:v>
                </c:pt>
                <c:pt idx="6">
                  <c:v>-188.54272</c:v>
                </c:pt>
                <c:pt idx="7">
                  <c:v>-183.62752</c:v>
                </c:pt>
                <c:pt idx="8">
                  <c:v>-178.71232000000001</c:v>
                </c:pt>
                <c:pt idx="9">
                  <c:v>-173.79712000000001</c:v>
                </c:pt>
                <c:pt idx="10">
                  <c:v>-166.91584000000012</c:v>
                </c:pt>
                <c:pt idx="11">
                  <c:v>-162.00064</c:v>
                </c:pt>
                <c:pt idx="12">
                  <c:v>-156.1024000000001</c:v>
                </c:pt>
                <c:pt idx="13">
                  <c:v>-151.1872000000001</c:v>
                </c:pt>
                <c:pt idx="14">
                  <c:v>-146.27200000000011</c:v>
                </c:pt>
                <c:pt idx="15">
                  <c:v>-140.37376000000012</c:v>
                </c:pt>
                <c:pt idx="16">
                  <c:v>-135.45856000000009</c:v>
                </c:pt>
                <c:pt idx="17">
                  <c:v>-130.54336000000012</c:v>
                </c:pt>
                <c:pt idx="18">
                  <c:v>-124.64512000000011</c:v>
                </c:pt>
                <c:pt idx="19">
                  <c:v>-119.729920000001</c:v>
                </c:pt>
                <c:pt idx="20">
                  <c:v>-114.81471999999999</c:v>
                </c:pt>
                <c:pt idx="21">
                  <c:v>-108.916480000001</c:v>
                </c:pt>
                <c:pt idx="22">
                  <c:v>-103.018240000001</c:v>
                </c:pt>
                <c:pt idx="23">
                  <c:v>-98.103039999999993</c:v>
                </c:pt>
                <c:pt idx="24">
                  <c:v>-93.187839999999994</c:v>
                </c:pt>
                <c:pt idx="25">
                  <c:v>-87.289600000001002</c:v>
                </c:pt>
                <c:pt idx="26">
                  <c:v>-82.374400000001003</c:v>
                </c:pt>
                <c:pt idx="27">
                  <c:v>-77.459200000001005</c:v>
                </c:pt>
                <c:pt idx="28">
                  <c:v>-71.560959999999994</c:v>
                </c:pt>
                <c:pt idx="29">
                  <c:v>-66.645759999999996</c:v>
                </c:pt>
                <c:pt idx="30">
                  <c:v>-61.730559999999997</c:v>
                </c:pt>
                <c:pt idx="31">
                  <c:v>-55.832320000001005</c:v>
                </c:pt>
                <c:pt idx="32">
                  <c:v>-49.934079999999994</c:v>
                </c:pt>
                <c:pt idx="33">
                  <c:v>-45.018879999999996</c:v>
                </c:pt>
                <c:pt idx="34">
                  <c:v>-40.103679999999997</c:v>
                </c:pt>
                <c:pt idx="35">
                  <c:v>-34.205440000001005</c:v>
                </c:pt>
                <c:pt idx="36">
                  <c:v>-29.290240000001006</c:v>
                </c:pt>
                <c:pt idx="37">
                  <c:v>-24.375040000001007</c:v>
                </c:pt>
                <c:pt idx="38">
                  <c:v>-18.476799999999997</c:v>
                </c:pt>
                <c:pt idx="39">
                  <c:v>-13.561599999999999</c:v>
                </c:pt>
                <c:pt idx="40">
                  <c:v>-8.6463999999999999</c:v>
                </c:pt>
                <c:pt idx="41">
                  <c:v>-2.7481600000010076</c:v>
                </c:pt>
                <c:pt idx="42">
                  <c:v>2.1670399999989911</c:v>
                </c:pt>
                <c:pt idx="43">
                  <c:v>8.0652800000000013</c:v>
                </c:pt>
                <c:pt idx="44">
                  <c:v>13.963519999998994</c:v>
                </c:pt>
                <c:pt idx="45">
                  <c:v>18.878719999998992</c:v>
                </c:pt>
                <c:pt idx="46">
                  <c:v>23.793920000000014</c:v>
                </c:pt>
                <c:pt idx="47">
                  <c:v>29.692160000000001</c:v>
                </c:pt>
                <c:pt idx="48">
                  <c:v>34.607359999999005</c:v>
                </c:pt>
                <c:pt idx="49">
                  <c:v>39.522559999998975</c:v>
                </c:pt>
                <c:pt idx="50">
                  <c:v>44.437760000000026</c:v>
                </c:pt>
                <c:pt idx="51">
                  <c:v>50.336000000000013</c:v>
                </c:pt>
                <c:pt idx="52">
                  <c:v>55.251199999999017</c:v>
                </c:pt>
                <c:pt idx="53">
                  <c:v>60.16640000000001</c:v>
                </c:pt>
                <c:pt idx="54">
                  <c:v>67.047680000000014</c:v>
                </c:pt>
                <c:pt idx="55">
                  <c:v>71.962879999999018</c:v>
                </c:pt>
                <c:pt idx="56">
                  <c:v>76.878080000000011</c:v>
                </c:pt>
                <c:pt idx="57">
                  <c:v>82.776319999998975</c:v>
                </c:pt>
                <c:pt idx="58">
                  <c:v>87.691520000000025</c:v>
                </c:pt>
                <c:pt idx="59">
                  <c:v>92.606719999998973</c:v>
                </c:pt>
                <c:pt idx="60">
                  <c:v>98.504959999999016</c:v>
                </c:pt>
                <c:pt idx="61">
                  <c:v>103.42016000000001</c:v>
                </c:pt>
                <c:pt idx="62">
                  <c:v>108.33535999999901</c:v>
                </c:pt>
                <c:pt idx="63">
                  <c:v>113.25056000000001</c:v>
                </c:pt>
                <c:pt idx="64">
                  <c:v>119.14879999999903</c:v>
                </c:pt>
                <c:pt idx="65">
                  <c:v>125.04703999999901</c:v>
                </c:pt>
                <c:pt idx="66">
                  <c:v>129.96224000000001</c:v>
                </c:pt>
                <c:pt idx="67">
                  <c:v>135.86047999999897</c:v>
                </c:pt>
                <c:pt idx="68">
                  <c:v>140.77568000000002</c:v>
                </c:pt>
                <c:pt idx="69">
                  <c:v>145.69087999999903</c:v>
                </c:pt>
                <c:pt idx="70">
                  <c:v>151.58911999999901</c:v>
                </c:pt>
                <c:pt idx="71">
                  <c:v>156.50432000000001</c:v>
                </c:pt>
                <c:pt idx="72">
                  <c:v>161.41951999999901</c:v>
                </c:pt>
                <c:pt idx="73">
                  <c:v>167.31776000000002</c:v>
                </c:pt>
                <c:pt idx="74">
                  <c:v>172.23295999999903</c:v>
                </c:pt>
                <c:pt idx="75">
                  <c:v>177.14816000000002</c:v>
                </c:pt>
                <c:pt idx="76">
                  <c:v>183.04640000000001</c:v>
                </c:pt>
                <c:pt idx="77">
                  <c:v>188.94463999999903</c:v>
                </c:pt>
                <c:pt idx="78">
                  <c:v>193.85984000000002</c:v>
                </c:pt>
                <c:pt idx="79">
                  <c:v>198.77503999999902</c:v>
                </c:pt>
                <c:pt idx="80">
                  <c:v>204.67327999999901</c:v>
                </c:pt>
                <c:pt idx="81">
                  <c:v>209.58848</c:v>
                </c:pt>
                <c:pt idx="82">
                  <c:v>214.50367999999901</c:v>
                </c:pt>
                <c:pt idx="83">
                  <c:v>220.40192000000002</c:v>
                </c:pt>
                <c:pt idx="84">
                  <c:v>225.31711999999902</c:v>
                </c:pt>
                <c:pt idx="85">
                  <c:v>230.23232000000002</c:v>
                </c:pt>
                <c:pt idx="86">
                  <c:v>237.11360000000002</c:v>
                </c:pt>
                <c:pt idx="87">
                  <c:v>242.02879999999902</c:v>
                </c:pt>
                <c:pt idx="88">
                  <c:v>246.94400000000002</c:v>
                </c:pt>
                <c:pt idx="89">
                  <c:v>252.84224</c:v>
                </c:pt>
                <c:pt idx="90">
                  <c:v>258.74047999999902</c:v>
                </c:pt>
                <c:pt idx="91">
                  <c:v>263.65568000000002</c:v>
                </c:pt>
                <c:pt idx="92">
                  <c:v>268.57087999999902</c:v>
                </c:pt>
                <c:pt idx="93">
                  <c:v>274.46911999999901</c:v>
                </c:pt>
                <c:pt idx="94">
                  <c:v>279.38432</c:v>
                </c:pt>
                <c:pt idx="95">
                  <c:v>284.29951999999901</c:v>
                </c:pt>
                <c:pt idx="96">
                  <c:v>290.19776000000002</c:v>
                </c:pt>
                <c:pt idx="97">
                  <c:v>296.096</c:v>
                </c:pt>
                <c:pt idx="98">
                  <c:v>301.01120000000003</c:v>
                </c:pt>
                <c:pt idx="99">
                  <c:v>306.90944000000002</c:v>
                </c:pt>
                <c:pt idx="100">
                  <c:v>311.82464000000004</c:v>
                </c:pt>
                <c:pt idx="101">
                  <c:v>316.73983999999905</c:v>
                </c:pt>
                <c:pt idx="102">
                  <c:v>322.63807999999904</c:v>
                </c:pt>
                <c:pt idx="103">
                  <c:v>327.55327999999895</c:v>
                </c:pt>
                <c:pt idx="104">
                  <c:v>332.46847999999898</c:v>
                </c:pt>
                <c:pt idx="105">
                  <c:v>337.38368000000003</c:v>
                </c:pt>
                <c:pt idx="106">
                  <c:v>343.28192000000001</c:v>
                </c:pt>
                <c:pt idx="107">
                  <c:v>348.19712000000004</c:v>
                </c:pt>
                <c:pt idx="108">
                  <c:v>354.09536000000003</c:v>
                </c:pt>
                <c:pt idx="109">
                  <c:v>359.99360000000001</c:v>
                </c:pt>
                <c:pt idx="110">
                  <c:v>364.90880000000004</c:v>
                </c:pt>
                <c:pt idx="111">
                  <c:v>369.82399999999905</c:v>
                </c:pt>
                <c:pt idx="112">
                  <c:v>375.72224000000006</c:v>
                </c:pt>
                <c:pt idx="113">
                  <c:v>380.63743999999895</c:v>
                </c:pt>
                <c:pt idx="114">
                  <c:v>385.55263999999897</c:v>
                </c:pt>
                <c:pt idx="115">
                  <c:v>391.45087999999896</c:v>
                </c:pt>
                <c:pt idx="116">
                  <c:v>396.36608000000001</c:v>
                </c:pt>
                <c:pt idx="117">
                  <c:v>401.28128000000004</c:v>
                </c:pt>
                <c:pt idx="118">
                  <c:v>406.19647999999904</c:v>
                </c:pt>
                <c:pt idx="119">
                  <c:v>413.07776000000001</c:v>
                </c:pt>
                <c:pt idx="120">
                  <c:v>417.99296000000004</c:v>
                </c:pt>
                <c:pt idx="121">
                  <c:v>422.90815999999904</c:v>
                </c:pt>
                <c:pt idx="122">
                  <c:v>428.80640000000005</c:v>
                </c:pt>
                <c:pt idx="123">
                  <c:v>433.72159999999894</c:v>
                </c:pt>
                <c:pt idx="124">
                  <c:v>438.63679999999897</c:v>
                </c:pt>
                <c:pt idx="125">
                  <c:v>444.53503999999896</c:v>
                </c:pt>
                <c:pt idx="126">
                  <c:v>449.45024000000001</c:v>
                </c:pt>
                <c:pt idx="127">
                  <c:v>454.36544000000004</c:v>
                </c:pt>
                <c:pt idx="128">
                  <c:v>460.26368000000002</c:v>
                </c:pt>
                <c:pt idx="129">
                  <c:v>465.17888000000005</c:v>
                </c:pt>
                <c:pt idx="130">
                  <c:v>471.07712000000004</c:v>
                </c:pt>
                <c:pt idx="131">
                  <c:v>475.99231999999904</c:v>
                </c:pt>
                <c:pt idx="132">
                  <c:v>481.89056000000005</c:v>
                </c:pt>
                <c:pt idx="133">
                  <c:v>486.80575999999905</c:v>
                </c:pt>
                <c:pt idx="134">
                  <c:v>491.72095999999897</c:v>
                </c:pt>
                <c:pt idx="135">
                  <c:v>497.61919999999895</c:v>
                </c:pt>
                <c:pt idx="136">
                  <c:v>502.53440000000001</c:v>
                </c:pt>
                <c:pt idx="137">
                  <c:v>507.44960000000003</c:v>
                </c:pt>
                <c:pt idx="138">
                  <c:v>513.34784000000002</c:v>
                </c:pt>
                <c:pt idx="139">
                  <c:v>519.24608000000001</c:v>
                </c:pt>
                <c:pt idx="140">
                  <c:v>524.16128000000003</c:v>
                </c:pt>
                <c:pt idx="141">
                  <c:v>531.04255999999896</c:v>
                </c:pt>
                <c:pt idx="142">
                  <c:v>535.95776000000001</c:v>
                </c:pt>
                <c:pt idx="143">
                  <c:v>540.87296000000003</c:v>
                </c:pt>
                <c:pt idx="144">
                  <c:v>546.77120000000002</c:v>
                </c:pt>
                <c:pt idx="145">
                  <c:v>551.68640000000005</c:v>
                </c:pt>
                <c:pt idx="146">
                  <c:v>556.60159999999905</c:v>
                </c:pt>
                <c:pt idx="147">
                  <c:v>561.51679999999897</c:v>
                </c:pt>
                <c:pt idx="148">
                  <c:v>567.41503999999895</c:v>
                </c:pt>
                <c:pt idx="149">
                  <c:v>572.33024</c:v>
                </c:pt>
                <c:pt idx="150">
                  <c:v>577.24544000000003</c:v>
                </c:pt>
                <c:pt idx="151">
                  <c:v>584.12671999999895</c:v>
                </c:pt>
                <c:pt idx="152">
                  <c:v>589.04192</c:v>
                </c:pt>
                <c:pt idx="153">
                  <c:v>593.95712000000003</c:v>
                </c:pt>
                <c:pt idx="154">
                  <c:v>599.85536000000002</c:v>
                </c:pt>
                <c:pt idx="155">
                  <c:v>604.77056000000005</c:v>
                </c:pt>
                <c:pt idx="156">
                  <c:v>609.68575999999905</c:v>
                </c:pt>
                <c:pt idx="157">
                  <c:v>615.58399999999904</c:v>
                </c:pt>
                <c:pt idx="158">
                  <c:v>620.49919999999895</c:v>
                </c:pt>
                <c:pt idx="159">
                  <c:v>625.4144</c:v>
                </c:pt>
                <c:pt idx="160">
                  <c:v>631.31263999999896</c:v>
                </c:pt>
                <c:pt idx="161">
                  <c:v>636.22784000000001</c:v>
                </c:pt>
                <c:pt idx="162">
                  <c:v>642.12608</c:v>
                </c:pt>
                <c:pt idx="163">
                  <c:v>647.04128000000003</c:v>
                </c:pt>
                <c:pt idx="164">
                  <c:v>652.93952000000002</c:v>
                </c:pt>
                <c:pt idx="165">
                  <c:v>657.85472000000004</c:v>
                </c:pt>
                <c:pt idx="166">
                  <c:v>662.76991999999905</c:v>
                </c:pt>
                <c:pt idx="167">
                  <c:v>668.66815999999903</c:v>
                </c:pt>
                <c:pt idx="168">
                  <c:v>673.58335999999895</c:v>
                </c:pt>
                <c:pt idx="169">
                  <c:v>678.49855999999897</c:v>
                </c:pt>
                <c:pt idx="170">
                  <c:v>684.39679999999896</c:v>
                </c:pt>
                <c:pt idx="171">
                  <c:v>689.31200000000001</c:v>
                </c:pt>
                <c:pt idx="172">
                  <c:v>694.22720000000004</c:v>
                </c:pt>
                <c:pt idx="173">
                  <c:v>700.12544000000003</c:v>
                </c:pt>
                <c:pt idx="174">
                  <c:v>706.02368000000001</c:v>
                </c:pt>
                <c:pt idx="175">
                  <c:v>710.93888000000004</c:v>
                </c:pt>
                <c:pt idx="176">
                  <c:v>715.85407999999904</c:v>
                </c:pt>
                <c:pt idx="177">
                  <c:v>721.75232000000005</c:v>
                </c:pt>
                <c:pt idx="178">
                  <c:v>726.66751999999894</c:v>
                </c:pt>
                <c:pt idx="179">
                  <c:v>731.58271999999897</c:v>
                </c:pt>
                <c:pt idx="180">
                  <c:v>737.48095999999896</c:v>
                </c:pt>
                <c:pt idx="181">
                  <c:v>742.39616000000001</c:v>
                </c:pt>
                <c:pt idx="182">
                  <c:v>747.31136000000004</c:v>
                </c:pt>
                <c:pt idx="183">
                  <c:v>753.20960000000002</c:v>
                </c:pt>
                <c:pt idx="184">
                  <c:v>759.10784000000001</c:v>
                </c:pt>
                <c:pt idx="185">
                  <c:v>764.02304000000004</c:v>
                </c:pt>
                <c:pt idx="186">
                  <c:v>769.92128000000002</c:v>
                </c:pt>
                <c:pt idx="187">
                  <c:v>774.83648000000005</c:v>
                </c:pt>
                <c:pt idx="188">
                  <c:v>779.75167999999906</c:v>
                </c:pt>
                <c:pt idx="189">
                  <c:v>784.66687999998999</c:v>
                </c:pt>
                <c:pt idx="190">
                  <c:v>790.56511999998997</c:v>
                </c:pt>
                <c:pt idx="191">
                  <c:v>795.48032000000001</c:v>
                </c:pt>
                <c:pt idx="192">
                  <c:v>800.39552000000003</c:v>
                </c:pt>
                <c:pt idx="193">
                  <c:v>806.29376000000002</c:v>
                </c:pt>
                <c:pt idx="194">
                  <c:v>811.20895999998993</c:v>
                </c:pt>
                <c:pt idx="195">
                  <c:v>817.10719999998992</c:v>
                </c:pt>
                <c:pt idx="196">
                  <c:v>823.0054399999899</c:v>
                </c:pt>
                <c:pt idx="197">
                  <c:v>827.92064000000005</c:v>
                </c:pt>
                <c:pt idx="198">
                  <c:v>832.83583999998996</c:v>
                </c:pt>
                <c:pt idx="199">
                  <c:v>838.73407999998994</c:v>
                </c:pt>
                <c:pt idx="200">
                  <c:v>843.64928000000009</c:v>
                </c:pt>
                <c:pt idx="201">
                  <c:v>848.56448</c:v>
                </c:pt>
                <c:pt idx="202">
                  <c:v>853.47967999998991</c:v>
                </c:pt>
                <c:pt idx="203">
                  <c:v>859.3779199999899</c:v>
                </c:pt>
                <c:pt idx="204">
                  <c:v>864.29312000000004</c:v>
                </c:pt>
                <c:pt idx="205">
                  <c:v>869.20831999998995</c:v>
                </c:pt>
                <c:pt idx="206">
                  <c:v>876.08960000000002</c:v>
                </c:pt>
                <c:pt idx="207">
                  <c:v>881.00479999998993</c:v>
                </c:pt>
                <c:pt idx="208">
                  <c:v>885.92000000000007</c:v>
                </c:pt>
                <c:pt idx="209">
                  <c:v>891.81824000000006</c:v>
                </c:pt>
                <c:pt idx="210">
                  <c:v>896.73343999998997</c:v>
                </c:pt>
                <c:pt idx="211">
                  <c:v>901.64863999999011</c:v>
                </c:pt>
                <c:pt idx="212">
                  <c:v>907.5468800000001</c:v>
                </c:pt>
                <c:pt idx="213">
                  <c:v>912.46208000000001</c:v>
                </c:pt>
                <c:pt idx="214">
                  <c:v>917.37727999998992</c:v>
                </c:pt>
                <c:pt idx="215">
                  <c:v>922.29248000000007</c:v>
                </c:pt>
                <c:pt idx="216">
                  <c:v>928.19072000000006</c:v>
                </c:pt>
                <c:pt idx="217">
                  <c:v>934.08896000000004</c:v>
                </c:pt>
                <c:pt idx="218">
                  <c:v>939.00415999998995</c:v>
                </c:pt>
                <c:pt idx="219">
                  <c:v>944.90239999998994</c:v>
                </c:pt>
                <c:pt idx="220">
                  <c:v>949.81760000000008</c:v>
                </c:pt>
                <c:pt idx="221">
                  <c:v>954.73279999998999</c:v>
                </c:pt>
                <c:pt idx="222">
                  <c:v>960.63103999998998</c:v>
                </c:pt>
                <c:pt idx="223">
                  <c:v>965.54623999998989</c:v>
                </c:pt>
                <c:pt idx="224">
                  <c:v>970.46144000000004</c:v>
                </c:pt>
                <c:pt idx="225">
                  <c:v>976.35968000000003</c:v>
                </c:pt>
                <c:pt idx="226">
                  <c:v>981.27487999998993</c:v>
                </c:pt>
                <c:pt idx="227">
                  <c:v>986.19008000000008</c:v>
                </c:pt>
                <c:pt idx="228">
                  <c:v>992.08832000000007</c:v>
                </c:pt>
                <c:pt idx="229">
                  <c:v>997.98656000000005</c:v>
                </c:pt>
                <c:pt idx="230">
                  <c:v>1002.90175999999</c:v>
                </c:pt>
                <c:pt idx="231">
                  <c:v>1007.8169600000001</c:v>
                </c:pt>
                <c:pt idx="232">
                  <c:v>1013.7152000000001</c:v>
                </c:pt>
                <c:pt idx="233">
                  <c:v>1018.6304</c:v>
                </c:pt>
                <c:pt idx="234">
                  <c:v>1023.5455999999899</c:v>
                </c:pt>
                <c:pt idx="235">
                  <c:v>1029.4438399999899</c:v>
                </c:pt>
                <c:pt idx="236">
                  <c:v>1035.3420799999899</c:v>
                </c:pt>
                <c:pt idx="237">
                  <c:v>1040.25728</c:v>
                </c:pt>
                <c:pt idx="238">
                  <c:v>1046.15552</c:v>
                </c:pt>
                <c:pt idx="239">
                  <c:v>1052.05376</c:v>
                </c:pt>
                <c:pt idx="240">
                  <c:v>1056.9689599999899</c:v>
                </c:pt>
                <c:pt idx="241">
                  <c:v>1062.8671999999899</c:v>
                </c:pt>
                <c:pt idx="242">
                  <c:v>1067.7824000000001</c:v>
                </c:pt>
                <c:pt idx="243">
                  <c:v>1072.69759999999</c:v>
                </c:pt>
                <c:pt idx="244">
                  <c:v>1077.6128000000001</c:v>
                </c:pt>
                <c:pt idx="245">
                  <c:v>1083.5110400000001</c:v>
                </c:pt>
                <c:pt idx="246">
                  <c:v>1088.42624</c:v>
                </c:pt>
                <c:pt idx="247">
                  <c:v>1093.3414399999899</c:v>
                </c:pt>
                <c:pt idx="248">
                  <c:v>1099.2396799999899</c:v>
                </c:pt>
                <c:pt idx="249">
                  <c:v>1104.15488</c:v>
                </c:pt>
                <c:pt idx="250">
                  <c:v>1110.05312</c:v>
                </c:pt>
                <c:pt idx="251">
                  <c:v>1115.95136</c:v>
                </c:pt>
                <c:pt idx="252">
                  <c:v>1120.8665599999899</c:v>
                </c:pt>
                <c:pt idx="253">
                  <c:v>1125.7817600000001</c:v>
                </c:pt>
                <c:pt idx="254">
                  <c:v>1131.68</c:v>
                </c:pt>
                <c:pt idx="255">
                  <c:v>1136.59519999999</c:v>
                </c:pt>
                <c:pt idx="256">
                  <c:v>1141.5103999999901</c:v>
                </c:pt>
                <c:pt idx="257">
                  <c:v>1146.4256</c:v>
                </c:pt>
                <c:pt idx="258">
                  <c:v>1152.32384</c:v>
                </c:pt>
                <c:pt idx="259">
                  <c:v>1157.2390399999899</c:v>
                </c:pt>
                <c:pt idx="260">
                  <c:v>1162.1542400000001</c:v>
                </c:pt>
                <c:pt idx="261">
                  <c:v>1169.0355199999899</c:v>
                </c:pt>
                <c:pt idx="262">
                  <c:v>1173.95072</c:v>
                </c:pt>
                <c:pt idx="263">
                  <c:v>1178.86591999999</c:v>
                </c:pt>
                <c:pt idx="264">
                  <c:v>1184.7641599999899</c:v>
                </c:pt>
                <c:pt idx="265">
                  <c:v>1189.6793600000001</c:v>
                </c:pt>
                <c:pt idx="266">
                  <c:v>1194.59456</c:v>
                </c:pt>
                <c:pt idx="267">
                  <c:v>1200.49279999999</c:v>
                </c:pt>
                <c:pt idx="268">
                  <c:v>1205.4079999999899</c:v>
                </c:pt>
                <c:pt idx="269">
                  <c:v>1210.3232</c:v>
                </c:pt>
                <c:pt idx="270">
                  <c:v>1215.23839999999</c:v>
                </c:pt>
                <c:pt idx="271">
                  <c:v>1222.11968</c:v>
                </c:pt>
                <c:pt idx="272">
                  <c:v>1227.0348799999899</c:v>
                </c:pt>
                <c:pt idx="273">
                  <c:v>1231.9500800000001</c:v>
                </c:pt>
                <c:pt idx="274">
                  <c:v>1237.8483200000001</c:v>
                </c:pt>
                <c:pt idx="275">
                  <c:v>1242.76351999999</c:v>
                </c:pt>
                <c:pt idx="276">
                  <c:v>1247.6787200000001</c:v>
                </c:pt>
                <c:pt idx="277">
                  <c:v>1253.5769600000001</c:v>
                </c:pt>
                <c:pt idx="278">
                  <c:v>1258.49216</c:v>
                </c:pt>
                <c:pt idx="279">
                  <c:v>1263.4073599999899</c:v>
                </c:pt>
                <c:pt idx="280">
                  <c:v>1269.3055999999899</c:v>
                </c:pt>
                <c:pt idx="281">
                  <c:v>1274.2208000000001</c:v>
                </c:pt>
                <c:pt idx="282">
                  <c:v>1280.11904</c:v>
                </c:pt>
                <c:pt idx="283">
                  <c:v>1286.01728</c:v>
                </c:pt>
                <c:pt idx="284">
                  <c:v>1290.9324799999899</c:v>
                </c:pt>
                <c:pt idx="285">
                  <c:v>1295.8476800000001</c:v>
                </c:pt>
                <c:pt idx="286">
                  <c:v>1300.76287999999</c:v>
                </c:pt>
                <c:pt idx="287">
                  <c:v>1306.66111999999</c:v>
                </c:pt>
                <c:pt idx="288">
                  <c:v>1311.5763199999899</c:v>
                </c:pt>
                <c:pt idx="289">
                  <c:v>1316.49152</c:v>
                </c:pt>
                <c:pt idx="290">
                  <c:v>1321.4067199999899</c:v>
                </c:pt>
                <c:pt idx="291">
                  <c:v>1327.3049599999899</c:v>
                </c:pt>
                <c:pt idx="292">
                  <c:v>1332.2201600000001</c:v>
                </c:pt>
                <c:pt idx="293">
                  <c:v>1339.1014399999899</c:v>
                </c:pt>
                <c:pt idx="294">
                  <c:v>1344.0166400000001</c:v>
                </c:pt>
                <c:pt idx="295">
                  <c:v>1348.93183999999</c:v>
                </c:pt>
                <c:pt idx="296">
                  <c:v>1354.8300799999899</c:v>
                </c:pt>
                <c:pt idx="297">
                  <c:v>1359.7452800000001</c:v>
                </c:pt>
                <c:pt idx="298">
                  <c:v>1364.66048</c:v>
                </c:pt>
                <c:pt idx="299">
                  <c:v>1369.5756799999899</c:v>
                </c:pt>
                <c:pt idx="300">
                  <c:v>1375.4739199999899</c:v>
                </c:pt>
                <c:pt idx="301">
                  <c:v>1380.38912</c:v>
                </c:pt>
                <c:pt idx="302">
                  <c:v>1385.30431999999</c:v>
                </c:pt>
                <c:pt idx="303">
                  <c:v>1391.2025599999899</c:v>
                </c:pt>
                <c:pt idx="304">
                  <c:v>1397.1007999999899</c:v>
                </c:pt>
                <c:pt idx="305">
                  <c:v>1402.0160000000001</c:v>
                </c:pt>
                <c:pt idx="306">
                  <c:v>1407.9142400000001</c:v>
                </c:pt>
                <c:pt idx="307">
                  <c:v>1412.82943999999</c:v>
                </c:pt>
                <c:pt idx="308">
                  <c:v>1417.7446399999901</c:v>
                </c:pt>
                <c:pt idx="309">
                  <c:v>1423.6428800000001</c:v>
                </c:pt>
                <c:pt idx="310">
                  <c:v>1428.55808</c:v>
                </c:pt>
              </c:numCache>
            </c:numRef>
          </c:xVal>
          <c:yVal>
            <c:numRef>
              <c:f>'Z:\local\4_Work\19_nouvelle_configuration\configurationV0_430mm_700gNDE\Problèmes\Comparaison_Resu_3_modélisationsME\[20181031.xlsx]Temperature'!$F$3:$F$313</c:f>
              <c:numCache>
                <c:formatCode>General</c:formatCode>
                <c:ptCount val="311"/>
                <c:pt idx="0">
                  <c:v>17.657101999999899</c:v>
                </c:pt>
                <c:pt idx="1">
                  <c:v>17.964672</c:v>
                </c:pt>
                <c:pt idx="2">
                  <c:v>18.6276299999999</c:v>
                </c:pt>
                <c:pt idx="3">
                  <c:v>19.249880000000001</c:v>
                </c:pt>
                <c:pt idx="4">
                  <c:v>20.686734000000001</c:v>
                </c:pt>
                <c:pt idx="5">
                  <c:v>22.952629000000002</c:v>
                </c:pt>
                <c:pt idx="6">
                  <c:v>25.1947049999999</c:v>
                </c:pt>
                <c:pt idx="7">
                  <c:v>27.1159999999999</c:v>
                </c:pt>
                <c:pt idx="8">
                  <c:v>28.802623000000001</c:v>
                </c:pt>
                <c:pt idx="9">
                  <c:v>30.668645000000001</c:v>
                </c:pt>
                <c:pt idx="10">
                  <c:v>32.559364000000002</c:v>
                </c:pt>
                <c:pt idx="11">
                  <c:v>34.187103</c:v>
                </c:pt>
                <c:pt idx="12">
                  <c:v>37.628725000000003</c:v>
                </c:pt>
                <c:pt idx="13">
                  <c:v>42.753611999999897</c:v>
                </c:pt>
                <c:pt idx="14">
                  <c:v>45.1748919999999</c:v>
                </c:pt>
                <c:pt idx="15">
                  <c:v>47.501567999999899</c:v>
                </c:pt>
                <c:pt idx="16">
                  <c:v>49.198090999999899</c:v>
                </c:pt>
                <c:pt idx="17">
                  <c:v>51.009458000000002</c:v>
                </c:pt>
                <c:pt idx="18">
                  <c:v>52.304786</c:v>
                </c:pt>
                <c:pt idx="19">
                  <c:v>53.074094000000002</c:v>
                </c:pt>
                <c:pt idx="20">
                  <c:v>53.709164999999899</c:v>
                </c:pt>
                <c:pt idx="21">
                  <c:v>54.269851000000003</c:v>
                </c:pt>
                <c:pt idx="22">
                  <c:v>54.769789000000003</c:v>
                </c:pt>
                <c:pt idx="23">
                  <c:v>55.022922000000001</c:v>
                </c:pt>
                <c:pt idx="24">
                  <c:v>55.364226000000002</c:v>
                </c:pt>
                <c:pt idx="25">
                  <c:v>55.716115000000002</c:v>
                </c:pt>
                <c:pt idx="26">
                  <c:v>55.920507000000001</c:v>
                </c:pt>
                <c:pt idx="27">
                  <c:v>56.219003999999899</c:v>
                </c:pt>
                <c:pt idx="28">
                  <c:v>56.497571000000001</c:v>
                </c:pt>
                <c:pt idx="29">
                  <c:v>56.6602269999999</c:v>
                </c:pt>
                <c:pt idx="30">
                  <c:v>56.850051000000001</c:v>
                </c:pt>
                <c:pt idx="31">
                  <c:v>57.1050129999999</c:v>
                </c:pt>
                <c:pt idx="32">
                  <c:v>57.136713</c:v>
                </c:pt>
                <c:pt idx="33">
                  <c:v>57.2949669999999</c:v>
                </c:pt>
                <c:pt idx="34">
                  <c:v>57.367789000000002</c:v>
                </c:pt>
                <c:pt idx="35">
                  <c:v>57.459640999999898</c:v>
                </c:pt>
                <c:pt idx="36">
                  <c:v>57.620359000000001</c:v>
                </c:pt>
                <c:pt idx="37">
                  <c:v>57.727894999999897</c:v>
                </c:pt>
                <c:pt idx="38">
                  <c:v>57.669398000000001</c:v>
                </c:pt>
                <c:pt idx="39">
                  <c:v>57.649790000000003</c:v>
                </c:pt>
                <c:pt idx="40">
                  <c:v>57.624133999999898</c:v>
                </c:pt>
                <c:pt idx="41">
                  <c:v>57.681612000000001</c:v>
                </c:pt>
                <c:pt idx="42">
                  <c:v>57.729444999999899</c:v>
                </c:pt>
                <c:pt idx="43">
                  <c:v>57.7640969999999</c:v>
                </c:pt>
                <c:pt idx="44">
                  <c:v>57.722234</c:v>
                </c:pt>
                <c:pt idx="45">
                  <c:v>57.652406999999897</c:v>
                </c:pt>
                <c:pt idx="46">
                  <c:v>57.599542999999898</c:v>
                </c:pt>
                <c:pt idx="47">
                  <c:v>57.2809829999999</c:v>
                </c:pt>
                <c:pt idx="48">
                  <c:v>57.002378999999898</c:v>
                </c:pt>
                <c:pt idx="49">
                  <c:v>56.660623000000001</c:v>
                </c:pt>
                <c:pt idx="50">
                  <c:v>56.6641219999999</c:v>
                </c:pt>
                <c:pt idx="51">
                  <c:v>55.961832999999899</c:v>
                </c:pt>
                <c:pt idx="52">
                  <c:v>55.324244999999898</c:v>
                </c:pt>
                <c:pt idx="53">
                  <c:v>55.131976000000002</c:v>
                </c:pt>
                <c:pt idx="54">
                  <c:v>54.597616000000002</c:v>
                </c:pt>
                <c:pt idx="55">
                  <c:v>54.444470000000003</c:v>
                </c:pt>
                <c:pt idx="56">
                  <c:v>54.278798000000002</c:v>
                </c:pt>
                <c:pt idx="57">
                  <c:v>54.305003999999897</c:v>
                </c:pt>
                <c:pt idx="58">
                  <c:v>54.187877</c:v>
                </c:pt>
                <c:pt idx="59">
                  <c:v>54.259732999999898</c:v>
                </c:pt>
                <c:pt idx="60">
                  <c:v>54.054519999999897</c:v>
                </c:pt>
                <c:pt idx="61">
                  <c:v>54.122978000000003</c:v>
                </c:pt>
                <c:pt idx="62">
                  <c:v>54.204160000000002</c:v>
                </c:pt>
                <c:pt idx="63">
                  <c:v>54.257753999999899</c:v>
                </c:pt>
                <c:pt idx="64">
                  <c:v>54.0508939999999</c:v>
                </c:pt>
                <c:pt idx="65">
                  <c:v>54.176355000000001</c:v>
                </c:pt>
                <c:pt idx="66">
                  <c:v>54.0907669999999</c:v>
                </c:pt>
                <c:pt idx="67">
                  <c:v>54.091194000000002</c:v>
                </c:pt>
                <c:pt idx="68">
                  <c:v>54.110511000000002</c:v>
                </c:pt>
                <c:pt idx="69">
                  <c:v>54.171208999999898</c:v>
                </c:pt>
                <c:pt idx="70">
                  <c:v>54.156550000000003</c:v>
                </c:pt>
                <c:pt idx="71">
                  <c:v>54.322775</c:v>
                </c:pt>
                <c:pt idx="72">
                  <c:v>54.3629829999999</c:v>
                </c:pt>
                <c:pt idx="73">
                  <c:v>54.312714999999898</c:v>
                </c:pt>
                <c:pt idx="74">
                  <c:v>54.350596000000003</c:v>
                </c:pt>
                <c:pt idx="75">
                  <c:v>54.446536000000002</c:v>
                </c:pt>
                <c:pt idx="76">
                  <c:v>54.513683999999898</c:v>
                </c:pt>
                <c:pt idx="77">
                  <c:v>54.5646389999999</c:v>
                </c:pt>
                <c:pt idx="78">
                  <c:v>54.600209999999898</c:v>
                </c:pt>
                <c:pt idx="79">
                  <c:v>54.762193000000003</c:v>
                </c:pt>
                <c:pt idx="80">
                  <c:v>54.810640999999897</c:v>
                </c:pt>
                <c:pt idx="81">
                  <c:v>54.88579</c:v>
                </c:pt>
                <c:pt idx="82">
                  <c:v>54.930633</c:v>
                </c:pt>
                <c:pt idx="83">
                  <c:v>55.032336999999899</c:v>
                </c:pt>
                <c:pt idx="84">
                  <c:v>55.138201000000002</c:v>
                </c:pt>
                <c:pt idx="85">
                  <c:v>55.181527000000003</c:v>
                </c:pt>
                <c:pt idx="86">
                  <c:v>55.208925999999899</c:v>
                </c:pt>
                <c:pt idx="87">
                  <c:v>55.246482</c:v>
                </c:pt>
                <c:pt idx="88">
                  <c:v>55.396614999999898</c:v>
                </c:pt>
                <c:pt idx="89">
                  <c:v>55.392409000000001</c:v>
                </c:pt>
                <c:pt idx="90">
                  <c:v>55.503103000000003</c:v>
                </c:pt>
                <c:pt idx="91">
                  <c:v>55.622061000000002</c:v>
                </c:pt>
                <c:pt idx="92">
                  <c:v>55.702911</c:v>
                </c:pt>
                <c:pt idx="93">
                  <c:v>55.736845000000002</c:v>
                </c:pt>
                <c:pt idx="94">
                  <c:v>55.862932999999899</c:v>
                </c:pt>
                <c:pt idx="95">
                  <c:v>55.815094000000002</c:v>
                </c:pt>
                <c:pt idx="96">
                  <c:v>55.828271000000001</c:v>
                </c:pt>
                <c:pt idx="97">
                  <c:v>55.919181000000002</c:v>
                </c:pt>
                <c:pt idx="98">
                  <c:v>55.8954769999999</c:v>
                </c:pt>
                <c:pt idx="99">
                  <c:v>55.996372000000001</c:v>
                </c:pt>
                <c:pt idx="100">
                  <c:v>56.149855000000002</c:v>
                </c:pt>
                <c:pt idx="101">
                  <c:v>56.2595659999999</c:v>
                </c:pt>
                <c:pt idx="102">
                  <c:v>56.2527439999999</c:v>
                </c:pt>
                <c:pt idx="103">
                  <c:v>56.288044999999897</c:v>
                </c:pt>
                <c:pt idx="104">
                  <c:v>56.443114999999899</c:v>
                </c:pt>
                <c:pt idx="105">
                  <c:v>56.406801000000002</c:v>
                </c:pt>
                <c:pt idx="106">
                  <c:v>56.424709</c:v>
                </c:pt>
                <c:pt idx="107">
                  <c:v>56.489131999999898</c:v>
                </c:pt>
                <c:pt idx="108">
                  <c:v>56.595619999999897</c:v>
                </c:pt>
                <c:pt idx="109">
                  <c:v>56.668098999999899</c:v>
                </c:pt>
                <c:pt idx="110">
                  <c:v>56.790376000000002</c:v>
                </c:pt>
                <c:pt idx="111">
                  <c:v>56.7552799999999</c:v>
                </c:pt>
                <c:pt idx="112">
                  <c:v>56.8653189999999</c:v>
                </c:pt>
                <c:pt idx="113">
                  <c:v>56.9106179999999</c:v>
                </c:pt>
                <c:pt idx="114">
                  <c:v>56.996996000000003</c:v>
                </c:pt>
                <c:pt idx="115">
                  <c:v>57.015267999999899</c:v>
                </c:pt>
                <c:pt idx="116">
                  <c:v>57.0803989999999</c:v>
                </c:pt>
                <c:pt idx="117">
                  <c:v>57.1618279999999</c:v>
                </c:pt>
                <c:pt idx="118">
                  <c:v>57.111035999999899</c:v>
                </c:pt>
                <c:pt idx="119">
                  <c:v>57.187620000000003</c:v>
                </c:pt>
                <c:pt idx="120">
                  <c:v>57.285338000000003</c:v>
                </c:pt>
                <c:pt idx="121">
                  <c:v>57.353763000000001</c:v>
                </c:pt>
                <c:pt idx="122">
                  <c:v>57.398105000000001</c:v>
                </c:pt>
                <c:pt idx="123">
                  <c:v>57.48216</c:v>
                </c:pt>
                <c:pt idx="124">
                  <c:v>57.551631999999898</c:v>
                </c:pt>
                <c:pt idx="125">
                  <c:v>57.481859999999898</c:v>
                </c:pt>
                <c:pt idx="126">
                  <c:v>57.601388999999898</c:v>
                </c:pt>
                <c:pt idx="127">
                  <c:v>57.5899169999999</c:v>
                </c:pt>
                <c:pt idx="128">
                  <c:v>57.687877</c:v>
                </c:pt>
                <c:pt idx="129">
                  <c:v>57.7223609999999</c:v>
                </c:pt>
                <c:pt idx="130">
                  <c:v>57.778466000000002</c:v>
                </c:pt>
                <c:pt idx="131">
                  <c:v>57.861885000000001</c:v>
                </c:pt>
                <c:pt idx="132">
                  <c:v>57.915911999999899</c:v>
                </c:pt>
                <c:pt idx="133">
                  <c:v>57.879395000000002</c:v>
                </c:pt>
                <c:pt idx="134">
                  <c:v>57.958064</c:v>
                </c:pt>
                <c:pt idx="135">
                  <c:v>57.937458999999897</c:v>
                </c:pt>
                <c:pt idx="136">
                  <c:v>58.003602999999899</c:v>
                </c:pt>
                <c:pt idx="137">
                  <c:v>58.091009999999898</c:v>
                </c:pt>
                <c:pt idx="138">
                  <c:v>58.073498000000001</c:v>
                </c:pt>
                <c:pt idx="139">
                  <c:v>58.117229000000002</c:v>
                </c:pt>
                <c:pt idx="140">
                  <c:v>58.142166000000003</c:v>
                </c:pt>
                <c:pt idx="141">
                  <c:v>58.292563000000001</c:v>
                </c:pt>
                <c:pt idx="142">
                  <c:v>58.2326329999999</c:v>
                </c:pt>
                <c:pt idx="143">
                  <c:v>58.328425000000003</c:v>
                </c:pt>
                <c:pt idx="144">
                  <c:v>58.335391000000001</c:v>
                </c:pt>
                <c:pt idx="145">
                  <c:v>58.330973</c:v>
                </c:pt>
                <c:pt idx="146">
                  <c:v>58.408800999999897</c:v>
                </c:pt>
                <c:pt idx="147">
                  <c:v>58.427432000000003</c:v>
                </c:pt>
                <c:pt idx="148">
                  <c:v>58.474125999999899</c:v>
                </c:pt>
                <c:pt idx="149">
                  <c:v>58.554298000000003</c:v>
                </c:pt>
                <c:pt idx="150">
                  <c:v>58.5666089999999</c:v>
                </c:pt>
                <c:pt idx="151">
                  <c:v>58.616219999999899</c:v>
                </c:pt>
                <c:pt idx="152">
                  <c:v>58.679679999999898</c:v>
                </c:pt>
                <c:pt idx="153">
                  <c:v>58.732971999999897</c:v>
                </c:pt>
                <c:pt idx="154">
                  <c:v>58.793312</c:v>
                </c:pt>
                <c:pt idx="155">
                  <c:v>58.802961000000003</c:v>
                </c:pt>
                <c:pt idx="156">
                  <c:v>58.791277999999899</c:v>
                </c:pt>
                <c:pt idx="157">
                  <c:v>58.834603000000001</c:v>
                </c:pt>
                <c:pt idx="158">
                  <c:v>58.887619999999899</c:v>
                </c:pt>
                <c:pt idx="159">
                  <c:v>58.948281000000001</c:v>
                </c:pt>
                <c:pt idx="160">
                  <c:v>59.0640959999999</c:v>
                </c:pt>
                <c:pt idx="161">
                  <c:v>59.095714999999899</c:v>
                </c:pt>
                <c:pt idx="162">
                  <c:v>59.041485000000002</c:v>
                </c:pt>
                <c:pt idx="163">
                  <c:v>59.105772000000002</c:v>
                </c:pt>
                <c:pt idx="164">
                  <c:v>59.119126000000001</c:v>
                </c:pt>
                <c:pt idx="165">
                  <c:v>59.184921000000003</c:v>
                </c:pt>
                <c:pt idx="166">
                  <c:v>59.207898</c:v>
                </c:pt>
                <c:pt idx="167">
                  <c:v>59.246296999999899</c:v>
                </c:pt>
                <c:pt idx="168">
                  <c:v>59.224429000000001</c:v>
                </c:pt>
                <c:pt idx="169">
                  <c:v>59.313220000000001</c:v>
                </c:pt>
                <c:pt idx="170">
                  <c:v>59.320746999999898</c:v>
                </c:pt>
                <c:pt idx="171">
                  <c:v>59.386100999999897</c:v>
                </c:pt>
                <c:pt idx="172">
                  <c:v>59.400562000000001</c:v>
                </c:pt>
                <c:pt idx="173">
                  <c:v>59.460075000000003</c:v>
                </c:pt>
                <c:pt idx="174">
                  <c:v>59.5461629999999</c:v>
                </c:pt>
                <c:pt idx="175">
                  <c:v>59.544699999999899</c:v>
                </c:pt>
                <c:pt idx="176">
                  <c:v>59.574919999999899</c:v>
                </c:pt>
                <c:pt idx="177">
                  <c:v>59.584868</c:v>
                </c:pt>
                <c:pt idx="178">
                  <c:v>59.579740999999899</c:v>
                </c:pt>
                <c:pt idx="179">
                  <c:v>59.621091999999898</c:v>
                </c:pt>
                <c:pt idx="180">
                  <c:v>59.662123999999899</c:v>
                </c:pt>
                <c:pt idx="181">
                  <c:v>59.6943809999999</c:v>
                </c:pt>
                <c:pt idx="182">
                  <c:v>59.727075999999897</c:v>
                </c:pt>
                <c:pt idx="183">
                  <c:v>59.7272719999999</c:v>
                </c:pt>
                <c:pt idx="184">
                  <c:v>59.815756999999898</c:v>
                </c:pt>
                <c:pt idx="185">
                  <c:v>59.792428999999899</c:v>
                </c:pt>
                <c:pt idx="186">
                  <c:v>59.823867999999898</c:v>
                </c:pt>
                <c:pt idx="187">
                  <c:v>59.835489000000003</c:v>
                </c:pt>
                <c:pt idx="188">
                  <c:v>59.865510999999898</c:v>
                </c:pt>
                <c:pt idx="189">
                  <c:v>59.927711000000002</c:v>
                </c:pt>
                <c:pt idx="190">
                  <c:v>59.941473000000002</c:v>
                </c:pt>
                <c:pt idx="191">
                  <c:v>59.972454999999897</c:v>
                </c:pt>
                <c:pt idx="192">
                  <c:v>59.961483000000001</c:v>
                </c:pt>
                <c:pt idx="193">
                  <c:v>60.0666089999999</c:v>
                </c:pt>
                <c:pt idx="194">
                  <c:v>60.084408000000003</c:v>
                </c:pt>
                <c:pt idx="195">
                  <c:v>59.996510999999899</c:v>
                </c:pt>
                <c:pt idx="196">
                  <c:v>60.062432000000001</c:v>
                </c:pt>
                <c:pt idx="197">
                  <c:v>60.087685999999898</c:v>
                </c:pt>
                <c:pt idx="198">
                  <c:v>60.181474000000001</c:v>
                </c:pt>
                <c:pt idx="199">
                  <c:v>60.184018000000002</c:v>
                </c:pt>
                <c:pt idx="200">
                  <c:v>60.173330999999898</c:v>
                </c:pt>
                <c:pt idx="201">
                  <c:v>60.197487000000002</c:v>
                </c:pt>
                <c:pt idx="202">
                  <c:v>60.201559000000003</c:v>
                </c:pt>
                <c:pt idx="203">
                  <c:v>60.259971</c:v>
                </c:pt>
                <c:pt idx="204">
                  <c:v>60.282634000000002</c:v>
                </c:pt>
                <c:pt idx="205">
                  <c:v>60.3066859999999</c:v>
                </c:pt>
                <c:pt idx="206">
                  <c:v>60.325271999999899</c:v>
                </c:pt>
                <c:pt idx="207">
                  <c:v>60.287716000000003</c:v>
                </c:pt>
                <c:pt idx="208">
                  <c:v>60.303915000000003</c:v>
                </c:pt>
                <c:pt idx="209">
                  <c:v>60.410241999999897</c:v>
                </c:pt>
                <c:pt idx="210">
                  <c:v>60.423383999999899</c:v>
                </c:pt>
                <c:pt idx="211">
                  <c:v>60.447743000000003</c:v>
                </c:pt>
                <c:pt idx="212">
                  <c:v>60.469802999999899</c:v>
                </c:pt>
                <c:pt idx="213">
                  <c:v>60.523355000000002</c:v>
                </c:pt>
                <c:pt idx="214">
                  <c:v>60.488224000000002</c:v>
                </c:pt>
                <c:pt idx="215">
                  <c:v>60.500480000000003</c:v>
                </c:pt>
                <c:pt idx="216">
                  <c:v>60.482484999999897</c:v>
                </c:pt>
                <c:pt idx="217">
                  <c:v>60.539667999999899</c:v>
                </c:pt>
                <c:pt idx="218">
                  <c:v>60.538443999999899</c:v>
                </c:pt>
                <c:pt idx="219">
                  <c:v>60.6104559999999</c:v>
                </c:pt>
                <c:pt idx="220">
                  <c:v>60.63438</c:v>
                </c:pt>
                <c:pt idx="221">
                  <c:v>60.666468000000002</c:v>
                </c:pt>
                <c:pt idx="222">
                  <c:v>60.6496789999999</c:v>
                </c:pt>
                <c:pt idx="223">
                  <c:v>60.698200999999898</c:v>
                </c:pt>
                <c:pt idx="224">
                  <c:v>60.722805999999899</c:v>
                </c:pt>
                <c:pt idx="225">
                  <c:v>60.7492939999999</c:v>
                </c:pt>
                <c:pt idx="226">
                  <c:v>60.832901999999898</c:v>
                </c:pt>
                <c:pt idx="227">
                  <c:v>60.855618999999898</c:v>
                </c:pt>
                <c:pt idx="228">
                  <c:v>60.838332999999899</c:v>
                </c:pt>
                <c:pt idx="229">
                  <c:v>60.794522999999899</c:v>
                </c:pt>
                <c:pt idx="230">
                  <c:v>60.793356000000003</c:v>
                </c:pt>
                <c:pt idx="231">
                  <c:v>60.834890999999899</c:v>
                </c:pt>
                <c:pt idx="232">
                  <c:v>60.800375999999901</c:v>
                </c:pt>
                <c:pt idx="233">
                  <c:v>60.9103479999999</c:v>
                </c:pt>
                <c:pt idx="234">
                  <c:v>60.8915709999999</c:v>
                </c:pt>
                <c:pt idx="235">
                  <c:v>60.895031000000003</c:v>
                </c:pt>
                <c:pt idx="236">
                  <c:v>60.920310999999899</c:v>
                </c:pt>
                <c:pt idx="237">
                  <c:v>60.921405</c:v>
                </c:pt>
                <c:pt idx="238">
                  <c:v>60.9403959999999</c:v>
                </c:pt>
                <c:pt idx="239">
                  <c:v>60.990617</c:v>
                </c:pt>
                <c:pt idx="240">
                  <c:v>61.051580000000001</c:v>
                </c:pt>
                <c:pt idx="241">
                  <c:v>61.016897999999898</c:v>
                </c:pt>
                <c:pt idx="242">
                  <c:v>61.004434000000003</c:v>
                </c:pt>
                <c:pt idx="243">
                  <c:v>61.0240849999999</c:v>
                </c:pt>
                <c:pt idx="244">
                  <c:v>61.028315999999897</c:v>
                </c:pt>
                <c:pt idx="245">
                  <c:v>61.023381999999899</c:v>
                </c:pt>
                <c:pt idx="246">
                  <c:v>61.0486229999999</c:v>
                </c:pt>
                <c:pt idx="247">
                  <c:v>61.080964000000002</c:v>
                </c:pt>
                <c:pt idx="248">
                  <c:v>61.1319009999999</c:v>
                </c:pt>
                <c:pt idx="249">
                  <c:v>61.098019999999899</c:v>
                </c:pt>
                <c:pt idx="250">
                  <c:v>61.169958999999899</c:v>
                </c:pt>
                <c:pt idx="251">
                  <c:v>61.183754999999898</c:v>
                </c:pt>
                <c:pt idx="252">
                  <c:v>61.1329169999999</c:v>
                </c:pt>
                <c:pt idx="253">
                  <c:v>61.222324</c:v>
                </c:pt>
                <c:pt idx="254">
                  <c:v>61.216977999999898</c:v>
                </c:pt>
                <c:pt idx="255">
                  <c:v>61.228386999999898</c:v>
                </c:pt>
                <c:pt idx="256">
                  <c:v>61.240693</c:v>
                </c:pt>
                <c:pt idx="257">
                  <c:v>61.312097999999899</c:v>
                </c:pt>
                <c:pt idx="258">
                  <c:v>61.306964999999899</c:v>
                </c:pt>
                <c:pt idx="259">
                  <c:v>61.357590000000002</c:v>
                </c:pt>
                <c:pt idx="260">
                  <c:v>61.264389000000001</c:v>
                </c:pt>
                <c:pt idx="261">
                  <c:v>61.283459000000001</c:v>
                </c:pt>
                <c:pt idx="262">
                  <c:v>61.357097000000003</c:v>
                </c:pt>
                <c:pt idx="263">
                  <c:v>61.364125999999899</c:v>
                </c:pt>
                <c:pt idx="264">
                  <c:v>61.346082000000003</c:v>
                </c:pt>
                <c:pt idx="265">
                  <c:v>61.372605999999898</c:v>
                </c:pt>
                <c:pt idx="266">
                  <c:v>61.429887000000001</c:v>
                </c:pt>
                <c:pt idx="267">
                  <c:v>61.390168000000003</c:v>
                </c:pt>
                <c:pt idx="268">
                  <c:v>61.442464000000001</c:v>
                </c:pt>
                <c:pt idx="269">
                  <c:v>61.478141999999899</c:v>
                </c:pt>
                <c:pt idx="270">
                  <c:v>61.5095179999999</c:v>
                </c:pt>
                <c:pt idx="271">
                  <c:v>61.513297999999899</c:v>
                </c:pt>
                <c:pt idx="272">
                  <c:v>61.499011000000003</c:v>
                </c:pt>
                <c:pt idx="273">
                  <c:v>61.516561000000003</c:v>
                </c:pt>
                <c:pt idx="274">
                  <c:v>61.528545999999899</c:v>
                </c:pt>
                <c:pt idx="275">
                  <c:v>61.584288000000001</c:v>
                </c:pt>
                <c:pt idx="276">
                  <c:v>61.626649999999898</c:v>
                </c:pt>
                <c:pt idx="277">
                  <c:v>61.581046000000001</c:v>
                </c:pt>
                <c:pt idx="278">
                  <c:v>61.647604999999899</c:v>
                </c:pt>
                <c:pt idx="279">
                  <c:v>61.655728000000003</c:v>
                </c:pt>
                <c:pt idx="280">
                  <c:v>61.661408000000002</c:v>
                </c:pt>
                <c:pt idx="281">
                  <c:v>61.680554000000001</c:v>
                </c:pt>
                <c:pt idx="282">
                  <c:v>61.709356999999898</c:v>
                </c:pt>
                <c:pt idx="283">
                  <c:v>61.7903769999999</c:v>
                </c:pt>
                <c:pt idx="284">
                  <c:v>61.760846000000001</c:v>
                </c:pt>
                <c:pt idx="285">
                  <c:v>61.765329999999899</c:v>
                </c:pt>
                <c:pt idx="286">
                  <c:v>61.7593519999999</c:v>
                </c:pt>
                <c:pt idx="287">
                  <c:v>61.8282939999999</c:v>
                </c:pt>
                <c:pt idx="288">
                  <c:v>61.768900000000002</c:v>
                </c:pt>
                <c:pt idx="289">
                  <c:v>61.795504000000001</c:v>
                </c:pt>
                <c:pt idx="290">
                  <c:v>61.849182999999897</c:v>
                </c:pt>
                <c:pt idx="291">
                  <c:v>61.869976999999899</c:v>
                </c:pt>
                <c:pt idx="292">
                  <c:v>61.837586000000002</c:v>
                </c:pt>
                <c:pt idx="293">
                  <c:v>61.914909000000002</c:v>
                </c:pt>
                <c:pt idx="294">
                  <c:v>62.002330000000001</c:v>
                </c:pt>
                <c:pt idx="295">
                  <c:v>62.044502999999899</c:v>
                </c:pt>
                <c:pt idx="296">
                  <c:v>62.006529999999898</c:v>
                </c:pt>
                <c:pt idx="297">
                  <c:v>62.012487999999898</c:v>
                </c:pt>
                <c:pt idx="298">
                  <c:v>62.013648000000003</c:v>
                </c:pt>
                <c:pt idx="299">
                  <c:v>62.061343999999899</c:v>
                </c:pt>
                <c:pt idx="300">
                  <c:v>62.093491999999898</c:v>
                </c:pt>
                <c:pt idx="301">
                  <c:v>62.064615000000003</c:v>
                </c:pt>
                <c:pt idx="302">
                  <c:v>62.0832079999999</c:v>
                </c:pt>
                <c:pt idx="303">
                  <c:v>62.101556000000002</c:v>
                </c:pt>
                <c:pt idx="304">
                  <c:v>62.1186399999999</c:v>
                </c:pt>
                <c:pt idx="305">
                  <c:v>62.100800999999898</c:v>
                </c:pt>
                <c:pt idx="306">
                  <c:v>62.169879000000002</c:v>
                </c:pt>
                <c:pt idx="307">
                  <c:v>62.1551159999999</c:v>
                </c:pt>
                <c:pt idx="308">
                  <c:v>62.166753999999898</c:v>
                </c:pt>
                <c:pt idx="309">
                  <c:v>62.174990000000001</c:v>
                </c:pt>
                <c:pt idx="310">
                  <c:v>62.172617000000002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6B44-405C-AF8B-8B8120FD1EF9}"/>
            </c:ext>
          </c:extLst>
        </c:ser>
        <c:ser>
          <c:idx val="3"/>
          <c:order val="4"/>
          <c:tx>
            <c:v>RT5 exp</c:v>
          </c:tx>
          <c:spPr>
            <a:ln w="50800" cap="rnd">
              <a:solidFill>
                <a:srgbClr val="7030A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'Z:\local\4_Work\19_nouvelle_configuration\configurationV0_430mm_700gNDE\Problèmes\Comparaison_Resu_3_modélisationsME\[20181031.xlsx]Temperature'!$B$3:$B$313</c:f>
              <c:numCache>
                <c:formatCode>General</c:formatCode>
                <c:ptCount val="311"/>
                <c:pt idx="0">
                  <c:v>-220</c:v>
                </c:pt>
                <c:pt idx="1">
                  <c:v>-215.0848</c:v>
                </c:pt>
                <c:pt idx="2">
                  <c:v>-209.1865600000001</c:v>
                </c:pt>
                <c:pt idx="3">
                  <c:v>-204.27135999999999</c:v>
                </c:pt>
                <c:pt idx="4">
                  <c:v>-199.35615999999999</c:v>
                </c:pt>
                <c:pt idx="5">
                  <c:v>-193.45792000000012</c:v>
                </c:pt>
                <c:pt idx="6">
                  <c:v>-188.54272</c:v>
                </c:pt>
                <c:pt idx="7">
                  <c:v>-183.62752</c:v>
                </c:pt>
                <c:pt idx="8">
                  <c:v>-178.71232000000001</c:v>
                </c:pt>
                <c:pt idx="9">
                  <c:v>-173.79712000000001</c:v>
                </c:pt>
                <c:pt idx="10">
                  <c:v>-166.91584000000012</c:v>
                </c:pt>
                <c:pt idx="11">
                  <c:v>-162.00064</c:v>
                </c:pt>
                <c:pt idx="12">
                  <c:v>-156.1024000000001</c:v>
                </c:pt>
                <c:pt idx="13">
                  <c:v>-151.1872000000001</c:v>
                </c:pt>
                <c:pt idx="14">
                  <c:v>-146.27200000000011</c:v>
                </c:pt>
                <c:pt idx="15">
                  <c:v>-140.37376000000012</c:v>
                </c:pt>
                <c:pt idx="16">
                  <c:v>-135.45856000000009</c:v>
                </c:pt>
                <c:pt idx="17">
                  <c:v>-130.54336000000012</c:v>
                </c:pt>
                <c:pt idx="18">
                  <c:v>-124.64512000000011</c:v>
                </c:pt>
                <c:pt idx="19">
                  <c:v>-119.729920000001</c:v>
                </c:pt>
                <c:pt idx="20">
                  <c:v>-114.81471999999999</c:v>
                </c:pt>
                <c:pt idx="21">
                  <c:v>-108.916480000001</c:v>
                </c:pt>
                <c:pt idx="22">
                  <c:v>-103.018240000001</c:v>
                </c:pt>
                <c:pt idx="23">
                  <c:v>-98.103039999999993</c:v>
                </c:pt>
                <c:pt idx="24">
                  <c:v>-93.187839999999994</c:v>
                </c:pt>
                <c:pt idx="25">
                  <c:v>-87.289600000001002</c:v>
                </c:pt>
                <c:pt idx="26">
                  <c:v>-82.374400000001003</c:v>
                </c:pt>
                <c:pt idx="27">
                  <c:v>-77.459200000001005</c:v>
                </c:pt>
                <c:pt idx="28">
                  <c:v>-71.560959999999994</c:v>
                </c:pt>
                <c:pt idx="29">
                  <c:v>-66.645759999999996</c:v>
                </c:pt>
                <c:pt idx="30">
                  <c:v>-61.730559999999997</c:v>
                </c:pt>
                <c:pt idx="31">
                  <c:v>-55.832320000001005</c:v>
                </c:pt>
                <c:pt idx="32">
                  <c:v>-49.934079999999994</c:v>
                </c:pt>
                <c:pt idx="33">
                  <c:v>-45.018879999999996</c:v>
                </c:pt>
                <c:pt idx="34">
                  <c:v>-40.103679999999997</c:v>
                </c:pt>
                <c:pt idx="35">
                  <c:v>-34.205440000001005</c:v>
                </c:pt>
                <c:pt idx="36">
                  <c:v>-29.290240000001006</c:v>
                </c:pt>
                <c:pt idx="37">
                  <c:v>-24.375040000001007</c:v>
                </c:pt>
                <c:pt idx="38">
                  <c:v>-18.476799999999997</c:v>
                </c:pt>
                <c:pt idx="39">
                  <c:v>-13.561599999999999</c:v>
                </c:pt>
                <c:pt idx="40">
                  <c:v>-8.6463999999999999</c:v>
                </c:pt>
                <c:pt idx="41">
                  <c:v>-2.7481600000010076</c:v>
                </c:pt>
                <c:pt idx="42">
                  <c:v>2.1670399999989911</c:v>
                </c:pt>
                <c:pt idx="43">
                  <c:v>8.0652800000000013</c:v>
                </c:pt>
                <c:pt idx="44">
                  <c:v>13.963519999998994</c:v>
                </c:pt>
                <c:pt idx="45">
                  <c:v>18.878719999998992</c:v>
                </c:pt>
                <c:pt idx="46">
                  <c:v>23.793920000000014</c:v>
                </c:pt>
                <c:pt idx="47">
                  <c:v>29.692160000000001</c:v>
                </c:pt>
                <c:pt idx="48">
                  <c:v>34.607359999999005</c:v>
                </c:pt>
                <c:pt idx="49">
                  <c:v>39.522559999998975</c:v>
                </c:pt>
                <c:pt idx="50">
                  <c:v>44.437760000000026</c:v>
                </c:pt>
                <c:pt idx="51">
                  <c:v>50.336000000000013</c:v>
                </c:pt>
                <c:pt idx="52">
                  <c:v>55.251199999999017</c:v>
                </c:pt>
                <c:pt idx="53">
                  <c:v>60.16640000000001</c:v>
                </c:pt>
                <c:pt idx="54">
                  <c:v>67.047680000000014</c:v>
                </c:pt>
                <c:pt idx="55">
                  <c:v>71.962879999999018</c:v>
                </c:pt>
                <c:pt idx="56">
                  <c:v>76.878080000000011</c:v>
                </c:pt>
                <c:pt idx="57">
                  <c:v>82.776319999998975</c:v>
                </c:pt>
                <c:pt idx="58">
                  <c:v>87.691520000000025</c:v>
                </c:pt>
                <c:pt idx="59">
                  <c:v>92.606719999998973</c:v>
                </c:pt>
                <c:pt idx="60">
                  <c:v>98.504959999999016</c:v>
                </c:pt>
                <c:pt idx="61">
                  <c:v>103.42016000000001</c:v>
                </c:pt>
                <c:pt idx="62">
                  <c:v>108.33535999999901</c:v>
                </c:pt>
                <c:pt idx="63">
                  <c:v>113.25056000000001</c:v>
                </c:pt>
                <c:pt idx="64">
                  <c:v>119.14879999999903</c:v>
                </c:pt>
                <c:pt idx="65">
                  <c:v>125.04703999999901</c:v>
                </c:pt>
                <c:pt idx="66">
                  <c:v>129.96224000000001</c:v>
                </c:pt>
                <c:pt idx="67">
                  <c:v>135.86047999999897</c:v>
                </c:pt>
                <c:pt idx="68">
                  <c:v>140.77568000000002</c:v>
                </c:pt>
                <c:pt idx="69">
                  <c:v>145.69087999999903</c:v>
                </c:pt>
                <c:pt idx="70">
                  <c:v>151.58911999999901</c:v>
                </c:pt>
                <c:pt idx="71">
                  <c:v>156.50432000000001</c:v>
                </c:pt>
                <c:pt idx="72">
                  <c:v>161.41951999999901</c:v>
                </c:pt>
                <c:pt idx="73">
                  <c:v>167.31776000000002</c:v>
                </c:pt>
                <c:pt idx="74">
                  <c:v>172.23295999999903</c:v>
                </c:pt>
                <c:pt idx="75">
                  <c:v>177.14816000000002</c:v>
                </c:pt>
                <c:pt idx="76">
                  <c:v>183.04640000000001</c:v>
                </c:pt>
                <c:pt idx="77">
                  <c:v>188.94463999999903</c:v>
                </c:pt>
                <c:pt idx="78">
                  <c:v>193.85984000000002</c:v>
                </c:pt>
                <c:pt idx="79">
                  <c:v>198.77503999999902</c:v>
                </c:pt>
                <c:pt idx="80">
                  <c:v>204.67327999999901</c:v>
                </c:pt>
                <c:pt idx="81">
                  <c:v>209.58848</c:v>
                </c:pt>
                <c:pt idx="82">
                  <c:v>214.50367999999901</c:v>
                </c:pt>
                <c:pt idx="83">
                  <c:v>220.40192000000002</c:v>
                </c:pt>
                <c:pt idx="84">
                  <c:v>225.31711999999902</c:v>
                </c:pt>
                <c:pt idx="85">
                  <c:v>230.23232000000002</c:v>
                </c:pt>
                <c:pt idx="86">
                  <c:v>237.11360000000002</c:v>
                </c:pt>
                <c:pt idx="87">
                  <c:v>242.02879999999902</c:v>
                </c:pt>
                <c:pt idx="88">
                  <c:v>246.94400000000002</c:v>
                </c:pt>
                <c:pt idx="89">
                  <c:v>252.84224</c:v>
                </c:pt>
                <c:pt idx="90">
                  <c:v>258.74047999999902</c:v>
                </c:pt>
                <c:pt idx="91">
                  <c:v>263.65568000000002</c:v>
                </c:pt>
                <c:pt idx="92">
                  <c:v>268.57087999999902</c:v>
                </c:pt>
                <c:pt idx="93">
                  <c:v>274.46911999999901</c:v>
                </c:pt>
                <c:pt idx="94">
                  <c:v>279.38432</c:v>
                </c:pt>
                <c:pt idx="95">
                  <c:v>284.29951999999901</c:v>
                </c:pt>
                <c:pt idx="96">
                  <c:v>290.19776000000002</c:v>
                </c:pt>
                <c:pt idx="97">
                  <c:v>296.096</c:v>
                </c:pt>
                <c:pt idx="98">
                  <c:v>301.01120000000003</c:v>
                </c:pt>
                <c:pt idx="99">
                  <c:v>306.90944000000002</c:v>
                </c:pt>
                <c:pt idx="100">
                  <c:v>311.82464000000004</c:v>
                </c:pt>
                <c:pt idx="101">
                  <c:v>316.73983999999905</c:v>
                </c:pt>
                <c:pt idx="102">
                  <c:v>322.63807999999904</c:v>
                </c:pt>
                <c:pt idx="103">
                  <c:v>327.55327999999895</c:v>
                </c:pt>
                <c:pt idx="104">
                  <c:v>332.46847999999898</c:v>
                </c:pt>
                <c:pt idx="105">
                  <c:v>337.38368000000003</c:v>
                </c:pt>
                <c:pt idx="106">
                  <c:v>343.28192000000001</c:v>
                </c:pt>
                <c:pt idx="107">
                  <c:v>348.19712000000004</c:v>
                </c:pt>
                <c:pt idx="108">
                  <c:v>354.09536000000003</c:v>
                </c:pt>
                <c:pt idx="109">
                  <c:v>359.99360000000001</c:v>
                </c:pt>
                <c:pt idx="110">
                  <c:v>364.90880000000004</c:v>
                </c:pt>
                <c:pt idx="111">
                  <c:v>369.82399999999905</c:v>
                </c:pt>
                <c:pt idx="112">
                  <c:v>375.72224000000006</c:v>
                </c:pt>
                <c:pt idx="113">
                  <c:v>380.63743999999895</c:v>
                </c:pt>
                <c:pt idx="114">
                  <c:v>385.55263999999897</c:v>
                </c:pt>
                <c:pt idx="115">
                  <c:v>391.45087999999896</c:v>
                </c:pt>
                <c:pt idx="116">
                  <c:v>396.36608000000001</c:v>
                </c:pt>
                <c:pt idx="117">
                  <c:v>401.28128000000004</c:v>
                </c:pt>
                <c:pt idx="118">
                  <c:v>406.19647999999904</c:v>
                </c:pt>
                <c:pt idx="119">
                  <c:v>413.07776000000001</c:v>
                </c:pt>
                <c:pt idx="120">
                  <c:v>417.99296000000004</c:v>
                </c:pt>
                <c:pt idx="121">
                  <c:v>422.90815999999904</c:v>
                </c:pt>
                <c:pt idx="122">
                  <c:v>428.80640000000005</c:v>
                </c:pt>
                <c:pt idx="123">
                  <c:v>433.72159999999894</c:v>
                </c:pt>
                <c:pt idx="124">
                  <c:v>438.63679999999897</c:v>
                </c:pt>
                <c:pt idx="125">
                  <c:v>444.53503999999896</c:v>
                </c:pt>
                <c:pt idx="126">
                  <c:v>449.45024000000001</c:v>
                </c:pt>
                <c:pt idx="127">
                  <c:v>454.36544000000004</c:v>
                </c:pt>
                <c:pt idx="128">
                  <c:v>460.26368000000002</c:v>
                </c:pt>
                <c:pt idx="129">
                  <c:v>465.17888000000005</c:v>
                </c:pt>
                <c:pt idx="130">
                  <c:v>471.07712000000004</c:v>
                </c:pt>
                <c:pt idx="131">
                  <c:v>475.99231999999904</c:v>
                </c:pt>
                <c:pt idx="132">
                  <c:v>481.89056000000005</c:v>
                </c:pt>
                <c:pt idx="133">
                  <c:v>486.80575999999905</c:v>
                </c:pt>
                <c:pt idx="134">
                  <c:v>491.72095999999897</c:v>
                </c:pt>
                <c:pt idx="135">
                  <c:v>497.61919999999895</c:v>
                </c:pt>
                <c:pt idx="136">
                  <c:v>502.53440000000001</c:v>
                </c:pt>
                <c:pt idx="137">
                  <c:v>507.44960000000003</c:v>
                </c:pt>
                <c:pt idx="138">
                  <c:v>513.34784000000002</c:v>
                </c:pt>
                <c:pt idx="139">
                  <c:v>519.24608000000001</c:v>
                </c:pt>
                <c:pt idx="140">
                  <c:v>524.16128000000003</c:v>
                </c:pt>
                <c:pt idx="141">
                  <c:v>531.04255999999896</c:v>
                </c:pt>
                <c:pt idx="142">
                  <c:v>535.95776000000001</c:v>
                </c:pt>
                <c:pt idx="143">
                  <c:v>540.87296000000003</c:v>
                </c:pt>
                <c:pt idx="144">
                  <c:v>546.77120000000002</c:v>
                </c:pt>
                <c:pt idx="145">
                  <c:v>551.68640000000005</c:v>
                </c:pt>
                <c:pt idx="146">
                  <c:v>556.60159999999905</c:v>
                </c:pt>
                <c:pt idx="147">
                  <c:v>561.51679999999897</c:v>
                </c:pt>
                <c:pt idx="148">
                  <c:v>567.41503999999895</c:v>
                </c:pt>
                <c:pt idx="149">
                  <c:v>572.33024</c:v>
                </c:pt>
                <c:pt idx="150">
                  <c:v>577.24544000000003</c:v>
                </c:pt>
                <c:pt idx="151">
                  <c:v>584.12671999999895</c:v>
                </c:pt>
                <c:pt idx="152">
                  <c:v>589.04192</c:v>
                </c:pt>
                <c:pt idx="153">
                  <c:v>593.95712000000003</c:v>
                </c:pt>
                <c:pt idx="154">
                  <c:v>599.85536000000002</c:v>
                </c:pt>
                <c:pt idx="155">
                  <c:v>604.77056000000005</c:v>
                </c:pt>
                <c:pt idx="156">
                  <c:v>609.68575999999905</c:v>
                </c:pt>
                <c:pt idx="157">
                  <c:v>615.58399999999904</c:v>
                </c:pt>
                <c:pt idx="158">
                  <c:v>620.49919999999895</c:v>
                </c:pt>
                <c:pt idx="159">
                  <c:v>625.4144</c:v>
                </c:pt>
                <c:pt idx="160">
                  <c:v>631.31263999999896</c:v>
                </c:pt>
                <c:pt idx="161">
                  <c:v>636.22784000000001</c:v>
                </c:pt>
                <c:pt idx="162">
                  <c:v>642.12608</c:v>
                </c:pt>
                <c:pt idx="163">
                  <c:v>647.04128000000003</c:v>
                </c:pt>
                <c:pt idx="164">
                  <c:v>652.93952000000002</c:v>
                </c:pt>
                <c:pt idx="165">
                  <c:v>657.85472000000004</c:v>
                </c:pt>
                <c:pt idx="166">
                  <c:v>662.76991999999905</c:v>
                </c:pt>
                <c:pt idx="167">
                  <c:v>668.66815999999903</c:v>
                </c:pt>
                <c:pt idx="168">
                  <c:v>673.58335999999895</c:v>
                </c:pt>
                <c:pt idx="169">
                  <c:v>678.49855999999897</c:v>
                </c:pt>
                <c:pt idx="170">
                  <c:v>684.39679999999896</c:v>
                </c:pt>
                <c:pt idx="171">
                  <c:v>689.31200000000001</c:v>
                </c:pt>
                <c:pt idx="172">
                  <c:v>694.22720000000004</c:v>
                </c:pt>
                <c:pt idx="173">
                  <c:v>700.12544000000003</c:v>
                </c:pt>
                <c:pt idx="174">
                  <c:v>706.02368000000001</c:v>
                </c:pt>
                <c:pt idx="175">
                  <c:v>710.93888000000004</c:v>
                </c:pt>
                <c:pt idx="176">
                  <c:v>715.85407999999904</c:v>
                </c:pt>
                <c:pt idx="177">
                  <c:v>721.75232000000005</c:v>
                </c:pt>
                <c:pt idx="178">
                  <c:v>726.66751999999894</c:v>
                </c:pt>
                <c:pt idx="179">
                  <c:v>731.58271999999897</c:v>
                </c:pt>
                <c:pt idx="180">
                  <c:v>737.48095999999896</c:v>
                </c:pt>
                <c:pt idx="181">
                  <c:v>742.39616000000001</c:v>
                </c:pt>
                <c:pt idx="182">
                  <c:v>747.31136000000004</c:v>
                </c:pt>
                <c:pt idx="183">
                  <c:v>753.20960000000002</c:v>
                </c:pt>
                <c:pt idx="184">
                  <c:v>759.10784000000001</c:v>
                </c:pt>
                <c:pt idx="185">
                  <c:v>764.02304000000004</c:v>
                </c:pt>
                <c:pt idx="186">
                  <c:v>769.92128000000002</c:v>
                </c:pt>
                <c:pt idx="187">
                  <c:v>774.83648000000005</c:v>
                </c:pt>
                <c:pt idx="188">
                  <c:v>779.75167999999906</c:v>
                </c:pt>
                <c:pt idx="189">
                  <c:v>784.66687999998999</c:v>
                </c:pt>
                <c:pt idx="190">
                  <c:v>790.56511999998997</c:v>
                </c:pt>
                <c:pt idx="191">
                  <c:v>795.48032000000001</c:v>
                </c:pt>
                <c:pt idx="192">
                  <c:v>800.39552000000003</c:v>
                </c:pt>
                <c:pt idx="193">
                  <c:v>806.29376000000002</c:v>
                </c:pt>
                <c:pt idx="194">
                  <c:v>811.20895999998993</c:v>
                </c:pt>
                <c:pt idx="195">
                  <c:v>817.10719999998992</c:v>
                </c:pt>
                <c:pt idx="196">
                  <c:v>823.0054399999899</c:v>
                </c:pt>
                <c:pt idx="197">
                  <c:v>827.92064000000005</c:v>
                </c:pt>
                <c:pt idx="198">
                  <c:v>832.83583999998996</c:v>
                </c:pt>
                <c:pt idx="199">
                  <c:v>838.73407999998994</c:v>
                </c:pt>
                <c:pt idx="200">
                  <c:v>843.64928000000009</c:v>
                </c:pt>
                <c:pt idx="201">
                  <c:v>848.56448</c:v>
                </c:pt>
                <c:pt idx="202">
                  <c:v>853.47967999998991</c:v>
                </c:pt>
                <c:pt idx="203">
                  <c:v>859.3779199999899</c:v>
                </c:pt>
                <c:pt idx="204">
                  <c:v>864.29312000000004</c:v>
                </c:pt>
                <c:pt idx="205">
                  <c:v>869.20831999998995</c:v>
                </c:pt>
                <c:pt idx="206">
                  <c:v>876.08960000000002</c:v>
                </c:pt>
                <c:pt idx="207">
                  <c:v>881.00479999998993</c:v>
                </c:pt>
                <c:pt idx="208">
                  <c:v>885.92000000000007</c:v>
                </c:pt>
                <c:pt idx="209">
                  <c:v>891.81824000000006</c:v>
                </c:pt>
                <c:pt idx="210">
                  <c:v>896.73343999998997</c:v>
                </c:pt>
                <c:pt idx="211">
                  <c:v>901.64863999999011</c:v>
                </c:pt>
                <c:pt idx="212">
                  <c:v>907.5468800000001</c:v>
                </c:pt>
                <c:pt idx="213">
                  <c:v>912.46208000000001</c:v>
                </c:pt>
                <c:pt idx="214">
                  <c:v>917.37727999998992</c:v>
                </c:pt>
                <c:pt idx="215">
                  <c:v>922.29248000000007</c:v>
                </c:pt>
                <c:pt idx="216">
                  <c:v>928.19072000000006</c:v>
                </c:pt>
                <c:pt idx="217">
                  <c:v>934.08896000000004</c:v>
                </c:pt>
                <c:pt idx="218">
                  <c:v>939.00415999998995</c:v>
                </c:pt>
                <c:pt idx="219">
                  <c:v>944.90239999998994</c:v>
                </c:pt>
                <c:pt idx="220">
                  <c:v>949.81760000000008</c:v>
                </c:pt>
                <c:pt idx="221">
                  <c:v>954.73279999998999</c:v>
                </c:pt>
                <c:pt idx="222">
                  <c:v>960.63103999998998</c:v>
                </c:pt>
                <c:pt idx="223">
                  <c:v>965.54623999998989</c:v>
                </c:pt>
                <c:pt idx="224">
                  <c:v>970.46144000000004</c:v>
                </c:pt>
                <c:pt idx="225">
                  <c:v>976.35968000000003</c:v>
                </c:pt>
                <c:pt idx="226">
                  <c:v>981.27487999998993</c:v>
                </c:pt>
                <c:pt idx="227">
                  <c:v>986.19008000000008</c:v>
                </c:pt>
                <c:pt idx="228">
                  <c:v>992.08832000000007</c:v>
                </c:pt>
                <c:pt idx="229">
                  <c:v>997.98656000000005</c:v>
                </c:pt>
                <c:pt idx="230">
                  <c:v>1002.90175999999</c:v>
                </c:pt>
                <c:pt idx="231">
                  <c:v>1007.8169600000001</c:v>
                </c:pt>
                <c:pt idx="232">
                  <c:v>1013.7152000000001</c:v>
                </c:pt>
                <c:pt idx="233">
                  <c:v>1018.6304</c:v>
                </c:pt>
                <c:pt idx="234">
                  <c:v>1023.5455999999899</c:v>
                </c:pt>
                <c:pt idx="235">
                  <c:v>1029.4438399999899</c:v>
                </c:pt>
                <c:pt idx="236">
                  <c:v>1035.3420799999899</c:v>
                </c:pt>
                <c:pt idx="237">
                  <c:v>1040.25728</c:v>
                </c:pt>
                <c:pt idx="238">
                  <c:v>1046.15552</c:v>
                </c:pt>
                <c:pt idx="239">
                  <c:v>1052.05376</c:v>
                </c:pt>
                <c:pt idx="240">
                  <c:v>1056.9689599999899</c:v>
                </c:pt>
                <c:pt idx="241">
                  <c:v>1062.8671999999899</c:v>
                </c:pt>
                <c:pt idx="242">
                  <c:v>1067.7824000000001</c:v>
                </c:pt>
                <c:pt idx="243">
                  <c:v>1072.69759999999</c:v>
                </c:pt>
                <c:pt idx="244">
                  <c:v>1077.6128000000001</c:v>
                </c:pt>
                <c:pt idx="245">
                  <c:v>1083.5110400000001</c:v>
                </c:pt>
                <c:pt idx="246">
                  <c:v>1088.42624</c:v>
                </c:pt>
                <c:pt idx="247">
                  <c:v>1093.3414399999899</c:v>
                </c:pt>
                <c:pt idx="248">
                  <c:v>1099.2396799999899</c:v>
                </c:pt>
                <c:pt idx="249">
                  <c:v>1104.15488</c:v>
                </c:pt>
                <c:pt idx="250">
                  <c:v>1110.05312</c:v>
                </c:pt>
                <c:pt idx="251">
                  <c:v>1115.95136</c:v>
                </c:pt>
                <c:pt idx="252">
                  <c:v>1120.8665599999899</c:v>
                </c:pt>
                <c:pt idx="253">
                  <c:v>1125.7817600000001</c:v>
                </c:pt>
                <c:pt idx="254">
                  <c:v>1131.68</c:v>
                </c:pt>
                <c:pt idx="255">
                  <c:v>1136.59519999999</c:v>
                </c:pt>
                <c:pt idx="256">
                  <c:v>1141.5103999999901</c:v>
                </c:pt>
                <c:pt idx="257">
                  <c:v>1146.4256</c:v>
                </c:pt>
                <c:pt idx="258">
                  <c:v>1152.32384</c:v>
                </c:pt>
                <c:pt idx="259">
                  <c:v>1157.2390399999899</c:v>
                </c:pt>
                <c:pt idx="260">
                  <c:v>1162.1542400000001</c:v>
                </c:pt>
                <c:pt idx="261">
                  <c:v>1169.0355199999899</c:v>
                </c:pt>
                <c:pt idx="262">
                  <c:v>1173.95072</c:v>
                </c:pt>
                <c:pt idx="263">
                  <c:v>1178.86591999999</c:v>
                </c:pt>
                <c:pt idx="264">
                  <c:v>1184.7641599999899</c:v>
                </c:pt>
                <c:pt idx="265">
                  <c:v>1189.6793600000001</c:v>
                </c:pt>
                <c:pt idx="266">
                  <c:v>1194.59456</c:v>
                </c:pt>
                <c:pt idx="267">
                  <c:v>1200.49279999999</c:v>
                </c:pt>
                <c:pt idx="268">
                  <c:v>1205.4079999999899</c:v>
                </c:pt>
                <c:pt idx="269">
                  <c:v>1210.3232</c:v>
                </c:pt>
                <c:pt idx="270">
                  <c:v>1215.23839999999</c:v>
                </c:pt>
                <c:pt idx="271">
                  <c:v>1222.11968</c:v>
                </c:pt>
                <c:pt idx="272">
                  <c:v>1227.0348799999899</c:v>
                </c:pt>
                <c:pt idx="273">
                  <c:v>1231.9500800000001</c:v>
                </c:pt>
                <c:pt idx="274">
                  <c:v>1237.8483200000001</c:v>
                </c:pt>
                <c:pt idx="275">
                  <c:v>1242.76351999999</c:v>
                </c:pt>
                <c:pt idx="276">
                  <c:v>1247.6787200000001</c:v>
                </c:pt>
                <c:pt idx="277">
                  <c:v>1253.5769600000001</c:v>
                </c:pt>
                <c:pt idx="278">
                  <c:v>1258.49216</c:v>
                </c:pt>
                <c:pt idx="279">
                  <c:v>1263.4073599999899</c:v>
                </c:pt>
                <c:pt idx="280">
                  <c:v>1269.3055999999899</c:v>
                </c:pt>
                <c:pt idx="281">
                  <c:v>1274.2208000000001</c:v>
                </c:pt>
                <c:pt idx="282">
                  <c:v>1280.11904</c:v>
                </c:pt>
                <c:pt idx="283">
                  <c:v>1286.01728</c:v>
                </c:pt>
                <c:pt idx="284">
                  <c:v>1290.9324799999899</c:v>
                </c:pt>
                <c:pt idx="285">
                  <c:v>1295.8476800000001</c:v>
                </c:pt>
                <c:pt idx="286">
                  <c:v>1300.76287999999</c:v>
                </c:pt>
                <c:pt idx="287">
                  <c:v>1306.66111999999</c:v>
                </c:pt>
                <c:pt idx="288">
                  <c:v>1311.5763199999899</c:v>
                </c:pt>
                <c:pt idx="289">
                  <c:v>1316.49152</c:v>
                </c:pt>
                <c:pt idx="290">
                  <c:v>1321.4067199999899</c:v>
                </c:pt>
                <c:pt idx="291">
                  <c:v>1327.3049599999899</c:v>
                </c:pt>
                <c:pt idx="292">
                  <c:v>1332.2201600000001</c:v>
                </c:pt>
                <c:pt idx="293">
                  <c:v>1339.1014399999899</c:v>
                </c:pt>
                <c:pt idx="294">
                  <c:v>1344.0166400000001</c:v>
                </c:pt>
                <c:pt idx="295">
                  <c:v>1348.93183999999</c:v>
                </c:pt>
                <c:pt idx="296">
                  <c:v>1354.8300799999899</c:v>
                </c:pt>
                <c:pt idx="297">
                  <c:v>1359.7452800000001</c:v>
                </c:pt>
                <c:pt idx="298">
                  <c:v>1364.66048</c:v>
                </c:pt>
                <c:pt idx="299">
                  <c:v>1369.5756799999899</c:v>
                </c:pt>
                <c:pt idx="300">
                  <c:v>1375.4739199999899</c:v>
                </c:pt>
                <c:pt idx="301">
                  <c:v>1380.38912</c:v>
                </c:pt>
                <c:pt idx="302">
                  <c:v>1385.30431999999</c:v>
                </c:pt>
                <c:pt idx="303">
                  <c:v>1391.2025599999899</c:v>
                </c:pt>
                <c:pt idx="304">
                  <c:v>1397.1007999999899</c:v>
                </c:pt>
                <c:pt idx="305">
                  <c:v>1402.0160000000001</c:v>
                </c:pt>
                <c:pt idx="306">
                  <c:v>1407.9142400000001</c:v>
                </c:pt>
                <c:pt idx="307">
                  <c:v>1412.82943999999</c:v>
                </c:pt>
                <c:pt idx="308">
                  <c:v>1417.7446399999901</c:v>
                </c:pt>
                <c:pt idx="309">
                  <c:v>1423.6428800000001</c:v>
                </c:pt>
                <c:pt idx="310">
                  <c:v>1428.55808</c:v>
                </c:pt>
              </c:numCache>
            </c:numRef>
          </c:xVal>
          <c:yVal>
            <c:numRef>
              <c:f>'Z:\local\4_Work\19_nouvelle_configuration\configurationV0_430mm_700gNDE\Problèmes\Comparaison_Resu_3_modélisationsME\[20181031.xlsx]Temperature'!$G$3:$G$313</c:f>
              <c:numCache>
                <c:formatCode>General</c:formatCode>
                <c:ptCount val="311"/>
                <c:pt idx="0">
                  <c:v>17.620871000000001</c:v>
                </c:pt>
                <c:pt idx="1">
                  <c:v>17.837706000000001</c:v>
                </c:pt>
                <c:pt idx="2">
                  <c:v>18.412977999999899</c:v>
                </c:pt>
                <c:pt idx="3">
                  <c:v>19.015138</c:v>
                </c:pt>
                <c:pt idx="4">
                  <c:v>20.388763999999899</c:v>
                </c:pt>
                <c:pt idx="5">
                  <c:v>22.568314000000001</c:v>
                </c:pt>
                <c:pt idx="6">
                  <c:v>24.668319</c:v>
                </c:pt>
                <c:pt idx="7">
                  <c:v>26.494879999999899</c:v>
                </c:pt>
                <c:pt idx="8">
                  <c:v>28.131678000000001</c:v>
                </c:pt>
                <c:pt idx="9">
                  <c:v>29.926303999999899</c:v>
                </c:pt>
                <c:pt idx="10">
                  <c:v>31.823972999999899</c:v>
                </c:pt>
                <c:pt idx="11">
                  <c:v>33.628464000000001</c:v>
                </c:pt>
                <c:pt idx="12">
                  <c:v>37.225378999999897</c:v>
                </c:pt>
                <c:pt idx="13">
                  <c:v>41.568683999999898</c:v>
                </c:pt>
                <c:pt idx="14">
                  <c:v>43.9058899999999</c:v>
                </c:pt>
                <c:pt idx="15">
                  <c:v>46.200031000000003</c:v>
                </c:pt>
                <c:pt idx="16">
                  <c:v>47.687565999999897</c:v>
                </c:pt>
                <c:pt idx="17">
                  <c:v>49.022272000000001</c:v>
                </c:pt>
                <c:pt idx="18">
                  <c:v>50.089193000000002</c:v>
                </c:pt>
                <c:pt idx="19">
                  <c:v>50.819674999999897</c:v>
                </c:pt>
                <c:pt idx="20">
                  <c:v>51.456406999999899</c:v>
                </c:pt>
                <c:pt idx="21">
                  <c:v>51.9211939999999</c:v>
                </c:pt>
                <c:pt idx="22">
                  <c:v>52.325785000000003</c:v>
                </c:pt>
                <c:pt idx="23">
                  <c:v>52.673963999999899</c:v>
                </c:pt>
                <c:pt idx="24">
                  <c:v>52.996263999999897</c:v>
                </c:pt>
                <c:pt idx="25">
                  <c:v>53.353411000000001</c:v>
                </c:pt>
                <c:pt idx="26">
                  <c:v>53.5433909999999</c:v>
                </c:pt>
                <c:pt idx="27">
                  <c:v>53.768571999999899</c:v>
                </c:pt>
                <c:pt idx="28">
                  <c:v>54.1243529999999</c:v>
                </c:pt>
                <c:pt idx="29">
                  <c:v>54.299813</c:v>
                </c:pt>
                <c:pt idx="30">
                  <c:v>54.562894</c:v>
                </c:pt>
                <c:pt idx="31">
                  <c:v>54.6836839999999</c:v>
                </c:pt>
                <c:pt idx="32">
                  <c:v>54.782952000000002</c:v>
                </c:pt>
                <c:pt idx="33">
                  <c:v>54.901426000000001</c:v>
                </c:pt>
                <c:pt idx="34">
                  <c:v>55.005797999999899</c:v>
                </c:pt>
                <c:pt idx="35">
                  <c:v>55.2467889999999</c:v>
                </c:pt>
                <c:pt idx="36">
                  <c:v>55.326417999999897</c:v>
                </c:pt>
                <c:pt idx="37">
                  <c:v>55.352449</c:v>
                </c:pt>
                <c:pt idx="38">
                  <c:v>55.440641999999897</c:v>
                </c:pt>
                <c:pt idx="39">
                  <c:v>55.462901000000002</c:v>
                </c:pt>
                <c:pt idx="40">
                  <c:v>55.414335000000001</c:v>
                </c:pt>
                <c:pt idx="41">
                  <c:v>55.456349000000003</c:v>
                </c:pt>
                <c:pt idx="42">
                  <c:v>55.6155779999999</c:v>
                </c:pt>
                <c:pt idx="43">
                  <c:v>55.734442999999899</c:v>
                </c:pt>
                <c:pt idx="44">
                  <c:v>55.705320999999898</c:v>
                </c:pt>
                <c:pt idx="45">
                  <c:v>55.820137000000003</c:v>
                </c:pt>
                <c:pt idx="46">
                  <c:v>55.766876000000003</c:v>
                </c:pt>
                <c:pt idx="47">
                  <c:v>55.657778999999898</c:v>
                </c:pt>
                <c:pt idx="48">
                  <c:v>55.517719999999898</c:v>
                </c:pt>
                <c:pt idx="49">
                  <c:v>55.2182659999999</c:v>
                </c:pt>
                <c:pt idx="50">
                  <c:v>55.1976709999999</c:v>
                </c:pt>
                <c:pt idx="51">
                  <c:v>54.580920999999897</c:v>
                </c:pt>
                <c:pt idx="52">
                  <c:v>54.060521000000001</c:v>
                </c:pt>
                <c:pt idx="53">
                  <c:v>53.864553999999899</c:v>
                </c:pt>
                <c:pt idx="54">
                  <c:v>53.381604000000003</c:v>
                </c:pt>
                <c:pt idx="55">
                  <c:v>53.2365279999999</c:v>
                </c:pt>
                <c:pt idx="56">
                  <c:v>53.155825999999898</c:v>
                </c:pt>
                <c:pt idx="57">
                  <c:v>53.232425999999897</c:v>
                </c:pt>
                <c:pt idx="58">
                  <c:v>53.139043999999899</c:v>
                </c:pt>
                <c:pt idx="59">
                  <c:v>53.156167000000003</c:v>
                </c:pt>
                <c:pt idx="60">
                  <c:v>52.972352999999899</c:v>
                </c:pt>
                <c:pt idx="61">
                  <c:v>53.0995139999999</c:v>
                </c:pt>
                <c:pt idx="62">
                  <c:v>53.205914999999898</c:v>
                </c:pt>
                <c:pt idx="63">
                  <c:v>53.213597999999898</c:v>
                </c:pt>
                <c:pt idx="64">
                  <c:v>52.960289000000003</c:v>
                </c:pt>
                <c:pt idx="65">
                  <c:v>53.068724000000003</c:v>
                </c:pt>
                <c:pt idx="66">
                  <c:v>52.984036000000003</c:v>
                </c:pt>
                <c:pt idx="67">
                  <c:v>52.942964000000003</c:v>
                </c:pt>
                <c:pt idx="68">
                  <c:v>52.904394000000003</c:v>
                </c:pt>
                <c:pt idx="69">
                  <c:v>53.001109999999898</c:v>
                </c:pt>
                <c:pt idx="70">
                  <c:v>52.979286000000002</c:v>
                </c:pt>
                <c:pt idx="71">
                  <c:v>53.1318389999999</c:v>
                </c:pt>
                <c:pt idx="72">
                  <c:v>53.162632000000002</c:v>
                </c:pt>
                <c:pt idx="73">
                  <c:v>53.069462999999899</c:v>
                </c:pt>
                <c:pt idx="74">
                  <c:v>53.084313000000002</c:v>
                </c:pt>
                <c:pt idx="75">
                  <c:v>53.1377039999999</c:v>
                </c:pt>
                <c:pt idx="76">
                  <c:v>53.189464000000001</c:v>
                </c:pt>
                <c:pt idx="77">
                  <c:v>53.254373000000001</c:v>
                </c:pt>
                <c:pt idx="78">
                  <c:v>53.215072999999897</c:v>
                </c:pt>
                <c:pt idx="79">
                  <c:v>53.515903000000002</c:v>
                </c:pt>
                <c:pt idx="80">
                  <c:v>53.450029000000001</c:v>
                </c:pt>
                <c:pt idx="81">
                  <c:v>53.558836999999897</c:v>
                </c:pt>
                <c:pt idx="82">
                  <c:v>53.5573779999999</c:v>
                </c:pt>
                <c:pt idx="83">
                  <c:v>53.6431579999999</c:v>
                </c:pt>
                <c:pt idx="84">
                  <c:v>53.758797999999899</c:v>
                </c:pt>
                <c:pt idx="85">
                  <c:v>53.8052589999999</c:v>
                </c:pt>
                <c:pt idx="86">
                  <c:v>53.794964999999898</c:v>
                </c:pt>
                <c:pt idx="87">
                  <c:v>53.793779999999899</c:v>
                </c:pt>
                <c:pt idx="88">
                  <c:v>53.828248000000002</c:v>
                </c:pt>
                <c:pt idx="89">
                  <c:v>53.832659999999898</c:v>
                </c:pt>
                <c:pt idx="90">
                  <c:v>53.8990229999999</c:v>
                </c:pt>
                <c:pt idx="91">
                  <c:v>54.046815000000002</c:v>
                </c:pt>
                <c:pt idx="92">
                  <c:v>54.158315000000002</c:v>
                </c:pt>
                <c:pt idx="93">
                  <c:v>54.188898000000002</c:v>
                </c:pt>
                <c:pt idx="94">
                  <c:v>54.280431</c:v>
                </c:pt>
                <c:pt idx="95">
                  <c:v>54.182422000000003</c:v>
                </c:pt>
                <c:pt idx="96">
                  <c:v>54.255581999999897</c:v>
                </c:pt>
                <c:pt idx="97">
                  <c:v>54.4071199999999</c:v>
                </c:pt>
                <c:pt idx="98">
                  <c:v>54.440468000000003</c:v>
                </c:pt>
                <c:pt idx="99">
                  <c:v>54.449187000000002</c:v>
                </c:pt>
                <c:pt idx="100">
                  <c:v>54.541491999999899</c:v>
                </c:pt>
                <c:pt idx="101">
                  <c:v>54.684069000000001</c:v>
                </c:pt>
                <c:pt idx="102">
                  <c:v>54.6914459999999</c:v>
                </c:pt>
                <c:pt idx="103">
                  <c:v>54.758301000000003</c:v>
                </c:pt>
                <c:pt idx="104">
                  <c:v>54.831122999999899</c:v>
                </c:pt>
                <c:pt idx="105">
                  <c:v>54.785220000000002</c:v>
                </c:pt>
                <c:pt idx="106">
                  <c:v>54.767859000000001</c:v>
                </c:pt>
                <c:pt idx="107">
                  <c:v>54.788761000000001</c:v>
                </c:pt>
                <c:pt idx="108">
                  <c:v>54.862211000000002</c:v>
                </c:pt>
                <c:pt idx="109">
                  <c:v>54.886691999999897</c:v>
                </c:pt>
                <c:pt idx="110">
                  <c:v>55.0597589999999</c:v>
                </c:pt>
                <c:pt idx="111">
                  <c:v>54.970506</c:v>
                </c:pt>
                <c:pt idx="112">
                  <c:v>55.031832000000001</c:v>
                </c:pt>
                <c:pt idx="113">
                  <c:v>55.139929000000002</c:v>
                </c:pt>
                <c:pt idx="114">
                  <c:v>55.142225000000003</c:v>
                </c:pt>
                <c:pt idx="115">
                  <c:v>55.186605</c:v>
                </c:pt>
                <c:pt idx="116">
                  <c:v>55.288113000000003</c:v>
                </c:pt>
                <c:pt idx="117">
                  <c:v>55.344644000000002</c:v>
                </c:pt>
                <c:pt idx="118">
                  <c:v>55.319499999999898</c:v>
                </c:pt>
                <c:pt idx="119">
                  <c:v>55.372247000000002</c:v>
                </c:pt>
                <c:pt idx="120">
                  <c:v>55.471805000000003</c:v>
                </c:pt>
                <c:pt idx="121">
                  <c:v>55.542614999999898</c:v>
                </c:pt>
                <c:pt idx="122">
                  <c:v>55.4892439999999</c:v>
                </c:pt>
                <c:pt idx="123">
                  <c:v>55.567579000000002</c:v>
                </c:pt>
                <c:pt idx="124">
                  <c:v>55.609991000000001</c:v>
                </c:pt>
                <c:pt idx="125">
                  <c:v>55.589430999999898</c:v>
                </c:pt>
                <c:pt idx="126">
                  <c:v>55.667670999999899</c:v>
                </c:pt>
                <c:pt idx="127">
                  <c:v>55.624975999999897</c:v>
                </c:pt>
                <c:pt idx="128">
                  <c:v>55.745874999999899</c:v>
                </c:pt>
                <c:pt idx="129">
                  <c:v>55.800263000000001</c:v>
                </c:pt>
                <c:pt idx="130">
                  <c:v>55.871187999999897</c:v>
                </c:pt>
                <c:pt idx="131">
                  <c:v>55.895156999999898</c:v>
                </c:pt>
                <c:pt idx="132">
                  <c:v>55.936273999999898</c:v>
                </c:pt>
                <c:pt idx="133">
                  <c:v>55.932935000000001</c:v>
                </c:pt>
                <c:pt idx="134">
                  <c:v>55.995561000000002</c:v>
                </c:pt>
                <c:pt idx="135">
                  <c:v>56.033760999999899</c:v>
                </c:pt>
                <c:pt idx="136">
                  <c:v>56.013117999999899</c:v>
                </c:pt>
                <c:pt idx="137">
                  <c:v>56.087530999999899</c:v>
                </c:pt>
                <c:pt idx="138">
                  <c:v>56.096381000000001</c:v>
                </c:pt>
                <c:pt idx="139">
                  <c:v>56.085057999999897</c:v>
                </c:pt>
                <c:pt idx="140">
                  <c:v>56.150050999999898</c:v>
                </c:pt>
                <c:pt idx="141">
                  <c:v>56.257196</c:v>
                </c:pt>
                <c:pt idx="142">
                  <c:v>56.208635999999899</c:v>
                </c:pt>
                <c:pt idx="143">
                  <c:v>56.297705000000001</c:v>
                </c:pt>
                <c:pt idx="144">
                  <c:v>56.303193999999898</c:v>
                </c:pt>
                <c:pt idx="145">
                  <c:v>56.258809999999897</c:v>
                </c:pt>
                <c:pt idx="146">
                  <c:v>56.326846000000003</c:v>
                </c:pt>
                <c:pt idx="147">
                  <c:v>56.397305000000003</c:v>
                </c:pt>
                <c:pt idx="148">
                  <c:v>56.387273999999898</c:v>
                </c:pt>
                <c:pt idx="149">
                  <c:v>56.4580979999999</c:v>
                </c:pt>
                <c:pt idx="150">
                  <c:v>56.466163000000002</c:v>
                </c:pt>
                <c:pt idx="151">
                  <c:v>56.500940999999898</c:v>
                </c:pt>
                <c:pt idx="152">
                  <c:v>56.536960000000001</c:v>
                </c:pt>
                <c:pt idx="153">
                  <c:v>56.619444999999899</c:v>
                </c:pt>
                <c:pt idx="154">
                  <c:v>56.6173509999999</c:v>
                </c:pt>
                <c:pt idx="155">
                  <c:v>56.585825999999898</c:v>
                </c:pt>
                <c:pt idx="156">
                  <c:v>56.606293000000001</c:v>
                </c:pt>
                <c:pt idx="157">
                  <c:v>56.661600999999898</c:v>
                </c:pt>
                <c:pt idx="158">
                  <c:v>56.680495999999899</c:v>
                </c:pt>
                <c:pt idx="159">
                  <c:v>56.759005000000002</c:v>
                </c:pt>
                <c:pt idx="160">
                  <c:v>56.839466000000002</c:v>
                </c:pt>
                <c:pt idx="161">
                  <c:v>56.900179999999899</c:v>
                </c:pt>
                <c:pt idx="162">
                  <c:v>56.8538789999999</c:v>
                </c:pt>
                <c:pt idx="163">
                  <c:v>56.908132000000002</c:v>
                </c:pt>
                <c:pt idx="164">
                  <c:v>56.9466409999999</c:v>
                </c:pt>
                <c:pt idx="165">
                  <c:v>56.904803999999899</c:v>
                </c:pt>
                <c:pt idx="166">
                  <c:v>57.044997000000002</c:v>
                </c:pt>
                <c:pt idx="167">
                  <c:v>57.026287000000004</c:v>
                </c:pt>
                <c:pt idx="168">
                  <c:v>56.973655000000001</c:v>
                </c:pt>
                <c:pt idx="169">
                  <c:v>57.104641000000001</c:v>
                </c:pt>
                <c:pt idx="170">
                  <c:v>57.093541000000002</c:v>
                </c:pt>
                <c:pt idx="171">
                  <c:v>57.184041999999899</c:v>
                </c:pt>
                <c:pt idx="172">
                  <c:v>57.1886989999999</c:v>
                </c:pt>
                <c:pt idx="173">
                  <c:v>57.257035000000002</c:v>
                </c:pt>
                <c:pt idx="174">
                  <c:v>57.300820000000002</c:v>
                </c:pt>
                <c:pt idx="175">
                  <c:v>57.288417000000003</c:v>
                </c:pt>
                <c:pt idx="176">
                  <c:v>57.273316999999899</c:v>
                </c:pt>
                <c:pt idx="177">
                  <c:v>57.341402000000002</c:v>
                </c:pt>
                <c:pt idx="178">
                  <c:v>57.339469000000001</c:v>
                </c:pt>
                <c:pt idx="179">
                  <c:v>57.327834000000003</c:v>
                </c:pt>
                <c:pt idx="180">
                  <c:v>57.425412999999899</c:v>
                </c:pt>
                <c:pt idx="181">
                  <c:v>57.420085</c:v>
                </c:pt>
                <c:pt idx="182">
                  <c:v>57.463849000000003</c:v>
                </c:pt>
                <c:pt idx="183">
                  <c:v>57.437685000000002</c:v>
                </c:pt>
                <c:pt idx="184">
                  <c:v>57.501263000000002</c:v>
                </c:pt>
                <c:pt idx="185">
                  <c:v>57.518335999999898</c:v>
                </c:pt>
                <c:pt idx="186">
                  <c:v>57.546266000000003</c:v>
                </c:pt>
                <c:pt idx="187">
                  <c:v>57.519579999999898</c:v>
                </c:pt>
                <c:pt idx="188">
                  <c:v>57.554233000000004</c:v>
                </c:pt>
                <c:pt idx="189">
                  <c:v>57.6415539999999</c:v>
                </c:pt>
                <c:pt idx="190">
                  <c:v>57.669941999999899</c:v>
                </c:pt>
                <c:pt idx="191">
                  <c:v>57.719476999999898</c:v>
                </c:pt>
                <c:pt idx="192">
                  <c:v>57.7345919999999</c:v>
                </c:pt>
                <c:pt idx="193">
                  <c:v>57.785972000000001</c:v>
                </c:pt>
                <c:pt idx="194">
                  <c:v>57.783928000000003</c:v>
                </c:pt>
                <c:pt idx="195">
                  <c:v>57.715145999999898</c:v>
                </c:pt>
                <c:pt idx="196">
                  <c:v>57.758217000000002</c:v>
                </c:pt>
                <c:pt idx="197">
                  <c:v>57.715037000000002</c:v>
                </c:pt>
                <c:pt idx="198">
                  <c:v>57.7901799999999</c:v>
                </c:pt>
                <c:pt idx="199">
                  <c:v>57.830215000000003</c:v>
                </c:pt>
                <c:pt idx="200">
                  <c:v>57.827832999999899</c:v>
                </c:pt>
                <c:pt idx="201">
                  <c:v>57.899847999999899</c:v>
                </c:pt>
                <c:pt idx="202">
                  <c:v>57.937984</c:v>
                </c:pt>
                <c:pt idx="203">
                  <c:v>57.972878000000001</c:v>
                </c:pt>
                <c:pt idx="204">
                  <c:v>57.973157</c:v>
                </c:pt>
                <c:pt idx="205">
                  <c:v>57.983825000000003</c:v>
                </c:pt>
                <c:pt idx="206">
                  <c:v>58.028396000000001</c:v>
                </c:pt>
                <c:pt idx="207">
                  <c:v>58.014443999999898</c:v>
                </c:pt>
                <c:pt idx="208">
                  <c:v>58.044840000000001</c:v>
                </c:pt>
                <c:pt idx="209">
                  <c:v>58.111162</c:v>
                </c:pt>
                <c:pt idx="210">
                  <c:v>58.064853999999897</c:v>
                </c:pt>
                <c:pt idx="211">
                  <c:v>58.1233539999999</c:v>
                </c:pt>
                <c:pt idx="212">
                  <c:v>58.153857000000002</c:v>
                </c:pt>
                <c:pt idx="213">
                  <c:v>58.180674000000003</c:v>
                </c:pt>
                <c:pt idx="214">
                  <c:v>58.212806</c:v>
                </c:pt>
                <c:pt idx="215">
                  <c:v>58.187449000000001</c:v>
                </c:pt>
                <c:pt idx="216">
                  <c:v>58.194415999999897</c:v>
                </c:pt>
                <c:pt idx="217">
                  <c:v>58.242427999999897</c:v>
                </c:pt>
                <c:pt idx="218">
                  <c:v>58.196685000000002</c:v>
                </c:pt>
                <c:pt idx="219">
                  <c:v>58.2598109999999</c:v>
                </c:pt>
                <c:pt idx="220">
                  <c:v>58.271642999999898</c:v>
                </c:pt>
                <c:pt idx="221">
                  <c:v>58.261504000000002</c:v>
                </c:pt>
                <c:pt idx="222">
                  <c:v>58.281874000000002</c:v>
                </c:pt>
                <c:pt idx="223">
                  <c:v>58.351363999999897</c:v>
                </c:pt>
                <c:pt idx="224">
                  <c:v>58.4036749999999</c:v>
                </c:pt>
                <c:pt idx="225">
                  <c:v>58.349621999999897</c:v>
                </c:pt>
                <c:pt idx="226">
                  <c:v>58.436385999999899</c:v>
                </c:pt>
                <c:pt idx="227">
                  <c:v>58.472039000000002</c:v>
                </c:pt>
                <c:pt idx="228">
                  <c:v>58.4897559999999</c:v>
                </c:pt>
                <c:pt idx="229">
                  <c:v>58.362963000000001</c:v>
                </c:pt>
                <c:pt idx="230">
                  <c:v>58.402225000000001</c:v>
                </c:pt>
                <c:pt idx="231">
                  <c:v>58.436886999999899</c:v>
                </c:pt>
                <c:pt idx="232">
                  <c:v>58.450777000000002</c:v>
                </c:pt>
                <c:pt idx="233">
                  <c:v>58.467762</c:v>
                </c:pt>
                <c:pt idx="234">
                  <c:v>58.4803449999999</c:v>
                </c:pt>
                <c:pt idx="235">
                  <c:v>58.552905000000003</c:v>
                </c:pt>
                <c:pt idx="236">
                  <c:v>58.571879000000003</c:v>
                </c:pt>
                <c:pt idx="237">
                  <c:v>58.545816000000002</c:v>
                </c:pt>
                <c:pt idx="238">
                  <c:v>58.512278000000002</c:v>
                </c:pt>
                <c:pt idx="239">
                  <c:v>58.626241</c:v>
                </c:pt>
                <c:pt idx="240">
                  <c:v>58.609423999999898</c:v>
                </c:pt>
                <c:pt idx="241">
                  <c:v>58.595970000000001</c:v>
                </c:pt>
                <c:pt idx="242">
                  <c:v>58.640546999999899</c:v>
                </c:pt>
                <c:pt idx="243">
                  <c:v>58.616447000000001</c:v>
                </c:pt>
                <c:pt idx="244">
                  <c:v>58.644647999999897</c:v>
                </c:pt>
                <c:pt idx="245">
                  <c:v>58.665137999999899</c:v>
                </c:pt>
                <c:pt idx="246">
                  <c:v>58.674880000000002</c:v>
                </c:pt>
                <c:pt idx="247">
                  <c:v>58.697957000000002</c:v>
                </c:pt>
                <c:pt idx="248">
                  <c:v>58.752327000000001</c:v>
                </c:pt>
                <c:pt idx="249">
                  <c:v>58.694563000000002</c:v>
                </c:pt>
                <c:pt idx="250">
                  <c:v>58.772596</c:v>
                </c:pt>
                <c:pt idx="251">
                  <c:v>58.788164000000002</c:v>
                </c:pt>
                <c:pt idx="252">
                  <c:v>58.748857999999899</c:v>
                </c:pt>
                <c:pt idx="253">
                  <c:v>58.821133000000003</c:v>
                </c:pt>
                <c:pt idx="254">
                  <c:v>58.8131979999999</c:v>
                </c:pt>
                <c:pt idx="255">
                  <c:v>58.837055999999897</c:v>
                </c:pt>
                <c:pt idx="256">
                  <c:v>58.823124999999898</c:v>
                </c:pt>
                <c:pt idx="257">
                  <c:v>58.852958000000001</c:v>
                </c:pt>
                <c:pt idx="258">
                  <c:v>58.871527999999898</c:v>
                </c:pt>
                <c:pt idx="259">
                  <c:v>58.965125</c:v>
                </c:pt>
                <c:pt idx="260">
                  <c:v>58.8854019999999</c:v>
                </c:pt>
                <c:pt idx="261">
                  <c:v>58.895792999999898</c:v>
                </c:pt>
                <c:pt idx="262">
                  <c:v>58.922955000000002</c:v>
                </c:pt>
                <c:pt idx="263">
                  <c:v>58.943694000000001</c:v>
                </c:pt>
                <c:pt idx="264">
                  <c:v>58.925995999999898</c:v>
                </c:pt>
                <c:pt idx="265">
                  <c:v>58.87527</c:v>
                </c:pt>
                <c:pt idx="266">
                  <c:v>58.9710719999999</c:v>
                </c:pt>
                <c:pt idx="267">
                  <c:v>58.946986000000003</c:v>
                </c:pt>
                <c:pt idx="268">
                  <c:v>58.949514000000001</c:v>
                </c:pt>
                <c:pt idx="269">
                  <c:v>58.907992</c:v>
                </c:pt>
                <c:pt idx="270">
                  <c:v>59.026494999999898</c:v>
                </c:pt>
                <c:pt idx="271">
                  <c:v>59.0202489999999</c:v>
                </c:pt>
                <c:pt idx="272">
                  <c:v>59.0840999999999</c:v>
                </c:pt>
                <c:pt idx="273">
                  <c:v>59.0837819999999</c:v>
                </c:pt>
                <c:pt idx="274">
                  <c:v>59.092188999999898</c:v>
                </c:pt>
                <c:pt idx="275">
                  <c:v>59.062936999999899</c:v>
                </c:pt>
                <c:pt idx="276">
                  <c:v>59.106138000000001</c:v>
                </c:pt>
                <c:pt idx="277">
                  <c:v>59.0427999999999</c:v>
                </c:pt>
                <c:pt idx="278">
                  <c:v>59.133600999999899</c:v>
                </c:pt>
                <c:pt idx="279">
                  <c:v>59.084077000000001</c:v>
                </c:pt>
                <c:pt idx="280">
                  <c:v>59.190193999999899</c:v>
                </c:pt>
                <c:pt idx="281">
                  <c:v>59.179307999999899</c:v>
                </c:pt>
                <c:pt idx="282">
                  <c:v>59.1864559999999</c:v>
                </c:pt>
                <c:pt idx="283">
                  <c:v>59.252051000000002</c:v>
                </c:pt>
                <c:pt idx="284">
                  <c:v>59.213622000000001</c:v>
                </c:pt>
                <c:pt idx="285">
                  <c:v>59.2324389999999</c:v>
                </c:pt>
                <c:pt idx="286">
                  <c:v>59.232413000000001</c:v>
                </c:pt>
                <c:pt idx="287">
                  <c:v>59.261526000000003</c:v>
                </c:pt>
                <c:pt idx="288">
                  <c:v>59.272762999999898</c:v>
                </c:pt>
                <c:pt idx="289">
                  <c:v>59.2965009999999</c:v>
                </c:pt>
                <c:pt idx="290">
                  <c:v>59.287213000000001</c:v>
                </c:pt>
                <c:pt idx="291">
                  <c:v>59.299349999999897</c:v>
                </c:pt>
                <c:pt idx="292">
                  <c:v>59.317849000000002</c:v>
                </c:pt>
                <c:pt idx="293">
                  <c:v>59.386352000000002</c:v>
                </c:pt>
                <c:pt idx="294">
                  <c:v>59.391337999999898</c:v>
                </c:pt>
                <c:pt idx="295">
                  <c:v>59.481968000000002</c:v>
                </c:pt>
                <c:pt idx="296">
                  <c:v>59.519393999999899</c:v>
                </c:pt>
                <c:pt idx="297">
                  <c:v>59.491647999999898</c:v>
                </c:pt>
                <c:pt idx="298">
                  <c:v>59.473171999999899</c:v>
                </c:pt>
                <c:pt idx="299">
                  <c:v>59.473483000000002</c:v>
                </c:pt>
                <c:pt idx="300">
                  <c:v>59.517741000000001</c:v>
                </c:pt>
                <c:pt idx="301">
                  <c:v>59.443461999999897</c:v>
                </c:pt>
                <c:pt idx="302">
                  <c:v>59.532812999999898</c:v>
                </c:pt>
                <c:pt idx="303">
                  <c:v>59.461793999999898</c:v>
                </c:pt>
                <c:pt idx="304">
                  <c:v>59.5314809999999</c:v>
                </c:pt>
                <c:pt idx="305">
                  <c:v>59.545791999999899</c:v>
                </c:pt>
                <c:pt idx="306">
                  <c:v>59.553935000000003</c:v>
                </c:pt>
                <c:pt idx="307">
                  <c:v>59.579659999999897</c:v>
                </c:pt>
                <c:pt idx="308">
                  <c:v>59.5548509999999</c:v>
                </c:pt>
                <c:pt idx="309">
                  <c:v>59.520645000000002</c:v>
                </c:pt>
                <c:pt idx="310">
                  <c:v>59.567360000000001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6B44-405C-AF8B-8B8120FD1EF9}"/>
            </c:ext>
          </c:extLst>
        </c:ser>
        <c:ser>
          <c:idx val="4"/>
          <c:order val="5"/>
          <c:tx>
            <c:v>RT1 num</c:v>
          </c:tx>
          <c:spPr>
            <a:ln w="3492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xVal>
            <c:numRef>
              <c:f>'Z:\local\4_Work\19_nouvelle_configuration\configurationV0_430mm_700gNDE\Problèmes\Comparaison_Resu_3_modélisationsME\[20181031.xlsx]Temperature'!$J$3:$J$1625</c:f>
              <c:numCache>
                <c:formatCode>General</c:formatCode>
                <c:ptCount val="1623"/>
                <c:pt idx="0">
                  <c:v>0.85714285714285698</c:v>
                </c:pt>
                <c:pt idx="1">
                  <c:v>1.71428571428571</c:v>
                </c:pt>
                <c:pt idx="2">
                  <c:v>2.5714285714285698</c:v>
                </c:pt>
                <c:pt idx="3">
                  <c:v>3.4285714285714199</c:v>
                </c:pt>
                <c:pt idx="4">
                  <c:v>4.2857142857142803</c:v>
                </c:pt>
                <c:pt idx="5">
                  <c:v>5.1428571428571397</c:v>
                </c:pt>
                <c:pt idx="6">
                  <c:v>6</c:v>
                </c:pt>
                <c:pt idx="7">
                  <c:v>6.8571428571428497</c:v>
                </c:pt>
                <c:pt idx="8">
                  <c:v>7.71428571428571</c:v>
                </c:pt>
                <c:pt idx="9">
                  <c:v>8.5714285714285694</c:v>
                </c:pt>
                <c:pt idx="10">
                  <c:v>9.4285714285714306</c:v>
                </c:pt>
                <c:pt idx="11">
                  <c:v>10.285714285714199</c:v>
                </c:pt>
                <c:pt idx="12">
                  <c:v>11.1428571428571</c:v>
                </c:pt>
                <c:pt idx="13">
                  <c:v>12</c:v>
                </c:pt>
                <c:pt idx="14">
                  <c:v>12.857142857142801</c:v>
                </c:pt>
                <c:pt idx="15">
                  <c:v>13.714285714285699</c:v>
                </c:pt>
                <c:pt idx="16">
                  <c:v>14.5714285714285</c:v>
                </c:pt>
                <c:pt idx="17">
                  <c:v>15.4285714285714</c:v>
                </c:pt>
                <c:pt idx="18">
                  <c:v>16.285714285714199</c:v>
                </c:pt>
                <c:pt idx="19">
                  <c:v>17.1428571428571</c:v>
                </c:pt>
                <c:pt idx="20">
                  <c:v>18</c:v>
                </c:pt>
                <c:pt idx="21">
                  <c:v>18.857142857142801</c:v>
                </c:pt>
                <c:pt idx="22">
                  <c:v>19.714285714285701</c:v>
                </c:pt>
                <c:pt idx="23">
                  <c:v>20.571428571428498</c:v>
                </c:pt>
                <c:pt idx="24">
                  <c:v>21.428571428571399</c:v>
                </c:pt>
                <c:pt idx="25">
                  <c:v>22.285714285714199</c:v>
                </c:pt>
                <c:pt idx="26">
                  <c:v>23.1428571428571</c:v>
                </c:pt>
                <c:pt idx="27">
                  <c:v>24</c:v>
                </c:pt>
                <c:pt idx="28">
                  <c:v>24.857142857142801</c:v>
                </c:pt>
                <c:pt idx="29">
                  <c:v>25.714285714285701</c:v>
                </c:pt>
                <c:pt idx="30">
                  <c:v>26.571428571428498</c:v>
                </c:pt>
                <c:pt idx="31">
                  <c:v>27.428571428571399</c:v>
                </c:pt>
                <c:pt idx="32">
                  <c:v>28.285714285714199</c:v>
                </c:pt>
                <c:pt idx="33">
                  <c:v>29.1428571428571</c:v>
                </c:pt>
                <c:pt idx="34">
                  <c:v>30</c:v>
                </c:pt>
                <c:pt idx="35">
                  <c:v>30.857142857142801</c:v>
                </c:pt>
                <c:pt idx="36">
                  <c:v>31.714285714285701</c:v>
                </c:pt>
                <c:pt idx="37">
                  <c:v>32.571428571428498</c:v>
                </c:pt>
                <c:pt idx="38">
                  <c:v>33.428571428571402</c:v>
                </c:pt>
                <c:pt idx="39">
                  <c:v>34.285714285714199</c:v>
                </c:pt>
                <c:pt idx="40">
                  <c:v>35.142857142857103</c:v>
                </c:pt>
                <c:pt idx="41">
                  <c:v>36</c:v>
                </c:pt>
                <c:pt idx="42">
                  <c:v>36.857142857142797</c:v>
                </c:pt>
                <c:pt idx="43">
                  <c:v>37.714285714285701</c:v>
                </c:pt>
                <c:pt idx="44">
                  <c:v>38.571428571428498</c:v>
                </c:pt>
                <c:pt idx="45">
                  <c:v>39.428571428571402</c:v>
                </c:pt>
                <c:pt idx="46">
                  <c:v>40.285714285714199</c:v>
                </c:pt>
                <c:pt idx="47">
                  <c:v>41.142857142857103</c:v>
                </c:pt>
                <c:pt idx="48">
                  <c:v>42</c:v>
                </c:pt>
                <c:pt idx="49">
                  <c:v>42.857142857142797</c:v>
                </c:pt>
                <c:pt idx="50">
                  <c:v>43.714285714285701</c:v>
                </c:pt>
                <c:pt idx="51">
                  <c:v>44.571428571428498</c:v>
                </c:pt>
                <c:pt idx="52">
                  <c:v>45.428571428571402</c:v>
                </c:pt>
                <c:pt idx="53">
                  <c:v>46.285714285714199</c:v>
                </c:pt>
                <c:pt idx="54">
                  <c:v>47.142857142857103</c:v>
                </c:pt>
                <c:pt idx="55">
                  <c:v>48</c:v>
                </c:pt>
                <c:pt idx="56">
                  <c:v>48.857142857142797</c:v>
                </c:pt>
                <c:pt idx="57">
                  <c:v>49.714285714285701</c:v>
                </c:pt>
                <c:pt idx="58">
                  <c:v>50.571428571428498</c:v>
                </c:pt>
                <c:pt idx="59">
                  <c:v>51.428571428571402</c:v>
                </c:pt>
                <c:pt idx="60">
                  <c:v>52.285714285714199</c:v>
                </c:pt>
                <c:pt idx="61">
                  <c:v>53.142857142857103</c:v>
                </c:pt>
                <c:pt idx="62">
                  <c:v>54</c:v>
                </c:pt>
                <c:pt idx="63">
                  <c:v>54.857142857142797</c:v>
                </c:pt>
                <c:pt idx="64">
                  <c:v>55.714285714285701</c:v>
                </c:pt>
                <c:pt idx="65">
                  <c:v>56.571428571428498</c:v>
                </c:pt>
                <c:pt idx="66">
                  <c:v>57.428571428571402</c:v>
                </c:pt>
                <c:pt idx="67">
                  <c:v>58.285714285714199</c:v>
                </c:pt>
                <c:pt idx="68">
                  <c:v>59.142857142857103</c:v>
                </c:pt>
                <c:pt idx="69">
                  <c:v>60</c:v>
                </c:pt>
                <c:pt idx="70">
                  <c:v>60.857142857142797</c:v>
                </c:pt>
                <c:pt idx="71">
                  <c:v>61.714285714285701</c:v>
                </c:pt>
                <c:pt idx="72">
                  <c:v>62.571428571428498</c:v>
                </c:pt>
                <c:pt idx="73">
                  <c:v>63.428571428571402</c:v>
                </c:pt>
                <c:pt idx="74">
                  <c:v>64.285714285714207</c:v>
                </c:pt>
                <c:pt idx="75">
                  <c:v>65.142857142857096</c:v>
                </c:pt>
                <c:pt idx="76">
                  <c:v>66</c:v>
                </c:pt>
                <c:pt idx="77">
                  <c:v>66.857142857142804</c:v>
                </c:pt>
                <c:pt idx="78">
                  <c:v>67.714285714285694</c:v>
                </c:pt>
                <c:pt idx="79">
                  <c:v>68.571428571428498</c:v>
                </c:pt>
                <c:pt idx="80">
                  <c:v>69.428571428571402</c:v>
                </c:pt>
                <c:pt idx="81">
                  <c:v>70.285714285714207</c:v>
                </c:pt>
                <c:pt idx="82">
                  <c:v>71.142857142857096</c:v>
                </c:pt>
                <c:pt idx="83">
                  <c:v>72</c:v>
                </c:pt>
                <c:pt idx="84">
                  <c:v>72.857142857142804</c:v>
                </c:pt>
                <c:pt idx="85">
                  <c:v>73.714285714285694</c:v>
                </c:pt>
                <c:pt idx="86">
                  <c:v>74.571428571428498</c:v>
                </c:pt>
                <c:pt idx="87">
                  <c:v>75.428571428571402</c:v>
                </c:pt>
                <c:pt idx="88">
                  <c:v>76.285714285714207</c:v>
                </c:pt>
                <c:pt idx="89">
                  <c:v>77.142857142857096</c:v>
                </c:pt>
                <c:pt idx="90">
                  <c:v>78</c:v>
                </c:pt>
                <c:pt idx="91">
                  <c:v>78.857142857142804</c:v>
                </c:pt>
                <c:pt idx="92">
                  <c:v>79.714285714285694</c:v>
                </c:pt>
                <c:pt idx="93">
                  <c:v>80.571428571428498</c:v>
                </c:pt>
                <c:pt idx="94">
                  <c:v>81.428571428571402</c:v>
                </c:pt>
                <c:pt idx="95">
                  <c:v>82.285714285714207</c:v>
                </c:pt>
                <c:pt idx="96">
                  <c:v>83.142857142857096</c:v>
                </c:pt>
                <c:pt idx="97">
                  <c:v>84</c:v>
                </c:pt>
                <c:pt idx="98">
                  <c:v>84.857142857142804</c:v>
                </c:pt>
                <c:pt idx="99">
                  <c:v>85.714285714285694</c:v>
                </c:pt>
                <c:pt idx="100">
                  <c:v>86.571428571428498</c:v>
                </c:pt>
                <c:pt idx="101">
                  <c:v>87.428571428571402</c:v>
                </c:pt>
                <c:pt idx="102">
                  <c:v>88.285714285714207</c:v>
                </c:pt>
                <c:pt idx="103">
                  <c:v>89.142857142857096</c:v>
                </c:pt>
                <c:pt idx="104">
                  <c:v>90</c:v>
                </c:pt>
                <c:pt idx="105">
                  <c:v>90.857142857142804</c:v>
                </c:pt>
                <c:pt idx="106">
                  <c:v>91.714285714285694</c:v>
                </c:pt>
                <c:pt idx="107">
                  <c:v>92.571428571428498</c:v>
                </c:pt>
                <c:pt idx="108">
                  <c:v>93.428571428571402</c:v>
                </c:pt>
                <c:pt idx="109">
                  <c:v>94.285714285714207</c:v>
                </c:pt>
                <c:pt idx="110">
                  <c:v>95.142857142857096</c:v>
                </c:pt>
                <c:pt idx="111">
                  <c:v>96</c:v>
                </c:pt>
                <c:pt idx="112">
                  <c:v>96.857142857142804</c:v>
                </c:pt>
                <c:pt idx="113">
                  <c:v>97.714285714285694</c:v>
                </c:pt>
                <c:pt idx="114">
                  <c:v>98.571428571428498</c:v>
                </c:pt>
                <c:pt idx="115">
                  <c:v>99.428571428571402</c:v>
                </c:pt>
                <c:pt idx="116">
                  <c:v>100.28571428571399</c:v>
                </c:pt>
                <c:pt idx="117">
                  <c:v>101.142857142857</c:v>
                </c:pt>
                <c:pt idx="118">
                  <c:v>102</c:v>
                </c:pt>
                <c:pt idx="119">
                  <c:v>102.85714285714199</c:v>
                </c:pt>
                <c:pt idx="120">
                  <c:v>103.714285714285</c:v>
                </c:pt>
                <c:pt idx="121">
                  <c:v>104.571428571428</c:v>
                </c:pt>
                <c:pt idx="122">
                  <c:v>105.428571428571</c:v>
                </c:pt>
                <c:pt idx="123">
                  <c:v>106.28571428571399</c:v>
                </c:pt>
                <c:pt idx="124">
                  <c:v>107.142857142857</c:v>
                </c:pt>
                <c:pt idx="125">
                  <c:v>108</c:v>
                </c:pt>
                <c:pt idx="126">
                  <c:v>108.85714285714199</c:v>
                </c:pt>
                <c:pt idx="127">
                  <c:v>109.714285714285</c:v>
                </c:pt>
                <c:pt idx="128">
                  <c:v>110.571428571428</c:v>
                </c:pt>
                <c:pt idx="129">
                  <c:v>111.428571428571</c:v>
                </c:pt>
                <c:pt idx="130">
                  <c:v>112.28571428571399</c:v>
                </c:pt>
                <c:pt idx="131">
                  <c:v>113.142857142857</c:v>
                </c:pt>
                <c:pt idx="132">
                  <c:v>114</c:v>
                </c:pt>
                <c:pt idx="133">
                  <c:v>114.85714285714199</c:v>
                </c:pt>
                <c:pt idx="134">
                  <c:v>115.714285714285</c:v>
                </c:pt>
                <c:pt idx="135">
                  <c:v>116.571428571428</c:v>
                </c:pt>
                <c:pt idx="136">
                  <c:v>117.428571428571</c:v>
                </c:pt>
                <c:pt idx="137">
                  <c:v>118.28571428571399</c:v>
                </c:pt>
                <c:pt idx="138">
                  <c:v>119.142857142857</c:v>
                </c:pt>
                <c:pt idx="139">
                  <c:v>120</c:v>
                </c:pt>
                <c:pt idx="140">
                  <c:v>120.85714285714199</c:v>
                </c:pt>
                <c:pt idx="141">
                  <c:v>121.714285714285</c:v>
                </c:pt>
                <c:pt idx="142">
                  <c:v>122.571428571428</c:v>
                </c:pt>
                <c:pt idx="143">
                  <c:v>123.428571428571</c:v>
                </c:pt>
                <c:pt idx="144">
                  <c:v>124.28571428571399</c:v>
                </c:pt>
                <c:pt idx="145">
                  <c:v>125.142857142857</c:v>
                </c:pt>
                <c:pt idx="146">
                  <c:v>126</c:v>
                </c:pt>
                <c:pt idx="147">
                  <c:v>126.85714285714199</c:v>
                </c:pt>
                <c:pt idx="148">
                  <c:v>127.714285714285</c:v>
                </c:pt>
                <c:pt idx="149">
                  <c:v>128.57142857142799</c:v>
                </c:pt>
                <c:pt idx="150">
                  <c:v>129.42857142857099</c:v>
                </c:pt>
                <c:pt idx="151">
                  <c:v>130.28571428571399</c:v>
                </c:pt>
                <c:pt idx="152">
                  <c:v>131.142857142857</c:v>
                </c:pt>
                <c:pt idx="153">
                  <c:v>132</c:v>
                </c:pt>
                <c:pt idx="154">
                  <c:v>132.85714285714201</c:v>
                </c:pt>
                <c:pt idx="155">
                  <c:v>133.71428571428501</c:v>
                </c:pt>
                <c:pt idx="156">
                  <c:v>134.57142857142799</c:v>
                </c:pt>
                <c:pt idx="157">
                  <c:v>135.42857142857099</c:v>
                </c:pt>
                <c:pt idx="158">
                  <c:v>136.28571428571399</c:v>
                </c:pt>
                <c:pt idx="159">
                  <c:v>137.142857142857</c:v>
                </c:pt>
                <c:pt idx="160">
                  <c:v>138</c:v>
                </c:pt>
                <c:pt idx="161">
                  <c:v>138.85714285714201</c:v>
                </c:pt>
                <c:pt idx="162">
                  <c:v>139.71428571428501</c:v>
                </c:pt>
                <c:pt idx="163">
                  <c:v>140.57142857142799</c:v>
                </c:pt>
                <c:pt idx="164">
                  <c:v>141.42857142857099</c:v>
                </c:pt>
                <c:pt idx="165">
                  <c:v>142.28571428571399</c:v>
                </c:pt>
                <c:pt idx="166">
                  <c:v>143.142857142857</c:v>
                </c:pt>
                <c:pt idx="167">
                  <c:v>144</c:v>
                </c:pt>
                <c:pt idx="168">
                  <c:v>144.85714285714201</c:v>
                </c:pt>
                <c:pt idx="169">
                  <c:v>145.71428571428501</c:v>
                </c:pt>
                <c:pt idx="170">
                  <c:v>146.57142857142799</c:v>
                </c:pt>
                <c:pt idx="171">
                  <c:v>147.42857142857099</c:v>
                </c:pt>
                <c:pt idx="172">
                  <c:v>148.28571428571399</c:v>
                </c:pt>
                <c:pt idx="173">
                  <c:v>149.142857142857</c:v>
                </c:pt>
                <c:pt idx="174">
                  <c:v>150</c:v>
                </c:pt>
                <c:pt idx="175">
                  <c:v>150.85714285714201</c:v>
                </c:pt>
                <c:pt idx="176">
                  <c:v>151.71428571428501</c:v>
                </c:pt>
                <c:pt idx="177">
                  <c:v>152.57142857142799</c:v>
                </c:pt>
                <c:pt idx="178">
                  <c:v>153.42857142857099</c:v>
                </c:pt>
                <c:pt idx="179">
                  <c:v>154.28571428571399</c:v>
                </c:pt>
                <c:pt idx="180">
                  <c:v>155.142857142857</c:v>
                </c:pt>
                <c:pt idx="181">
                  <c:v>156</c:v>
                </c:pt>
                <c:pt idx="182">
                  <c:v>156.85714285714201</c:v>
                </c:pt>
                <c:pt idx="183">
                  <c:v>157.71428571428501</c:v>
                </c:pt>
                <c:pt idx="184">
                  <c:v>158.57142857142799</c:v>
                </c:pt>
                <c:pt idx="185">
                  <c:v>159.42857142857099</c:v>
                </c:pt>
                <c:pt idx="186">
                  <c:v>160.28571428571399</c:v>
                </c:pt>
                <c:pt idx="187">
                  <c:v>161.142857142857</c:v>
                </c:pt>
                <c:pt idx="188">
                  <c:v>162</c:v>
                </c:pt>
                <c:pt idx="189">
                  <c:v>162.85714285714201</c:v>
                </c:pt>
                <c:pt idx="190">
                  <c:v>163.71428571428501</c:v>
                </c:pt>
                <c:pt idx="191">
                  <c:v>164.57142857142799</c:v>
                </c:pt>
                <c:pt idx="192">
                  <c:v>165.42857142857099</c:v>
                </c:pt>
                <c:pt idx="193">
                  <c:v>166.28571428571399</c:v>
                </c:pt>
                <c:pt idx="194">
                  <c:v>167.142857142857</c:v>
                </c:pt>
                <c:pt idx="195">
                  <c:v>168</c:v>
                </c:pt>
                <c:pt idx="196">
                  <c:v>168.85714285714201</c:v>
                </c:pt>
                <c:pt idx="197">
                  <c:v>169.71428571428501</c:v>
                </c:pt>
                <c:pt idx="198">
                  <c:v>170.57142857142799</c:v>
                </c:pt>
                <c:pt idx="199">
                  <c:v>171.42857142857099</c:v>
                </c:pt>
                <c:pt idx="200">
                  <c:v>172.28571428571399</c:v>
                </c:pt>
                <c:pt idx="201">
                  <c:v>173.142857142857</c:v>
                </c:pt>
                <c:pt idx="202">
                  <c:v>174</c:v>
                </c:pt>
                <c:pt idx="203">
                  <c:v>174.85714285714201</c:v>
                </c:pt>
                <c:pt idx="204">
                  <c:v>175.71428571428501</c:v>
                </c:pt>
                <c:pt idx="205">
                  <c:v>176.57142857142799</c:v>
                </c:pt>
                <c:pt idx="206">
                  <c:v>177.42857142857099</c:v>
                </c:pt>
                <c:pt idx="207">
                  <c:v>178.28571428571399</c:v>
                </c:pt>
                <c:pt idx="208">
                  <c:v>179.142857142857</c:v>
                </c:pt>
                <c:pt idx="209">
                  <c:v>180</c:v>
                </c:pt>
                <c:pt idx="210">
                  <c:v>180.85714285714201</c:v>
                </c:pt>
                <c:pt idx="211">
                  <c:v>181.71428571428501</c:v>
                </c:pt>
                <c:pt idx="212">
                  <c:v>182.57142857142799</c:v>
                </c:pt>
                <c:pt idx="213">
                  <c:v>183.42857142857099</c:v>
                </c:pt>
                <c:pt idx="214">
                  <c:v>184.28571428571399</c:v>
                </c:pt>
                <c:pt idx="215">
                  <c:v>185.142857142857</c:v>
                </c:pt>
                <c:pt idx="216">
                  <c:v>186</c:v>
                </c:pt>
                <c:pt idx="217">
                  <c:v>186.85714285714201</c:v>
                </c:pt>
                <c:pt idx="218">
                  <c:v>187.71428571428501</c:v>
                </c:pt>
                <c:pt idx="219">
                  <c:v>188.57142857142799</c:v>
                </c:pt>
                <c:pt idx="220">
                  <c:v>189.42857142857099</c:v>
                </c:pt>
                <c:pt idx="221">
                  <c:v>190.28571428571399</c:v>
                </c:pt>
                <c:pt idx="222">
                  <c:v>191.142857142857</c:v>
                </c:pt>
                <c:pt idx="223">
                  <c:v>192</c:v>
                </c:pt>
                <c:pt idx="224">
                  <c:v>192.85714285714201</c:v>
                </c:pt>
                <c:pt idx="225">
                  <c:v>193.71428571428501</c:v>
                </c:pt>
                <c:pt idx="226">
                  <c:v>194.57142857142799</c:v>
                </c:pt>
                <c:pt idx="227">
                  <c:v>195.42857142857099</c:v>
                </c:pt>
                <c:pt idx="228">
                  <c:v>196.28571428571399</c:v>
                </c:pt>
                <c:pt idx="229">
                  <c:v>197.142857142857</c:v>
                </c:pt>
                <c:pt idx="230">
                  <c:v>198</c:v>
                </c:pt>
                <c:pt idx="231">
                  <c:v>198.85714285714201</c:v>
                </c:pt>
                <c:pt idx="232">
                  <c:v>199.71428571428501</c:v>
                </c:pt>
                <c:pt idx="233">
                  <c:v>200.57142857142799</c:v>
                </c:pt>
                <c:pt idx="234">
                  <c:v>201.42857142857099</c:v>
                </c:pt>
                <c:pt idx="235">
                  <c:v>202.28571428571399</c:v>
                </c:pt>
                <c:pt idx="236">
                  <c:v>203.142857142857</c:v>
                </c:pt>
                <c:pt idx="237">
                  <c:v>204</c:v>
                </c:pt>
                <c:pt idx="238">
                  <c:v>204.85714285714201</c:v>
                </c:pt>
                <c:pt idx="239">
                  <c:v>205.71428571428501</c:v>
                </c:pt>
                <c:pt idx="240">
                  <c:v>206.57142857142799</c:v>
                </c:pt>
                <c:pt idx="241">
                  <c:v>207.42857142857099</c:v>
                </c:pt>
                <c:pt idx="242">
                  <c:v>208.28571428571399</c:v>
                </c:pt>
                <c:pt idx="243">
                  <c:v>209.142857142857</c:v>
                </c:pt>
                <c:pt idx="244">
                  <c:v>210</c:v>
                </c:pt>
                <c:pt idx="245">
                  <c:v>210.85714285714201</c:v>
                </c:pt>
                <c:pt idx="246">
                  <c:v>211.71428571428501</c:v>
                </c:pt>
                <c:pt idx="247">
                  <c:v>212.57142857142799</c:v>
                </c:pt>
                <c:pt idx="248">
                  <c:v>213.42857142857099</c:v>
                </c:pt>
                <c:pt idx="249">
                  <c:v>214.28571428571399</c:v>
                </c:pt>
                <c:pt idx="250">
                  <c:v>215.142857142857</c:v>
                </c:pt>
                <c:pt idx="251">
                  <c:v>216</c:v>
                </c:pt>
                <c:pt idx="252">
                  <c:v>216.85714285714201</c:v>
                </c:pt>
                <c:pt idx="253">
                  <c:v>217.71428571428501</c:v>
                </c:pt>
                <c:pt idx="254">
                  <c:v>218.57142857142799</c:v>
                </c:pt>
                <c:pt idx="255">
                  <c:v>219.42857142857099</c:v>
                </c:pt>
                <c:pt idx="256">
                  <c:v>220.28571428571399</c:v>
                </c:pt>
                <c:pt idx="257">
                  <c:v>221.142857142857</c:v>
                </c:pt>
                <c:pt idx="258">
                  <c:v>222</c:v>
                </c:pt>
                <c:pt idx="259">
                  <c:v>222.85714285714201</c:v>
                </c:pt>
                <c:pt idx="260">
                  <c:v>223.71428571428501</c:v>
                </c:pt>
                <c:pt idx="261">
                  <c:v>224.57142857142799</c:v>
                </c:pt>
                <c:pt idx="262">
                  <c:v>225.42857142857099</c:v>
                </c:pt>
                <c:pt idx="263">
                  <c:v>226.28571428571399</c:v>
                </c:pt>
                <c:pt idx="264">
                  <c:v>227.142857142857</c:v>
                </c:pt>
                <c:pt idx="265">
                  <c:v>228</c:v>
                </c:pt>
                <c:pt idx="266">
                  <c:v>228.85714285714201</c:v>
                </c:pt>
                <c:pt idx="267">
                  <c:v>229.71428571428501</c:v>
                </c:pt>
                <c:pt idx="268">
                  <c:v>230.57142857142799</c:v>
                </c:pt>
                <c:pt idx="269">
                  <c:v>231.42857142857099</c:v>
                </c:pt>
                <c:pt idx="270">
                  <c:v>232.28571428571399</c:v>
                </c:pt>
                <c:pt idx="271">
                  <c:v>233.142857142857</c:v>
                </c:pt>
                <c:pt idx="272">
                  <c:v>234</c:v>
                </c:pt>
                <c:pt idx="273">
                  <c:v>234.85714285714201</c:v>
                </c:pt>
                <c:pt idx="274">
                  <c:v>235.71428571428501</c:v>
                </c:pt>
                <c:pt idx="275">
                  <c:v>236.57142857142799</c:v>
                </c:pt>
                <c:pt idx="276">
                  <c:v>237.42857142857099</c:v>
                </c:pt>
                <c:pt idx="277">
                  <c:v>238.28571428571399</c:v>
                </c:pt>
                <c:pt idx="278">
                  <c:v>239.142857142857</c:v>
                </c:pt>
                <c:pt idx="279">
                  <c:v>240</c:v>
                </c:pt>
                <c:pt idx="280">
                  <c:v>240.85714285714201</c:v>
                </c:pt>
                <c:pt idx="281">
                  <c:v>241.71428571428501</c:v>
                </c:pt>
                <c:pt idx="282">
                  <c:v>242.57142857142799</c:v>
                </c:pt>
                <c:pt idx="283">
                  <c:v>243.42857142857099</c:v>
                </c:pt>
                <c:pt idx="284">
                  <c:v>244.28571428571399</c:v>
                </c:pt>
                <c:pt idx="285">
                  <c:v>245.142857142857</c:v>
                </c:pt>
                <c:pt idx="286">
                  <c:v>246</c:v>
                </c:pt>
                <c:pt idx="287">
                  <c:v>246.85714285714201</c:v>
                </c:pt>
                <c:pt idx="288">
                  <c:v>247.71428571428501</c:v>
                </c:pt>
                <c:pt idx="289">
                  <c:v>248.57142857142799</c:v>
                </c:pt>
                <c:pt idx="290">
                  <c:v>249.42857142857099</c:v>
                </c:pt>
                <c:pt idx="291">
                  <c:v>250.28571428571399</c:v>
                </c:pt>
                <c:pt idx="292">
                  <c:v>251.142857142857</c:v>
                </c:pt>
                <c:pt idx="293">
                  <c:v>252</c:v>
                </c:pt>
                <c:pt idx="294">
                  <c:v>252.85714285714201</c:v>
                </c:pt>
                <c:pt idx="295">
                  <c:v>253.71428571428501</c:v>
                </c:pt>
                <c:pt idx="296">
                  <c:v>254.57142857142799</c:v>
                </c:pt>
                <c:pt idx="297">
                  <c:v>255.42857142857099</c:v>
                </c:pt>
                <c:pt idx="298">
                  <c:v>256.28571428571399</c:v>
                </c:pt>
                <c:pt idx="299">
                  <c:v>257.142857142857</c:v>
                </c:pt>
                <c:pt idx="300">
                  <c:v>258</c:v>
                </c:pt>
                <c:pt idx="301">
                  <c:v>258.85714285714198</c:v>
                </c:pt>
                <c:pt idx="302">
                  <c:v>259.71428571428498</c:v>
                </c:pt>
                <c:pt idx="303">
                  <c:v>260.57142857142799</c:v>
                </c:pt>
                <c:pt idx="304">
                  <c:v>261.42857142857099</c:v>
                </c:pt>
                <c:pt idx="305">
                  <c:v>262.28571428571399</c:v>
                </c:pt>
                <c:pt idx="306">
                  <c:v>263.142857142857</c:v>
                </c:pt>
                <c:pt idx="307">
                  <c:v>264</c:v>
                </c:pt>
                <c:pt idx="308">
                  <c:v>264.85714285714198</c:v>
                </c:pt>
                <c:pt idx="309">
                  <c:v>265.71428571428498</c:v>
                </c:pt>
                <c:pt idx="310">
                  <c:v>266.57142857142799</c:v>
                </c:pt>
                <c:pt idx="311">
                  <c:v>267.42857142857099</c:v>
                </c:pt>
                <c:pt idx="312">
                  <c:v>268.28571428571399</c:v>
                </c:pt>
                <c:pt idx="313">
                  <c:v>269.142857142857</c:v>
                </c:pt>
                <c:pt idx="314">
                  <c:v>270</c:v>
                </c:pt>
                <c:pt idx="315">
                  <c:v>270.85714285714198</c:v>
                </c:pt>
                <c:pt idx="316">
                  <c:v>271.71428571428498</c:v>
                </c:pt>
                <c:pt idx="317">
                  <c:v>272.57142857142799</c:v>
                </c:pt>
                <c:pt idx="318">
                  <c:v>273.42857142857099</c:v>
                </c:pt>
                <c:pt idx="319">
                  <c:v>274.28571428571399</c:v>
                </c:pt>
                <c:pt idx="320">
                  <c:v>275.142857142857</c:v>
                </c:pt>
                <c:pt idx="321">
                  <c:v>276</c:v>
                </c:pt>
                <c:pt idx="322">
                  <c:v>276.85714285714198</c:v>
                </c:pt>
                <c:pt idx="323">
                  <c:v>277.71428571428498</c:v>
                </c:pt>
                <c:pt idx="324">
                  <c:v>278.57142857142799</c:v>
                </c:pt>
                <c:pt idx="325">
                  <c:v>279.42857142857099</c:v>
                </c:pt>
                <c:pt idx="326">
                  <c:v>280.28571428571399</c:v>
                </c:pt>
                <c:pt idx="327">
                  <c:v>281.142857142857</c:v>
                </c:pt>
                <c:pt idx="328">
                  <c:v>282</c:v>
                </c:pt>
                <c:pt idx="329">
                  <c:v>282.85714285714198</c:v>
                </c:pt>
                <c:pt idx="330">
                  <c:v>283.71428571428498</c:v>
                </c:pt>
                <c:pt idx="331">
                  <c:v>284.57142857142799</c:v>
                </c:pt>
                <c:pt idx="332">
                  <c:v>285.42857142857099</c:v>
                </c:pt>
                <c:pt idx="333">
                  <c:v>286.28571428571399</c:v>
                </c:pt>
                <c:pt idx="334">
                  <c:v>287.142857142857</c:v>
                </c:pt>
                <c:pt idx="335">
                  <c:v>288</c:v>
                </c:pt>
                <c:pt idx="336">
                  <c:v>288.85714285714198</c:v>
                </c:pt>
                <c:pt idx="337">
                  <c:v>289.71428571428498</c:v>
                </c:pt>
                <c:pt idx="338">
                  <c:v>290.57142857142799</c:v>
                </c:pt>
                <c:pt idx="339">
                  <c:v>291.42857142857099</c:v>
                </c:pt>
                <c:pt idx="340">
                  <c:v>292.28571428571399</c:v>
                </c:pt>
                <c:pt idx="341">
                  <c:v>293.142857142857</c:v>
                </c:pt>
                <c:pt idx="342">
                  <c:v>294</c:v>
                </c:pt>
                <c:pt idx="343">
                  <c:v>294.85714285714198</c:v>
                </c:pt>
                <c:pt idx="344">
                  <c:v>295.71428571428498</c:v>
                </c:pt>
                <c:pt idx="345">
                  <c:v>296.57142857142799</c:v>
                </c:pt>
                <c:pt idx="346">
                  <c:v>297.42857142857099</c:v>
                </c:pt>
                <c:pt idx="347">
                  <c:v>298.28571428571399</c:v>
                </c:pt>
                <c:pt idx="348">
                  <c:v>299.142857142857</c:v>
                </c:pt>
                <c:pt idx="349">
                  <c:v>300</c:v>
                </c:pt>
                <c:pt idx="350">
                  <c:v>300.85714285714198</c:v>
                </c:pt>
                <c:pt idx="351">
                  <c:v>301.71428571428498</c:v>
                </c:pt>
                <c:pt idx="352">
                  <c:v>302.57142857142799</c:v>
                </c:pt>
                <c:pt idx="353">
                  <c:v>303.42857142857099</c:v>
                </c:pt>
                <c:pt idx="354">
                  <c:v>304.28571428571399</c:v>
                </c:pt>
                <c:pt idx="355">
                  <c:v>305.142857142857</c:v>
                </c:pt>
                <c:pt idx="356">
                  <c:v>306</c:v>
                </c:pt>
                <c:pt idx="357">
                  <c:v>306.85714285714198</c:v>
                </c:pt>
                <c:pt idx="358">
                  <c:v>307.71428571428498</c:v>
                </c:pt>
                <c:pt idx="359">
                  <c:v>308.57142857142799</c:v>
                </c:pt>
                <c:pt idx="360">
                  <c:v>309.42857142857099</c:v>
                </c:pt>
                <c:pt idx="361">
                  <c:v>310.28571428571399</c:v>
                </c:pt>
                <c:pt idx="362">
                  <c:v>311.142857142857</c:v>
                </c:pt>
                <c:pt idx="363">
                  <c:v>312</c:v>
                </c:pt>
                <c:pt idx="364">
                  <c:v>312.85714285714198</c:v>
                </c:pt>
                <c:pt idx="365">
                  <c:v>313.71428571428498</c:v>
                </c:pt>
                <c:pt idx="366">
                  <c:v>314.57142857142799</c:v>
                </c:pt>
                <c:pt idx="367">
                  <c:v>315.42857142857099</c:v>
                </c:pt>
                <c:pt idx="368">
                  <c:v>316.28571428571399</c:v>
                </c:pt>
                <c:pt idx="369">
                  <c:v>317.142857142857</c:v>
                </c:pt>
                <c:pt idx="370">
                  <c:v>318</c:v>
                </c:pt>
                <c:pt idx="371">
                  <c:v>318.85714285714198</c:v>
                </c:pt>
                <c:pt idx="372">
                  <c:v>319.71428571428498</c:v>
                </c:pt>
                <c:pt idx="373">
                  <c:v>320.57142857142799</c:v>
                </c:pt>
                <c:pt idx="374">
                  <c:v>321.42857142857099</c:v>
                </c:pt>
                <c:pt idx="375">
                  <c:v>322.28571428571399</c:v>
                </c:pt>
                <c:pt idx="376">
                  <c:v>323.142857142857</c:v>
                </c:pt>
                <c:pt idx="377">
                  <c:v>324</c:v>
                </c:pt>
                <c:pt idx="378">
                  <c:v>324.85714285714198</c:v>
                </c:pt>
                <c:pt idx="379">
                  <c:v>325.71428571428498</c:v>
                </c:pt>
                <c:pt idx="380">
                  <c:v>326.57142857142799</c:v>
                </c:pt>
                <c:pt idx="381">
                  <c:v>327.42857142857099</c:v>
                </c:pt>
                <c:pt idx="382">
                  <c:v>328.28571428571399</c:v>
                </c:pt>
                <c:pt idx="383">
                  <c:v>329.142857142857</c:v>
                </c:pt>
                <c:pt idx="384">
                  <c:v>330</c:v>
                </c:pt>
                <c:pt idx="385">
                  <c:v>330.85714285714198</c:v>
                </c:pt>
                <c:pt idx="386">
                  <c:v>331.71428571428498</c:v>
                </c:pt>
                <c:pt idx="387">
                  <c:v>332.57142857142799</c:v>
                </c:pt>
                <c:pt idx="388">
                  <c:v>333.42857142857099</c:v>
                </c:pt>
                <c:pt idx="389">
                  <c:v>334.28571428571399</c:v>
                </c:pt>
                <c:pt idx="390">
                  <c:v>335.142857142857</c:v>
                </c:pt>
                <c:pt idx="391">
                  <c:v>336</c:v>
                </c:pt>
                <c:pt idx="392">
                  <c:v>336.85714285714198</c:v>
                </c:pt>
                <c:pt idx="393">
                  <c:v>337.71428571428498</c:v>
                </c:pt>
                <c:pt idx="394">
                  <c:v>338.57142857142799</c:v>
                </c:pt>
                <c:pt idx="395">
                  <c:v>339.42857142857099</c:v>
                </c:pt>
                <c:pt idx="396">
                  <c:v>340.28571428571399</c:v>
                </c:pt>
                <c:pt idx="397">
                  <c:v>341.142857142857</c:v>
                </c:pt>
                <c:pt idx="398">
                  <c:v>342</c:v>
                </c:pt>
                <c:pt idx="399">
                  <c:v>342.85714285714198</c:v>
                </c:pt>
                <c:pt idx="400">
                  <c:v>343.71428571428498</c:v>
                </c:pt>
                <c:pt idx="401">
                  <c:v>344.57142857142799</c:v>
                </c:pt>
                <c:pt idx="402">
                  <c:v>345.42857142857099</c:v>
                </c:pt>
                <c:pt idx="403">
                  <c:v>346.28571428571399</c:v>
                </c:pt>
                <c:pt idx="404">
                  <c:v>347.142857142857</c:v>
                </c:pt>
                <c:pt idx="405">
                  <c:v>348</c:v>
                </c:pt>
                <c:pt idx="406">
                  <c:v>348.85714285714198</c:v>
                </c:pt>
                <c:pt idx="407">
                  <c:v>349.71428571428498</c:v>
                </c:pt>
                <c:pt idx="408">
                  <c:v>350.57142857142799</c:v>
                </c:pt>
                <c:pt idx="409">
                  <c:v>351.42857142857099</c:v>
                </c:pt>
                <c:pt idx="410">
                  <c:v>352.28571428571399</c:v>
                </c:pt>
                <c:pt idx="411">
                  <c:v>353.142857142857</c:v>
                </c:pt>
                <c:pt idx="412">
                  <c:v>354</c:v>
                </c:pt>
                <c:pt idx="413">
                  <c:v>354.85714285714198</c:v>
                </c:pt>
                <c:pt idx="414">
                  <c:v>355.71428571428498</c:v>
                </c:pt>
                <c:pt idx="415">
                  <c:v>356.57142857142799</c:v>
                </c:pt>
                <c:pt idx="416">
                  <c:v>357.42857142857099</c:v>
                </c:pt>
                <c:pt idx="417">
                  <c:v>358.28571428571399</c:v>
                </c:pt>
                <c:pt idx="418">
                  <c:v>359.142857142857</c:v>
                </c:pt>
                <c:pt idx="419">
                  <c:v>360</c:v>
                </c:pt>
                <c:pt idx="420">
                  <c:v>360.85714285714198</c:v>
                </c:pt>
                <c:pt idx="421">
                  <c:v>361.71428571428498</c:v>
                </c:pt>
                <c:pt idx="422">
                  <c:v>362.57142857142799</c:v>
                </c:pt>
                <c:pt idx="423">
                  <c:v>363.42857142857099</c:v>
                </c:pt>
                <c:pt idx="424">
                  <c:v>364.28571428571399</c:v>
                </c:pt>
                <c:pt idx="425">
                  <c:v>365.142857142857</c:v>
                </c:pt>
                <c:pt idx="426">
                  <c:v>366</c:v>
                </c:pt>
                <c:pt idx="427">
                  <c:v>366.85714285714198</c:v>
                </c:pt>
                <c:pt idx="428">
                  <c:v>367.71428571428498</c:v>
                </c:pt>
                <c:pt idx="429">
                  <c:v>368.57142857142799</c:v>
                </c:pt>
                <c:pt idx="430">
                  <c:v>369.42857142857099</c:v>
                </c:pt>
                <c:pt idx="431">
                  <c:v>370.28571428571399</c:v>
                </c:pt>
                <c:pt idx="432">
                  <c:v>371.142857142857</c:v>
                </c:pt>
                <c:pt idx="433">
                  <c:v>372</c:v>
                </c:pt>
                <c:pt idx="434">
                  <c:v>372.85714285714198</c:v>
                </c:pt>
                <c:pt idx="435">
                  <c:v>373.71428571428498</c:v>
                </c:pt>
                <c:pt idx="436">
                  <c:v>374.57142857142799</c:v>
                </c:pt>
                <c:pt idx="437">
                  <c:v>375.42857142857099</c:v>
                </c:pt>
                <c:pt idx="438">
                  <c:v>376.28571428571399</c:v>
                </c:pt>
                <c:pt idx="439">
                  <c:v>377.142857142857</c:v>
                </c:pt>
                <c:pt idx="440">
                  <c:v>378</c:v>
                </c:pt>
                <c:pt idx="441">
                  <c:v>378.85714285714198</c:v>
                </c:pt>
                <c:pt idx="442">
                  <c:v>379.71428571428498</c:v>
                </c:pt>
                <c:pt idx="443">
                  <c:v>380.57142857142799</c:v>
                </c:pt>
                <c:pt idx="444">
                  <c:v>381.42857142857099</c:v>
                </c:pt>
                <c:pt idx="445">
                  <c:v>382.28571428571399</c:v>
                </c:pt>
                <c:pt idx="446">
                  <c:v>383.142857142857</c:v>
                </c:pt>
                <c:pt idx="447">
                  <c:v>384</c:v>
                </c:pt>
                <c:pt idx="448">
                  <c:v>384.85714285714198</c:v>
                </c:pt>
                <c:pt idx="449">
                  <c:v>385.71428571428498</c:v>
                </c:pt>
                <c:pt idx="450">
                  <c:v>386.57142857142799</c:v>
                </c:pt>
                <c:pt idx="451">
                  <c:v>387.42857142857099</c:v>
                </c:pt>
                <c:pt idx="452">
                  <c:v>388.28571428571399</c:v>
                </c:pt>
                <c:pt idx="453">
                  <c:v>389.142857142857</c:v>
                </c:pt>
                <c:pt idx="454">
                  <c:v>390</c:v>
                </c:pt>
                <c:pt idx="455">
                  <c:v>390.85714285714198</c:v>
                </c:pt>
                <c:pt idx="456">
                  <c:v>391.71428571428498</c:v>
                </c:pt>
                <c:pt idx="457">
                  <c:v>392.57142857142799</c:v>
                </c:pt>
                <c:pt idx="458">
                  <c:v>393.42857142857099</c:v>
                </c:pt>
                <c:pt idx="459">
                  <c:v>394.28571428571399</c:v>
                </c:pt>
                <c:pt idx="460">
                  <c:v>395.142857142857</c:v>
                </c:pt>
                <c:pt idx="461">
                  <c:v>396</c:v>
                </c:pt>
                <c:pt idx="462">
                  <c:v>396.85714285714198</c:v>
                </c:pt>
                <c:pt idx="463">
                  <c:v>397.71428571428498</c:v>
                </c:pt>
                <c:pt idx="464">
                  <c:v>398.57142857142799</c:v>
                </c:pt>
                <c:pt idx="465">
                  <c:v>399.42857142857099</c:v>
                </c:pt>
                <c:pt idx="466">
                  <c:v>400.28571428571399</c:v>
                </c:pt>
                <c:pt idx="467">
                  <c:v>401.142857142857</c:v>
                </c:pt>
                <c:pt idx="468">
                  <c:v>402</c:v>
                </c:pt>
                <c:pt idx="469">
                  <c:v>402.85714285714198</c:v>
                </c:pt>
                <c:pt idx="470">
                  <c:v>403.71428571428498</c:v>
                </c:pt>
                <c:pt idx="471">
                  <c:v>404.57142857142799</c:v>
                </c:pt>
                <c:pt idx="472">
                  <c:v>405.42857142857099</c:v>
                </c:pt>
                <c:pt idx="473">
                  <c:v>406.28571428571399</c:v>
                </c:pt>
                <c:pt idx="474">
                  <c:v>407.142857142857</c:v>
                </c:pt>
                <c:pt idx="475">
                  <c:v>408</c:v>
                </c:pt>
                <c:pt idx="476">
                  <c:v>408.85714285714198</c:v>
                </c:pt>
                <c:pt idx="477">
                  <c:v>409.71428571428498</c:v>
                </c:pt>
                <c:pt idx="478">
                  <c:v>410.57142857142799</c:v>
                </c:pt>
                <c:pt idx="479">
                  <c:v>411.42857142857099</c:v>
                </c:pt>
                <c:pt idx="480">
                  <c:v>412.28571428571399</c:v>
                </c:pt>
                <c:pt idx="481">
                  <c:v>413.142857142857</c:v>
                </c:pt>
                <c:pt idx="482">
                  <c:v>414</c:v>
                </c:pt>
                <c:pt idx="483">
                  <c:v>414.85714285714198</c:v>
                </c:pt>
                <c:pt idx="484">
                  <c:v>415.71428571428498</c:v>
                </c:pt>
                <c:pt idx="485">
                  <c:v>416.57142857142799</c:v>
                </c:pt>
                <c:pt idx="486">
                  <c:v>417.42857142857099</c:v>
                </c:pt>
                <c:pt idx="487">
                  <c:v>418.28571428571399</c:v>
                </c:pt>
                <c:pt idx="488">
                  <c:v>419.142857142857</c:v>
                </c:pt>
                <c:pt idx="489">
                  <c:v>420</c:v>
                </c:pt>
                <c:pt idx="490">
                  <c:v>420.85714285714198</c:v>
                </c:pt>
                <c:pt idx="491">
                  <c:v>421.71428571428498</c:v>
                </c:pt>
                <c:pt idx="492">
                  <c:v>422.57142857142799</c:v>
                </c:pt>
                <c:pt idx="493">
                  <c:v>423.42857142857099</c:v>
                </c:pt>
                <c:pt idx="494">
                  <c:v>424.28571428571399</c:v>
                </c:pt>
                <c:pt idx="495">
                  <c:v>425.142857142857</c:v>
                </c:pt>
                <c:pt idx="496">
                  <c:v>426</c:v>
                </c:pt>
                <c:pt idx="497">
                  <c:v>426.85714285714198</c:v>
                </c:pt>
                <c:pt idx="498">
                  <c:v>427.71428571428498</c:v>
                </c:pt>
                <c:pt idx="499">
                  <c:v>428.57142857142799</c:v>
                </c:pt>
                <c:pt idx="500">
                  <c:v>429.42857142857099</c:v>
                </c:pt>
                <c:pt idx="501">
                  <c:v>430.28571428571399</c:v>
                </c:pt>
                <c:pt idx="502">
                  <c:v>431.142857142857</c:v>
                </c:pt>
                <c:pt idx="503">
                  <c:v>432</c:v>
                </c:pt>
                <c:pt idx="504">
                  <c:v>432.85714285714198</c:v>
                </c:pt>
                <c:pt idx="505">
                  <c:v>433.71428571428498</c:v>
                </c:pt>
                <c:pt idx="506">
                  <c:v>434.57142857142799</c:v>
                </c:pt>
                <c:pt idx="507">
                  <c:v>435.42857142857099</c:v>
                </c:pt>
                <c:pt idx="508">
                  <c:v>436.28571428571399</c:v>
                </c:pt>
                <c:pt idx="509">
                  <c:v>437.142857142857</c:v>
                </c:pt>
                <c:pt idx="510">
                  <c:v>438</c:v>
                </c:pt>
                <c:pt idx="511">
                  <c:v>438.85714285714198</c:v>
                </c:pt>
                <c:pt idx="512">
                  <c:v>439.71428571428498</c:v>
                </c:pt>
                <c:pt idx="513">
                  <c:v>440.57142857142799</c:v>
                </c:pt>
                <c:pt idx="514">
                  <c:v>441.42857142857099</c:v>
                </c:pt>
                <c:pt idx="515">
                  <c:v>442.28571428571399</c:v>
                </c:pt>
                <c:pt idx="516">
                  <c:v>443.142857142857</c:v>
                </c:pt>
                <c:pt idx="517">
                  <c:v>444</c:v>
                </c:pt>
                <c:pt idx="518">
                  <c:v>444.85714285714198</c:v>
                </c:pt>
                <c:pt idx="519">
                  <c:v>445.71428571428498</c:v>
                </c:pt>
                <c:pt idx="520">
                  <c:v>446.57142857142799</c:v>
                </c:pt>
                <c:pt idx="521">
                  <c:v>447.42857142857099</c:v>
                </c:pt>
                <c:pt idx="522">
                  <c:v>448.28571428571399</c:v>
                </c:pt>
                <c:pt idx="523">
                  <c:v>449.142857142857</c:v>
                </c:pt>
                <c:pt idx="524">
                  <c:v>450</c:v>
                </c:pt>
                <c:pt idx="525">
                  <c:v>450.85714285714198</c:v>
                </c:pt>
                <c:pt idx="526">
                  <c:v>451.71428571428498</c:v>
                </c:pt>
                <c:pt idx="527">
                  <c:v>452.57142857142799</c:v>
                </c:pt>
                <c:pt idx="528">
                  <c:v>453.42857142857099</c:v>
                </c:pt>
                <c:pt idx="529">
                  <c:v>454.28571428571399</c:v>
                </c:pt>
                <c:pt idx="530">
                  <c:v>455.142857142857</c:v>
                </c:pt>
                <c:pt idx="531">
                  <c:v>456</c:v>
                </c:pt>
                <c:pt idx="532">
                  <c:v>456.85714285714198</c:v>
                </c:pt>
                <c:pt idx="533">
                  <c:v>457.71428571428498</c:v>
                </c:pt>
                <c:pt idx="534">
                  <c:v>458.57142857142799</c:v>
                </c:pt>
                <c:pt idx="535">
                  <c:v>459.42857142857099</c:v>
                </c:pt>
                <c:pt idx="536">
                  <c:v>460.28571428571399</c:v>
                </c:pt>
                <c:pt idx="537">
                  <c:v>461.142857142857</c:v>
                </c:pt>
                <c:pt idx="538">
                  <c:v>462</c:v>
                </c:pt>
                <c:pt idx="539">
                  <c:v>462.85714285714198</c:v>
                </c:pt>
                <c:pt idx="540">
                  <c:v>463.71428571428498</c:v>
                </c:pt>
                <c:pt idx="541">
                  <c:v>464.57142857142799</c:v>
                </c:pt>
                <c:pt idx="542">
                  <c:v>465.42857142857099</c:v>
                </c:pt>
                <c:pt idx="543">
                  <c:v>466.28571428571399</c:v>
                </c:pt>
                <c:pt idx="544">
                  <c:v>467.142857142857</c:v>
                </c:pt>
                <c:pt idx="545">
                  <c:v>468</c:v>
                </c:pt>
                <c:pt idx="546">
                  <c:v>468.85714285714198</c:v>
                </c:pt>
                <c:pt idx="547">
                  <c:v>469.71428571428498</c:v>
                </c:pt>
                <c:pt idx="548">
                  <c:v>470.57142857142799</c:v>
                </c:pt>
                <c:pt idx="549">
                  <c:v>471.42857142857099</c:v>
                </c:pt>
                <c:pt idx="550">
                  <c:v>472.28571428571399</c:v>
                </c:pt>
                <c:pt idx="551">
                  <c:v>473.142857142857</c:v>
                </c:pt>
                <c:pt idx="552">
                  <c:v>474</c:v>
                </c:pt>
                <c:pt idx="553">
                  <c:v>474.85714285714198</c:v>
                </c:pt>
                <c:pt idx="554">
                  <c:v>475.71428571428498</c:v>
                </c:pt>
                <c:pt idx="555">
                  <c:v>476.57142857142799</c:v>
                </c:pt>
                <c:pt idx="556">
                  <c:v>477.42857142857099</c:v>
                </c:pt>
                <c:pt idx="557">
                  <c:v>478.28571428571399</c:v>
                </c:pt>
                <c:pt idx="558">
                  <c:v>479.142857142857</c:v>
                </c:pt>
                <c:pt idx="559">
                  <c:v>480</c:v>
                </c:pt>
                <c:pt idx="560">
                  <c:v>480.85714285714198</c:v>
                </c:pt>
                <c:pt idx="561">
                  <c:v>481.71428571428498</c:v>
                </c:pt>
                <c:pt idx="562">
                  <c:v>482.57142857142799</c:v>
                </c:pt>
                <c:pt idx="563">
                  <c:v>483.42857142857099</c:v>
                </c:pt>
                <c:pt idx="564">
                  <c:v>484.28571428571399</c:v>
                </c:pt>
                <c:pt idx="565">
                  <c:v>485.142857142857</c:v>
                </c:pt>
                <c:pt idx="566">
                  <c:v>486</c:v>
                </c:pt>
                <c:pt idx="567">
                  <c:v>486.85714285714198</c:v>
                </c:pt>
                <c:pt idx="568">
                  <c:v>487.71428571428498</c:v>
                </c:pt>
                <c:pt idx="569">
                  <c:v>488.57142857142799</c:v>
                </c:pt>
                <c:pt idx="570">
                  <c:v>489.42857142857099</c:v>
                </c:pt>
                <c:pt idx="571">
                  <c:v>490.28571428571399</c:v>
                </c:pt>
                <c:pt idx="572">
                  <c:v>491.142857142857</c:v>
                </c:pt>
                <c:pt idx="573">
                  <c:v>492</c:v>
                </c:pt>
                <c:pt idx="574">
                  <c:v>492.85714285714198</c:v>
                </c:pt>
                <c:pt idx="575">
                  <c:v>493.71428571428498</c:v>
                </c:pt>
                <c:pt idx="576">
                  <c:v>494.57142857142799</c:v>
                </c:pt>
                <c:pt idx="577">
                  <c:v>495.42857142857099</c:v>
                </c:pt>
                <c:pt idx="578">
                  <c:v>496.28571428571399</c:v>
                </c:pt>
                <c:pt idx="579">
                  <c:v>497.142857142857</c:v>
                </c:pt>
                <c:pt idx="580">
                  <c:v>498</c:v>
                </c:pt>
                <c:pt idx="581">
                  <c:v>498.85714285714198</c:v>
                </c:pt>
                <c:pt idx="582">
                  <c:v>499.71428571428498</c:v>
                </c:pt>
                <c:pt idx="583">
                  <c:v>500.57142857142799</c:v>
                </c:pt>
                <c:pt idx="584">
                  <c:v>501.42857142857099</c:v>
                </c:pt>
                <c:pt idx="585">
                  <c:v>502.28571428571399</c:v>
                </c:pt>
                <c:pt idx="586">
                  <c:v>503.142857142857</c:v>
                </c:pt>
                <c:pt idx="587">
                  <c:v>504</c:v>
                </c:pt>
                <c:pt idx="588">
                  <c:v>504.85714285714198</c:v>
                </c:pt>
                <c:pt idx="589">
                  <c:v>505.71428571428498</c:v>
                </c:pt>
                <c:pt idx="590">
                  <c:v>506.57142857142799</c:v>
                </c:pt>
                <c:pt idx="591">
                  <c:v>507.42857142857099</c:v>
                </c:pt>
                <c:pt idx="592">
                  <c:v>508.28571428571399</c:v>
                </c:pt>
                <c:pt idx="593">
                  <c:v>509.142857142857</c:v>
                </c:pt>
                <c:pt idx="594">
                  <c:v>510</c:v>
                </c:pt>
                <c:pt idx="595">
                  <c:v>510.85714285714198</c:v>
                </c:pt>
                <c:pt idx="596">
                  <c:v>511.71428571428498</c:v>
                </c:pt>
                <c:pt idx="597">
                  <c:v>512.57142857142799</c:v>
                </c:pt>
                <c:pt idx="598">
                  <c:v>513.42857142857099</c:v>
                </c:pt>
                <c:pt idx="599">
                  <c:v>514.28571428571399</c:v>
                </c:pt>
                <c:pt idx="600">
                  <c:v>515.142857142857</c:v>
                </c:pt>
                <c:pt idx="601">
                  <c:v>516</c:v>
                </c:pt>
                <c:pt idx="602">
                  <c:v>516.85714285714198</c:v>
                </c:pt>
                <c:pt idx="603">
                  <c:v>517.71428571428498</c:v>
                </c:pt>
                <c:pt idx="604">
                  <c:v>518.57142857142799</c:v>
                </c:pt>
                <c:pt idx="605">
                  <c:v>519.42857142857099</c:v>
                </c:pt>
                <c:pt idx="606">
                  <c:v>520.28571428571399</c:v>
                </c:pt>
                <c:pt idx="607">
                  <c:v>521.142857142857</c:v>
                </c:pt>
                <c:pt idx="608">
                  <c:v>522</c:v>
                </c:pt>
                <c:pt idx="609">
                  <c:v>522.85714285714198</c:v>
                </c:pt>
                <c:pt idx="610">
                  <c:v>523.71428571428498</c:v>
                </c:pt>
                <c:pt idx="611">
                  <c:v>524.57142857142799</c:v>
                </c:pt>
                <c:pt idx="612">
                  <c:v>525.42857142857099</c:v>
                </c:pt>
                <c:pt idx="613">
                  <c:v>526.28571428571399</c:v>
                </c:pt>
                <c:pt idx="614">
                  <c:v>527.142857142857</c:v>
                </c:pt>
                <c:pt idx="615">
                  <c:v>528</c:v>
                </c:pt>
                <c:pt idx="616">
                  <c:v>528.85714285714198</c:v>
                </c:pt>
                <c:pt idx="617">
                  <c:v>529.71428571428498</c:v>
                </c:pt>
                <c:pt idx="618">
                  <c:v>530.57142857142799</c:v>
                </c:pt>
                <c:pt idx="619">
                  <c:v>531.42857142857099</c:v>
                </c:pt>
                <c:pt idx="620">
                  <c:v>532.28571428571399</c:v>
                </c:pt>
                <c:pt idx="621">
                  <c:v>533.142857142857</c:v>
                </c:pt>
                <c:pt idx="622">
                  <c:v>534</c:v>
                </c:pt>
                <c:pt idx="623">
                  <c:v>534.85714285714198</c:v>
                </c:pt>
                <c:pt idx="624">
                  <c:v>535.71428571428498</c:v>
                </c:pt>
                <c:pt idx="625">
                  <c:v>536.57142857142799</c:v>
                </c:pt>
                <c:pt idx="626">
                  <c:v>537.42857142857099</c:v>
                </c:pt>
                <c:pt idx="627">
                  <c:v>538.28571428571399</c:v>
                </c:pt>
                <c:pt idx="628">
                  <c:v>539.142857142857</c:v>
                </c:pt>
                <c:pt idx="629">
                  <c:v>540</c:v>
                </c:pt>
                <c:pt idx="630">
                  <c:v>540.85714285714198</c:v>
                </c:pt>
                <c:pt idx="631">
                  <c:v>541.71428571428498</c:v>
                </c:pt>
                <c:pt idx="632">
                  <c:v>542.57142857142799</c:v>
                </c:pt>
                <c:pt idx="633">
                  <c:v>543.42857142857099</c:v>
                </c:pt>
                <c:pt idx="634">
                  <c:v>544.28571428571399</c:v>
                </c:pt>
                <c:pt idx="635">
                  <c:v>545.142857142857</c:v>
                </c:pt>
                <c:pt idx="636">
                  <c:v>546</c:v>
                </c:pt>
                <c:pt idx="637">
                  <c:v>546.85714285714198</c:v>
                </c:pt>
                <c:pt idx="638">
                  <c:v>547.71428571428498</c:v>
                </c:pt>
                <c:pt idx="639">
                  <c:v>548.57142857142799</c:v>
                </c:pt>
                <c:pt idx="640">
                  <c:v>549.42857142857099</c:v>
                </c:pt>
                <c:pt idx="641">
                  <c:v>550.28571428571399</c:v>
                </c:pt>
                <c:pt idx="642">
                  <c:v>551.142857142857</c:v>
                </c:pt>
                <c:pt idx="643">
                  <c:v>552</c:v>
                </c:pt>
                <c:pt idx="644">
                  <c:v>552.85714285714198</c:v>
                </c:pt>
                <c:pt idx="645">
                  <c:v>553.71428571428498</c:v>
                </c:pt>
                <c:pt idx="646">
                  <c:v>554.57142857142799</c:v>
                </c:pt>
                <c:pt idx="647">
                  <c:v>555.42857142857099</c:v>
                </c:pt>
                <c:pt idx="648">
                  <c:v>556.28571428571399</c:v>
                </c:pt>
                <c:pt idx="649">
                  <c:v>557.142857142857</c:v>
                </c:pt>
                <c:pt idx="650">
                  <c:v>558</c:v>
                </c:pt>
                <c:pt idx="651">
                  <c:v>558.85714285714198</c:v>
                </c:pt>
                <c:pt idx="652">
                  <c:v>559.71428571428498</c:v>
                </c:pt>
                <c:pt idx="653">
                  <c:v>560.57142857142799</c:v>
                </c:pt>
                <c:pt idx="654">
                  <c:v>561.42857142857099</c:v>
                </c:pt>
                <c:pt idx="655">
                  <c:v>562.28571428571399</c:v>
                </c:pt>
                <c:pt idx="656">
                  <c:v>563.142857142857</c:v>
                </c:pt>
                <c:pt idx="657">
                  <c:v>564</c:v>
                </c:pt>
                <c:pt idx="658">
                  <c:v>564.85714285714198</c:v>
                </c:pt>
                <c:pt idx="659">
                  <c:v>565.71428571428498</c:v>
                </c:pt>
                <c:pt idx="660">
                  <c:v>566.57142857142799</c:v>
                </c:pt>
                <c:pt idx="661">
                  <c:v>567.42857142857099</c:v>
                </c:pt>
                <c:pt idx="662">
                  <c:v>568.28571428571399</c:v>
                </c:pt>
                <c:pt idx="663">
                  <c:v>569.142857142857</c:v>
                </c:pt>
                <c:pt idx="664">
                  <c:v>570</c:v>
                </c:pt>
                <c:pt idx="665">
                  <c:v>570.85714285714198</c:v>
                </c:pt>
                <c:pt idx="666">
                  <c:v>571.71428571428498</c:v>
                </c:pt>
                <c:pt idx="667">
                  <c:v>572.57142857142799</c:v>
                </c:pt>
                <c:pt idx="668">
                  <c:v>573.42857142857099</c:v>
                </c:pt>
                <c:pt idx="669">
                  <c:v>574.28571428571399</c:v>
                </c:pt>
                <c:pt idx="670">
                  <c:v>575.142857142857</c:v>
                </c:pt>
                <c:pt idx="671">
                  <c:v>576</c:v>
                </c:pt>
                <c:pt idx="672">
                  <c:v>576.85714285714198</c:v>
                </c:pt>
                <c:pt idx="673">
                  <c:v>577.71428571428498</c:v>
                </c:pt>
                <c:pt idx="674">
                  <c:v>578.57142857142799</c:v>
                </c:pt>
                <c:pt idx="675">
                  <c:v>579.42857142857099</c:v>
                </c:pt>
                <c:pt idx="676">
                  <c:v>580.28571428571399</c:v>
                </c:pt>
                <c:pt idx="677">
                  <c:v>581.142857142857</c:v>
                </c:pt>
                <c:pt idx="678">
                  <c:v>582</c:v>
                </c:pt>
                <c:pt idx="679">
                  <c:v>582.85714285714198</c:v>
                </c:pt>
                <c:pt idx="680">
                  <c:v>583.71428571428498</c:v>
                </c:pt>
                <c:pt idx="681">
                  <c:v>584.57142857142799</c:v>
                </c:pt>
                <c:pt idx="682">
                  <c:v>585.42857142857099</c:v>
                </c:pt>
                <c:pt idx="683">
                  <c:v>586.28571428571399</c:v>
                </c:pt>
                <c:pt idx="684">
                  <c:v>587.142857142857</c:v>
                </c:pt>
                <c:pt idx="685">
                  <c:v>588</c:v>
                </c:pt>
                <c:pt idx="686">
                  <c:v>588.85714285714198</c:v>
                </c:pt>
                <c:pt idx="687">
                  <c:v>589.71428571428498</c:v>
                </c:pt>
                <c:pt idx="688">
                  <c:v>590.57142857142799</c:v>
                </c:pt>
                <c:pt idx="689">
                  <c:v>591.42857142857099</c:v>
                </c:pt>
                <c:pt idx="690">
                  <c:v>592.28571428571399</c:v>
                </c:pt>
                <c:pt idx="691">
                  <c:v>593.142857142857</c:v>
                </c:pt>
                <c:pt idx="692">
                  <c:v>594</c:v>
                </c:pt>
                <c:pt idx="693">
                  <c:v>594.85714285714198</c:v>
                </c:pt>
                <c:pt idx="694">
                  <c:v>595.71428571428498</c:v>
                </c:pt>
                <c:pt idx="695">
                  <c:v>596.57142857142799</c:v>
                </c:pt>
                <c:pt idx="696">
                  <c:v>597.42857142857099</c:v>
                </c:pt>
                <c:pt idx="697">
                  <c:v>598.28571428571399</c:v>
                </c:pt>
                <c:pt idx="698">
                  <c:v>599.142857142857</c:v>
                </c:pt>
                <c:pt idx="699">
                  <c:v>600</c:v>
                </c:pt>
                <c:pt idx="700">
                  <c:v>600.85714285714198</c:v>
                </c:pt>
                <c:pt idx="701">
                  <c:v>601.71428571428498</c:v>
                </c:pt>
                <c:pt idx="702">
                  <c:v>602.57142857142799</c:v>
                </c:pt>
                <c:pt idx="703">
                  <c:v>603.42857142857099</c:v>
                </c:pt>
                <c:pt idx="704">
                  <c:v>604.28571428571399</c:v>
                </c:pt>
                <c:pt idx="705">
                  <c:v>605.142857142857</c:v>
                </c:pt>
                <c:pt idx="706">
                  <c:v>606</c:v>
                </c:pt>
                <c:pt idx="707">
                  <c:v>606.85714285714198</c:v>
                </c:pt>
                <c:pt idx="708">
                  <c:v>607.71428571428498</c:v>
                </c:pt>
                <c:pt idx="709">
                  <c:v>608.57142857142799</c:v>
                </c:pt>
                <c:pt idx="710">
                  <c:v>609.42857142857099</c:v>
                </c:pt>
                <c:pt idx="711">
                  <c:v>610.28571428571399</c:v>
                </c:pt>
                <c:pt idx="712">
                  <c:v>611.142857142857</c:v>
                </c:pt>
                <c:pt idx="713">
                  <c:v>612</c:v>
                </c:pt>
                <c:pt idx="714">
                  <c:v>612.85714285714198</c:v>
                </c:pt>
                <c:pt idx="715">
                  <c:v>613.71428571428498</c:v>
                </c:pt>
                <c:pt idx="716">
                  <c:v>614.57142857142799</c:v>
                </c:pt>
                <c:pt idx="717">
                  <c:v>615.42857142857099</c:v>
                </c:pt>
                <c:pt idx="718">
                  <c:v>616.28571428571399</c:v>
                </c:pt>
                <c:pt idx="719">
                  <c:v>617.142857142857</c:v>
                </c:pt>
                <c:pt idx="720">
                  <c:v>618</c:v>
                </c:pt>
                <c:pt idx="721">
                  <c:v>618.85714285714198</c:v>
                </c:pt>
                <c:pt idx="722">
                  <c:v>619.71428571428498</c:v>
                </c:pt>
                <c:pt idx="723">
                  <c:v>620.57142857142799</c:v>
                </c:pt>
                <c:pt idx="724">
                  <c:v>621.42857142857099</c:v>
                </c:pt>
                <c:pt idx="725">
                  <c:v>622.28571428571399</c:v>
                </c:pt>
                <c:pt idx="726">
                  <c:v>623.142857142857</c:v>
                </c:pt>
                <c:pt idx="727">
                  <c:v>624</c:v>
                </c:pt>
                <c:pt idx="728">
                  <c:v>624.85714285714198</c:v>
                </c:pt>
                <c:pt idx="729">
                  <c:v>625.71428571428498</c:v>
                </c:pt>
                <c:pt idx="730">
                  <c:v>626.57142857142799</c:v>
                </c:pt>
                <c:pt idx="731">
                  <c:v>627.42857142857099</c:v>
                </c:pt>
                <c:pt idx="732">
                  <c:v>628.28571428571399</c:v>
                </c:pt>
                <c:pt idx="733">
                  <c:v>629.142857142857</c:v>
                </c:pt>
                <c:pt idx="734">
                  <c:v>630</c:v>
                </c:pt>
                <c:pt idx="735">
                  <c:v>630.85714285714198</c:v>
                </c:pt>
                <c:pt idx="736">
                  <c:v>631.71428571428498</c:v>
                </c:pt>
                <c:pt idx="737">
                  <c:v>632.57142857142799</c:v>
                </c:pt>
                <c:pt idx="738">
                  <c:v>633.42857142857099</c:v>
                </c:pt>
                <c:pt idx="739">
                  <c:v>634.28571428571399</c:v>
                </c:pt>
                <c:pt idx="740">
                  <c:v>635.142857142857</c:v>
                </c:pt>
                <c:pt idx="741">
                  <c:v>636</c:v>
                </c:pt>
                <c:pt idx="742">
                  <c:v>636.85714285714198</c:v>
                </c:pt>
                <c:pt idx="743">
                  <c:v>637.71428571428498</c:v>
                </c:pt>
                <c:pt idx="744">
                  <c:v>638.57142857142799</c:v>
                </c:pt>
                <c:pt idx="745">
                  <c:v>639.42857142857099</c:v>
                </c:pt>
                <c:pt idx="746">
                  <c:v>640.28571428571399</c:v>
                </c:pt>
                <c:pt idx="747">
                  <c:v>641.142857142857</c:v>
                </c:pt>
                <c:pt idx="748">
                  <c:v>642</c:v>
                </c:pt>
                <c:pt idx="749">
                  <c:v>642.85714285714198</c:v>
                </c:pt>
                <c:pt idx="750">
                  <c:v>643.71428571428498</c:v>
                </c:pt>
                <c:pt idx="751">
                  <c:v>644.57142857142799</c:v>
                </c:pt>
                <c:pt idx="752">
                  <c:v>645.42857142857099</c:v>
                </c:pt>
                <c:pt idx="753">
                  <c:v>646.28571428571399</c:v>
                </c:pt>
                <c:pt idx="754">
                  <c:v>647.142857142857</c:v>
                </c:pt>
                <c:pt idx="755">
                  <c:v>648</c:v>
                </c:pt>
                <c:pt idx="756">
                  <c:v>648.85714285714198</c:v>
                </c:pt>
                <c:pt idx="757">
                  <c:v>649.71428571428498</c:v>
                </c:pt>
                <c:pt idx="758">
                  <c:v>650.57142857142799</c:v>
                </c:pt>
                <c:pt idx="759">
                  <c:v>651.42857142857099</c:v>
                </c:pt>
                <c:pt idx="760">
                  <c:v>652.28571428571399</c:v>
                </c:pt>
                <c:pt idx="761">
                  <c:v>653.142857142857</c:v>
                </c:pt>
                <c:pt idx="762">
                  <c:v>654</c:v>
                </c:pt>
                <c:pt idx="763">
                  <c:v>654.85714285714198</c:v>
                </c:pt>
                <c:pt idx="764">
                  <c:v>655.71428571428498</c:v>
                </c:pt>
                <c:pt idx="765">
                  <c:v>656.57142857142799</c:v>
                </c:pt>
                <c:pt idx="766">
                  <c:v>657.42857142857099</c:v>
                </c:pt>
                <c:pt idx="767">
                  <c:v>658.28571428571399</c:v>
                </c:pt>
                <c:pt idx="768">
                  <c:v>659.142857142857</c:v>
                </c:pt>
                <c:pt idx="769">
                  <c:v>660</c:v>
                </c:pt>
                <c:pt idx="770">
                  <c:v>660.85714285714198</c:v>
                </c:pt>
                <c:pt idx="771">
                  <c:v>661.71428571428498</c:v>
                </c:pt>
                <c:pt idx="772">
                  <c:v>662.57142857142799</c:v>
                </c:pt>
                <c:pt idx="773">
                  <c:v>663.42857142857099</c:v>
                </c:pt>
                <c:pt idx="774">
                  <c:v>664.28571428571399</c:v>
                </c:pt>
                <c:pt idx="775">
                  <c:v>665.142857142857</c:v>
                </c:pt>
                <c:pt idx="776">
                  <c:v>666</c:v>
                </c:pt>
                <c:pt idx="777">
                  <c:v>666.85714285714198</c:v>
                </c:pt>
                <c:pt idx="778">
                  <c:v>667.71428571428498</c:v>
                </c:pt>
                <c:pt idx="779">
                  <c:v>668.57142857142799</c:v>
                </c:pt>
                <c:pt idx="780">
                  <c:v>669.42857142857099</c:v>
                </c:pt>
                <c:pt idx="781">
                  <c:v>670.28571428571399</c:v>
                </c:pt>
                <c:pt idx="782">
                  <c:v>671.142857142857</c:v>
                </c:pt>
                <c:pt idx="783">
                  <c:v>672</c:v>
                </c:pt>
                <c:pt idx="784">
                  <c:v>672.85714285714198</c:v>
                </c:pt>
                <c:pt idx="785">
                  <c:v>673.71428571428498</c:v>
                </c:pt>
                <c:pt idx="786">
                  <c:v>674.57142857142799</c:v>
                </c:pt>
                <c:pt idx="787">
                  <c:v>675.42857142857099</c:v>
                </c:pt>
                <c:pt idx="788">
                  <c:v>676.28571428571399</c:v>
                </c:pt>
                <c:pt idx="789">
                  <c:v>677.142857142857</c:v>
                </c:pt>
                <c:pt idx="790">
                  <c:v>678</c:v>
                </c:pt>
                <c:pt idx="791">
                  <c:v>678.85714285714198</c:v>
                </c:pt>
                <c:pt idx="792">
                  <c:v>679.71428571428498</c:v>
                </c:pt>
                <c:pt idx="793">
                  <c:v>680.57142857142799</c:v>
                </c:pt>
                <c:pt idx="794">
                  <c:v>681.42857142857099</c:v>
                </c:pt>
                <c:pt idx="795">
                  <c:v>682.28571428571399</c:v>
                </c:pt>
                <c:pt idx="796">
                  <c:v>683.142857142857</c:v>
                </c:pt>
                <c:pt idx="797">
                  <c:v>684</c:v>
                </c:pt>
                <c:pt idx="798">
                  <c:v>684.85714285714198</c:v>
                </c:pt>
                <c:pt idx="799">
                  <c:v>685.71428571428498</c:v>
                </c:pt>
                <c:pt idx="800">
                  <c:v>686.57142857142799</c:v>
                </c:pt>
                <c:pt idx="801">
                  <c:v>687.42857142857099</c:v>
                </c:pt>
                <c:pt idx="802">
                  <c:v>688.28571428571399</c:v>
                </c:pt>
                <c:pt idx="803">
                  <c:v>689.142857142857</c:v>
                </c:pt>
                <c:pt idx="804">
                  <c:v>690</c:v>
                </c:pt>
                <c:pt idx="805">
                  <c:v>690.85714285714198</c:v>
                </c:pt>
                <c:pt idx="806">
                  <c:v>691.71428571428498</c:v>
                </c:pt>
                <c:pt idx="807">
                  <c:v>692.57142857142799</c:v>
                </c:pt>
                <c:pt idx="808">
                  <c:v>693.42857142857099</c:v>
                </c:pt>
                <c:pt idx="809">
                  <c:v>694.28571428571399</c:v>
                </c:pt>
                <c:pt idx="810">
                  <c:v>695.142857142857</c:v>
                </c:pt>
                <c:pt idx="811">
                  <c:v>696</c:v>
                </c:pt>
                <c:pt idx="812">
                  <c:v>696.85714285714198</c:v>
                </c:pt>
                <c:pt idx="813">
                  <c:v>697.71428571428498</c:v>
                </c:pt>
                <c:pt idx="814">
                  <c:v>698.57142857142799</c:v>
                </c:pt>
                <c:pt idx="815">
                  <c:v>699.42857142857099</c:v>
                </c:pt>
                <c:pt idx="816">
                  <c:v>700.28571428571399</c:v>
                </c:pt>
                <c:pt idx="817">
                  <c:v>701.142857142857</c:v>
                </c:pt>
                <c:pt idx="818">
                  <c:v>702</c:v>
                </c:pt>
                <c:pt idx="819">
                  <c:v>702.85714285714198</c:v>
                </c:pt>
                <c:pt idx="820">
                  <c:v>703.71428571428498</c:v>
                </c:pt>
                <c:pt idx="821">
                  <c:v>704.57142857142799</c:v>
                </c:pt>
                <c:pt idx="822">
                  <c:v>705.42857142857099</c:v>
                </c:pt>
                <c:pt idx="823">
                  <c:v>706.28571428571399</c:v>
                </c:pt>
                <c:pt idx="824">
                  <c:v>707.142857142857</c:v>
                </c:pt>
                <c:pt idx="825">
                  <c:v>708</c:v>
                </c:pt>
                <c:pt idx="826">
                  <c:v>708.85714285714198</c:v>
                </c:pt>
                <c:pt idx="827">
                  <c:v>709.71428571428498</c:v>
                </c:pt>
                <c:pt idx="828">
                  <c:v>710.57142857142799</c:v>
                </c:pt>
                <c:pt idx="829">
                  <c:v>711.42857142857099</c:v>
                </c:pt>
                <c:pt idx="830">
                  <c:v>712.28571428571399</c:v>
                </c:pt>
                <c:pt idx="831">
                  <c:v>713.142857142857</c:v>
                </c:pt>
                <c:pt idx="832">
                  <c:v>714</c:v>
                </c:pt>
                <c:pt idx="833">
                  <c:v>714.85714285714198</c:v>
                </c:pt>
                <c:pt idx="834">
                  <c:v>715.71428571428498</c:v>
                </c:pt>
                <c:pt idx="835">
                  <c:v>716.57142857142799</c:v>
                </c:pt>
                <c:pt idx="836">
                  <c:v>717.42857142857099</c:v>
                </c:pt>
                <c:pt idx="837">
                  <c:v>718.28571428571399</c:v>
                </c:pt>
                <c:pt idx="838">
                  <c:v>719.142857142857</c:v>
                </c:pt>
                <c:pt idx="839">
                  <c:v>720</c:v>
                </c:pt>
                <c:pt idx="840">
                  <c:v>720.85714285714198</c:v>
                </c:pt>
                <c:pt idx="841">
                  <c:v>721.71428571428498</c:v>
                </c:pt>
                <c:pt idx="842">
                  <c:v>722.57142857142799</c:v>
                </c:pt>
                <c:pt idx="843">
                  <c:v>723.42857142857099</c:v>
                </c:pt>
                <c:pt idx="844">
                  <c:v>724.28571428571399</c:v>
                </c:pt>
                <c:pt idx="845">
                  <c:v>725.142857142857</c:v>
                </c:pt>
                <c:pt idx="846">
                  <c:v>726</c:v>
                </c:pt>
                <c:pt idx="847">
                  <c:v>726.85714285714198</c:v>
                </c:pt>
                <c:pt idx="848">
                  <c:v>727.71428571428498</c:v>
                </c:pt>
                <c:pt idx="849">
                  <c:v>728.57142857142799</c:v>
                </c:pt>
                <c:pt idx="850">
                  <c:v>729.42857142857099</c:v>
                </c:pt>
                <c:pt idx="851">
                  <c:v>730.28571428571399</c:v>
                </c:pt>
                <c:pt idx="852">
                  <c:v>731.142857142857</c:v>
                </c:pt>
                <c:pt idx="853">
                  <c:v>732</c:v>
                </c:pt>
                <c:pt idx="854">
                  <c:v>732.85714285714198</c:v>
                </c:pt>
                <c:pt idx="855">
                  <c:v>733.71428571428498</c:v>
                </c:pt>
                <c:pt idx="856">
                  <c:v>734.57142857142799</c:v>
                </c:pt>
                <c:pt idx="857">
                  <c:v>735.42857142857099</c:v>
                </c:pt>
                <c:pt idx="858">
                  <c:v>736.28571428571399</c:v>
                </c:pt>
                <c:pt idx="859">
                  <c:v>737.142857142857</c:v>
                </c:pt>
                <c:pt idx="860">
                  <c:v>738</c:v>
                </c:pt>
                <c:pt idx="861">
                  <c:v>738.85714285714198</c:v>
                </c:pt>
                <c:pt idx="862">
                  <c:v>739.71428571428498</c:v>
                </c:pt>
                <c:pt idx="863">
                  <c:v>740.57142857142799</c:v>
                </c:pt>
                <c:pt idx="864">
                  <c:v>741.42857142857099</c:v>
                </c:pt>
                <c:pt idx="865">
                  <c:v>742.28571428571399</c:v>
                </c:pt>
                <c:pt idx="866">
                  <c:v>743.142857142857</c:v>
                </c:pt>
                <c:pt idx="867">
                  <c:v>744</c:v>
                </c:pt>
                <c:pt idx="868">
                  <c:v>744.85714285714198</c:v>
                </c:pt>
                <c:pt idx="869">
                  <c:v>745.71428571428498</c:v>
                </c:pt>
                <c:pt idx="870">
                  <c:v>746.57142857142799</c:v>
                </c:pt>
                <c:pt idx="871">
                  <c:v>747.42857142857099</c:v>
                </c:pt>
                <c:pt idx="872">
                  <c:v>748.28571428571399</c:v>
                </c:pt>
                <c:pt idx="873">
                  <c:v>749.142857142857</c:v>
                </c:pt>
                <c:pt idx="874">
                  <c:v>750</c:v>
                </c:pt>
                <c:pt idx="875">
                  <c:v>750.85714285714198</c:v>
                </c:pt>
                <c:pt idx="876">
                  <c:v>751.71428571428498</c:v>
                </c:pt>
                <c:pt idx="877">
                  <c:v>752.57142857142799</c:v>
                </c:pt>
                <c:pt idx="878">
                  <c:v>753.42857142857099</c:v>
                </c:pt>
                <c:pt idx="879">
                  <c:v>754.28571428571399</c:v>
                </c:pt>
                <c:pt idx="880">
                  <c:v>755.142857142857</c:v>
                </c:pt>
                <c:pt idx="881">
                  <c:v>756</c:v>
                </c:pt>
                <c:pt idx="882">
                  <c:v>756.85714285714198</c:v>
                </c:pt>
                <c:pt idx="883">
                  <c:v>757.71428571428498</c:v>
                </c:pt>
                <c:pt idx="884">
                  <c:v>758.57142857142799</c:v>
                </c:pt>
                <c:pt idx="885">
                  <c:v>759.42857142857099</c:v>
                </c:pt>
                <c:pt idx="886">
                  <c:v>760.28571428571399</c:v>
                </c:pt>
                <c:pt idx="887">
                  <c:v>761.142857142857</c:v>
                </c:pt>
                <c:pt idx="888">
                  <c:v>762</c:v>
                </c:pt>
                <c:pt idx="889">
                  <c:v>762.85714285714198</c:v>
                </c:pt>
                <c:pt idx="890">
                  <c:v>763.71428571428498</c:v>
                </c:pt>
                <c:pt idx="891">
                  <c:v>764.57142857142799</c:v>
                </c:pt>
                <c:pt idx="892">
                  <c:v>765.42857142857099</c:v>
                </c:pt>
                <c:pt idx="893">
                  <c:v>766.28571428571399</c:v>
                </c:pt>
                <c:pt idx="894">
                  <c:v>767.142857142857</c:v>
                </c:pt>
                <c:pt idx="895">
                  <c:v>768</c:v>
                </c:pt>
                <c:pt idx="896">
                  <c:v>768.85714285714198</c:v>
                </c:pt>
                <c:pt idx="897">
                  <c:v>769.71428571428498</c:v>
                </c:pt>
                <c:pt idx="898">
                  <c:v>770.57142857142799</c:v>
                </c:pt>
                <c:pt idx="899">
                  <c:v>771.42857142857099</c:v>
                </c:pt>
                <c:pt idx="900">
                  <c:v>772.28571428571399</c:v>
                </c:pt>
                <c:pt idx="901">
                  <c:v>773.142857142857</c:v>
                </c:pt>
                <c:pt idx="902">
                  <c:v>774</c:v>
                </c:pt>
                <c:pt idx="903">
                  <c:v>774.85714285714198</c:v>
                </c:pt>
                <c:pt idx="904">
                  <c:v>775.71428571428498</c:v>
                </c:pt>
                <c:pt idx="905">
                  <c:v>776.57142857142799</c:v>
                </c:pt>
                <c:pt idx="906">
                  <c:v>777.42857142857099</c:v>
                </c:pt>
                <c:pt idx="907">
                  <c:v>778.28571428571399</c:v>
                </c:pt>
                <c:pt idx="908">
                  <c:v>779.142857142857</c:v>
                </c:pt>
                <c:pt idx="909">
                  <c:v>780</c:v>
                </c:pt>
                <c:pt idx="910">
                  <c:v>780.85714285714198</c:v>
                </c:pt>
                <c:pt idx="911">
                  <c:v>781.71428571428498</c:v>
                </c:pt>
                <c:pt idx="912">
                  <c:v>782.57142857142799</c:v>
                </c:pt>
                <c:pt idx="913">
                  <c:v>783.42857142857099</c:v>
                </c:pt>
                <c:pt idx="914">
                  <c:v>784.28571428571399</c:v>
                </c:pt>
                <c:pt idx="915">
                  <c:v>785.142857142857</c:v>
                </c:pt>
                <c:pt idx="916">
                  <c:v>786</c:v>
                </c:pt>
                <c:pt idx="917">
                  <c:v>786.85714285714198</c:v>
                </c:pt>
                <c:pt idx="918">
                  <c:v>787.71428571428498</c:v>
                </c:pt>
                <c:pt idx="919">
                  <c:v>788.57142857142799</c:v>
                </c:pt>
                <c:pt idx="920">
                  <c:v>789.42857142857099</c:v>
                </c:pt>
                <c:pt idx="921">
                  <c:v>790.28571428571399</c:v>
                </c:pt>
                <c:pt idx="922">
                  <c:v>791.142857142857</c:v>
                </c:pt>
                <c:pt idx="923">
                  <c:v>792</c:v>
                </c:pt>
                <c:pt idx="924">
                  <c:v>792.85714285714198</c:v>
                </c:pt>
                <c:pt idx="925">
                  <c:v>793.71428571428498</c:v>
                </c:pt>
                <c:pt idx="926">
                  <c:v>794.57142857142799</c:v>
                </c:pt>
                <c:pt idx="927">
                  <c:v>795.42857142857099</c:v>
                </c:pt>
                <c:pt idx="928">
                  <c:v>796.28571428571399</c:v>
                </c:pt>
                <c:pt idx="929">
                  <c:v>797.142857142857</c:v>
                </c:pt>
                <c:pt idx="930">
                  <c:v>798</c:v>
                </c:pt>
                <c:pt idx="931">
                  <c:v>798.85714285714198</c:v>
                </c:pt>
                <c:pt idx="932">
                  <c:v>799.71428571428498</c:v>
                </c:pt>
                <c:pt idx="933">
                  <c:v>800.57142857142799</c:v>
                </c:pt>
                <c:pt idx="934">
                  <c:v>801.42857142857099</c:v>
                </c:pt>
                <c:pt idx="935">
                  <c:v>802.28571428571399</c:v>
                </c:pt>
                <c:pt idx="936">
                  <c:v>803.142857142857</c:v>
                </c:pt>
                <c:pt idx="937">
                  <c:v>804</c:v>
                </c:pt>
                <c:pt idx="938">
                  <c:v>804.85714285714198</c:v>
                </c:pt>
                <c:pt idx="939">
                  <c:v>805.71428571428498</c:v>
                </c:pt>
                <c:pt idx="940">
                  <c:v>806.57142857142799</c:v>
                </c:pt>
                <c:pt idx="941">
                  <c:v>807.42857142857099</c:v>
                </c:pt>
                <c:pt idx="942">
                  <c:v>808.28571428571399</c:v>
                </c:pt>
                <c:pt idx="943">
                  <c:v>809.142857142857</c:v>
                </c:pt>
                <c:pt idx="944">
                  <c:v>810</c:v>
                </c:pt>
                <c:pt idx="945">
                  <c:v>810.85714285714198</c:v>
                </c:pt>
                <c:pt idx="946">
                  <c:v>811.71428571428498</c:v>
                </c:pt>
                <c:pt idx="947">
                  <c:v>812.57142857142799</c:v>
                </c:pt>
                <c:pt idx="948">
                  <c:v>813.42857142857099</c:v>
                </c:pt>
                <c:pt idx="949">
                  <c:v>814.28571428571399</c:v>
                </c:pt>
                <c:pt idx="950">
                  <c:v>815.142857142857</c:v>
                </c:pt>
                <c:pt idx="951">
                  <c:v>816</c:v>
                </c:pt>
                <c:pt idx="952">
                  <c:v>816.85714285714198</c:v>
                </c:pt>
                <c:pt idx="953">
                  <c:v>817.71428571428498</c:v>
                </c:pt>
                <c:pt idx="954">
                  <c:v>818.57142857142799</c:v>
                </c:pt>
                <c:pt idx="955">
                  <c:v>819.42857142857099</c:v>
                </c:pt>
                <c:pt idx="956">
                  <c:v>820.28571428571399</c:v>
                </c:pt>
                <c:pt idx="957">
                  <c:v>821.142857142857</c:v>
                </c:pt>
                <c:pt idx="958">
                  <c:v>822</c:v>
                </c:pt>
                <c:pt idx="959">
                  <c:v>822.85714285714198</c:v>
                </c:pt>
                <c:pt idx="960">
                  <c:v>823.71428571428498</c:v>
                </c:pt>
                <c:pt idx="961">
                  <c:v>824.57142857142799</c:v>
                </c:pt>
                <c:pt idx="962">
                  <c:v>825.42857142857099</c:v>
                </c:pt>
                <c:pt idx="963">
                  <c:v>826.28571428571399</c:v>
                </c:pt>
                <c:pt idx="964">
                  <c:v>827.142857142857</c:v>
                </c:pt>
                <c:pt idx="965">
                  <c:v>828</c:v>
                </c:pt>
                <c:pt idx="966">
                  <c:v>828.85714285714198</c:v>
                </c:pt>
                <c:pt idx="967">
                  <c:v>829.71428571428498</c:v>
                </c:pt>
                <c:pt idx="968">
                  <c:v>830.57142857142799</c:v>
                </c:pt>
                <c:pt idx="969">
                  <c:v>831.42857142857099</c:v>
                </c:pt>
                <c:pt idx="970">
                  <c:v>832.28571428571399</c:v>
                </c:pt>
                <c:pt idx="971">
                  <c:v>833.142857142857</c:v>
                </c:pt>
                <c:pt idx="972">
                  <c:v>834</c:v>
                </c:pt>
                <c:pt idx="973">
                  <c:v>834.85714285714198</c:v>
                </c:pt>
                <c:pt idx="974">
                  <c:v>835.71428571428498</c:v>
                </c:pt>
                <c:pt idx="975">
                  <c:v>836.57142857142799</c:v>
                </c:pt>
                <c:pt idx="976">
                  <c:v>837.42857142857099</c:v>
                </c:pt>
                <c:pt idx="977">
                  <c:v>838.28571428571399</c:v>
                </c:pt>
                <c:pt idx="978">
                  <c:v>839.142857142857</c:v>
                </c:pt>
                <c:pt idx="979">
                  <c:v>840</c:v>
                </c:pt>
                <c:pt idx="980">
                  <c:v>840.85714285714198</c:v>
                </c:pt>
                <c:pt idx="981">
                  <c:v>841.71428571428498</c:v>
                </c:pt>
                <c:pt idx="982">
                  <c:v>842.57142857142799</c:v>
                </c:pt>
                <c:pt idx="983">
                  <c:v>843.42857142857099</c:v>
                </c:pt>
                <c:pt idx="984">
                  <c:v>844.28571428571399</c:v>
                </c:pt>
                <c:pt idx="985">
                  <c:v>845.142857142857</c:v>
                </c:pt>
                <c:pt idx="986">
                  <c:v>846</c:v>
                </c:pt>
                <c:pt idx="987">
                  <c:v>846.85714285714198</c:v>
                </c:pt>
                <c:pt idx="988">
                  <c:v>847.71428571428498</c:v>
                </c:pt>
                <c:pt idx="989">
                  <c:v>848.57142857142799</c:v>
                </c:pt>
                <c:pt idx="990">
                  <c:v>849.42857142857099</c:v>
                </c:pt>
                <c:pt idx="991">
                  <c:v>850.28571428571399</c:v>
                </c:pt>
                <c:pt idx="992">
                  <c:v>851.142857142857</c:v>
                </c:pt>
                <c:pt idx="993">
                  <c:v>852</c:v>
                </c:pt>
                <c:pt idx="994">
                  <c:v>852.85714285714198</c:v>
                </c:pt>
                <c:pt idx="995">
                  <c:v>853.71428571428498</c:v>
                </c:pt>
                <c:pt idx="996">
                  <c:v>854.57142857142799</c:v>
                </c:pt>
                <c:pt idx="997">
                  <c:v>855.42857142857099</c:v>
                </c:pt>
                <c:pt idx="998">
                  <c:v>856.28571428571399</c:v>
                </c:pt>
                <c:pt idx="999">
                  <c:v>857.142857142857</c:v>
                </c:pt>
                <c:pt idx="1000">
                  <c:v>858</c:v>
                </c:pt>
                <c:pt idx="1001">
                  <c:v>858.85714285714198</c:v>
                </c:pt>
                <c:pt idx="1002">
                  <c:v>859.71428571428498</c:v>
                </c:pt>
                <c:pt idx="1003">
                  <c:v>860.57142857142799</c:v>
                </c:pt>
                <c:pt idx="1004">
                  <c:v>861.42857142857099</c:v>
                </c:pt>
                <c:pt idx="1005">
                  <c:v>862.28571428571399</c:v>
                </c:pt>
                <c:pt idx="1006">
                  <c:v>863.142857142857</c:v>
                </c:pt>
                <c:pt idx="1007">
                  <c:v>864</c:v>
                </c:pt>
                <c:pt idx="1008">
                  <c:v>864.85714285714198</c:v>
                </c:pt>
                <c:pt idx="1009">
                  <c:v>865.71428571428498</c:v>
                </c:pt>
                <c:pt idx="1010">
                  <c:v>866.57142857142799</c:v>
                </c:pt>
                <c:pt idx="1011">
                  <c:v>867.42857142857099</c:v>
                </c:pt>
                <c:pt idx="1012">
                  <c:v>868.28571428571399</c:v>
                </c:pt>
                <c:pt idx="1013">
                  <c:v>869.142857142857</c:v>
                </c:pt>
                <c:pt idx="1014">
                  <c:v>870</c:v>
                </c:pt>
                <c:pt idx="1015">
                  <c:v>870.85714285714198</c:v>
                </c:pt>
                <c:pt idx="1016">
                  <c:v>871.71428571428498</c:v>
                </c:pt>
                <c:pt idx="1017">
                  <c:v>872.57142857142799</c:v>
                </c:pt>
                <c:pt idx="1018">
                  <c:v>873.42857142857099</c:v>
                </c:pt>
                <c:pt idx="1019">
                  <c:v>874.28571428571399</c:v>
                </c:pt>
                <c:pt idx="1020">
                  <c:v>875.142857142857</c:v>
                </c:pt>
                <c:pt idx="1021">
                  <c:v>876</c:v>
                </c:pt>
                <c:pt idx="1022">
                  <c:v>876.85714285714198</c:v>
                </c:pt>
                <c:pt idx="1023">
                  <c:v>877.71428571428498</c:v>
                </c:pt>
                <c:pt idx="1024">
                  <c:v>878.57142857142799</c:v>
                </c:pt>
                <c:pt idx="1025">
                  <c:v>879.42857142857099</c:v>
                </c:pt>
                <c:pt idx="1026">
                  <c:v>880.28571428571399</c:v>
                </c:pt>
                <c:pt idx="1027">
                  <c:v>881.142857142857</c:v>
                </c:pt>
                <c:pt idx="1028">
                  <c:v>882</c:v>
                </c:pt>
                <c:pt idx="1029">
                  <c:v>882.85714285714198</c:v>
                </c:pt>
                <c:pt idx="1030">
                  <c:v>883.71428571428498</c:v>
                </c:pt>
                <c:pt idx="1031">
                  <c:v>884.57142857142799</c:v>
                </c:pt>
                <c:pt idx="1032">
                  <c:v>885.42857142857099</c:v>
                </c:pt>
                <c:pt idx="1033">
                  <c:v>886.28571428571399</c:v>
                </c:pt>
                <c:pt idx="1034">
                  <c:v>887.142857142857</c:v>
                </c:pt>
                <c:pt idx="1035">
                  <c:v>888</c:v>
                </c:pt>
                <c:pt idx="1036">
                  <c:v>888.85714285714198</c:v>
                </c:pt>
                <c:pt idx="1037">
                  <c:v>889.71428571428498</c:v>
                </c:pt>
                <c:pt idx="1038">
                  <c:v>890.57142857142799</c:v>
                </c:pt>
                <c:pt idx="1039">
                  <c:v>891.42857142857099</c:v>
                </c:pt>
                <c:pt idx="1040">
                  <c:v>892.28571428571399</c:v>
                </c:pt>
                <c:pt idx="1041">
                  <c:v>893.142857142857</c:v>
                </c:pt>
                <c:pt idx="1042">
                  <c:v>894</c:v>
                </c:pt>
                <c:pt idx="1043">
                  <c:v>894.85714285714198</c:v>
                </c:pt>
                <c:pt idx="1044">
                  <c:v>895.71428571428498</c:v>
                </c:pt>
                <c:pt idx="1045">
                  <c:v>896.57142857142799</c:v>
                </c:pt>
                <c:pt idx="1046">
                  <c:v>897.42857142857099</c:v>
                </c:pt>
                <c:pt idx="1047">
                  <c:v>898.28571428571399</c:v>
                </c:pt>
                <c:pt idx="1048">
                  <c:v>899.142857142857</c:v>
                </c:pt>
                <c:pt idx="1049">
                  <c:v>900</c:v>
                </c:pt>
                <c:pt idx="1050">
                  <c:v>900.85714285714198</c:v>
                </c:pt>
                <c:pt idx="1051">
                  <c:v>901.71428571428498</c:v>
                </c:pt>
                <c:pt idx="1052">
                  <c:v>902.57142857142799</c:v>
                </c:pt>
                <c:pt idx="1053">
                  <c:v>903.42857142857099</c:v>
                </c:pt>
                <c:pt idx="1054">
                  <c:v>904.28571428571399</c:v>
                </c:pt>
                <c:pt idx="1055">
                  <c:v>905.142857142857</c:v>
                </c:pt>
                <c:pt idx="1056">
                  <c:v>906</c:v>
                </c:pt>
                <c:pt idx="1057">
                  <c:v>906.85714285714198</c:v>
                </c:pt>
                <c:pt idx="1058">
                  <c:v>907.71428571428498</c:v>
                </c:pt>
                <c:pt idx="1059">
                  <c:v>908.57142857142799</c:v>
                </c:pt>
                <c:pt idx="1060">
                  <c:v>909.42857142857099</c:v>
                </c:pt>
                <c:pt idx="1061">
                  <c:v>910.28571428571399</c:v>
                </c:pt>
                <c:pt idx="1062">
                  <c:v>911.142857142857</c:v>
                </c:pt>
                <c:pt idx="1063">
                  <c:v>912</c:v>
                </c:pt>
                <c:pt idx="1064">
                  <c:v>912.85714285714198</c:v>
                </c:pt>
                <c:pt idx="1065">
                  <c:v>913.71428571428498</c:v>
                </c:pt>
                <c:pt idx="1066">
                  <c:v>914.57142857142799</c:v>
                </c:pt>
                <c:pt idx="1067">
                  <c:v>915.42857142857099</c:v>
                </c:pt>
                <c:pt idx="1068">
                  <c:v>916.28571428571399</c:v>
                </c:pt>
                <c:pt idx="1069">
                  <c:v>917.142857142857</c:v>
                </c:pt>
                <c:pt idx="1070">
                  <c:v>918</c:v>
                </c:pt>
                <c:pt idx="1071">
                  <c:v>918.85714285714198</c:v>
                </c:pt>
                <c:pt idx="1072">
                  <c:v>919.71428571428498</c:v>
                </c:pt>
                <c:pt idx="1073">
                  <c:v>920.57142857142799</c:v>
                </c:pt>
                <c:pt idx="1074">
                  <c:v>921.42857142857099</c:v>
                </c:pt>
                <c:pt idx="1075">
                  <c:v>922.28571428571399</c:v>
                </c:pt>
                <c:pt idx="1076">
                  <c:v>923.142857142857</c:v>
                </c:pt>
                <c:pt idx="1077">
                  <c:v>924</c:v>
                </c:pt>
                <c:pt idx="1078">
                  <c:v>924.85714285714198</c:v>
                </c:pt>
                <c:pt idx="1079">
                  <c:v>925.71428571428498</c:v>
                </c:pt>
                <c:pt idx="1080">
                  <c:v>926.57142857142799</c:v>
                </c:pt>
                <c:pt idx="1081">
                  <c:v>927.42857142857099</c:v>
                </c:pt>
                <c:pt idx="1082">
                  <c:v>928.28571428571399</c:v>
                </c:pt>
                <c:pt idx="1083">
                  <c:v>929.142857142857</c:v>
                </c:pt>
                <c:pt idx="1084">
                  <c:v>930</c:v>
                </c:pt>
                <c:pt idx="1085">
                  <c:v>930.85714285714198</c:v>
                </c:pt>
                <c:pt idx="1086">
                  <c:v>931.71428571428498</c:v>
                </c:pt>
                <c:pt idx="1087">
                  <c:v>932.57142857142799</c:v>
                </c:pt>
                <c:pt idx="1088">
                  <c:v>933.42857142857099</c:v>
                </c:pt>
                <c:pt idx="1089">
                  <c:v>934.28571428571399</c:v>
                </c:pt>
                <c:pt idx="1090">
                  <c:v>935.142857142857</c:v>
                </c:pt>
                <c:pt idx="1091">
                  <c:v>936</c:v>
                </c:pt>
                <c:pt idx="1092">
                  <c:v>936.85714285714198</c:v>
                </c:pt>
                <c:pt idx="1093">
                  <c:v>937.71428571428498</c:v>
                </c:pt>
                <c:pt idx="1094">
                  <c:v>938.57142857142799</c:v>
                </c:pt>
                <c:pt idx="1095">
                  <c:v>939.42857142857099</c:v>
                </c:pt>
                <c:pt idx="1096">
                  <c:v>940.28571428571399</c:v>
                </c:pt>
                <c:pt idx="1097">
                  <c:v>941.142857142857</c:v>
                </c:pt>
                <c:pt idx="1098">
                  <c:v>942</c:v>
                </c:pt>
                <c:pt idx="1099">
                  <c:v>942.85714285714198</c:v>
                </c:pt>
                <c:pt idx="1100">
                  <c:v>943.71428571428498</c:v>
                </c:pt>
                <c:pt idx="1101">
                  <c:v>944.57142857142799</c:v>
                </c:pt>
                <c:pt idx="1102">
                  <c:v>945.42857142857099</c:v>
                </c:pt>
                <c:pt idx="1103">
                  <c:v>946.28571428571399</c:v>
                </c:pt>
                <c:pt idx="1104">
                  <c:v>947.142857142857</c:v>
                </c:pt>
                <c:pt idx="1105">
                  <c:v>948</c:v>
                </c:pt>
                <c:pt idx="1106">
                  <c:v>948.85714285714198</c:v>
                </c:pt>
                <c:pt idx="1107">
                  <c:v>949.71428571428498</c:v>
                </c:pt>
                <c:pt idx="1108">
                  <c:v>950.57142857142799</c:v>
                </c:pt>
                <c:pt idx="1109">
                  <c:v>951.42857142857099</c:v>
                </c:pt>
                <c:pt idx="1110">
                  <c:v>952.28571428571399</c:v>
                </c:pt>
                <c:pt idx="1111">
                  <c:v>953.142857142857</c:v>
                </c:pt>
                <c:pt idx="1112">
                  <c:v>954</c:v>
                </c:pt>
                <c:pt idx="1113">
                  <c:v>954.85714285714198</c:v>
                </c:pt>
                <c:pt idx="1114">
                  <c:v>955.71428571428498</c:v>
                </c:pt>
                <c:pt idx="1115">
                  <c:v>956.57142857142799</c:v>
                </c:pt>
                <c:pt idx="1116">
                  <c:v>957.42857142857099</c:v>
                </c:pt>
                <c:pt idx="1117">
                  <c:v>958.28571428571399</c:v>
                </c:pt>
                <c:pt idx="1118">
                  <c:v>959.142857142857</c:v>
                </c:pt>
                <c:pt idx="1119">
                  <c:v>960</c:v>
                </c:pt>
                <c:pt idx="1120">
                  <c:v>960.85714285714198</c:v>
                </c:pt>
                <c:pt idx="1121">
                  <c:v>961.71428571428498</c:v>
                </c:pt>
                <c:pt idx="1122">
                  <c:v>962.57142857142799</c:v>
                </c:pt>
                <c:pt idx="1123">
                  <c:v>963.42857142857099</c:v>
                </c:pt>
                <c:pt idx="1124">
                  <c:v>964.28571428571399</c:v>
                </c:pt>
                <c:pt idx="1125">
                  <c:v>965.142857142857</c:v>
                </c:pt>
                <c:pt idx="1126">
                  <c:v>966</c:v>
                </c:pt>
                <c:pt idx="1127">
                  <c:v>966.85714285714198</c:v>
                </c:pt>
                <c:pt idx="1128">
                  <c:v>967.71428571428498</c:v>
                </c:pt>
                <c:pt idx="1129">
                  <c:v>968.57142857142799</c:v>
                </c:pt>
                <c:pt idx="1130">
                  <c:v>969.42857142857099</c:v>
                </c:pt>
                <c:pt idx="1131">
                  <c:v>970.28571428571399</c:v>
                </c:pt>
                <c:pt idx="1132">
                  <c:v>971.142857142857</c:v>
                </c:pt>
                <c:pt idx="1133">
                  <c:v>972</c:v>
                </c:pt>
                <c:pt idx="1134">
                  <c:v>972.85714285714198</c:v>
                </c:pt>
                <c:pt idx="1135">
                  <c:v>973.71428571428498</c:v>
                </c:pt>
                <c:pt idx="1136">
                  <c:v>974.57142857142799</c:v>
                </c:pt>
                <c:pt idx="1137">
                  <c:v>975.42857142857099</c:v>
                </c:pt>
                <c:pt idx="1138">
                  <c:v>976.28571428571399</c:v>
                </c:pt>
                <c:pt idx="1139">
                  <c:v>977.142857142857</c:v>
                </c:pt>
                <c:pt idx="1140">
                  <c:v>978</c:v>
                </c:pt>
                <c:pt idx="1141">
                  <c:v>978.85714285714198</c:v>
                </c:pt>
                <c:pt idx="1142">
                  <c:v>979.71428571428498</c:v>
                </c:pt>
                <c:pt idx="1143">
                  <c:v>980.57142857142799</c:v>
                </c:pt>
                <c:pt idx="1144">
                  <c:v>981.42857142857099</c:v>
                </c:pt>
                <c:pt idx="1145">
                  <c:v>982.28571428571399</c:v>
                </c:pt>
                <c:pt idx="1146">
                  <c:v>983.142857142857</c:v>
                </c:pt>
                <c:pt idx="1147">
                  <c:v>984</c:v>
                </c:pt>
                <c:pt idx="1148">
                  <c:v>984.85714285714198</c:v>
                </c:pt>
                <c:pt idx="1149">
                  <c:v>985.71428571428498</c:v>
                </c:pt>
                <c:pt idx="1150">
                  <c:v>986.57142857142799</c:v>
                </c:pt>
                <c:pt idx="1151">
                  <c:v>987.42857142857099</c:v>
                </c:pt>
                <c:pt idx="1152">
                  <c:v>988.28571428571399</c:v>
                </c:pt>
                <c:pt idx="1153">
                  <c:v>989.142857142857</c:v>
                </c:pt>
                <c:pt idx="1154">
                  <c:v>990</c:v>
                </c:pt>
                <c:pt idx="1155">
                  <c:v>990.85714285714198</c:v>
                </c:pt>
                <c:pt idx="1156">
                  <c:v>991.71428571428498</c:v>
                </c:pt>
                <c:pt idx="1157">
                  <c:v>992.57142857142799</c:v>
                </c:pt>
                <c:pt idx="1158">
                  <c:v>993.42857142857099</c:v>
                </c:pt>
                <c:pt idx="1159">
                  <c:v>994.28571428571399</c:v>
                </c:pt>
                <c:pt idx="1160">
                  <c:v>995.142857142857</c:v>
                </c:pt>
                <c:pt idx="1161">
                  <c:v>996</c:v>
                </c:pt>
                <c:pt idx="1162">
                  <c:v>996.85714285714198</c:v>
                </c:pt>
                <c:pt idx="1163">
                  <c:v>997.71428571428498</c:v>
                </c:pt>
                <c:pt idx="1164">
                  <c:v>998.57142857142799</c:v>
                </c:pt>
                <c:pt idx="1165">
                  <c:v>999.42857142857099</c:v>
                </c:pt>
                <c:pt idx="1166">
                  <c:v>1000.28571428571</c:v>
                </c:pt>
                <c:pt idx="1167">
                  <c:v>1001.1428571428499</c:v>
                </c:pt>
                <c:pt idx="1168">
                  <c:v>1002</c:v>
                </c:pt>
                <c:pt idx="1169">
                  <c:v>1002.85714285714</c:v>
                </c:pt>
                <c:pt idx="1170">
                  <c:v>1003.71428571428</c:v>
                </c:pt>
                <c:pt idx="1171">
                  <c:v>1004.57142857142</c:v>
                </c:pt>
                <c:pt idx="1172">
                  <c:v>1005.42857142856</c:v>
                </c:pt>
                <c:pt idx="1173">
                  <c:v>1006.2857142857</c:v>
                </c:pt>
                <c:pt idx="1174">
                  <c:v>1007.1428571428399</c:v>
                </c:pt>
                <c:pt idx="1175">
                  <c:v>1007.99999999998</c:v>
                </c:pt>
                <c:pt idx="1176">
                  <c:v>1008.85714285712</c:v>
                </c:pt>
                <c:pt idx="1177">
                  <c:v>1009.71428571426</c:v>
                </c:pt>
                <c:pt idx="1178">
                  <c:v>1010.5714285714</c:v>
                </c:pt>
                <c:pt idx="1179">
                  <c:v>1011.42857142854</c:v>
                </c:pt>
                <c:pt idx="1180">
                  <c:v>1012.28571428568</c:v>
                </c:pt>
                <c:pt idx="1181">
                  <c:v>1013.14285714282</c:v>
                </c:pt>
                <c:pt idx="1182">
                  <c:v>1013.99999999996</c:v>
                </c:pt>
                <c:pt idx="1183">
                  <c:v>1014.8571428571</c:v>
                </c:pt>
                <c:pt idx="1184">
                  <c:v>1015.71428571424</c:v>
                </c:pt>
                <c:pt idx="1185">
                  <c:v>1016.57142857138</c:v>
                </c:pt>
                <c:pt idx="1186">
                  <c:v>1017.4285714285199</c:v>
                </c:pt>
                <c:pt idx="1187">
                  <c:v>1018.28571428566</c:v>
                </c:pt>
                <c:pt idx="1188">
                  <c:v>1019.1428571428</c:v>
                </c:pt>
                <c:pt idx="1189">
                  <c:v>1019.99999999994</c:v>
                </c:pt>
                <c:pt idx="1190">
                  <c:v>1020.85714285708</c:v>
                </c:pt>
                <c:pt idx="1191">
                  <c:v>1021.71428571422</c:v>
                </c:pt>
                <c:pt idx="1192">
                  <c:v>1022.57142857136</c:v>
                </c:pt>
                <c:pt idx="1193">
                  <c:v>1023.4285714285</c:v>
                </c:pt>
                <c:pt idx="1194">
                  <c:v>1024.2857142856401</c:v>
                </c:pt>
                <c:pt idx="1195">
                  <c:v>1025.14285714278</c:v>
                </c:pt>
                <c:pt idx="1196">
                  <c:v>1025.99999999992</c:v>
                </c:pt>
                <c:pt idx="1197">
                  <c:v>1026.8571428570599</c:v>
                </c:pt>
                <c:pt idx="1198">
                  <c:v>1027.7142857142001</c:v>
                </c:pt>
                <c:pt idx="1199">
                  <c:v>1028.57142857134</c:v>
                </c:pt>
                <c:pt idx="1200">
                  <c:v>1029.4285714284799</c:v>
                </c:pt>
                <c:pt idx="1201">
                  <c:v>1030.2857142856201</c:v>
                </c:pt>
                <c:pt idx="1202">
                  <c:v>1031.14285714276</c:v>
                </c:pt>
                <c:pt idx="1203">
                  <c:v>1031.9999999999</c:v>
                </c:pt>
                <c:pt idx="1204">
                  <c:v>1032.8571428570399</c:v>
                </c:pt>
                <c:pt idx="1205">
                  <c:v>1033.7142857141801</c:v>
                </c:pt>
                <c:pt idx="1206">
                  <c:v>1034.57142857132</c:v>
                </c:pt>
                <c:pt idx="1207">
                  <c:v>1035.4285714284599</c:v>
                </c:pt>
                <c:pt idx="1208">
                  <c:v>1036.2857142856001</c:v>
                </c:pt>
                <c:pt idx="1209">
                  <c:v>1037.14285714274</c:v>
                </c:pt>
                <c:pt idx="1210">
                  <c:v>1037.9999999998799</c:v>
                </c:pt>
                <c:pt idx="1211">
                  <c:v>1038.8571428570201</c:v>
                </c:pt>
                <c:pt idx="1212">
                  <c:v>1039.71428571416</c:v>
                </c:pt>
                <c:pt idx="1213">
                  <c:v>1040.5714285713</c:v>
                </c:pt>
                <c:pt idx="1214">
                  <c:v>1041.4285714284399</c:v>
                </c:pt>
                <c:pt idx="1215">
                  <c:v>1042.2857142855801</c:v>
                </c:pt>
                <c:pt idx="1216">
                  <c:v>1043.14285714272</c:v>
                </c:pt>
                <c:pt idx="1217">
                  <c:v>1043.9999999998599</c:v>
                </c:pt>
                <c:pt idx="1218">
                  <c:v>1044.8571428570001</c:v>
                </c:pt>
                <c:pt idx="1219">
                  <c:v>1045.71428571414</c:v>
                </c:pt>
                <c:pt idx="1220">
                  <c:v>1046.57142857128</c:v>
                </c:pt>
                <c:pt idx="1221">
                  <c:v>1047.4285714284199</c:v>
                </c:pt>
                <c:pt idx="1222">
                  <c:v>1048.2857142855601</c:v>
                </c:pt>
                <c:pt idx="1223">
                  <c:v>1049.1428571427</c:v>
                </c:pt>
                <c:pt idx="1224">
                  <c:v>1049.9999999998399</c:v>
                </c:pt>
                <c:pt idx="1225">
                  <c:v>1050.8571428569801</c:v>
                </c:pt>
                <c:pt idx="1226">
                  <c:v>1051.71428571412</c:v>
                </c:pt>
                <c:pt idx="1227">
                  <c:v>1052.57142857126</c:v>
                </c:pt>
                <c:pt idx="1228">
                  <c:v>1053.4285714283999</c:v>
                </c:pt>
                <c:pt idx="1229">
                  <c:v>1054.2857142855401</c:v>
                </c:pt>
                <c:pt idx="1230">
                  <c:v>1055.14285714268</c:v>
                </c:pt>
                <c:pt idx="1231">
                  <c:v>1055.9999999998199</c:v>
                </c:pt>
                <c:pt idx="1232">
                  <c:v>1056.8571428569601</c:v>
                </c:pt>
                <c:pt idx="1233">
                  <c:v>1057.7142857141</c:v>
                </c:pt>
                <c:pt idx="1234">
                  <c:v>1058.5714285712399</c:v>
                </c:pt>
                <c:pt idx="1235">
                  <c:v>1059.4285714283801</c:v>
                </c:pt>
                <c:pt idx="1236">
                  <c:v>1060.28571428552</c:v>
                </c:pt>
                <c:pt idx="1237">
                  <c:v>1061.14285714266</c:v>
                </c:pt>
                <c:pt idx="1238">
                  <c:v>1061.9999999997999</c:v>
                </c:pt>
                <c:pt idx="1239">
                  <c:v>1062.8571428569401</c:v>
                </c:pt>
                <c:pt idx="1240">
                  <c:v>1063.71428571408</c:v>
                </c:pt>
                <c:pt idx="1241">
                  <c:v>1064.5714285712199</c:v>
                </c:pt>
                <c:pt idx="1242">
                  <c:v>1065.4285714283601</c:v>
                </c:pt>
                <c:pt idx="1243">
                  <c:v>1066.2857142855</c:v>
                </c:pt>
                <c:pt idx="1244">
                  <c:v>1067.14285714264</c:v>
                </c:pt>
                <c:pt idx="1245">
                  <c:v>1067.9999999997799</c:v>
                </c:pt>
                <c:pt idx="1246">
                  <c:v>1068.8571428569201</c:v>
                </c:pt>
                <c:pt idx="1247">
                  <c:v>1069.71428571406</c:v>
                </c:pt>
                <c:pt idx="1248">
                  <c:v>1070.5714285711999</c:v>
                </c:pt>
                <c:pt idx="1249">
                  <c:v>1071.4285714283401</c:v>
                </c:pt>
                <c:pt idx="1250">
                  <c:v>1072.28571428548</c:v>
                </c:pt>
                <c:pt idx="1251">
                  <c:v>1073.14285714262</c:v>
                </c:pt>
                <c:pt idx="1252">
                  <c:v>1073.9999999997599</c:v>
                </c:pt>
                <c:pt idx="1253">
                  <c:v>1074.8571428569001</c:v>
                </c:pt>
                <c:pt idx="1254">
                  <c:v>1075.71428571404</c:v>
                </c:pt>
                <c:pt idx="1255">
                  <c:v>1076.5714285711799</c:v>
                </c:pt>
                <c:pt idx="1256">
                  <c:v>1077.4285714283201</c:v>
                </c:pt>
                <c:pt idx="1257">
                  <c:v>1078.28571428546</c:v>
                </c:pt>
                <c:pt idx="1258">
                  <c:v>1079.1428571426</c:v>
                </c:pt>
                <c:pt idx="1259">
                  <c:v>1079.9999999997401</c:v>
                </c:pt>
                <c:pt idx="1260">
                  <c:v>1080.85714285688</c:v>
                </c:pt>
                <c:pt idx="1261">
                  <c:v>1081.71428571402</c:v>
                </c:pt>
                <c:pt idx="1262">
                  <c:v>1082.5714285711599</c:v>
                </c:pt>
                <c:pt idx="1263">
                  <c:v>1083.4285714283001</c:v>
                </c:pt>
                <c:pt idx="1264">
                  <c:v>1084.28571428544</c:v>
                </c:pt>
                <c:pt idx="1265">
                  <c:v>1085.1428571425799</c:v>
                </c:pt>
                <c:pt idx="1266">
                  <c:v>1085.9999999997201</c:v>
                </c:pt>
                <c:pt idx="1267">
                  <c:v>1086.85714285686</c:v>
                </c:pt>
                <c:pt idx="1268">
                  <c:v>1087.714285714</c:v>
                </c:pt>
                <c:pt idx="1269">
                  <c:v>1088.5714285711399</c:v>
                </c:pt>
                <c:pt idx="1270">
                  <c:v>1089.4285714282801</c:v>
                </c:pt>
                <c:pt idx="1271">
                  <c:v>1090.28571428543</c:v>
                </c:pt>
                <c:pt idx="1272">
                  <c:v>1091.1428571425599</c:v>
                </c:pt>
                <c:pt idx="1273">
                  <c:v>1091.9999999997101</c:v>
                </c:pt>
                <c:pt idx="1274">
                  <c:v>1092.85714285685</c:v>
                </c:pt>
                <c:pt idx="1275">
                  <c:v>1093.71428571399</c:v>
                </c:pt>
                <c:pt idx="1276">
                  <c:v>1094.5714285711299</c:v>
                </c:pt>
                <c:pt idx="1277">
                  <c:v>1095.4285714282701</c:v>
                </c:pt>
                <c:pt idx="1278">
                  <c:v>1096.28571428541</c:v>
                </c:pt>
                <c:pt idx="1279">
                  <c:v>1097.1428571425499</c:v>
                </c:pt>
                <c:pt idx="1280">
                  <c:v>1097.9999999996901</c:v>
                </c:pt>
                <c:pt idx="1281">
                  <c:v>1098.85714285683</c:v>
                </c:pt>
                <c:pt idx="1282">
                  <c:v>1099.71428571397</c:v>
                </c:pt>
                <c:pt idx="1283">
                  <c:v>1100.5714285711099</c:v>
                </c:pt>
                <c:pt idx="1284">
                  <c:v>1101.4285714282501</c:v>
                </c:pt>
                <c:pt idx="1285">
                  <c:v>1102.28571428539</c:v>
                </c:pt>
                <c:pt idx="1286">
                  <c:v>1103.1428571425299</c:v>
                </c:pt>
                <c:pt idx="1287">
                  <c:v>1103.9999999996701</c:v>
                </c:pt>
                <c:pt idx="1288">
                  <c:v>1104.85714285681</c:v>
                </c:pt>
                <c:pt idx="1289">
                  <c:v>1105.7142857139499</c:v>
                </c:pt>
                <c:pt idx="1290">
                  <c:v>1106.5714285710901</c:v>
                </c:pt>
                <c:pt idx="1291">
                  <c:v>1107.42857142823</c:v>
                </c:pt>
                <c:pt idx="1292">
                  <c:v>1108.28571428537</c:v>
                </c:pt>
                <c:pt idx="1293">
                  <c:v>1109.1428571425099</c:v>
                </c:pt>
                <c:pt idx="1294">
                  <c:v>1109.9999999996501</c:v>
                </c:pt>
                <c:pt idx="1295">
                  <c:v>1110.85714285679</c:v>
                </c:pt>
                <c:pt idx="1296">
                  <c:v>1111.7142857139299</c:v>
                </c:pt>
                <c:pt idx="1297">
                  <c:v>1112.5714285710701</c:v>
                </c:pt>
                <c:pt idx="1298">
                  <c:v>1113.42857142821</c:v>
                </c:pt>
                <c:pt idx="1299">
                  <c:v>1114.28571428535</c:v>
                </c:pt>
                <c:pt idx="1300">
                  <c:v>1115.1428571424899</c:v>
                </c:pt>
                <c:pt idx="1301">
                  <c:v>1115.9999999996301</c:v>
                </c:pt>
                <c:pt idx="1302">
                  <c:v>1116.85714285677</c:v>
                </c:pt>
                <c:pt idx="1303">
                  <c:v>1117.7142857139099</c:v>
                </c:pt>
                <c:pt idx="1304">
                  <c:v>1118.5714285710501</c:v>
                </c:pt>
                <c:pt idx="1305">
                  <c:v>1119.42857142819</c:v>
                </c:pt>
                <c:pt idx="1306">
                  <c:v>1120.28571428533</c:v>
                </c:pt>
                <c:pt idx="1307">
                  <c:v>1121.1428571424699</c:v>
                </c:pt>
                <c:pt idx="1308">
                  <c:v>1121.9999999996101</c:v>
                </c:pt>
                <c:pt idx="1309">
                  <c:v>1122.85714285675</c:v>
                </c:pt>
                <c:pt idx="1310">
                  <c:v>1123.7142857138899</c:v>
                </c:pt>
                <c:pt idx="1311">
                  <c:v>1124.5714285710301</c:v>
                </c:pt>
                <c:pt idx="1312">
                  <c:v>1125.42857142817</c:v>
                </c:pt>
                <c:pt idx="1313">
                  <c:v>1126.28571428531</c:v>
                </c:pt>
                <c:pt idx="1314">
                  <c:v>1127.1428571424501</c:v>
                </c:pt>
                <c:pt idx="1315">
                  <c:v>1127.99999999959</c:v>
                </c:pt>
                <c:pt idx="1316">
                  <c:v>1128.85714285673</c:v>
                </c:pt>
                <c:pt idx="1317">
                  <c:v>1129.7142857138699</c:v>
                </c:pt>
                <c:pt idx="1318">
                  <c:v>1130.5714285710101</c:v>
                </c:pt>
                <c:pt idx="1319">
                  <c:v>1131.42857142815</c:v>
                </c:pt>
                <c:pt idx="1320">
                  <c:v>1132.2857142852899</c:v>
                </c:pt>
                <c:pt idx="1321">
                  <c:v>1133.1428571424301</c:v>
                </c:pt>
                <c:pt idx="1322">
                  <c:v>1133.99999999957</c:v>
                </c:pt>
                <c:pt idx="1323">
                  <c:v>1134.85714285671</c:v>
                </c:pt>
                <c:pt idx="1324">
                  <c:v>1135.7142857138499</c:v>
                </c:pt>
                <c:pt idx="1325">
                  <c:v>1136.5714285709901</c:v>
                </c:pt>
                <c:pt idx="1326">
                  <c:v>1137.42857142813</c:v>
                </c:pt>
                <c:pt idx="1327">
                  <c:v>1138.2857142852699</c:v>
                </c:pt>
                <c:pt idx="1328">
                  <c:v>1139.1428571424101</c:v>
                </c:pt>
                <c:pt idx="1329">
                  <c:v>1139.99999999955</c:v>
                </c:pt>
                <c:pt idx="1330">
                  <c:v>1140.85714285669</c:v>
                </c:pt>
                <c:pt idx="1331">
                  <c:v>1141.7142857138299</c:v>
                </c:pt>
                <c:pt idx="1332">
                  <c:v>1142.5714285709701</c:v>
                </c:pt>
                <c:pt idx="1333">
                  <c:v>1143.42857142811</c:v>
                </c:pt>
                <c:pt idx="1334">
                  <c:v>1144.2857142852499</c:v>
                </c:pt>
                <c:pt idx="1335">
                  <c:v>1145.1428571423901</c:v>
                </c:pt>
                <c:pt idx="1336">
                  <c:v>1145.99999999953</c:v>
                </c:pt>
                <c:pt idx="1337">
                  <c:v>1146.85714285667</c:v>
                </c:pt>
                <c:pt idx="1338">
                  <c:v>1147.7142857138101</c:v>
                </c:pt>
                <c:pt idx="1339">
                  <c:v>1148.57142857095</c:v>
                </c:pt>
                <c:pt idx="1340">
                  <c:v>1149.42857142809</c:v>
                </c:pt>
                <c:pt idx="1341">
                  <c:v>1150.2857142852299</c:v>
                </c:pt>
                <c:pt idx="1342">
                  <c:v>1151.1428571423701</c:v>
                </c:pt>
                <c:pt idx="1343">
                  <c:v>1151.99999999951</c:v>
                </c:pt>
                <c:pt idx="1344">
                  <c:v>1152.8571428566499</c:v>
                </c:pt>
                <c:pt idx="1345">
                  <c:v>1153.7142857137901</c:v>
                </c:pt>
                <c:pt idx="1346">
                  <c:v>1154.57142857093</c:v>
                </c:pt>
                <c:pt idx="1347">
                  <c:v>1155.42857142807</c:v>
                </c:pt>
                <c:pt idx="1348">
                  <c:v>1156.2857142852099</c:v>
                </c:pt>
                <c:pt idx="1349">
                  <c:v>1157.1428571423501</c:v>
                </c:pt>
                <c:pt idx="1350">
                  <c:v>1157.99999999949</c:v>
                </c:pt>
                <c:pt idx="1351">
                  <c:v>1158.8571428566299</c:v>
                </c:pt>
                <c:pt idx="1352">
                  <c:v>1159.7142857137701</c:v>
                </c:pt>
                <c:pt idx="1353">
                  <c:v>1160.57142857091</c:v>
                </c:pt>
                <c:pt idx="1354">
                  <c:v>1161.42857142805</c:v>
                </c:pt>
                <c:pt idx="1355">
                  <c:v>1162.2857142851899</c:v>
                </c:pt>
                <c:pt idx="1356">
                  <c:v>1163.1428571423301</c:v>
                </c:pt>
                <c:pt idx="1357">
                  <c:v>1163.99999999947</c:v>
                </c:pt>
                <c:pt idx="1358">
                  <c:v>1164.8571428566099</c:v>
                </c:pt>
                <c:pt idx="1359">
                  <c:v>1165.7142857137501</c:v>
                </c:pt>
                <c:pt idx="1360">
                  <c:v>1166.57142857089</c:v>
                </c:pt>
                <c:pt idx="1361">
                  <c:v>1167.42857142803</c:v>
                </c:pt>
                <c:pt idx="1362">
                  <c:v>1168.2857142851699</c:v>
                </c:pt>
                <c:pt idx="1363">
                  <c:v>1169.14285714231</c:v>
                </c:pt>
                <c:pt idx="1364">
                  <c:v>1169.99999999945</c:v>
                </c:pt>
                <c:pt idx="1365">
                  <c:v>1170.8571428565899</c:v>
                </c:pt>
                <c:pt idx="1366">
                  <c:v>1171.7142857137301</c:v>
                </c:pt>
                <c:pt idx="1367">
                  <c:v>1172.57142857087</c:v>
                </c:pt>
                <c:pt idx="1368">
                  <c:v>1173.4285714280099</c:v>
                </c:pt>
                <c:pt idx="1369">
                  <c:v>1174.2857142851501</c:v>
                </c:pt>
                <c:pt idx="1370">
                  <c:v>1175.14285714229</c:v>
                </c:pt>
                <c:pt idx="1371">
                  <c:v>1175.99999999943</c:v>
                </c:pt>
                <c:pt idx="1372">
                  <c:v>1176.8571428565699</c:v>
                </c:pt>
                <c:pt idx="1373">
                  <c:v>1177.7142857137101</c:v>
                </c:pt>
                <c:pt idx="1374">
                  <c:v>1178.57142857085</c:v>
                </c:pt>
                <c:pt idx="1375">
                  <c:v>1179.4285714279899</c:v>
                </c:pt>
                <c:pt idx="1376">
                  <c:v>1180.2857142851301</c:v>
                </c:pt>
                <c:pt idx="1377">
                  <c:v>1181.14285714227</c:v>
                </c:pt>
                <c:pt idx="1378">
                  <c:v>1181.99999999941</c:v>
                </c:pt>
                <c:pt idx="1379">
                  <c:v>1182.8571428565499</c:v>
                </c:pt>
                <c:pt idx="1380">
                  <c:v>1183.7142857136901</c:v>
                </c:pt>
                <c:pt idx="1381">
                  <c:v>1184.57142857083</c:v>
                </c:pt>
                <c:pt idx="1382">
                  <c:v>1185.4285714279699</c:v>
                </c:pt>
                <c:pt idx="1383">
                  <c:v>1186.2857142851101</c:v>
                </c:pt>
                <c:pt idx="1384">
                  <c:v>1187.14285714225</c:v>
                </c:pt>
                <c:pt idx="1385">
                  <c:v>1187.99999999939</c:v>
                </c:pt>
                <c:pt idx="1386">
                  <c:v>1188.8571428565299</c:v>
                </c:pt>
                <c:pt idx="1387">
                  <c:v>1189.7142857136701</c:v>
                </c:pt>
                <c:pt idx="1388">
                  <c:v>1190.57142857081</c:v>
                </c:pt>
                <c:pt idx="1389">
                  <c:v>1191.4285714279499</c:v>
                </c:pt>
                <c:pt idx="1390">
                  <c:v>1192.2857142850901</c:v>
                </c:pt>
                <c:pt idx="1391">
                  <c:v>1193.14285714223</c:v>
                </c:pt>
                <c:pt idx="1392">
                  <c:v>1193.9999999993699</c:v>
                </c:pt>
                <c:pt idx="1393">
                  <c:v>1194.8571428565101</c:v>
                </c:pt>
                <c:pt idx="1394">
                  <c:v>1195.71428571365</c:v>
                </c:pt>
                <c:pt idx="1395">
                  <c:v>1196.57142857079</c:v>
                </c:pt>
                <c:pt idx="1396">
                  <c:v>1197.4285714279299</c:v>
                </c:pt>
                <c:pt idx="1397">
                  <c:v>1198.2857142850701</c:v>
                </c:pt>
                <c:pt idx="1398">
                  <c:v>1199.14285714221</c:v>
                </c:pt>
                <c:pt idx="1399">
                  <c:v>1199.9999999993499</c:v>
                </c:pt>
                <c:pt idx="1400">
                  <c:v>1200.8571428564901</c:v>
                </c:pt>
                <c:pt idx="1401">
                  <c:v>1201.71428571363</c:v>
                </c:pt>
                <c:pt idx="1402">
                  <c:v>1202.57142857077</c:v>
                </c:pt>
                <c:pt idx="1403">
                  <c:v>1203.4285714279099</c:v>
                </c:pt>
                <c:pt idx="1404">
                  <c:v>1204.2857142850501</c:v>
                </c:pt>
                <c:pt idx="1405">
                  <c:v>1205.14285714219</c:v>
                </c:pt>
                <c:pt idx="1406">
                  <c:v>1205.9999999993299</c:v>
                </c:pt>
                <c:pt idx="1407">
                  <c:v>1206.8571428564701</c:v>
                </c:pt>
                <c:pt idx="1408">
                  <c:v>1207.71428571361</c:v>
                </c:pt>
                <c:pt idx="1409">
                  <c:v>1208.57142857075</c:v>
                </c:pt>
                <c:pt idx="1410">
                  <c:v>1209.4285714278899</c:v>
                </c:pt>
                <c:pt idx="1411">
                  <c:v>1210.2857142850301</c:v>
                </c:pt>
                <c:pt idx="1412">
                  <c:v>1211.14285714217</c:v>
                </c:pt>
                <c:pt idx="1413">
                  <c:v>1211.9999999993099</c:v>
                </c:pt>
                <c:pt idx="1414">
                  <c:v>1212.8571428564501</c:v>
                </c:pt>
                <c:pt idx="1415">
                  <c:v>1213.71428571359</c:v>
                </c:pt>
                <c:pt idx="1416">
                  <c:v>1214.5714285707299</c:v>
                </c:pt>
                <c:pt idx="1417">
                  <c:v>1215.4285714278701</c:v>
                </c:pt>
                <c:pt idx="1418">
                  <c:v>1216.28571428501</c:v>
                </c:pt>
                <c:pt idx="1419">
                  <c:v>1217.14285714215</c:v>
                </c:pt>
                <c:pt idx="1420">
                  <c:v>1217.9999999992899</c:v>
                </c:pt>
                <c:pt idx="1421">
                  <c:v>1218.8571428564301</c:v>
                </c:pt>
                <c:pt idx="1422">
                  <c:v>1219.71428571357</c:v>
                </c:pt>
                <c:pt idx="1423">
                  <c:v>1220.5714285707099</c:v>
                </c:pt>
                <c:pt idx="1424">
                  <c:v>1221.4285714278501</c:v>
                </c:pt>
                <c:pt idx="1425">
                  <c:v>1222.28571428499</c:v>
                </c:pt>
                <c:pt idx="1426">
                  <c:v>1223.14285714213</c:v>
                </c:pt>
                <c:pt idx="1427">
                  <c:v>1223.9999999992699</c:v>
                </c:pt>
                <c:pt idx="1428">
                  <c:v>1224.8571428564101</c:v>
                </c:pt>
                <c:pt idx="1429">
                  <c:v>1225.71428571355</c:v>
                </c:pt>
                <c:pt idx="1430">
                  <c:v>1226.5714285706899</c:v>
                </c:pt>
                <c:pt idx="1431">
                  <c:v>1227.4285714278301</c:v>
                </c:pt>
                <c:pt idx="1432">
                  <c:v>1228.28571428497</c:v>
                </c:pt>
                <c:pt idx="1433">
                  <c:v>1229.14285714211</c:v>
                </c:pt>
                <c:pt idx="1434">
                  <c:v>1229.9999999992499</c:v>
                </c:pt>
                <c:pt idx="1435">
                  <c:v>1230.8571428563901</c:v>
                </c:pt>
                <c:pt idx="1436">
                  <c:v>1231.71428571353</c:v>
                </c:pt>
                <c:pt idx="1437">
                  <c:v>1232.5714285706699</c:v>
                </c:pt>
                <c:pt idx="1438">
                  <c:v>1233.4285714278101</c:v>
                </c:pt>
                <c:pt idx="1439">
                  <c:v>1234.28571428495</c:v>
                </c:pt>
                <c:pt idx="1440">
                  <c:v>1235.14285714209</c:v>
                </c:pt>
                <c:pt idx="1441">
                  <c:v>1235.9999999992301</c:v>
                </c:pt>
                <c:pt idx="1442">
                  <c:v>1236.85714285637</c:v>
                </c:pt>
                <c:pt idx="1443">
                  <c:v>1237.71428571351</c:v>
                </c:pt>
                <c:pt idx="1444">
                  <c:v>1238.5714285706499</c:v>
                </c:pt>
                <c:pt idx="1445">
                  <c:v>1239.4285714277901</c:v>
                </c:pt>
                <c:pt idx="1446">
                  <c:v>1240.28571428493</c:v>
                </c:pt>
                <c:pt idx="1447">
                  <c:v>1241.1428571420699</c:v>
                </c:pt>
                <c:pt idx="1448">
                  <c:v>1241.9999999992101</c:v>
                </c:pt>
                <c:pt idx="1449">
                  <c:v>1242.85714285635</c:v>
                </c:pt>
                <c:pt idx="1450">
                  <c:v>1243.71428571349</c:v>
                </c:pt>
                <c:pt idx="1451">
                  <c:v>1244.5714285706299</c:v>
                </c:pt>
                <c:pt idx="1452">
                  <c:v>1245.4285714277701</c:v>
                </c:pt>
                <c:pt idx="1453">
                  <c:v>1246.28571428491</c:v>
                </c:pt>
                <c:pt idx="1454">
                  <c:v>1247.1428571420499</c:v>
                </c:pt>
                <c:pt idx="1455">
                  <c:v>1247.9999999991901</c:v>
                </c:pt>
                <c:pt idx="1456">
                  <c:v>1248.85714285633</c:v>
                </c:pt>
                <c:pt idx="1457">
                  <c:v>1249.71428571347</c:v>
                </c:pt>
                <c:pt idx="1458">
                  <c:v>1250.5714285706099</c:v>
                </c:pt>
                <c:pt idx="1459">
                  <c:v>1251.4285714277501</c:v>
                </c:pt>
                <c:pt idx="1460">
                  <c:v>1252.28571428489</c:v>
                </c:pt>
                <c:pt idx="1461">
                  <c:v>1253.1428571420299</c:v>
                </c:pt>
                <c:pt idx="1462">
                  <c:v>1253.9999999991701</c:v>
                </c:pt>
                <c:pt idx="1463">
                  <c:v>1254.85714285631</c:v>
                </c:pt>
                <c:pt idx="1464">
                  <c:v>1255.71428571345</c:v>
                </c:pt>
                <c:pt idx="1465">
                  <c:v>1256.5714285705899</c:v>
                </c:pt>
                <c:pt idx="1466">
                  <c:v>1257.42857142773</c:v>
                </c:pt>
                <c:pt idx="1467">
                  <c:v>1258.28571428487</c:v>
                </c:pt>
                <c:pt idx="1468">
                  <c:v>1259.1428571420099</c:v>
                </c:pt>
                <c:pt idx="1469">
                  <c:v>1259.9999999991501</c:v>
                </c:pt>
                <c:pt idx="1470">
                  <c:v>1260.85714285629</c:v>
                </c:pt>
                <c:pt idx="1471">
                  <c:v>1261.7142857134299</c:v>
                </c:pt>
                <c:pt idx="1472">
                  <c:v>1262.5714285705701</c:v>
                </c:pt>
                <c:pt idx="1473">
                  <c:v>1263.42857142771</c:v>
                </c:pt>
                <c:pt idx="1474">
                  <c:v>1264.28571428485</c:v>
                </c:pt>
                <c:pt idx="1475">
                  <c:v>1265.1428571419999</c:v>
                </c:pt>
                <c:pt idx="1476">
                  <c:v>1265.9999999991401</c:v>
                </c:pt>
                <c:pt idx="1477">
                  <c:v>1266.85714285628</c:v>
                </c:pt>
                <c:pt idx="1478">
                  <c:v>1267.7142857134099</c:v>
                </c:pt>
                <c:pt idx="1479">
                  <c:v>1268.5714285705501</c:v>
                </c:pt>
                <c:pt idx="1480">
                  <c:v>1269.4285714277</c:v>
                </c:pt>
                <c:pt idx="1481">
                  <c:v>1270.28571428483</c:v>
                </c:pt>
                <c:pt idx="1482">
                  <c:v>1271.1428571419799</c:v>
                </c:pt>
                <c:pt idx="1483">
                  <c:v>1271.9999999991201</c:v>
                </c:pt>
                <c:pt idx="1484">
                  <c:v>1272.85714285625</c:v>
                </c:pt>
                <c:pt idx="1485">
                  <c:v>1273.7142857133899</c:v>
                </c:pt>
                <c:pt idx="1486">
                  <c:v>1274.7142857133899</c:v>
                </c:pt>
                <c:pt idx="1487">
                  <c:v>1275.7142857133899</c:v>
                </c:pt>
                <c:pt idx="1488">
                  <c:v>1276.7142857133899</c:v>
                </c:pt>
                <c:pt idx="1489">
                  <c:v>1277.7142857133899</c:v>
                </c:pt>
                <c:pt idx="1490">
                  <c:v>1278.7142857133899</c:v>
                </c:pt>
                <c:pt idx="1491">
                  <c:v>1279.7142857133899</c:v>
                </c:pt>
                <c:pt idx="1492">
                  <c:v>1280.7142857133899</c:v>
                </c:pt>
                <c:pt idx="1493">
                  <c:v>1281.7142857133899</c:v>
                </c:pt>
                <c:pt idx="1494">
                  <c:v>1282.7142857133899</c:v>
                </c:pt>
                <c:pt idx="1495">
                  <c:v>1283.7142857133899</c:v>
                </c:pt>
                <c:pt idx="1496">
                  <c:v>1284.7142857133899</c:v>
                </c:pt>
                <c:pt idx="1497">
                  <c:v>1285.7142857133899</c:v>
                </c:pt>
                <c:pt idx="1498">
                  <c:v>1286.7142857133899</c:v>
                </c:pt>
                <c:pt idx="1499">
                  <c:v>1287.7142857133899</c:v>
                </c:pt>
                <c:pt idx="1500">
                  <c:v>1288.7142857133899</c:v>
                </c:pt>
                <c:pt idx="1501">
                  <c:v>1289.7142857133899</c:v>
                </c:pt>
                <c:pt idx="1502">
                  <c:v>1290.7142857133899</c:v>
                </c:pt>
                <c:pt idx="1503">
                  <c:v>1291.7142857133899</c:v>
                </c:pt>
                <c:pt idx="1504">
                  <c:v>1292.7142857133899</c:v>
                </c:pt>
                <c:pt idx="1505">
                  <c:v>1293.7142857133899</c:v>
                </c:pt>
                <c:pt idx="1506">
                  <c:v>1294.7142857133899</c:v>
                </c:pt>
                <c:pt idx="1507">
                  <c:v>1295.7142857133899</c:v>
                </c:pt>
                <c:pt idx="1508">
                  <c:v>1296.7142857133899</c:v>
                </c:pt>
                <c:pt idx="1509">
                  <c:v>1297.7142857133899</c:v>
                </c:pt>
                <c:pt idx="1510">
                  <c:v>1298.7142857133899</c:v>
                </c:pt>
                <c:pt idx="1511">
                  <c:v>1299.7142857133899</c:v>
                </c:pt>
                <c:pt idx="1512">
                  <c:v>1300.7142857133899</c:v>
                </c:pt>
                <c:pt idx="1513">
                  <c:v>1301.7142857133899</c:v>
                </c:pt>
                <c:pt idx="1514">
                  <c:v>1302.7142857133899</c:v>
                </c:pt>
                <c:pt idx="1515">
                  <c:v>1303.7142857133899</c:v>
                </c:pt>
                <c:pt idx="1516">
                  <c:v>1304.7142857133899</c:v>
                </c:pt>
                <c:pt idx="1517">
                  <c:v>1305.7142857133899</c:v>
                </c:pt>
                <c:pt idx="1518">
                  <c:v>1306.7142857133899</c:v>
                </c:pt>
                <c:pt idx="1519">
                  <c:v>1307.7142857133899</c:v>
                </c:pt>
                <c:pt idx="1520">
                  <c:v>1308.7142857133899</c:v>
                </c:pt>
                <c:pt idx="1521">
                  <c:v>1309.7142857133899</c:v>
                </c:pt>
                <c:pt idx="1522">
                  <c:v>1310.7142857133899</c:v>
                </c:pt>
                <c:pt idx="1523">
                  <c:v>1311.7142857133899</c:v>
                </c:pt>
                <c:pt idx="1524">
                  <c:v>1312.7142857133899</c:v>
                </c:pt>
                <c:pt idx="1525">
                  <c:v>1313.7142857133899</c:v>
                </c:pt>
                <c:pt idx="1526">
                  <c:v>1314.7142857133899</c:v>
                </c:pt>
                <c:pt idx="1527">
                  <c:v>1315.7142857133899</c:v>
                </c:pt>
                <c:pt idx="1528">
                  <c:v>1316.7142857133899</c:v>
                </c:pt>
                <c:pt idx="1529">
                  <c:v>1317.7142857133899</c:v>
                </c:pt>
                <c:pt idx="1530">
                  <c:v>1318.7142857133899</c:v>
                </c:pt>
                <c:pt idx="1531">
                  <c:v>1319.7142857133899</c:v>
                </c:pt>
                <c:pt idx="1532">
                  <c:v>1320.7142857133899</c:v>
                </c:pt>
                <c:pt idx="1533">
                  <c:v>1321.7142857133899</c:v>
                </c:pt>
                <c:pt idx="1534">
                  <c:v>1322.7142857133899</c:v>
                </c:pt>
                <c:pt idx="1535">
                  <c:v>1323.7142857133899</c:v>
                </c:pt>
                <c:pt idx="1536">
                  <c:v>1324.7142857133899</c:v>
                </c:pt>
                <c:pt idx="1537">
                  <c:v>1325.7142857133899</c:v>
                </c:pt>
                <c:pt idx="1538">
                  <c:v>1326.7142857133899</c:v>
                </c:pt>
                <c:pt idx="1539">
                  <c:v>1327.7142857133899</c:v>
                </c:pt>
                <c:pt idx="1540">
                  <c:v>1328.7142857133899</c:v>
                </c:pt>
                <c:pt idx="1541">
                  <c:v>1329.7142857133899</c:v>
                </c:pt>
                <c:pt idx="1542">
                  <c:v>1330.7142857133899</c:v>
                </c:pt>
                <c:pt idx="1543">
                  <c:v>1331.7142857133899</c:v>
                </c:pt>
                <c:pt idx="1544">
                  <c:v>1332.7142857133899</c:v>
                </c:pt>
                <c:pt idx="1545">
                  <c:v>1333.7142857133899</c:v>
                </c:pt>
                <c:pt idx="1546">
                  <c:v>1334.7142857133899</c:v>
                </c:pt>
                <c:pt idx="1547">
                  <c:v>1335.7142857133899</c:v>
                </c:pt>
                <c:pt idx="1548">
                  <c:v>1336.7142857133899</c:v>
                </c:pt>
                <c:pt idx="1549">
                  <c:v>1337.7142857133899</c:v>
                </c:pt>
                <c:pt idx="1550">
                  <c:v>1338.7142857133899</c:v>
                </c:pt>
                <c:pt idx="1551">
                  <c:v>1339.7142857133899</c:v>
                </c:pt>
                <c:pt idx="1552">
                  <c:v>1340.7142857133899</c:v>
                </c:pt>
                <c:pt idx="1553">
                  <c:v>1341.7142857133899</c:v>
                </c:pt>
                <c:pt idx="1554">
                  <c:v>1342.7142857133899</c:v>
                </c:pt>
                <c:pt idx="1555">
                  <c:v>1343.7142857133899</c:v>
                </c:pt>
                <c:pt idx="1556">
                  <c:v>1344.7142857133899</c:v>
                </c:pt>
                <c:pt idx="1557">
                  <c:v>1345.7142857133899</c:v>
                </c:pt>
                <c:pt idx="1558">
                  <c:v>1346.7142857133899</c:v>
                </c:pt>
                <c:pt idx="1559">
                  <c:v>1347.7142857133899</c:v>
                </c:pt>
                <c:pt idx="1560">
                  <c:v>1348.7142857133899</c:v>
                </c:pt>
                <c:pt idx="1561">
                  <c:v>1349.7142857133899</c:v>
                </c:pt>
                <c:pt idx="1562">
                  <c:v>1350.7142857133899</c:v>
                </c:pt>
                <c:pt idx="1563">
                  <c:v>1351.7142857133899</c:v>
                </c:pt>
                <c:pt idx="1564">
                  <c:v>1352.7142857133899</c:v>
                </c:pt>
                <c:pt idx="1565">
                  <c:v>1353.7142857133899</c:v>
                </c:pt>
                <c:pt idx="1566">
                  <c:v>1354.7142857133899</c:v>
                </c:pt>
                <c:pt idx="1567">
                  <c:v>1355.7142857133899</c:v>
                </c:pt>
                <c:pt idx="1568">
                  <c:v>1356.7142857133899</c:v>
                </c:pt>
                <c:pt idx="1569">
                  <c:v>1357.7142857133899</c:v>
                </c:pt>
                <c:pt idx="1570">
                  <c:v>1358.7142857133899</c:v>
                </c:pt>
                <c:pt idx="1571">
                  <c:v>1359.7142857133899</c:v>
                </c:pt>
                <c:pt idx="1572">
                  <c:v>1360.7142857133899</c:v>
                </c:pt>
                <c:pt idx="1573">
                  <c:v>1361.7142857133899</c:v>
                </c:pt>
                <c:pt idx="1574">
                  <c:v>1362.7142857133899</c:v>
                </c:pt>
                <c:pt idx="1575">
                  <c:v>1363.7142857133899</c:v>
                </c:pt>
                <c:pt idx="1576">
                  <c:v>1364.7142857133899</c:v>
                </c:pt>
                <c:pt idx="1577">
                  <c:v>1365.7142857133899</c:v>
                </c:pt>
                <c:pt idx="1578">
                  <c:v>1366.7142857133899</c:v>
                </c:pt>
                <c:pt idx="1579">
                  <c:v>1367.7142857133899</c:v>
                </c:pt>
                <c:pt idx="1580">
                  <c:v>1368.7142857133899</c:v>
                </c:pt>
                <c:pt idx="1581">
                  <c:v>1369.7142857133899</c:v>
                </c:pt>
                <c:pt idx="1582">
                  <c:v>1370.7142857133899</c:v>
                </c:pt>
                <c:pt idx="1583">
                  <c:v>1371.7142857133899</c:v>
                </c:pt>
                <c:pt idx="1584">
                  <c:v>1372.7142857133899</c:v>
                </c:pt>
                <c:pt idx="1585">
                  <c:v>1373.7142857133899</c:v>
                </c:pt>
                <c:pt idx="1586">
                  <c:v>1374.7142857133899</c:v>
                </c:pt>
                <c:pt idx="1587">
                  <c:v>1375.7142857133899</c:v>
                </c:pt>
                <c:pt idx="1588">
                  <c:v>1376.7142857133899</c:v>
                </c:pt>
                <c:pt idx="1589">
                  <c:v>1377.7142857133899</c:v>
                </c:pt>
                <c:pt idx="1590">
                  <c:v>1378.7142857133899</c:v>
                </c:pt>
                <c:pt idx="1591">
                  <c:v>1379.7142857133899</c:v>
                </c:pt>
                <c:pt idx="1592">
                  <c:v>1380.7142857133899</c:v>
                </c:pt>
                <c:pt idx="1593">
                  <c:v>1381.7142857133899</c:v>
                </c:pt>
                <c:pt idx="1594">
                  <c:v>1382.7142857133899</c:v>
                </c:pt>
                <c:pt idx="1595">
                  <c:v>1383.7142857133899</c:v>
                </c:pt>
                <c:pt idx="1596">
                  <c:v>1384.7142857133899</c:v>
                </c:pt>
                <c:pt idx="1597">
                  <c:v>1385.7142857133899</c:v>
                </c:pt>
                <c:pt idx="1598">
                  <c:v>1386.7142857133899</c:v>
                </c:pt>
                <c:pt idx="1599">
                  <c:v>1387.7142857133899</c:v>
                </c:pt>
                <c:pt idx="1600">
                  <c:v>1388.7142857133899</c:v>
                </c:pt>
                <c:pt idx="1601">
                  <c:v>1389.7142857133899</c:v>
                </c:pt>
                <c:pt idx="1602">
                  <c:v>1390.7142857133899</c:v>
                </c:pt>
                <c:pt idx="1603">
                  <c:v>1391.7142857133899</c:v>
                </c:pt>
                <c:pt idx="1604">
                  <c:v>1392.7142857133899</c:v>
                </c:pt>
                <c:pt idx="1605">
                  <c:v>1393.7142857133899</c:v>
                </c:pt>
                <c:pt idx="1606">
                  <c:v>1394.7142857133899</c:v>
                </c:pt>
                <c:pt idx="1607">
                  <c:v>1395.7142857133899</c:v>
                </c:pt>
                <c:pt idx="1608">
                  <c:v>1396.7142857133899</c:v>
                </c:pt>
                <c:pt idx="1609">
                  <c:v>1397.7142857133899</c:v>
                </c:pt>
                <c:pt idx="1610">
                  <c:v>1398.7142857133899</c:v>
                </c:pt>
                <c:pt idx="1611">
                  <c:v>1399.7142857133899</c:v>
                </c:pt>
                <c:pt idx="1612">
                  <c:v>1400.7142857133899</c:v>
                </c:pt>
                <c:pt idx="1613">
                  <c:v>1401.7142857133899</c:v>
                </c:pt>
                <c:pt idx="1614">
                  <c:v>1402.7142857133899</c:v>
                </c:pt>
                <c:pt idx="1615">
                  <c:v>1403.7142857133899</c:v>
                </c:pt>
                <c:pt idx="1616">
                  <c:v>1404.7142857133899</c:v>
                </c:pt>
                <c:pt idx="1617">
                  <c:v>1405.7142857133899</c:v>
                </c:pt>
                <c:pt idx="1618">
                  <c:v>1406.7142857133899</c:v>
                </c:pt>
                <c:pt idx="1619">
                  <c:v>1407.7142857133899</c:v>
                </c:pt>
                <c:pt idx="1620">
                  <c:v>1408.7142857133899</c:v>
                </c:pt>
                <c:pt idx="1621">
                  <c:v>1409.7142857133899</c:v>
                </c:pt>
                <c:pt idx="1622">
                  <c:v>1410.7142857133899</c:v>
                </c:pt>
              </c:numCache>
            </c:numRef>
          </c:xVal>
          <c:yVal>
            <c:numRef>
              <c:f>'Z:\local\4_Work\19_nouvelle_configuration\configurationV0_430mm_700gNDE\Problèmes\Comparaison_Resu_3_modélisationsME\[20181031.xlsx]Temperature'!$K$3:$K$1625</c:f>
              <c:numCache>
                <c:formatCode>General</c:formatCode>
                <c:ptCount val="1623"/>
                <c:pt idx="0">
                  <c:v>31.089330981017898</c:v>
                </c:pt>
                <c:pt idx="1">
                  <c:v>32.763660502604097</c:v>
                </c:pt>
                <c:pt idx="2">
                  <c:v>34.752413524413299</c:v>
                </c:pt>
                <c:pt idx="3">
                  <c:v>36.2383695704251</c:v>
                </c:pt>
                <c:pt idx="4">
                  <c:v>37.388881804114497</c:v>
                </c:pt>
                <c:pt idx="5">
                  <c:v>38.349708342158401</c:v>
                </c:pt>
                <c:pt idx="6">
                  <c:v>39.145943647543497</c:v>
                </c:pt>
                <c:pt idx="7">
                  <c:v>39.8293164047479</c:v>
                </c:pt>
                <c:pt idx="8">
                  <c:v>40.426869975367403</c:v>
                </c:pt>
                <c:pt idx="9">
                  <c:v>40.957299110070103</c:v>
                </c:pt>
                <c:pt idx="10">
                  <c:v>41.438338491703298</c:v>
                </c:pt>
                <c:pt idx="11">
                  <c:v>41.877944492164303</c:v>
                </c:pt>
                <c:pt idx="12">
                  <c:v>42.284540515515999</c:v>
                </c:pt>
                <c:pt idx="13">
                  <c:v>42.664833079630903</c:v>
                </c:pt>
                <c:pt idx="14">
                  <c:v>43.024359775728698</c:v>
                </c:pt>
                <c:pt idx="15">
                  <c:v>43.366323283298797</c:v>
                </c:pt>
                <c:pt idx="16">
                  <c:v>43.693796362643297</c:v>
                </c:pt>
                <c:pt idx="17">
                  <c:v>44.007221325216399</c:v>
                </c:pt>
                <c:pt idx="18">
                  <c:v>44.307875237852301</c:v>
                </c:pt>
                <c:pt idx="19">
                  <c:v>44.599120468164799</c:v>
                </c:pt>
                <c:pt idx="20">
                  <c:v>44.882075520455899</c:v>
                </c:pt>
                <c:pt idx="21">
                  <c:v>45.158105212215801</c:v>
                </c:pt>
                <c:pt idx="22">
                  <c:v>45.425847832819898</c:v>
                </c:pt>
                <c:pt idx="23">
                  <c:v>45.686799197154201</c:v>
                </c:pt>
                <c:pt idx="24">
                  <c:v>45.942452013091703</c:v>
                </c:pt>
                <c:pt idx="25">
                  <c:v>46.192960316787698</c:v>
                </c:pt>
                <c:pt idx="26">
                  <c:v>46.4389406817916</c:v>
                </c:pt>
                <c:pt idx="27">
                  <c:v>46.680093499410901</c:v>
                </c:pt>
                <c:pt idx="28">
                  <c:v>46.917023858141199</c:v>
                </c:pt>
                <c:pt idx="29">
                  <c:v>47.1500322033896</c:v>
                </c:pt>
                <c:pt idx="30">
                  <c:v>47.379551542881899</c:v>
                </c:pt>
                <c:pt idx="31">
                  <c:v>47.606281179390102</c:v>
                </c:pt>
                <c:pt idx="32">
                  <c:v>47.830119241641498</c:v>
                </c:pt>
                <c:pt idx="33">
                  <c:v>48.050328675036504</c:v>
                </c:pt>
                <c:pt idx="34">
                  <c:v>48.266929678466198</c:v>
                </c:pt>
                <c:pt idx="35">
                  <c:v>48.480825057749399</c:v>
                </c:pt>
                <c:pt idx="36">
                  <c:v>48.692297761282397</c:v>
                </c:pt>
                <c:pt idx="37">
                  <c:v>48.8179697610285</c:v>
                </c:pt>
                <c:pt idx="38">
                  <c:v>49.037581776604597</c:v>
                </c:pt>
                <c:pt idx="39">
                  <c:v>49.199394238084103</c:v>
                </c:pt>
                <c:pt idx="40">
                  <c:v>49.406253355208698</c:v>
                </c:pt>
                <c:pt idx="41">
                  <c:v>49.583441144948999</c:v>
                </c:pt>
                <c:pt idx="42">
                  <c:v>49.780336706747399</c:v>
                </c:pt>
                <c:pt idx="43">
                  <c:v>49.963031992794001</c:v>
                </c:pt>
                <c:pt idx="44">
                  <c:v>50.153746316757001</c:v>
                </c:pt>
                <c:pt idx="45">
                  <c:v>50.338423207589798</c:v>
                </c:pt>
                <c:pt idx="46">
                  <c:v>50.525622042202798</c:v>
                </c:pt>
                <c:pt idx="47">
                  <c:v>50.709759275509199</c:v>
                </c:pt>
                <c:pt idx="48">
                  <c:v>50.893519080941097</c:v>
                </c:pt>
                <c:pt idx="49">
                  <c:v>51.075339058509996</c:v>
                </c:pt>
                <c:pt idx="50">
                  <c:v>51.2560424877936</c:v>
                </c:pt>
                <c:pt idx="51">
                  <c:v>51.435298620824099</c:v>
                </c:pt>
                <c:pt idx="52">
                  <c:v>51.613354180607899</c:v>
                </c:pt>
                <c:pt idx="53">
                  <c:v>51.789948859095396</c:v>
                </c:pt>
                <c:pt idx="54">
                  <c:v>51.964667130264203</c:v>
                </c:pt>
                <c:pt idx="55">
                  <c:v>52.137613155276199</c:v>
                </c:pt>
                <c:pt idx="56">
                  <c:v>52.308508640931997</c:v>
                </c:pt>
                <c:pt idx="57">
                  <c:v>52.478069011616</c:v>
                </c:pt>
                <c:pt idx="58">
                  <c:v>52.645397092109299</c:v>
                </c:pt>
                <c:pt idx="59">
                  <c:v>52.811868334409297</c:v>
                </c:pt>
                <c:pt idx="60">
                  <c:v>52.975910341999104</c:v>
                </c:pt>
                <c:pt idx="61">
                  <c:v>53.138630474803897</c:v>
                </c:pt>
                <c:pt idx="62">
                  <c:v>53.299597466967903</c:v>
                </c:pt>
                <c:pt idx="63">
                  <c:v>53.458994938596199</c:v>
                </c:pt>
                <c:pt idx="64">
                  <c:v>53.6167213044954</c:v>
                </c:pt>
                <c:pt idx="65">
                  <c:v>53.773157078677301</c:v>
                </c:pt>
                <c:pt idx="66">
                  <c:v>53.928204948648997</c:v>
                </c:pt>
                <c:pt idx="67">
                  <c:v>54.082120287933698</c:v>
                </c:pt>
                <c:pt idx="68">
                  <c:v>54.2346035797352</c:v>
                </c:pt>
                <c:pt idx="69">
                  <c:v>54.385780884946897</c:v>
                </c:pt>
                <c:pt idx="70">
                  <c:v>54.5359197848449</c:v>
                </c:pt>
                <c:pt idx="71">
                  <c:v>54.6850020725782</c:v>
                </c:pt>
                <c:pt idx="72">
                  <c:v>54.833170516354102</c:v>
                </c:pt>
                <c:pt idx="73">
                  <c:v>54.9797281978001</c:v>
                </c:pt>
                <c:pt idx="74">
                  <c:v>55.125327104691799</c:v>
                </c:pt>
                <c:pt idx="75">
                  <c:v>55.2694143357391</c:v>
                </c:pt>
                <c:pt idx="76">
                  <c:v>55.412214688730302</c:v>
                </c:pt>
                <c:pt idx="77">
                  <c:v>55.553687636426602</c:v>
                </c:pt>
                <c:pt idx="78">
                  <c:v>55.6940299381382</c:v>
                </c:pt>
                <c:pt idx="79">
                  <c:v>55.833342873568199</c:v>
                </c:pt>
                <c:pt idx="80">
                  <c:v>55.971520987196399</c:v>
                </c:pt>
                <c:pt idx="81">
                  <c:v>56.108215679580297</c:v>
                </c:pt>
                <c:pt idx="82">
                  <c:v>56.2435353296366</c:v>
                </c:pt>
                <c:pt idx="83">
                  <c:v>56.377218131531599</c:v>
                </c:pt>
                <c:pt idx="84">
                  <c:v>56.509438039569098</c:v>
                </c:pt>
                <c:pt idx="85">
                  <c:v>56.640414656288598</c:v>
                </c:pt>
                <c:pt idx="86">
                  <c:v>56.769793206622602</c:v>
                </c:pt>
                <c:pt idx="87">
                  <c:v>56.897992310072702</c:v>
                </c:pt>
                <c:pt idx="88">
                  <c:v>57.024783217915903</c:v>
                </c:pt>
                <c:pt idx="89">
                  <c:v>57.149972486037598</c:v>
                </c:pt>
                <c:pt idx="90">
                  <c:v>57.273610343235099</c:v>
                </c:pt>
                <c:pt idx="91">
                  <c:v>57.396177927461899</c:v>
                </c:pt>
                <c:pt idx="92">
                  <c:v>57.516958468514403</c:v>
                </c:pt>
                <c:pt idx="93">
                  <c:v>57.636785591479402</c:v>
                </c:pt>
                <c:pt idx="94">
                  <c:v>57.754888688857001</c:v>
                </c:pt>
                <c:pt idx="95">
                  <c:v>57.871625261369502</c:v>
                </c:pt>
                <c:pt idx="96">
                  <c:v>57.987309580624</c:v>
                </c:pt>
                <c:pt idx="97">
                  <c:v>58.101719133781899</c:v>
                </c:pt>
                <c:pt idx="98">
                  <c:v>58.214921801282003</c:v>
                </c:pt>
                <c:pt idx="99">
                  <c:v>58.327202049496499</c:v>
                </c:pt>
                <c:pt idx="100">
                  <c:v>58.438499121732399</c:v>
                </c:pt>
                <c:pt idx="101">
                  <c:v>58.548827087363897</c:v>
                </c:pt>
                <c:pt idx="102">
                  <c:v>58.658536943060703</c:v>
                </c:pt>
                <c:pt idx="103">
                  <c:v>58.767108657520701</c:v>
                </c:pt>
                <c:pt idx="104">
                  <c:v>58.875270823026199</c:v>
                </c:pt>
                <c:pt idx="105">
                  <c:v>58.982222469984897</c:v>
                </c:pt>
                <c:pt idx="106">
                  <c:v>59.088547278700403</c:v>
                </c:pt>
                <c:pt idx="107">
                  <c:v>59.193873935458399</c:v>
                </c:pt>
                <c:pt idx="108">
                  <c:v>59.298634987123798</c:v>
                </c:pt>
                <c:pt idx="109">
                  <c:v>59.401966759342102</c:v>
                </c:pt>
                <c:pt idx="110">
                  <c:v>59.5041947166482</c:v>
                </c:pt>
                <c:pt idx="111">
                  <c:v>59.605366531254298</c:v>
                </c:pt>
                <c:pt idx="112">
                  <c:v>59.706423415006</c:v>
                </c:pt>
                <c:pt idx="113">
                  <c:v>59.806329356508598</c:v>
                </c:pt>
                <c:pt idx="114">
                  <c:v>59.905681140967303</c:v>
                </c:pt>
                <c:pt idx="115">
                  <c:v>60.003420470834598</c:v>
                </c:pt>
                <c:pt idx="116">
                  <c:v>60.101439439758401</c:v>
                </c:pt>
                <c:pt idx="117">
                  <c:v>60.197960631500997</c:v>
                </c:pt>
                <c:pt idx="118">
                  <c:v>60.294314766948098</c:v>
                </c:pt>
                <c:pt idx="119">
                  <c:v>60.389473611281602</c:v>
                </c:pt>
                <c:pt idx="120">
                  <c:v>60.483872783214501</c:v>
                </c:pt>
                <c:pt idx="121">
                  <c:v>60.577216731697902</c:v>
                </c:pt>
                <c:pt idx="122">
                  <c:v>60.669951308799497</c:v>
                </c:pt>
                <c:pt idx="123">
                  <c:v>60.761758753451097</c:v>
                </c:pt>
                <c:pt idx="124">
                  <c:v>60.8526302177956</c:v>
                </c:pt>
                <c:pt idx="125">
                  <c:v>60.942618316315901</c:v>
                </c:pt>
                <c:pt idx="126">
                  <c:v>61.032486158058802</c:v>
                </c:pt>
                <c:pt idx="127">
                  <c:v>61.120192625311802</c:v>
                </c:pt>
                <c:pt idx="128">
                  <c:v>61.208133989165098</c:v>
                </c:pt>
                <c:pt idx="129">
                  <c:v>61.294341848127999</c:v>
                </c:pt>
                <c:pt idx="130">
                  <c:v>61.380000105203798</c:v>
                </c:pt>
                <c:pt idx="131">
                  <c:v>61.464971315753303</c:v>
                </c:pt>
                <c:pt idx="132">
                  <c:v>61.548724218756398</c:v>
                </c:pt>
                <c:pt idx="133">
                  <c:v>61.6325080124873</c:v>
                </c:pt>
                <c:pt idx="134">
                  <c:v>61.714217778739702</c:v>
                </c:pt>
                <c:pt idx="135">
                  <c:v>61.796009166551201</c:v>
                </c:pt>
                <c:pt idx="136">
                  <c:v>61.8762276724473</c:v>
                </c:pt>
                <c:pt idx="137">
                  <c:v>61.956117752613103</c:v>
                </c:pt>
                <c:pt idx="138">
                  <c:v>62.0348145967493</c:v>
                </c:pt>
                <c:pt idx="139">
                  <c:v>62.112932621075501</c:v>
                </c:pt>
                <c:pt idx="140">
                  <c:v>62.189875560834103</c:v>
                </c:pt>
                <c:pt idx="141">
                  <c:v>62.266912787167101</c:v>
                </c:pt>
                <c:pt idx="142">
                  <c:v>62.342084923338703</c:v>
                </c:pt>
                <c:pt idx="143">
                  <c:v>62.417222712441898</c:v>
                </c:pt>
                <c:pt idx="144">
                  <c:v>62.491048980780299</c:v>
                </c:pt>
                <c:pt idx="145">
                  <c:v>62.565003045105698</c:v>
                </c:pt>
                <c:pt idx="146">
                  <c:v>62.6387068009291</c:v>
                </c:pt>
                <c:pt idx="147">
                  <c:v>62.711148232988897</c:v>
                </c:pt>
                <c:pt idx="148">
                  <c:v>62.783274409068099</c:v>
                </c:pt>
                <c:pt idx="149">
                  <c:v>62.854274514649298</c:v>
                </c:pt>
                <c:pt idx="150">
                  <c:v>62.924785429160401</c:v>
                </c:pt>
                <c:pt idx="151">
                  <c:v>62.994362007937703</c:v>
                </c:pt>
                <c:pt idx="152">
                  <c:v>63.063411106302603</c:v>
                </c:pt>
                <c:pt idx="153">
                  <c:v>63.131556400551297</c:v>
                </c:pt>
                <c:pt idx="154">
                  <c:v>63.199180411921503</c:v>
                </c:pt>
                <c:pt idx="155">
                  <c:v>63.266034900757603</c:v>
                </c:pt>
                <c:pt idx="156">
                  <c:v>63.332532789095701</c:v>
                </c:pt>
                <c:pt idx="157">
                  <c:v>63.398339682541497</c:v>
                </c:pt>
                <c:pt idx="158">
                  <c:v>63.463774239326398</c:v>
                </c:pt>
                <c:pt idx="159">
                  <c:v>63.528461857573397</c:v>
                </c:pt>
                <c:pt idx="160">
                  <c:v>63.5928053674278</c:v>
                </c:pt>
                <c:pt idx="161">
                  <c:v>63.656333667392801</c:v>
                </c:pt>
                <c:pt idx="162">
                  <c:v>63.719264048741302</c:v>
                </c:pt>
                <c:pt idx="163">
                  <c:v>63.781640083091197</c:v>
                </c:pt>
                <c:pt idx="164">
                  <c:v>63.843641866945397</c:v>
                </c:pt>
                <c:pt idx="165">
                  <c:v>63.905219491061096</c:v>
                </c:pt>
                <c:pt idx="166">
                  <c:v>63.966359347655498</c:v>
                </c:pt>
                <c:pt idx="167">
                  <c:v>64.027113182963603</c:v>
                </c:pt>
                <c:pt idx="168">
                  <c:v>64.0874499812398</c:v>
                </c:pt>
                <c:pt idx="169">
                  <c:v>64.1475684354902</c:v>
                </c:pt>
                <c:pt idx="170">
                  <c:v>64.206950753820195</c:v>
                </c:pt>
                <c:pt idx="171">
                  <c:v>64.265997855822803</c:v>
                </c:pt>
                <c:pt idx="172">
                  <c:v>64.324479402013694</c:v>
                </c:pt>
                <c:pt idx="173">
                  <c:v>64.382800530952295</c:v>
                </c:pt>
                <c:pt idx="174">
                  <c:v>64.440184186602806</c:v>
                </c:pt>
                <c:pt idx="175">
                  <c:v>64.497497985926202</c:v>
                </c:pt>
                <c:pt idx="176">
                  <c:v>64.554070686108304</c:v>
                </c:pt>
                <c:pt idx="177">
                  <c:v>64.610455353156993</c:v>
                </c:pt>
                <c:pt idx="178">
                  <c:v>64.666209342152698</c:v>
                </c:pt>
                <c:pt idx="179">
                  <c:v>64.721671644303896</c:v>
                </c:pt>
                <c:pt idx="180">
                  <c:v>64.776465654266701</c:v>
                </c:pt>
                <c:pt idx="181">
                  <c:v>64.831858624575702</c:v>
                </c:pt>
                <c:pt idx="182">
                  <c:v>64.885407632766899</c:v>
                </c:pt>
                <c:pt idx="183">
                  <c:v>64.939254772648098</c:v>
                </c:pt>
                <c:pt idx="184">
                  <c:v>64.992117326093606</c:v>
                </c:pt>
                <c:pt idx="185">
                  <c:v>65.044733025585103</c:v>
                </c:pt>
                <c:pt idx="186">
                  <c:v>65.096657946396107</c:v>
                </c:pt>
                <c:pt idx="187">
                  <c:v>65.148378254264003</c:v>
                </c:pt>
                <c:pt idx="188">
                  <c:v>65.199540926645795</c:v>
                </c:pt>
                <c:pt idx="189">
                  <c:v>65.250464713107604</c:v>
                </c:pt>
                <c:pt idx="190">
                  <c:v>65.300825927090898</c:v>
                </c:pt>
                <c:pt idx="191">
                  <c:v>65.350914093227402</c:v>
                </c:pt>
                <c:pt idx="192">
                  <c:v>65.400519994459202</c:v>
                </c:pt>
                <c:pt idx="193">
                  <c:v>65.449722416771195</c:v>
                </c:pt>
                <c:pt idx="194">
                  <c:v>65.499084216616296</c:v>
                </c:pt>
                <c:pt idx="195">
                  <c:v>65.547073502950497</c:v>
                </c:pt>
                <c:pt idx="196">
                  <c:v>65.595262523668097</c:v>
                </c:pt>
                <c:pt idx="197">
                  <c:v>65.643352634039005</c:v>
                </c:pt>
                <c:pt idx="198">
                  <c:v>65.690469807958394</c:v>
                </c:pt>
                <c:pt idx="199">
                  <c:v>65.737644237515795</c:v>
                </c:pt>
                <c:pt idx="200">
                  <c:v>65.783739795792101</c:v>
                </c:pt>
                <c:pt idx="201">
                  <c:v>65.829865057391004</c:v>
                </c:pt>
                <c:pt idx="202">
                  <c:v>65.875347328389594</c:v>
                </c:pt>
                <c:pt idx="203">
                  <c:v>65.920621608870903</c:v>
                </c:pt>
                <c:pt idx="204">
                  <c:v>65.965442077754105</c:v>
                </c:pt>
                <c:pt idx="205">
                  <c:v>66.009970147490606</c:v>
                </c:pt>
                <c:pt idx="206">
                  <c:v>66.054095195366898</c:v>
                </c:pt>
                <c:pt idx="207">
                  <c:v>66.097811521023303</c:v>
                </c:pt>
                <c:pt idx="208">
                  <c:v>66.141132565829807</c:v>
                </c:pt>
                <c:pt idx="209">
                  <c:v>66.184150185290804</c:v>
                </c:pt>
                <c:pt idx="210">
                  <c:v>66.226826547353497</c:v>
                </c:pt>
                <c:pt idx="211">
                  <c:v>66.269034406440994</c:v>
                </c:pt>
                <c:pt idx="212">
                  <c:v>66.310935087894507</c:v>
                </c:pt>
                <c:pt idx="213">
                  <c:v>66.352404937877296</c:v>
                </c:pt>
                <c:pt idx="214">
                  <c:v>66.393540237527006</c:v>
                </c:pt>
                <c:pt idx="215">
                  <c:v>66.434283202518799</c:v>
                </c:pt>
                <c:pt idx="216">
                  <c:v>66.474691465199797</c:v>
                </c:pt>
                <c:pt idx="217">
                  <c:v>66.514756862482102</c:v>
                </c:pt>
                <c:pt idx="218">
                  <c:v>66.554055495847805</c:v>
                </c:pt>
                <c:pt idx="219">
                  <c:v>66.593714471678396</c:v>
                </c:pt>
                <c:pt idx="220">
                  <c:v>66.632763388474103</c:v>
                </c:pt>
                <c:pt idx="221">
                  <c:v>66.671148475081395</c:v>
                </c:pt>
                <c:pt idx="222">
                  <c:v>66.709300289340106</c:v>
                </c:pt>
                <c:pt idx="223">
                  <c:v>66.747257098835902</c:v>
                </c:pt>
                <c:pt idx="224">
                  <c:v>66.784746855622004</c:v>
                </c:pt>
                <c:pt idx="225">
                  <c:v>66.821954996085395</c:v>
                </c:pt>
                <c:pt idx="226">
                  <c:v>66.858843062747297</c:v>
                </c:pt>
                <c:pt idx="227">
                  <c:v>66.895503197687603</c:v>
                </c:pt>
                <c:pt idx="228">
                  <c:v>66.932015510429693</c:v>
                </c:pt>
                <c:pt idx="229">
                  <c:v>66.968304372168106</c:v>
                </c:pt>
                <c:pt idx="230">
                  <c:v>67.004209031548399</c:v>
                </c:pt>
                <c:pt idx="231">
                  <c:v>67.039863904266994</c:v>
                </c:pt>
                <c:pt idx="232">
                  <c:v>67.075107519509402</c:v>
                </c:pt>
                <c:pt idx="233">
                  <c:v>67.110141090456096</c:v>
                </c:pt>
                <c:pt idx="234">
                  <c:v>67.1446771433382</c:v>
                </c:pt>
                <c:pt idx="235">
                  <c:v>67.179006512054698</c:v>
                </c:pt>
                <c:pt idx="236">
                  <c:v>67.213161368582703</c:v>
                </c:pt>
                <c:pt idx="237">
                  <c:v>67.246906049534999</c:v>
                </c:pt>
                <c:pt idx="238">
                  <c:v>67.280519310638198</c:v>
                </c:pt>
                <c:pt idx="239">
                  <c:v>67.313716522927905</c:v>
                </c:pt>
                <c:pt idx="240">
                  <c:v>67.346772182819805</c:v>
                </c:pt>
                <c:pt idx="241">
                  <c:v>67.379447793172602</c:v>
                </c:pt>
                <c:pt idx="242">
                  <c:v>67.411934062214897</c:v>
                </c:pt>
                <c:pt idx="243">
                  <c:v>67.444115709886901</c:v>
                </c:pt>
                <c:pt idx="244">
                  <c:v>67.476430925348296</c:v>
                </c:pt>
                <c:pt idx="245">
                  <c:v>67.507965693555505</c:v>
                </c:pt>
                <c:pt idx="246">
                  <c:v>67.5394571861261</c:v>
                </c:pt>
                <c:pt idx="247">
                  <c:v>67.570384588595402</c:v>
                </c:pt>
                <c:pt idx="248">
                  <c:v>67.601276498598395</c:v>
                </c:pt>
                <c:pt idx="249">
                  <c:v>67.631799327923304</c:v>
                </c:pt>
                <c:pt idx="250">
                  <c:v>67.662280436378097</c:v>
                </c:pt>
                <c:pt idx="251">
                  <c:v>67.692349339760995</c:v>
                </c:pt>
                <c:pt idx="252">
                  <c:v>67.722317371883406</c:v>
                </c:pt>
                <c:pt idx="253">
                  <c:v>67.751986167046596</c:v>
                </c:pt>
                <c:pt idx="254">
                  <c:v>67.781454022293701</c:v>
                </c:pt>
                <c:pt idx="255">
                  <c:v>67.810635493000206</c:v>
                </c:pt>
                <c:pt idx="256">
                  <c:v>67.839689013689593</c:v>
                </c:pt>
                <c:pt idx="257">
                  <c:v>67.868387535852506</c:v>
                </c:pt>
                <c:pt idx="258">
                  <c:v>67.896956915060002</c:v>
                </c:pt>
                <c:pt idx="259">
                  <c:v>67.925230294740103</c:v>
                </c:pt>
                <c:pt idx="260">
                  <c:v>67.953329202624303</c:v>
                </c:pt>
                <c:pt idx="261">
                  <c:v>67.981199523461797</c:v>
                </c:pt>
                <c:pt idx="262">
                  <c:v>68.009003537628203</c:v>
                </c:pt>
                <c:pt idx="263">
                  <c:v>68.036338895730296</c:v>
                </c:pt>
                <c:pt idx="264">
                  <c:v>68.06373023303</c:v>
                </c:pt>
                <c:pt idx="265">
                  <c:v>68.090538514115096</c:v>
                </c:pt>
                <c:pt idx="266">
                  <c:v>68.117500708499605</c:v>
                </c:pt>
                <c:pt idx="267">
                  <c:v>68.144009375733702</c:v>
                </c:pt>
                <c:pt idx="268">
                  <c:v>68.170510178053505</c:v>
                </c:pt>
                <c:pt idx="269">
                  <c:v>68.196652135789805</c:v>
                </c:pt>
                <c:pt idx="270">
                  <c:v>68.222717105649195</c:v>
                </c:pt>
                <c:pt idx="271">
                  <c:v>68.248494179668498</c:v>
                </c:pt>
                <c:pt idx="272">
                  <c:v>68.274146123849206</c:v>
                </c:pt>
                <c:pt idx="273">
                  <c:v>68.299540385690506</c:v>
                </c:pt>
                <c:pt idx="274">
                  <c:v>68.324708070079794</c:v>
                </c:pt>
                <c:pt idx="275">
                  <c:v>68.349499759600903</c:v>
                </c:pt>
                <c:pt idx="276">
                  <c:v>68.374265921888394</c:v>
                </c:pt>
                <c:pt idx="277">
                  <c:v>68.398808251975595</c:v>
                </c:pt>
                <c:pt idx="278">
                  <c:v>68.423006943466504</c:v>
                </c:pt>
                <c:pt idx="279">
                  <c:v>68.447389246962103</c:v>
                </c:pt>
                <c:pt idx="280">
                  <c:v>68.471303807942405</c:v>
                </c:pt>
                <c:pt idx="281">
                  <c:v>68.495438360053996</c:v>
                </c:pt>
                <c:pt idx="282">
                  <c:v>68.518928629562694</c:v>
                </c:pt>
                <c:pt idx="283">
                  <c:v>68.542596088065807</c:v>
                </c:pt>
                <c:pt idx="284">
                  <c:v>68.5658185605228</c:v>
                </c:pt>
                <c:pt idx="285">
                  <c:v>68.589058546696407</c:v>
                </c:pt>
                <c:pt idx="286">
                  <c:v>68.611984042703497</c:v>
                </c:pt>
                <c:pt idx="287">
                  <c:v>68.634850177821704</c:v>
                </c:pt>
                <c:pt idx="288">
                  <c:v>68.657459947221795</c:v>
                </c:pt>
                <c:pt idx="289">
                  <c:v>68.679967823442297</c:v>
                </c:pt>
                <c:pt idx="290">
                  <c:v>68.702275896148095</c:v>
                </c:pt>
                <c:pt idx="291">
                  <c:v>68.724478176468295</c:v>
                </c:pt>
                <c:pt idx="292">
                  <c:v>68.746547076189501</c:v>
                </c:pt>
                <c:pt idx="293">
                  <c:v>68.768446537609904</c:v>
                </c:pt>
                <c:pt idx="294">
                  <c:v>68.790215231973207</c:v>
                </c:pt>
                <c:pt idx="295">
                  <c:v>68.811688137955699</c:v>
                </c:pt>
                <c:pt idx="296">
                  <c:v>68.833083179863905</c:v>
                </c:pt>
                <c:pt idx="297">
                  <c:v>68.854290476463802</c:v>
                </c:pt>
                <c:pt idx="298">
                  <c:v>68.875426087816706</c:v>
                </c:pt>
                <c:pt idx="299">
                  <c:v>68.8967544316274</c:v>
                </c:pt>
                <c:pt idx="300">
                  <c:v>68.917497942260695</c:v>
                </c:pt>
                <c:pt idx="301">
                  <c:v>68.9382688266261</c:v>
                </c:pt>
                <c:pt idx="302">
                  <c:v>68.958812458372194</c:v>
                </c:pt>
                <c:pt idx="303">
                  <c:v>68.979237085987094</c:v>
                </c:pt>
                <c:pt idx="304">
                  <c:v>68.999503029122593</c:v>
                </c:pt>
                <c:pt idx="305">
                  <c:v>69.019641664314193</c:v>
                </c:pt>
                <c:pt idx="306">
                  <c:v>69.039983085844995</c:v>
                </c:pt>
                <c:pt idx="307">
                  <c:v>69.059603886036399</c:v>
                </c:pt>
                <c:pt idx="308">
                  <c:v>69.079582873146904</c:v>
                </c:pt>
                <c:pt idx="309">
                  <c:v>69.099044599770593</c:v>
                </c:pt>
                <c:pt idx="310">
                  <c:v>69.118639585547896</c:v>
                </c:pt>
                <c:pt idx="311">
                  <c:v>69.138210345358104</c:v>
                </c:pt>
                <c:pt idx="312">
                  <c:v>69.157234252426207</c:v>
                </c:pt>
                <c:pt idx="313">
                  <c:v>69.176463936540898</c:v>
                </c:pt>
                <c:pt idx="314">
                  <c:v>69.195886170498994</c:v>
                </c:pt>
                <c:pt idx="315">
                  <c:v>69.2140024002193</c:v>
                </c:pt>
                <c:pt idx="316">
                  <c:v>69.233524005335894</c:v>
                </c:pt>
                <c:pt idx="317">
                  <c:v>69.251616158691803</c:v>
                </c:pt>
                <c:pt idx="318">
                  <c:v>69.270255919428607</c:v>
                </c:pt>
                <c:pt idx="319">
                  <c:v>69.288348955078206</c:v>
                </c:pt>
                <c:pt idx="320">
                  <c:v>69.306541201635696</c:v>
                </c:pt>
                <c:pt idx="321">
                  <c:v>69.324458006406601</c:v>
                </c:pt>
                <c:pt idx="322">
                  <c:v>69.342997375082305</c:v>
                </c:pt>
                <c:pt idx="323">
                  <c:v>69.360859760038295</c:v>
                </c:pt>
                <c:pt idx="324">
                  <c:v>69.378766940423802</c:v>
                </c:pt>
                <c:pt idx="325">
                  <c:v>69.395754971601093</c:v>
                </c:pt>
                <c:pt idx="326">
                  <c:v>69.414074829140105</c:v>
                </c:pt>
                <c:pt idx="327">
                  <c:v>69.430187524610005</c:v>
                </c:pt>
                <c:pt idx="328">
                  <c:v>69.448348008830493</c:v>
                </c:pt>
                <c:pt idx="329">
                  <c:v>69.464472036738798</c:v>
                </c:pt>
                <c:pt idx="330">
                  <c:v>69.482059366209498</c:v>
                </c:pt>
                <c:pt idx="331">
                  <c:v>69.498953513799506</c:v>
                </c:pt>
                <c:pt idx="332">
                  <c:v>69.515849675074193</c:v>
                </c:pt>
                <c:pt idx="333">
                  <c:v>69.532550430181701</c:v>
                </c:pt>
                <c:pt idx="334">
                  <c:v>69.548496505218395</c:v>
                </c:pt>
                <c:pt idx="335">
                  <c:v>69.565638521231406</c:v>
                </c:pt>
                <c:pt idx="336">
                  <c:v>69.581319675823494</c:v>
                </c:pt>
                <c:pt idx="337">
                  <c:v>69.597974556799002</c:v>
                </c:pt>
                <c:pt idx="338">
                  <c:v>69.613688543422498</c:v>
                </c:pt>
                <c:pt idx="339">
                  <c:v>69.630125335140903</c:v>
                </c:pt>
                <c:pt idx="340">
                  <c:v>69.645590781927694</c:v>
                </c:pt>
                <c:pt idx="341">
                  <c:v>69.661674764082093</c:v>
                </c:pt>
                <c:pt idx="342">
                  <c:v>69.677044189744606</c:v>
                </c:pt>
                <c:pt idx="343">
                  <c:v>69.692767154798602</c:v>
                </c:pt>
                <c:pt idx="344">
                  <c:v>69.708002149873806</c:v>
                </c:pt>
                <c:pt idx="345">
                  <c:v>69.723418277759905</c:v>
                </c:pt>
                <c:pt idx="346">
                  <c:v>69.738498955243998</c:v>
                </c:pt>
                <c:pt idx="347">
                  <c:v>69.753650055933704</c:v>
                </c:pt>
                <c:pt idx="348">
                  <c:v>69.768560272648401</c:v>
                </c:pt>
                <c:pt idx="349">
                  <c:v>69.783514553300506</c:v>
                </c:pt>
                <c:pt idx="350">
                  <c:v>69.7983070701261</c:v>
                </c:pt>
                <c:pt idx="351">
                  <c:v>69.813049913088193</c:v>
                </c:pt>
                <c:pt idx="352">
                  <c:v>69.827667157260805</c:v>
                </c:pt>
                <c:pt idx="353">
                  <c:v>69.842184992732896</c:v>
                </c:pt>
                <c:pt idx="354">
                  <c:v>69.8566046521359</c:v>
                </c:pt>
                <c:pt idx="355">
                  <c:v>69.870919749051097</c:v>
                </c:pt>
                <c:pt idx="356">
                  <c:v>69.885118777981006</c:v>
                </c:pt>
                <c:pt idx="357">
                  <c:v>69.899206461447605</c:v>
                </c:pt>
                <c:pt idx="358">
                  <c:v>69.913200016027702</c:v>
                </c:pt>
                <c:pt idx="359">
                  <c:v>69.927089804883593</c:v>
                </c:pt>
                <c:pt idx="360">
                  <c:v>69.940891663795796</c:v>
                </c:pt>
                <c:pt idx="361">
                  <c:v>69.954591223337999</c:v>
                </c:pt>
                <c:pt idx="362">
                  <c:v>69.9682057269561</c:v>
                </c:pt>
                <c:pt idx="363">
                  <c:v>69.981725210772694</c:v>
                </c:pt>
                <c:pt idx="364">
                  <c:v>69.995151871283895</c:v>
                </c:pt>
                <c:pt idx="365">
                  <c:v>70.008489659484198</c:v>
                </c:pt>
                <c:pt idx="366">
                  <c:v>70.021722944174499</c:v>
                </c:pt>
                <c:pt idx="367">
                  <c:v>70.034882421247701</c:v>
                </c:pt>
                <c:pt idx="368">
                  <c:v>70.047950356774606</c:v>
                </c:pt>
                <c:pt idx="369">
                  <c:v>70.060932124923198</c:v>
                </c:pt>
                <c:pt idx="370">
                  <c:v>70.073830178584103</c:v>
                </c:pt>
                <c:pt idx="371">
                  <c:v>70.086638448494995</c:v>
                </c:pt>
                <c:pt idx="372">
                  <c:v>70.099363755540693</c:v>
                </c:pt>
                <c:pt idx="373">
                  <c:v>70.112017052100398</c:v>
                </c:pt>
                <c:pt idx="374">
                  <c:v>70.124578227824102</c:v>
                </c:pt>
                <c:pt idx="375">
                  <c:v>70.137050065538105</c:v>
                </c:pt>
                <c:pt idx="376">
                  <c:v>70.149450269303699</c:v>
                </c:pt>
                <c:pt idx="377">
                  <c:v>70.161765645243506</c:v>
                </c:pt>
                <c:pt idx="378">
                  <c:v>70.174004740196196</c:v>
                </c:pt>
                <c:pt idx="379">
                  <c:v>70.186162568699103</c:v>
                </c:pt>
                <c:pt idx="380">
                  <c:v>70.198244580519599</c:v>
                </c:pt>
                <c:pt idx="381">
                  <c:v>70.210243016056097</c:v>
                </c:pt>
                <c:pt idx="382">
                  <c:v>70.222165828745005</c:v>
                </c:pt>
                <c:pt idx="383">
                  <c:v>70.234011786766303</c:v>
                </c:pt>
                <c:pt idx="384">
                  <c:v>70.245754582224706</c:v>
                </c:pt>
                <c:pt idx="385">
                  <c:v>70.2574447497379</c:v>
                </c:pt>
                <c:pt idx="386">
                  <c:v>70.269056219483502</c:v>
                </c:pt>
                <c:pt idx="387">
                  <c:v>70.280593032312296</c:v>
                </c:pt>
                <c:pt idx="388">
                  <c:v>70.292060083326902</c:v>
                </c:pt>
                <c:pt idx="389">
                  <c:v>70.303449543869604</c:v>
                </c:pt>
                <c:pt idx="390">
                  <c:v>70.314777154110601</c:v>
                </c:pt>
                <c:pt idx="391">
                  <c:v>70.326035947970396</c:v>
                </c:pt>
                <c:pt idx="392">
                  <c:v>70.337208963168905</c:v>
                </c:pt>
                <c:pt idx="393">
                  <c:v>70.348329085731393</c:v>
                </c:pt>
                <c:pt idx="394">
                  <c:v>70.359331334661405</c:v>
                </c:pt>
                <c:pt idx="395">
                  <c:v>70.370307174156295</c:v>
                </c:pt>
                <c:pt idx="396">
                  <c:v>70.381136763173103</c:v>
                </c:pt>
                <c:pt idx="397">
                  <c:v>70.391928662794498</c:v>
                </c:pt>
                <c:pt idx="398">
                  <c:v>70.402639577290003</c:v>
                </c:pt>
                <c:pt idx="399">
                  <c:v>70.413281789835196</c:v>
                </c:pt>
                <c:pt idx="400">
                  <c:v>70.423851620318601</c:v>
                </c:pt>
                <c:pt idx="401">
                  <c:v>70.434369222347101</c:v>
                </c:pt>
                <c:pt idx="402">
                  <c:v>70.444824758168707</c:v>
                </c:pt>
                <c:pt idx="403">
                  <c:v>70.455170679225006</c:v>
                </c:pt>
                <c:pt idx="404">
                  <c:v>70.465475928423004</c:v>
                </c:pt>
                <c:pt idx="405">
                  <c:v>70.475679246380807</c:v>
                </c:pt>
                <c:pt idx="406">
                  <c:v>70.485838500850704</c:v>
                </c:pt>
                <c:pt idx="407">
                  <c:v>70.495907156076299</c:v>
                </c:pt>
                <c:pt idx="408">
                  <c:v>70.505924586410003</c:v>
                </c:pt>
                <c:pt idx="409">
                  <c:v>70.515861175101605</c:v>
                </c:pt>
                <c:pt idx="410">
                  <c:v>70.525744595390407</c:v>
                </c:pt>
                <c:pt idx="411">
                  <c:v>70.535553673893602</c:v>
                </c:pt>
                <c:pt idx="412">
                  <c:v>70.545301774872598</c:v>
                </c:pt>
                <c:pt idx="413">
                  <c:v>70.554984931487695</c:v>
                </c:pt>
                <c:pt idx="414">
                  <c:v>70.564601121894498</c:v>
                </c:pt>
                <c:pt idx="415">
                  <c:v>70.574161609004193</c:v>
                </c:pt>
                <c:pt idx="416">
                  <c:v>70.583653136385493</c:v>
                </c:pt>
                <c:pt idx="417">
                  <c:v>70.593087695139005</c:v>
                </c:pt>
                <c:pt idx="418">
                  <c:v>70.602454512083796</c:v>
                </c:pt>
                <c:pt idx="419">
                  <c:v>70.611763561158796</c:v>
                </c:pt>
                <c:pt idx="420">
                  <c:v>70.621008697961301</c:v>
                </c:pt>
                <c:pt idx="421">
                  <c:v>70.630196517314403</c:v>
                </c:pt>
                <c:pt idx="422">
                  <c:v>70.639331189092402</c:v>
                </c:pt>
                <c:pt idx="423">
                  <c:v>70.648416194311906</c:v>
                </c:pt>
                <c:pt idx="424">
                  <c:v>70.657421007292797</c:v>
                </c:pt>
                <c:pt idx="425">
                  <c:v>70.666345034964095</c:v>
                </c:pt>
                <c:pt idx="426">
                  <c:v>70.675237851376806</c:v>
                </c:pt>
                <c:pt idx="427">
                  <c:v>70.684049346171705</c:v>
                </c:pt>
                <c:pt idx="428">
                  <c:v>70.692834104935002</c:v>
                </c:pt>
                <c:pt idx="429">
                  <c:v>70.701540183017698</c:v>
                </c:pt>
                <c:pt idx="430">
                  <c:v>70.710213284678602</c:v>
                </c:pt>
                <c:pt idx="431">
                  <c:v>70.718817092591905</c:v>
                </c:pt>
                <c:pt idx="432">
                  <c:v>70.727379131228602</c:v>
                </c:pt>
                <c:pt idx="433">
                  <c:v>70.735879307145296</c:v>
                </c:pt>
                <c:pt idx="434">
                  <c:v>70.744333452785597</c:v>
                </c:pt>
                <c:pt idx="435">
                  <c:v>70.752725076624699</c:v>
                </c:pt>
                <c:pt idx="436">
                  <c:v>70.761072810234396</c:v>
                </c:pt>
                <c:pt idx="437">
                  <c:v>70.769363059107803</c:v>
                </c:pt>
                <c:pt idx="438">
                  <c:v>70.777607550727595</c:v>
                </c:pt>
                <c:pt idx="439">
                  <c:v>70.785795824229197</c:v>
                </c:pt>
                <c:pt idx="440">
                  <c:v>70.793934067515806</c:v>
                </c:pt>
                <c:pt idx="441">
                  <c:v>70.802018174724296</c:v>
                </c:pt>
                <c:pt idx="442">
                  <c:v>70.810020122196093</c:v>
                </c:pt>
                <c:pt idx="443">
                  <c:v>70.818011806029503</c:v>
                </c:pt>
                <c:pt idx="444">
                  <c:v>70.825918729697406</c:v>
                </c:pt>
                <c:pt idx="445">
                  <c:v>70.8337277921772</c:v>
                </c:pt>
                <c:pt idx="446">
                  <c:v>70.841301848262802</c:v>
                </c:pt>
                <c:pt idx="447">
                  <c:v>70.848974988277405</c:v>
                </c:pt>
                <c:pt idx="448">
                  <c:v>70.856574055463597</c:v>
                </c:pt>
                <c:pt idx="449">
                  <c:v>70.864166271606393</c:v>
                </c:pt>
                <c:pt idx="450">
                  <c:v>70.871707864849597</c:v>
                </c:pt>
                <c:pt idx="451">
                  <c:v>70.879243678122904</c:v>
                </c:pt>
                <c:pt idx="452">
                  <c:v>70.886702837353795</c:v>
                </c:pt>
                <c:pt idx="453">
                  <c:v>70.894156040813996</c:v>
                </c:pt>
                <c:pt idx="454">
                  <c:v>70.901530865107105</c:v>
                </c:pt>
                <c:pt idx="455">
                  <c:v>70.908880907979494</c:v>
                </c:pt>
                <c:pt idx="456">
                  <c:v>70.916132678094101</c:v>
                </c:pt>
                <c:pt idx="457">
                  <c:v>70.923400424607294</c:v>
                </c:pt>
                <c:pt idx="458">
                  <c:v>70.930605018011093</c:v>
                </c:pt>
                <c:pt idx="459">
                  <c:v>70.937764440883299</c:v>
                </c:pt>
                <c:pt idx="460">
                  <c:v>70.944853210889505</c:v>
                </c:pt>
                <c:pt idx="461">
                  <c:v>70.951936499164702</c:v>
                </c:pt>
                <c:pt idx="462">
                  <c:v>70.958985952807296</c:v>
                </c:pt>
                <c:pt idx="463">
                  <c:v>70.966008870389004</c:v>
                </c:pt>
                <c:pt idx="464">
                  <c:v>70.973007138698904</c:v>
                </c:pt>
                <c:pt idx="465">
                  <c:v>70.979948913865599</c:v>
                </c:pt>
                <c:pt idx="466">
                  <c:v>70.986831788262293</c:v>
                </c:pt>
                <c:pt idx="467">
                  <c:v>70.993717579645306</c:v>
                </c:pt>
                <c:pt idx="468">
                  <c:v>71.000496690723196</c:v>
                </c:pt>
                <c:pt idx="469">
                  <c:v>71.0072915291328</c:v>
                </c:pt>
                <c:pt idx="470">
                  <c:v>71.013984989917802</c:v>
                </c:pt>
                <c:pt idx="471">
                  <c:v>71.020658273819095</c:v>
                </c:pt>
                <c:pt idx="472">
                  <c:v>71.027285006402906</c:v>
                </c:pt>
                <c:pt idx="473">
                  <c:v>71.033858466887295</c:v>
                </c:pt>
                <c:pt idx="474">
                  <c:v>71.040406650712299</c:v>
                </c:pt>
                <c:pt idx="475">
                  <c:v>71.046898790190994</c:v>
                </c:pt>
                <c:pt idx="476">
                  <c:v>71.053360771414305</c:v>
                </c:pt>
                <c:pt idx="477">
                  <c:v>71.059773233368006</c:v>
                </c:pt>
                <c:pt idx="478">
                  <c:v>71.066155191232994</c:v>
                </c:pt>
                <c:pt idx="479">
                  <c:v>71.072488627379599</c:v>
                </c:pt>
                <c:pt idx="480">
                  <c:v>71.078788389015301</c:v>
                </c:pt>
                <c:pt idx="481">
                  <c:v>71.085047166518905</c:v>
                </c:pt>
                <c:pt idx="482">
                  <c:v>71.091268816515097</c:v>
                </c:pt>
                <c:pt idx="483">
                  <c:v>71.097447919802804</c:v>
                </c:pt>
                <c:pt idx="484">
                  <c:v>71.103595683303794</c:v>
                </c:pt>
                <c:pt idx="485">
                  <c:v>71.109702084038801</c:v>
                </c:pt>
                <c:pt idx="486">
                  <c:v>71.115770967208306</c:v>
                </c:pt>
                <c:pt idx="487">
                  <c:v>71.121801151806395</c:v>
                </c:pt>
                <c:pt idx="488">
                  <c:v>71.127798938202901</c:v>
                </c:pt>
                <c:pt idx="489">
                  <c:v>71.133750105045294</c:v>
                </c:pt>
                <c:pt idx="490">
                  <c:v>71.139675313986402</c:v>
                </c:pt>
                <c:pt idx="491">
                  <c:v>71.145559861253304</c:v>
                </c:pt>
                <c:pt idx="492">
                  <c:v>71.151408088953104</c:v>
                </c:pt>
                <c:pt idx="493">
                  <c:v>71.1572185612943</c:v>
                </c:pt>
                <c:pt idx="494">
                  <c:v>71.162998770973502</c:v>
                </c:pt>
                <c:pt idx="495">
                  <c:v>71.168736125910897</c:v>
                </c:pt>
                <c:pt idx="496">
                  <c:v>71.174447645656599</c:v>
                </c:pt>
                <c:pt idx="497">
                  <c:v>71.180113267943796</c:v>
                </c:pt>
                <c:pt idx="498">
                  <c:v>71.185749292062297</c:v>
                </c:pt>
                <c:pt idx="499">
                  <c:v>71.191351011953401</c:v>
                </c:pt>
                <c:pt idx="500">
                  <c:v>71.196915266217502</c:v>
                </c:pt>
                <c:pt idx="501">
                  <c:v>71.202446081932194</c:v>
                </c:pt>
                <c:pt idx="502">
                  <c:v>71.207942991113896</c:v>
                </c:pt>
                <c:pt idx="503">
                  <c:v>71.213403347170399</c:v>
                </c:pt>
                <c:pt idx="504">
                  <c:v>71.218837004941804</c:v>
                </c:pt>
                <c:pt idx="505">
                  <c:v>71.224227461371598</c:v>
                </c:pt>
                <c:pt idx="506">
                  <c:v>71.229594927735306</c:v>
                </c:pt>
                <c:pt idx="507">
                  <c:v>71.234918817553805</c:v>
                </c:pt>
                <c:pt idx="508">
                  <c:v>71.240220008398097</c:v>
                </c:pt>
                <c:pt idx="509">
                  <c:v>71.245483804520106</c:v>
                </c:pt>
                <c:pt idx="510">
                  <c:v>71.250717260504402</c:v>
                </c:pt>
                <c:pt idx="511">
                  <c:v>71.255923057939597</c:v>
                </c:pt>
                <c:pt idx="512">
                  <c:v>71.261089061746802</c:v>
                </c:pt>
                <c:pt idx="513">
                  <c:v>71.266230248075104</c:v>
                </c:pt>
                <c:pt idx="514">
                  <c:v>71.271339434123007</c:v>
                </c:pt>
                <c:pt idx="515">
                  <c:v>71.276412598354995</c:v>
                </c:pt>
                <c:pt idx="516">
                  <c:v>71.281463307070993</c:v>
                </c:pt>
                <c:pt idx="517">
                  <c:v>71.286479418116599</c:v>
                </c:pt>
                <c:pt idx="518">
                  <c:v>71.291470268305403</c:v>
                </c:pt>
                <c:pt idx="519">
                  <c:v>71.296423154744005</c:v>
                </c:pt>
                <c:pt idx="520">
                  <c:v>71.301353486761698</c:v>
                </c:pt>
                <c:pt idx="521">
                  <c:v>71.306249294284498</c:v>
                </c:pt>
                <c:pt idx="522">
                  <c:v>71.311121829915805</c:v>
                </c:pt>
                <c:pt idx="523">
                  <c:v>71.315959119507795</c:v>
                </c:pt>
                <c:pt idx="524">
                  <c:v>71.320776708675396</c:v>
                </c:pt>
                <c:pt idx="525">
                  <c:v>71.325553602516706</c:v>
                </c:pt>
                <c:pt idx="526">
                  <c:v>71.330310935367393</c:v>
                </c:pt>
                <c:pt idx="527">
                  <c:v>71.335035163553599</c:v>
                </c:pt>
                <c:pt idx="528">
                  <c:v>71.339734509828105</c:v>
                </c:pt>
                <c:pt idx="529">
                  <c:v>71.344403015268796</c:v>
                </c:pt>
                <c:pt idx="530">
                  <c:v>71.349046098541194</c:v>
                </c:pt>
                <c:pt idx="531">
                  <c:v>71.353660390609406</c:v>
                </c:pt>
                <c:pt idx="532">
                  <c:v>71.358250116743307</c:v>
                </c:pt>
                <c:pt idx="533">
                  <c:v>71.3628088947127</c:v>
                </c:pt>
                <c:pt idx="534">
                  <c:v>71.367338342926999</c:v>
                </c:pt>
                <c:pt idx="535">
                  <c:v>71.371864970975693</c:v>
                </c:pt>
                <c:pt idx="536">
                  <c:v>71.376448488979406</c:v>
                </c:pt>
                <c:pt idx="537">
                  <c:v>71.380942644509602</c:v>
                </c:pt>
                <c:pt idx="538">
                  <c:v>71.385429366782901</c:v>
                </c:pt>
                <c:pt idx="539">
                  <c:v>71.389864512591799</c:v>
                </c:pt>
                <c:pt idx="540">
                  <c:v>71.394285482377995</c:v>
                </c:pt>
                <c:pt idx="541">
                  <c:v>71.398661340406704</c:v>
                </c:pt>
                <c:pt idx="542">
                  <c:v>71.403020506787399</c:v>
                </c:pt>
                <c:pt idx="543">
                  <c:v>71.407341716004694</c:v>
                </c:pt>
                <c:pt idx="544">
                  <c:v>71.411641460312097</c:v>
                </c:pt>
                <c:pt idx="545">
                  <c:v>71.415914242332803</c:v>
                </c:pt>
                <c:pt idx="546">
                  <c:v>71.420156631879095</c:v>
                </c:pt>
                <c:pt idx="547">
                  <c:v>71.424376320362896</c:v>
                </c:pt>
                <c:pt idx="548">
                  <c:v>71.428571491251503</c:v>
                </c:pt>
                <c:pt idx="549">
                  <c:v>71.4327387922376</c:v>
                </c:pt>
                <c:pt idx="550">
                  <c:v>71.436882722481101</c:v>
                </c:pt>
                <c:pt idx="551">
                  <c:v>71.441006126207498</c:v>
                </c:pt>
                <c:pt idx="552">
                  <c:v>71.445095715189893</c:v>
                </c:pt>
                <c:pt idx="553">
                  <c:v>71.449479874298504</c:v>
                </c:pt>
                <c:pt idx="554">
                  <c:v>71.453365134034499</c:v>
                </c:pt>
                <c:pt idx="555">
                  <c:v>71.457531403466007</c:v>
                </c:pt>
                <c:pt idx="556">
                  <c:v>71.461430501576302</c:v>
                </c:pt>
                <c:pt idx="557">
                  <c:v>71.465473176497397</c:v>
                </c:pt>
                <c:pt idx="558">
                  <c:v>71.469356215132805</c:v>
                </c:pt>
                <c:pt idx="559">
                  <c:v>71.473326669234893</c:v>
                </c:pt>
                <c:pt idx="560">
                  <c:v>71.477182431754201</c:v>
                </c:pt>
                <c:pt idx="561">
                  <c:v>71.481423696559702</c:v>
                </c:pt>
                <c:pt idx="562">
                  <c:v>71.485217734123097</c:v>
                </c:pt>
                <c:pt idx="563">
                  <c:v>71.489241794008805</c:v>
                </c:pt>
                <c:pt idx="564">
                  <c:v>71.493040498863095</c:v>
                </c:pt>
                <c:pt idx="565">
                  <c:v>71.496920812297802</c:v>
                </c:pt>
                <c:pt idx="566">
                  <c:v>71.500698763707405</c:v>
                </c:pt>
                <c:pt idx="567">
                  <c:v>71.504501022370107</c:v>
                </c:pt>
                <c:pt idx="568">
                  <c:v>71.508239563706894</c:v>
                </c:pt>
                <c:pt idx="569">
                  <c:v>71.512451352815901</c:v>
                </c:pt>
                <c:pt idx="570">
                  <c:v>71.515902869770002</c:v>
                </c:pt>
                <c:pt idx="571">
                  <c:v>71.519850879591104</c:v>
                </c:pt>
                <c:pt idx="572">
                  <c:v>71.523356765963797</c:v>
                </c:pt>
                <c:pt idx="573">
                  <c:v>71.527127452836098</c:v>
                </c:pt>
                <c:pt idx="574">
                  <c:v>71.530992893537601</c:v>
                </c:pt>
                <c:pt idx="575">
                  <c:v>71.534543351208399</c:v>
                </c:pt>
                <c:pt idx="576">
                  <c:v>71.538181178837704</c:v>
                </c:pt>
                <c:pt idx="577">
                  <c:v>71.541733930280799</c:v>
                </c:pt>
                <c:pt idx="578">
                  <c:v>71.545283446302093</c:v>
                </c:pt>
                <c:pt idx="579">
                  <c:v>71.548798877854694</c:v>
                </c:pt>
                <c:pt idx="580">
                  <c:v>71.552297430311</c:v>
                </c:pt>
                <c:pt idx="581">
                  <c:v>71.5557755482765</c:v>
                </c:pt>
                <c:pt idx="582">
                  <c:v>71.559229446069395</c:v>
                </c:pt>
                <c:pt idx="583">
                  <c:v>71.562662024128599</c:v>
                </c:pt>
                <c:pt idx="584">
                  <c:v>71.566080118853804</c:v>
                </c:pt>
                <c:pt idx="585">
                  <c:v>71.569469294516196</c:v>
                </c:pt>
                <c:pt idx="586">
                  <c:v>71.572851015019097</c:v>
                </c:pt>
                <c:pt idx="587">
                  <c:v>71.576201785222906</c:v>
                </c:pt>
                <c:pt idx="588">
                  <c:v>71.579543104467902</c:v>
                </c:pt>
                <c:pt idx="589">
                  <c:v>71.582852742308205</c:v>
                </c:pt>
                <c:pt idx="590">
                  <c:v>71.5861560978706</c:v>
                </c:pt>
                <c:pt idx="591">
                  <c:v>71.589433221858002</c:v>
                </c:pt>
                <c:pt idx="592">
                  <c:v>71.592691866409993</c:v>
                </c:pt>
                <c:pt idx="593">
                  <c:v>71.595936871741799</c:v>
                </c:pt>
                <c:pt idx="594">
                  <c:v>71.5991583276993</c:v>
                </c:pt>
                <c:pt idx="595">
                  <c:v>71.602365053208501</c:v>
                </c:pt>
                <c:pt idx="596">
                  <c:v>71.605548397915399</c:v>
                </c:pt>
                <c:pt idx="597">
                  <c:v>71.608720355547405</c:v>
                </c:pt>
                <c:pt idx="598">
                  <c:v>71.611868261342906</c:v>
                </c:pt>
                <c:pt idx="599">
                  <c:v>71.615003451907498</c:v>
                </c:pt>
                <c:pt idx="600">
                  <c:v>71.618119421231796</c:v>
                </c:pt>
                <c:pt idx="601">
                  <c:v>71.621219479861097</c:v>
                </c:pt>
                <c:pt idx="602">
                  <c:v>71.624299034921506</c:v>
                </c:pt>
                <c:pt idx="603">
                  <c:v>71.627364622661005</c:v>
                </c:pt>
                <c:pt idx="604">
                  <c:v>71.630406527120101</c:v>
                </c:pt>
                <c:pt idx="605">
                  <c:v>71.633439255125296</c:v>
                </c:pt>
                <c:pt idx="606">
                  <c:v>71.636449661584805</c:v>
                </c:pt>
                <c:pt idx="607">
                  <c:v>71.639451820792104</c:v>
                </c:pt>
                <c:pt idx="608">
                  <c:v>71.642427757690697</c:v>
                </c:pt>
                <c:pt idx="609">
                  <c:v>71.645394415433699</c:v>
                </c:pt>
                <c:pt idx="610">
                  <c:v>71.648340121733995</c:v>
                </c:pt>
                <c:pt idx="611">
                  <c:v>71.651270763357005</c:v>
                </c:pt>
                <c:pt idx="612">
                  <c:v>71.654187291755093</c:v>
                </c:pt>
                <c:pt idx="613">
                  <c:v>71.657083896727698</c:v>
                </c:pt>
                <c:pt idx="614">
                  <c:v>71.659967907416203</c:v>
                </c:pt>
                <c:pt idx="615">
                  <c:v>71.662836227846597</c:v>
                </c:pt>
                <c:pt idx="616">
                  <c:v>71.665686188913398</c:v>
                </c:pt>
                <c:pt idx="617">
                  <c:v>71.668521424132194</c:v>
                </c:pt>
                <c:pt idx="618">
                  <c:v>71.671338217122297</c:v>
                </c:pt>
                <c:pt idx="619">
                  <c:v>71.674141174458896</c:v>
                </c:pt>
                <c:pt idx="620">
                  <c:v>71.676931235098905</c:v>
                </c:pt>
                <c:pt idx="621">
                  <c:v>71.679701769410499</c:v>
                </c:pt>
                <c:pt idx="622">
                  <c:v>71.682459030795698</c:v>
                </c:pt>
                <c:pt idx="623">
                  <c:v>71.685196246681997</c:v>
                </c:pt>
                <c:pt idx="624">
                  <c:v>71.687926630037097</c:v>
                </c:pt>
                <c:pt idx="625">
                  <c:v>71.690638168050995</c:v>
                </c:pt>
                <c:pt idx="626">
                  <c:v>71.693335907561604</c:v>
                </c:pt>
                <c:pt idx="627">
                  <c:v>71.696016956123501</c:v>
                </c:pt>
                <c:pt idx="628">
                  <c:v>71.698683830847301</c:v>
                </c:pt>
                <c:pt idx="629">
                  <c:v>71.7013391097761</c:v>
                </c:pt>
                <c:pt idx="630">
                  <c:v>71.703976533272098</c:v>
                </c:pt>
                <c:pt idx="631">
                  <c:v>71.706598533593095</c:v>
                </c:pt>
                <c:pt idx="632">
                  <c:v>71.709208250722298</c:v>
                </c:pt>
                <c:pt idx="633">
                  <c:v>71.711802796074593</c:v>
                </c:pt>
                <c:pt idx="634">
                  <c:v>71.714387372407003</c:v>
                </c:pt>
                <c:pt idx="635">
                  <c:v>71.716954096860107</c:v>
                </c:pt>
                <c:pt idx="636">
                  <c:v>71.719508051378199</c:v>
                </c:pt>
                <c:pt idx="637">
                  <c:v>71.722049556086802</c:v>
                </c:pt>
                <c:pt idx="638">
                  <c:v>71.724573694710102</c:v>
                </c:pt>
                <c:pt idx="639">
                  <c:v>71.727087723610794</c:v>
                </c:pt>
                <c:pt idx="640">
                  <c:v>71.729584847261904</c:v>
                </c:pt>
                <c:pt idx="641">
                  <c:v>71.7320701758415</c:v>
                </c:pt>
                <c:pt idx="642">
                  <c:v>71.734542818449896</c:v>
                </c:pt>
                <c:pt idx="643">
                  <c:v>71.736999469626497</c:v>
                </c:pt>
                <c:pt idx="644">
                  <c:v>71.739448834708298</c:v>
                </c:pt>
                <c:pt idx="645">
                  <c:v>71.741877528326398</c:v>
                </c:pt>
                <c:pt idx="646">
                  <c:v>71.744299571897002</c:v>
                </c:pt>
                <c:pt idx="647">
                  <c:v>71.746702269802498</c:v>
                </c:pt>
                <c:pt idx="648">
                  <c:v>71.749097107206595</c:v>
                </c:pt>
                <c:pt idx="649">
                  <c:v>71.751474681259097</c:v>
                </c:pt>
                <c:pt idx="650">
                  <c:v>71.753845804267698</c:v>
                </c:pt>
                <c:pt idx="651">
                  <c:v>71.756194040955705</c:v>
                </c:pt>
                <c:pt idx="652">
                  <c:v>71.758542343200503</c:v>
                </c:pt>
                <c:pt idx="653">
                  <c:v>71.760867341625996</c:v>
                </c:pt>
                <c:pt idx="654">
                  <c:v>71.763191334394094</c:v>
                </c:pt>
                <c:pt idx="655">
                  <c:v>71.765490472195594</c:v>
                </c:pt>
                <c:pt idx="656">
                  <c:v>71.767789277772906</c:v>
                </c:pt>
                <c:pt idx="657">
                  <c:v>71.770062749248297</c:v>
                </c:pt>
                <c:pt idx="658">
                  <c:v>71.772334444071106</c:v>
                </c:pt>
                <c:pt idx="659">
                  <c:v>71.774591330148198</c:v>
                </c:pt>
                <c:pt idx="660">
                  <c:v>71.7768366758186</c:v>
                </c:pt>
                <c:pt idx="661">
                  <c:v>71.779068708614602</c:v>
                </c:pt>
                <c:pt idx="662">
                  <c:v>71.781289134372798</c:v>
                </c:pt>
                <c:pt idx="663">
                  <c:v>71.783495773707898</c:v>
                </c:pt>
                <c:pt idx="664">
                  <c:v>71.785695592512795</c:v>
                </c:pt>
                <c:pt idx="665">
                  <c:v>71.787877973746205</c:v>
                </c:pt>
                <c:pt idx="666">
                  <c:v>71.790053969546506</c:v>
                </c:pt>
                <c:pt idx="667">
                  <c:v>71.7922149536506</c:v>
                </c:pt>
                <c:pt idx="668">
                  <c:v>71.794367069207496</c:v>
                </c:pt>
                <c:pt idx="669">
                  <c:v>71.796508122887701</c:v>
                </c:pt>
                <c:pt idx="670">
                  <c:v>71.798640293669706</c:v>
                </c:pt>
                <c:pt idx="671">
                  <c:v>71.800752004876401</c:v>
                </c:pt>
                <c:pt idx="672">
                  <c:v>71.802862136865599</c:v>
                </c:pt>
                <c:pt idx="673">
                  <c:v>71.804954876658798</c:v>
                </c:pt>
                <c:pt idx="674">
                  <c:v>71.807042440201997</c:v>
                </c:pt>
                <c:pt idx="675">
                  <c:v>71.809113283910307</c:v>
                </c:pt>
                <c:pt idx="676">
                  <c:v>71.811176027205605</c:v>
                </c:pt>
                <c:pt idx="677">
                  <c:v>71.813229290830805</c:v>
                </c:pt>
                <c:pt idx="678">
                  <c:v>71.815270927150394</c:v>
                </c:pt>
                <c:pt idx="679">
                  <c:v>71.817301344857199</c:v>
                </c:pt>
                <c:pt idx="680">
                  <c:v>71.819321439799495</c:v>
                </c:pt>
                <c:pt idx="681">
                  <c:v>71.8213306913933</c:v>
                </c:pt>
                <c:pt idx="682">
                  <c:v>71.823328095250702</c:v>
                </c:pt>
                <c:pt idx="683">
                  <c:v>71.825319097715294</c:v>
                </c:pt>
                <c:pt idx="684">
                  <c:v>71.827295431987196</c:v>
                </c:pt>
                <c:pt idx="685">
                  <c:v>71.829266541276994</c:v>
                </c:pt>
                <c:pt idx="686">
                  <c:v>71.831223340619999</c:v>
                </c:pt>
                <c:pt idx="687">
                  <c:v>71.833173938258</c:v>
                </c:pt>
                <c:pt idx="688">
                  <c:v>71.835108278584002</c:v>
                </c:pt>
                <c:pt idx="689">
                  <c:v>71.837038753313394</c:v>
                </c:pt>
                <c:pt idx="690">
                  <c:v>71.838952634070495</c:v>
                </c:pt>
                <c:pt idx="691">
                  <c:v>71.840860492564801</c:v>
                </c:pt>
                <c:pt idx="692">
                  <c:v>71.842759064977898</c:v>
                </c:pt>
                <c:pt idx="693">
                  <c:v>71.844646518183097</c:v>
                </c:pt>
                <c:pt idx="694">
                  <c:v>71.846524402253294</c:v>
                </c:pt>
                <c:pt idx="695">
                  <c:v>71.848391267361805</c:v>
                </c:pt>
                <c:pt idx="696">
                  <c:v>71.850252500249994</c:v>
                </c:pt>
                <c:pt idx="697">
                  <c:v>71.852097885371194</c:v>
                </c:pt>
                <c:pt idx="698">
                  <c:v>71.853941407261502</c:v>
                </c:pt>
                <c:pt idx="699">
                  <c:v>71.855768554816095</c:v>
                </c:pt>
                <c:pt idx="700">
                  <c:v>71.857592362083295</c:v>
                </c:pt>
                <c:pt idx="701">
                  <c:v>71.859400921523601</c:v>
                </c:pt>
                <c:pt idx="702">
                  <c:v>71.861206392467594</c:v>
                </c:pt>
                <c:pt idx="703">
                  <c:v>71.862997588673494</c:v>
                </c:pt>
                <c:pt idx="704">
                  <c:v>71.864782928561894</c:v>
                </c:pt>
                <c:pt idx="705">
                  <c:v>71.866556069559294</c:v>
                </c:pt>
                <c:pt idx="706">
                  <c:v>71.8683234076574</c:v>
                </c:pt>
                <c:pt idx="707">
                  <c:v>71.870076704717903</c:v>
                </c:pt>
                <c:pt idx="708">
                  <c:v>71.871826584787598</c:v>
                </c:pt>
                <c:pt idx="709">
                  <c:v>71.873566096923298</c:v>
                </c:pt>
                <c:pt idx="710">
                  <c:v>71.8752940174667</c:v>
                </c:pt>
                <c:pt idx="711">
                  <c:v>71.877016472644797</c:v>
                </c:pt>
                <c:pt idx="712">
                  <c:v>71.878727261628995</c:v>
                </c:pt>
                <c:pt idx="713">
                  <c:v>71.8804303653543</c:v>
                </c:pt>
                <c:pt idx="714">
                  <c:v>71.8821240306128</c:v>
                </c:pt>
                <c:pt idx="715">
                  <c:v>71.883809144350394</c:v>
                </c:pt>
                <c:pt idx="716">
                  <c:v>71.885489617678104</c:v>
                </c:pt>
                <c:pt idx="717">
                  <c:v>71.887158954650701</c:v>
                </c:pt>
                <c:pt idx="718">
                  <c:v>71.888815479532099</c:v>
                </c:pt>
                <c:pt idx="719">
                  <c:v>71.890470149396407</c:v>
                </c:pt>
                <c:pt idx="720">
                  <c:v>71.892113057053194</c:v>
                </c:pt>
                <c:pt idx="721">
                  <c:v>71.893746833963405</c:v>
                </c:pt>
                <c:pt idx="722">
                  <c:v>71.895376179303</c:v>
                </c:pt>
                <c:pt idx="723">
                  <c:v>71.896992033214701</c:v>
                </c:pt>
                <c:pt idx="724">
                  <c:v>71.898601458887299</c:v>
                </c:pt>
                <c:pt idx="725">
                  <c:v>71.900207685935499</c:v>
                </c:pt>
                <c:pt idx="726">
                  <c:v>71.9017954296163</c:v>
                </c:pt>
                <c:pt idx="727">
                  <c:v>71.903386628641002</c:v>
                </c:pt>
                <c:pt idx="728">
                  <c:v>71.904961923684397</c:v>
                </c:pt>
                <c:pt idx="729">
                  <c:v>71.9065322083556</c:v>
                </c:pt>
                <c:pt idx="730">
                  <c:v>71.908093116431402</c:v>
                </c:pt>
                <c:pt idx="731">
                  <c:v>71.909649203033993</c:v>
                </c:pt>
                <c:pt idx="732">
                  <c:v>71.911191384785099</c:v>
                </c:pt>
                <c:pt idx="733">
                  <c:v>71.912736213864605</c:v>
                </c:pt>
                <c:pt idx="734">
                  <c:v>71.914261622703194</c:v>
                </c:pt>
                <c:pt idx="735">
                  <c:v>71.915789694796104</c:v>
                </c:pt>
                <c:pt idx="736">
                  <c:v>71.917300960257805</c:v>
                </c:pt>
                <c:pt idx="737">
                  <c:v>71.918817225787905</c:v>
                </c:pt>
                <c:pt idx="738">
                  <c:v>71.920308915668301</c:v>
                </c:pt>
                <c:pt idx="739">
                  <c:v>71.921811245724598</c:v>
                </c:pt>
                <c:pt idx="740">
                  <c:v>71.923289198345003</c:v>
                </c:pt>
                <c:pt idx="741">
                  <c:v>71.924772959396805</c:v>
                </c:pt>
                <c:pt idx="742">
                  <c:v>71.926238366401904</c:v>
                </c:pt>
                <c:pt idx="743">
                  <c:v>71.927705886462704</c:v>
                </c:pt>
                <c:pt idx="744">
                  <c:v>71.929159009205407</c:v>
                </c:pt>
                <c:pt idx="745">
                  <c:v>71.930611607544606</c:v>
                </c:pt>
                <c:pt idx="746">
                  <c:v>71.932045390626399</c:v>
                </c:pt>
                <c:pt idx="747">
                  <c:v>71.933485903526702</c:v>
                </c:pt>
                <c:pt idx="748">
                  <c:v>71.934908043220105</c:v>
                </c:pt>
                <c:pt idx="749">
                  <c:v>71.9363356068896</c:v>
                </c:pt>
                <c:pt idx="750">
                  <c:v>71.9377415450478</c:v>
                </c:pt>
                <c:pt idx="751">
                  <c:v>71.939152056980504</c:v>
                </c:pt>
                <c:pt idx="752">
                  <c:v>71.940548231205398</c:v>
                </c:pt>
                <c:pt idx="753">
                  <c:v>71.941941029999001</c:v>
                </c:pt>
                <c:pt idx="754">
                  <c:v>71.943326739798096</c:v>
                </c:pt>
                <c:pt idx="755">
                  <c:v>71.944704815046094</c:v>
                </c:pt>
                <c:pt idx="756">
                  <c:v>71.946076782399203</c:v>
                </c:pt>
                <c:pt idx="757">
                  <c:v>71.947438785843403</c:v>
                </c:pt>
                <c:pt idx="758">
                  <c:v>71.948797784890701</c:v>
                </c:pt>
                <c:pt idx="759">
                  <c:v>71.950148679712498</c:v>
                </c:pt>
                <c:pt idx="760">
                  <c:v>71.951495324140794</c:v>
                </c:pt>
                <c:pt idx="761">
                  <c:v>71.9528307670045</c:v>
                </c:pt>
                <c:pt idx="762">
                  <c:v>71.954160803316398</c:v>
                </c:pt>
                <c:pt idx="763">
                  <c:v>71.9554892205486</c:v>
                </c:pt>
                <c:pt idx="764">
                  <c:v>71.956805008088395</c:v>
                </c:pt>
                <c:pt idx="765">
                  <c:v>71.958115645310301</c:v>
                </c:pt>
                <c:pt idx="766">
                  <c:v>71.959420781495297</c:v>
                </c:pt>
                <c:pt idx="767">
                  <c:v>71.960722507505196</c:v>
                </c:pt>
                <c:pt idx="768">
                  <c:v>71.962011031396699</c:v>
                </c:pt>
                <c:pt idx="769">
                  <c:v>71.963298273811603</c:v>
                </c:pt>
                <c:pt idx="770">
                  <c:v>71.964575913436605</c:v>
                </c:pt>
                <c:pt idx="771">
                  <c:v>71.965848189094004</c:v>
                </c:pt>
                <c:pt idx="772">
                  <c:v>71.967117038284698</c:v>
                </c:pt>
                <c:pt idx="773">
                  <c:v>71.968378088657602</c:v>
                </c:pt>
                <c:pt idx="774">
                  <c:v>71.969633448329503</c:v>
                </c:pt>
                <c:pt idx="775">
                  <c:v>71.9708805436034</c:v>
                </c:pt>
                <c:pt idx="776">
                  <c:v>71.972123057525295</c:v>
                </c:pt>
                <c:pt idx="777">
                  <c:v>71.973357004646601</c:v>
                </c:pt>
                <c:pt idx="778">
                  <c:v>71.974584467341302</c:v>
                </c:pt>
                <c:pt idx="779">
                  <c:v>71.975810714144401</c:v>
                </c:pt>
                <c:pt idx="780">
                  <c:v>71.977025091074196</c:v>
                </c:pt>
                <c:pt idx="781">
                  <c:v>71.978242422969103</c:v>
                </c:pt>
                <c:pt idx="782">
                  <c:v>71.979446945981707</c:v>
                </c:pt>
                <c:pt idx="783">
                  <c:v>71.980647022574004</c:v>
                </c:pt>
                <c:pt idx="784">
                  <c:v>71.981840994445193</c:v>
                </c:pt>
                <c:pt idx="785">
                  <c:v>71.983029371368701</c:v>
                </c:pt>
                <c:pt idx="786">
                  <c:v>71.984210920114606</c:v>
                </c:pt>
                <c:pt idx="787">
                  <c:v>71.985389208900202</c:v>
                </c:pt>
                <c:pt idx="788">
                  <c:v>71.986557705235995</c:v>
                </c:pt>
                <c:pt idx="789">
                  <c:v>71.987728532944601</c:v>
                </c:pt>
                <c:pt idx="790">
                  <c:v>71.988881296029106</c:v>
                </c:pt>
                <c:pt idx="791">
                  <c:v>71.990041965048206</c:v>
                </c:pt>
                <c:pt idx="792">
                  <c:v>71.9911862162148</c:v>
                </c:pt>
                <c:pt idx="793">
                  <c:v>71.992333584649501</c:v>
                </c:pt>
                <c:pt idx="794">
                  <c:v>71.993466268990701</c:v>
                </c:pt>
                <c:pt idx="795">
                  <c:v>71.9946024474296</c:v>
                </c:pt>
                <c:pt idx="796">
                  <c:v>71.995724291335605</c:v>
                </c:pt>
                <c:pt idx="797">
                  <c:v>71.996847444697494</c:v>
                </c:pt>
                <c:pt idx="798">
                  <c:v>71.997959092419705</c:v>
                </c:pt>
                <c:pt idx="799">
                  <c:v>71.999071607817697</c:v>
                </c:pt>
                <c:pt idx="800">
                  <c:v>72.000174077661299</c:v>
                </c:pt>
                <c:pt idx="801">
                  <c:v>72.001274139909995</c:v>
                </c:pt>
                <c:pt idx="802">
                  <c:v>72.002370201736596</c:v>
                </c:pt>
                <c:pt idx="803">
                  <c:v>72.003456922752605</c:v>
                </c:pt>
                <c:pt idx="804">
                  <c:v>72.004540193346998</c:v>
                </c:pt>
                <c:pt idx="805">
                  <c:v>72.005618613965396</c:v>
                </c:pt>
                <c:pt idx="806">
                  <c:v>72.006693427950395</c:v>
                </c:pt>
                <c:pt idx="807">
                  <c:v>72.007761366274707</c:v>
                </c:pt>
                <c:pt idx="808">
                  <c:v>72.008825444646206</c:v>
                </c:pt>
                <c:pt idx="809">
                  <c:v>72.009882092367405</c:v>
                </c:pt>
                <c:pt idx="810">
                  <c:v>72.010936369637093</c:v>
                </c:pt>
                <c:pt idx="811">
                  <c:v>72.011982961580799</c:v>
                </c:pt>
                <c:pt idx="812">
                  <c:v>72.013024765579303</c:v>
                </c:pt>
                <c:pt idx="813">
                  <c:v>72.014061089195494</c:v>
                </c:pt>
                <c:pt idx="814">
                  <c:v>72.015093165845798</c:v>
                </c:pt>
                <c:pt idx="815">
                  <c:v>72.016122038687101</c:v>
                </c:pt>
                <c:pt idx="816">
                  <c:v>72.017144628232103</c:v>
                </c:pt>
                <c:pt idx="817">
                  <c:v>72.018159478576393</c:v>
                </c:pt>
                <c:pt idx="818">
                  <c:v>72.019173565461003</c:v>
                </c:pt>
                <c:pt idx="819">
                  <c:v>72.020178438070303</c:v>
                </c:pt>
                <c:pt idx="820">
                  <c:v>72.021183938350603</c:v>
                </c:pt>
                <c:pt idx="821">
                  <c:v>72.022180299149198</c:v>
                </c:pt>
                <c:pt idx="822">
                  <c:v>72.023176723192506</c:v>
                </c:pt>
                <c:pt idx="823">
                  <c:v>72.024164156088403</c:v>
                </c:pt>
                <c:pt idx="824">
                  <c:v>72.025150930906705</c:v>
                </c:pt>
                <c:pt idx="825">
                  <c:v>72.026127072212105</c:v>
                </c:pt>
                <c:pt idx="826">
                  <c:v>72.027103483239699</c:v>
                </c:pt>
                <c:pt idx="827">
                  <c:v>72.028071971477303</c:v>
                </c:pt>
                <c:pt idx="828">
                  <c:v>72.029036961119601</c:v>
                </c:pt>
                <c:pt idx="829">
                  <c:v>72.029995248886394</c:v>
                </c:pt>
                <c:pt idx="830">
                  <c:v>72.030955361300101</c:v>
                </c:pt>
                <c:pt idx="831">
                  <c:v>72.031905029644903</c:v>
                </c:pt>
                <c:pt idx="832">
                  <c:v>72.032853380453602</c:v>
                </c:pt>
                <c:pt idx="833">
                  <c:v>72.033792755702805</c:v>
                </c:pt>
                <c:pt idx="834">
                  <c:v>72.034735253629904</c:v>
                </c:pt>
                <c:pt idx="835">
                  <c:v>72.035663795457594</c:v>
                </c:pt>
                <c:pt idx="836">
                  <c:v>72.036593736186404</c:v>
                </c:pt>
                <c:pt idx="837">
                  <c:v>72.0375165697466</c:v>
                </c:pt>
                <c:pt idx="838">
                  <c:v>72.038436272882805</c:v>
                </c:pt>
                <c:pt idx="839">
                  <c:v>72.039351609454101</c:v>
                </c:pt>
                <c:pt idx="840">
                  <c:v>72.040591645385504</c:v>
                </c:pt>
                <c:pt idx="841">
                  <c:v>72.041387715629298</c:v>
                </c:pt>
                <c:pt idx="842">
                  <c:v>72.042445776684104</c:v>
                </c:pt>
                <c:pt idx="843">
                  <c:v>72.043283138594205</c:v>
                </c:pt>
                <c:pt idx="844">
                  <c:v>72.044254056264407</c:v>
                </c:pt>
                <c:pt idx="845">
                  <c:v>72.045106517313201</c:v>
                </c:pt>
                <c:pt idx="846">
                  <c:v>72.0460386910041</c:v>
                </c:pt>
                <c:pt idx="847">
                  <c:v>72.046895589973005</c:v>
                </c:pt>
                <c:pt idx="848">
                  <c:v>72.047805571907602</c:v>
                </c:pt>
                <c:pt idx="849">
                  <c:v>72.048659170678505</c:v>
                </c:pt>
                <c:pt idx="850">
                  <c:v>72.049549383760805</c:v>
                </c:pt>
                <c:pt idx="851">
                  <c:v>72.050404622594698</c:v>
                </c:pt>
                <c:pt idx="852">
                  <c:v>72.051277989037004</c:v>
                </c:pt>
                <c:pt idx="853">
                  <c:v>72.052132405876606</c:v>
                </c:pt>
                <c:pt idx="854">
                  <c:v>72.052989588571293</c:v>
                </c:pt>
                <c:pt idx="855">
                  <c:v>72.0538380929206</c:v>
                </c:pt>
                <c:pt idx="856">
                  <c:v>72.054684774553195</c:v>
                </c:pt>
                <c:pt idx="857">
                  <c:v>72.055525159254103</c:v>
                </c:pt>
                <c:pt idx="858">
                  <c:v>72.056365192326396</c:v>
                </c:pt>
                <c:pt idx="859">
                  <c:v>72.057198072218398</c:v>
                </c:pt>
                <c:pt idx="860">
                  <c:v>72.058029483444002</c:v>
                </c:pt>
                <c:pt idx="861">
                  <c:v>72.058855676971305</c:v>
                </c:pt>
                <c:pt idx="862">
                  <c:v>72.059679306828599</c:v>
                </c:pt>
                <c:pt idx="863">
                  <c:v>72.060499493361704</c:v>
                </c:pt>
                <c:pt idx="864">
                  <c:v>72.061312880972807</c:v>
                </c:pt>
                <c:pt idx="865">
                  <c:v>72.062125889105104</c:v>
                </c:pt>
                <c:pt idx="866">
                  <c:v>72.062932948967699</c:v>
                </c:pt>
                <c:pt idx="867">
                  <c:v>72.0637365083671</c:v>
                </c:pt>
                <c:pt idx="868">
                  <c:v>72.064532971041601</c:v>
                </c:pt>
                <c:pt idx="869">
                  <c:v>72.065329746564302</c:v>
                </c:pt>
                <c:pt idx="870">
                  <c:v>72.066122529604996</c:v>
                </c:pt>
                <c:pt idx="871">
                  <c:v>72.066909845625702</c:v>
                </c:pt>
                <c:pt idx="872">
                  <c:v>72.067695260105594</c:v>
                </c:pt>
                <c:pt idx="873">
                  <c:v>72.068474940964606</c:v>
                </c:pt>
                <c:pt idx="874">
                  <c:v>72.069253810951906</c:v>
                </c:pt>
                <c:pt idx="875">
                  <c:v>72.070026187054907</c:v>
                </c:pt>
                <c:pt idx="876">
                  <c:v>72.070798860455497</c:v>
                </c:pt>
                <c:pt idx="877">
                  <c:v>72.071562499769499</c:v>
                </c:pt>
                <c:pt idx="878">
                  <c:v>72.072328167298707</c:v>
                </c:pt>
                <c:pt idx="879">
                  <c:v>72.073085211972</c:v>
                </c:pt>
                <c:pt idx="880">
                  <c:v>72.073846379746399</c:v>
                </c:pt>
                <c:pt idx="881">
                  <c:v>72.074594500212498</c:v>
                </c:pt>
                <c:pt idx="882">
                  <c:v>72.075348334766204</c:v>
                </c:pt>
                <c:pt idx="883">
                  <c:v>72.076090506021004</c:v>
                </c:pt>
                <c:pt idx="884">
                  <c:v>72.076833716123602</c:v>
                </c:pt>
                <c:pt idx="885">
                  <c:v>72.077570319050096</c:v>
                </c:pt>
                <c:pt idx="886">
                  <c:v>72.078305739989105</c:v>
                </c:pt>
                <c:pt idx="887">
                  <c:v>72.079035617833</c:v>
                </c:pt>
                <c:pt idx="888">
                  <c:v>72.079767096239607</c:v>
                </c:pt>
                <c:pt idx="889">
                  <c:v>72.080489217025601</c:v>
                </c:pt>
                <c:pt idx="890">
                  <c:v>72.081210248297893</c:v>
                </c:pt>
                <c:pt idx="891">
                  <c:v>72.081930827955702</c:v>
                </c:pt>
                <c:pt idx="892">
                  <c:v>72.082641836913695</c:v>
                </c:pt>
                <c:pt idx="893">
                  <c:v>72.083352757217696</c:v>
                </c:pt>
                <c:pt idx="894">
                  <c:v>72.084063829252102</c:v>
                </c:pt>
                <c:pt idx="895">
                  <c:v>72.084764725051997</c:v>
                </c:pt>
                <c:pt idx="896">
                  <c:v>72.085467104564103</c:v>
                </c:pt>
                <c:pt idx="897">
                  <c:v>72.086164740203799</c:v>
                </c:pt>
                <c:pt idx="898">
                  <c:v>72.0868617111866</c:v>
                </c:pt>
                <c:pt idx="899">
                  <c:v>72.087553477903697</c:v>
                </c:pt>
                <c:pt idx="900">
                  <c:v>72.088240960559006</c:v>
                </c:pt>
                <c:pt idx="901">
                  <c:v>72.088929673789295</c:v>
                </c:pt>
                <c:pt idx="902">
                  <c:v>72.089608935451594</c:v>
                </c:pt>
                <c:pt idx="903">
                  <c:v>72.090290395573504</c:v>
                </c:pt>
                <c:pt idx="904">
                  <c:v>72.090963937482499</c:v>
                </c:pt>
                <c:pt idx="905">
                  <c:v>72.091637758733597</c:v>
                </c:pt>
                <c:pt idx="906">
                  <c:v>72.092308457073003</c:v>
                </c:pt>
                <c:pt idx="907">
                  <c:v>72.092972627698202</c:v>
                </c:pt>
                <c:pt idx="908">
                  <c:v>72.093637095676598</c:v>
                </c:pt>
                <c:pt idx="909">
                  <c:v>72.094298545180393</c:v>
                </c:pt>
                <c:pt idx="910">
                  <c:v>72.094955962327504</c:v>
                </c:pt>
                <c:pt idx="911">
                  <c:v>72.0956090817741</c:v>
                </c:pt>
                <c:pt idx="912">
                  <c:v>72.096226563091506</c:v>
                </c:pt>
                <c:pt idx="913">
                  <c:v>72.096804759577907</c:v>
                </c:pt>
                <c:pt idx="914">
                  <c:v>72.097442387088094</c:v>
                </c:pt>
                <c:pt idx="915">
                  <c:v>72.098026133561703</c:v>
                </c:pt>
                <c:pt idx="916">
                  <c:v>72.098655811568094</c:v>
                </c:pt>
                <c:pt idx="917">
                  <c:v>72.099250104556106</c:v>
                </c:pt>
                <c:pt idx="918">
                  <c:v>72.0998731249759</c:v>
                </c:pt>
                <c:pt idx="919">
                  <c:v>72.100474760884694</c:v>
                </c:pt>
                <c:pt idx="920">
                  <c:v>72.101088473454098</c:v>
                </c:pt>
                <c:pt idx="921">
                  <c:v>72.101690585177707</c:v>
                </c:pt>
                <c:pt idx="922">
                  <c:v>72.102300449086599</c:v>
                </c:pt>
                <c:pt idx="923">
                  <c:v>72.102899351635102</c:v>
                </c:pt>
                <c:pt idx="924">
                  <c:v>72.103504870239206</c:v>
                </c:pt>
                <c:pt idx="925">
                  <c:v>72.104096096593807</c:v>
                </c:pt>
                <c:pt idx="926">
                  <c:v>72.104695478519304</c:v>
                </c:pt>
                <c:pt idx="927">
                  <c:v>72.105284668239506</c:v>
                </c:pt>
                <c:pt idx="928">
                  <c:v>72.105883529748596</c:v>
                </c:pt>
                <c:pt idx="929">
                  <c:v>72.106465999726396</c:v>
                </c:pt>
                <c:pt idx="930">
                  <c:v>72.107057885934907</c:v>
                </c:pt>
                <c:pt idx="931">
                  <c:v>72.107639140445997</c:v>
                </c:pt>
                <c:pt idx="932">
                  <c:v>72.108221304940599</c:v>
                </c:pt>
                <c:pt idx="933">
                  <c:v>72.108800994957093</c:v>
                </c:pt>
                <c:pt idx="934">
                  <c:v>72.109374104259302</c:v>
                </c:pt>
                <c:pt idx="935">
                  <c:v>72.109949678539294</c:v>
                </c:pt>
                <c:pt idx="936">
                  <c:v>72.110520584913303</c:v>
                </c:pt>
                <c:pt idx="937">
                  <c:v>72.111090441153294</c:v>
                </c:pt>
                <c:pt idx="938">
                  <c:v>72.111656118859401</c:v>
                </c:pt>
                <c:pt idx="939">
                  <c:v>72.112222494004897</c:v>
                </c:pt>
                <c:pt idx="940">
                  <c:v>72.112779340936001</c:v>
                </c:pt>
                <c:pt idx="941">
                  <c:v>72.113339438473204</c:v>
                </c:pt>
                <c:pt idx="942">
                  <c:v>72.113895939994805</c:v>
                </c:pt>
                <c:pt idx="943">
                  <c:v>72.114453128646602</c:v>
                </c:pt>
                <c:pt idx="944">
                  <c:v>72.115001814015301</c:v>
                </c:pt>
                <c:pt idx="945">
                  <c:v>72.115549587681798</c:v>
                </c:pt>
                <c:pt idx="946">
                  <c:v>72.116099445401005</c:v>
                </c:pt>
                <c:pt idx="947">
                  <c:v>72.116643003616005</c:v>
                </c:pt>
                <c:pt idx="948">
                  <c:v>72.117185101560807</c:v>
                </c:pt>
                <c:pt idx="949">
                  <c:v>72.1177247392841</c:v>
                </c:pt>
                <c:pt idx="950">
                  <c:v>72.118259335873006</c:v>
                </c:pt>
                <c:pt idx="951">
                  <c:v>72.118796447717699</c:v>
                </c:pt>
                <c:pt idx="952">
                  <c:v>72.119328522594003</c:v>
                </c:pt>
                <c:pt idx="953">
                  <c:v>72.119857661050901</c:v>
                </c:pt>
                <c:pt idx="954">
                  <c:v>72.1203875398934</c:v>
                </c:pt>
                <c:pt idx="955">
                  <c:v>72.120910604617393</c:v>
                </c:pt>
                <c:pt idx="956">
                  <c:v>72.121434531765999</c:v>
                </c:pt>
                <c:pt idx="957">
                  <c:v>72.121950932285202</c:v>
                </c:pt>
                <c:pt idx="958">
                  <c:v>72.122473103393702</c:v>
                </c:pt>
                <c:pt idx="959">
                  <c:v>72.122985088267498</c:v>
                </c:pt>
                <c:pt idx="960">
                  <c:v>72.123502058588599</c:v>
                </c:pt>
                <c:pt idx="961">
                  <c:v>72.124014010463696</c:v>
                </c:pt>
                <c:pt idx="962">
                  <c:v>72.124521130492695</c:v>
                </c:pt>
                <c:pt idx="963">
                  <c:v>72.125033245686495</c:v>
                </c:pt>
                <c:pt idx="964">
                  <c:v>72.125532531614297</c:v>
                </c:pt>
                <c:pt idx="965">
                  <c:v>72.126035555923295</c:v>
                </c:pt>
                <c:pt idx="966">
                  <c:v>72.126534577002204</c:v>
                </c:pt>
                <c:pt idx="967">
                  <c:v>72.127032793481803</c:v>
                </c:pt>
                <c:pt idx="968">
                  <c:v>72.127528187064101</c:v>
                </c:pt>
                <c:pt idx="969">
                  <c:v>72.128022000085195</c:v>
                </c:pt>
                <c:pt idx="970">
                  <c:v>72.128512411053094</c:v>
                </c:pt>
                <c:pt idx="971">
                  <c:v>72.1290017370805</c:v>
                </c:pt>
                <c:pt idx="972">
                  <c:v>72.129486957645796</c:v>
                </c:pt>
                <c:pt idx="973">
                  <c:v>72.129972706782198</c:v>
                </c:pt>
                <c:pt idx="974">
                  <c:v>72.130455030421501</c:v>
                </c:pt>
                <c:pt idx="975">
                  <c:v>72.130935330662098</c:v>
                </c:pt>
                <c:pt idx="976">
                  <c:v>72.131414754504704</c:v>
                </c:pt>
                <c:pt idx="977">
                  <c:v>72.131891105065307</c:v>
                </c:pt>
                <c:pt idx="978">
                  <c:v>72.132364430784506</c:v>
                </c:pt>
                <c:pt idx="979">
                  <c:v>72.132835312214596</c:v>
                </c:pt>
                <c:pt idx="980">
                  <c:v>72.133306845350305</c:v>
                </c:pt>
                <c:pt idx="981">
                  <c:v>72.133772989460894</c:v>
                </c:pt>
                <c:pt idx="982">
                  <c:v>72.134240942097904</c:v>
                </c:pt>
                <c:pt idx="983">
                  <c:v>72.134703789576903</c:v>
                </c:pt>
                <c:pt idx="984">
                  <c:v>72.1351654796714</c:v>
                </c:pt>
                <c:pt idx="985">
                  <c:v>72.135623778914507</c:v>
                </c:pt>
                <c:pt idx="986">
                  <c:v>72.136083840710199</c:v>
                </c:pt>
                <c:pt idx="987">
                  <c:v>72.136538126002705</c:v>
                </c:pt>
                <c:pt idx="988">
                  <c:v>72.136992978961402</c:v>
                </c:pt>
                <c:pt idx="989">
                  <c:v>72.137443183845505</c:v>
                </c:pt>
                <c:pt idx="990">
                  <c:v>72.137894112330102</c:v>
                </c:pt>
                <c:pt idx="991">
                  <c:v>72.138339816665095</c:v>
                </c:pt>
                <c:pt idx="992">
                  <c:v>72.138785075857498</c:v>
                </c:pt>
                <c:pt idx="993">
                  <c:v>72.139231500323604</c:v>
                </c:pt>
                <c:pt idx="994">
                  <c:v>72.139671831449903</c:v>
                </c:pt>
                <c:pt idx="995">
                  <c:v>72.140114123282402</c:v>
                </c:pt>
                <c:pt idx="996">
                  <c:v>72.1405499614918</c:v>
                </c:pt>
                <c:pt idx="997">
                  <c:v>72.140987440642107</c:v>
                </c:pt>
                <c:pt idx="998">
                  <c:v>72.141423162045598</c:v>
                </c:pt>
                <c:pt idx="999">
                  <c:v>72.141851575133202</c:v>
                </c:pt>
                <c:pt idx="1000">
                  <c:v>72.142282386955202</c:v>
                </c:pt>
                <c:pt idx="1001">
                  <c:v>72.142711513228605</c:v>
                </c:pt>
                <c:pt idx="1002">
                  <c:v>72.143136776374604</c:v>
                </c:pt>
                <c:pt idx="1003">
                  <c:v>72.143560971749395</c:v>
                </c:pt>
                <c:pt idx="1004">
                  <c:v>72.143980509284006</c:v>
                </c:pt>
                <c:pt idx="1005">
                  <c:v>72.1444052201023</c:v>
                </c:pt>
                <c:pt idx="1006">
                  <c:v>72.144818876293598</c:v>
                </c:pt>
                <c:pt idx="1007">
                  <c:v>72.145239683925098</c:v>
                </c:pt>
                <c:pt idx="1008">
                  <c:v>72.145652314436404</c:v>
                </c:pt>
                <c:pt idx="1009">
                  <c:v>72.146069762651393</c:v>
                </c:pt>
                <c:pt idx="1010">
                  <c:v>72.146473969176398</c:v>
                </c:pt>
                <c:pt idx="1011">
                  <c:v>72.146889239921506</c:v>
                </c:pt>
                <c:pt idx="1012">
                  <c:v>72.147293734321295</c:v>
                </c:pt>
                <c:pt idx="1013">
                  <c:v>72.147704151195299</c:v>
                </c:pt>
                <c:pt idx="1014">
                  <c:v>72.148106522236404</c:v>
                </c:pt>
                <c:pt idx="1015">
                  <c:v>72.148511336692295</c:v>
                </c:pt>
                <c:pt idx="1016">
                  <c:v>72.148909817033797</c:v>
                </c:pt>
                <c:pt idx="1017">
                  <c:v>72.149308285240707</c:v>
                </c:pt>
                <c:pt idx="1018">
                  <c:v>72.149706831629203</c:v>
                </c:pt>
                <c:pt idx="1019">
                  <c:v>72.150100884893405</c:v>
                </c:pt>
                <c:pt idx="1020">
                  <c:v>72.150497340780703</c:v>
                </c:pt>
                <c:pt idx="1021">
                  <c:v>72.150886929979393</c:v>
                </c:pt>
                <c:pt idx="1022">
                  <c:v>72.151279603567801</c:v>
                </c:pt>
                <c:pt idx="1023">
                  <c:v>72.151668127488804</c:v>
                </c:pt>
                <c:pt idx="1024">
                  <c:v>72.1520524047462</c:v>
                </c:pt>
                <c:pt idx="1025">
                  <c:v>72.1524382017504</c:v>
                </c:pt>
                <c:pt idx="1026">
                  <c:v>72.152823551174194</c:v>
                </c:pt>
                <c:pt idx="1027">
                  <c:v>72.153202346362903</c:v>
                </c:pt>
                <c:pt idx="1028">
                  <c:v>72.1535832236803</c:v>
                </c:pt>
                <c:pt idx="1029">
                  <c:v>72.153961932149699</c:v>
                </c:pt>
                <c:pt idx="1030">
                  <c:v>72.154335421578196</c:v>
                </c:pt>
                <c:pt idx="1031">
                  <c:v>72.154715307294296</c:v>
                </c:pt>
                <c:pt idx="1032">
                  <c:v>72.155085851603303</c:v>
                </c:pt>
                <c:pt idx="1033">
                  <c:v>72.155459860783097</c:v>
                </c:pt>
                <c:pt idx="1034">
                  <c:v>72.155825339676099</c:v>
                </c:pt>
                <c:pt idx="1035">
                  <c:v>72.156196524319995</c:v>
                </c:pt>
                <c:pt idx="1036">
                  <c:v>72.156560478176999</c:v>
                </c:pt>
                <c:pt idx="1037">
                  <c:v>72.156931561010794</c:v>
                </c:pt>
                <c:pt idx="1038">
                  <c:v>72.157290458722997</c:v>
                </c:pt>
                <c:pt idx="1039">
                  <c:v>72.157658103295802</c:v>
                </c:pt>
                <c:pt idx="1040">
                  <c:v>72.158011654574906</c:v>
                </c:pt>
                <c:pt idx="1041">
                  <c:v>72.158376491901706</c:v>
                </c:pt>
                <c:pt idx="1042">
                  <c:v>72.158730975919198</c:v>
                </c:pt>
                <c:pt idx="1043">
                  <c:v>72.159089548669996</c:v>
                </c:pt>
                <c:pt idx="1044">
                  <c:v>72.159441704373805</c:v>
                </c:pt>
                <c:pt idx="1045">
                  <c:v>72.159797340486506</c:v>
                </c:pt>
                <c:pt idx="1046">
                  <c:v>72.160146922512297</c:v>
                </c:pt>
                <c:pt idx="1047">
                  <c:v>72.160500751966097</c:v>
                </c:pt>
                <c:pt idx="1048">
                  <c:v>72.160842678931303</c:v>
                </c:pt>
                <c:pt idx="1049">
                  <c:v>72.161193131886407</c:v>
                </c:pt>
                <c:pt idx="1050">
                  <c:v>72.161535197404504</c:v>
                </c:pt>
                <c:pt idx="1051">
                  <c:v>72.161880976101898</c:v>
                </c:pt>
                <c:pt idx="1052">
                  <c:v>72.162224882010705</c:v>
                </c:pt>
                <c:pt idx="1053">
                  <c:v>72.162564485546895</c:v>
                </c:pt>
                <c:pt idx="1054">
                  <c:v>72.162903103747396</c:v>
                </c:pt>
                <c:pt idx="1055">
                  <c:v>72.163241368396001</c:v>
                </c:pt>
                <c:pt idx="1056">
                  <c:v>72.163575989084606</c:v>
                </c:pt>
                <c:pt idx="1057">
                  <c:v>72.163910485810604</c:v>
                </c:pt>
                <c:pt idx="1058">
                  <c:v>72.164243934790306</c:v>
                </c:pt>
                <c:pt idx="1059">
                  <c:v>72.164577391313898</c:v>
                </c:pt>
                <c:pt idx="1060">
                  <c:v>72.164906485075505</c:v>
                </c:pt>
                <c:pt idx="1061">
                  <c:v>72.165234789646405</c:v>
                </c:pt>
                <c:pt idx="1062">
                  <c:v>72.165564366264306</c:v>
                </c:pt>
                <c:pt idx="1063">
                  <c:v>72.165886314945993</c:v>
                </c:pt>
                <c:pt idx="1064">
                  <c:v>72.166215634548607</c:v>
                </c:pt>
                <c:pt idx="1065">
                  <c:v>72.166532486929995</c:v>
                </c:pt>
                <c:pt idx="1066">
                  <c:v>72.166857322672996</c:v>
                </c:pt>
                <c:pt idx="1067">
                  <c:v>72.167177745563194</c:v>
                </c:pt>
                <c:pt idx="1068">
                  <c:v>72.167495752477095</c:v>
                </c:pt>
                <c:pt idx="1069">
                  <c:v>72.167813020831602</c:v>
                </c:pt>
                <c:pt idx="1070">
                  <c:v>72.168131233327998</c:v>
                </c:pt>
                <c:pt idx="1071">
                  <c:v>72.168444014058196</c:v>
                </c:pt>
                <c:pt idx="1072">
                  <c:v>72.168757579194605</c:v>
                </c:pt>
                <c:pt idx="1073">
                  <c:v>72.169071188841102</c:v>
                </c:pt>
                <c:pt idx="1074">
                  <c:v>72.169381559482801</c:v>
                </c:pt>
                <c:pt idx="1075">
                  <c:v>72.169687618563401</c:v>
                </c:pt>
                <c:pt idx="1076">
                  <c:v>72.170001290920695</c:v>
                </c:pt>
                <c:pt idx="1077">
                  <c:v>72.170302157072996</c:v>
                </c:pt>
                <c:pt idx="1078">
                  <c:v>72.170610867691494</c:v>
                </c:pt>
                <c:pt idx="1079">
                  <c:v>72.170911420707299</c:v>
                </c:pt>
                <c:pt idx="1080">
                  <c:v>72.171216098578</c:v>
                </c:pt>
                <c:pt idx="1081">
                  <c:v>72.171518530926406</c:v>
                </c:pt>
                <c:pt idx="1082">
                  <c:v>72.171817405427106</c:v>
                </c:pt>
                <c:pt idx="1083">
                  <c:v>72.172116731650107</c:v>
                </c:pt>
                <c:pt idx="1084">
                  <c:v>72.172415196880706</c:v>
                </c:pt>
                <c:pt idx="1085">
                  <c:v>72.172709680798405</c:v>
                </c:pt>
                <c:pt idx="1086">
                  <c:v>72.1730045658568</c:v>
                </c:pt>
                <c:pt idx="1087">
                  <c:v>72.1732952526188</c:v>
                </c:pt>
                <c:pt idx="1088">
                  <c:v>72.173593055544501</c:v>
                </c:pt>
                <c:pt idx="1089">
                  <c:v>72.173882522831306</c:v>
                </c:pt>
                <c:pt idx="1090">
                  <c:v>72.174169898559398</c:v>
                </c:pt>
                <c:pt idx="1091">
                  <c:v>72.174459464508701</c:v>
                </c:pt>
                <c:pt idx="1092">
                  <c:v>72.1747449788311</c:v>
                </c:pt>
                <c:pt idx="1093">
                  <c:v>72.175034495479593</c:v>
                </c:pt>
                <c:pt idx="1094">
                  <c:v>72.1753165820231</c:v>
                </c:pt>
                <c:pt idx="1095">
                  <c:v>72.175600671176596</c:v>
                </c:pt>
                <c:pt idx="1096">
                  <c:v>72.175883004454903</c:v>
                </c:pt>
                <c:pt idx="1097">
                  <c:v>72.176165995397099</c:v>
                </c:pt>
                <c:pt idx="1098">
                  <c:v>72.176445597815302</c:v>
                </c:pt>
                <c:pt idx="1099">
                  <c:v>72.176722436414906</c:v>
                </c:pt>
                <c:pt idx="1100">
                  <c:v>72.176998938754096</c:v>
                </c:pt>
                <c:pt idx="1101">
                  <c:v>72.177278417867399</c:v>
                </c:pt>
                <c:pt idx="1102">
                  <c:v>72.177548771521401</c:v>
                </c:pt>
                <c:pt idx="1103">
                  <c:v>72.177827096637898</c:v>
                </c:pt>
                <c:pt idx="1104">
                  <c:v>72.178094772051793</c:v>
                </c:pt>
                <c:pt idx="1105">
                  <c:v>72.178370335464095</c:v>
                </c:pt>
                <c:pt idx="1106">
                  <c:v>72.178632761839296</c:v>
                </c:pt>
                <c:pt idx="1107">
                  <c:v>72.178911155283899</c:v>
                </c:pt>
                <c:pt idx="1108">
                  <c:v>72.179172474068906</c:v>
                </c:pt>
                <c:pt idx="1109">
                  <c:v>72.179446656852306</c:v>
                </c:pt>
                <c:pt idx="1110">
                  <c:v>72.179705412124903</c:v>
                </c:pt>
                <c:pt idx="1111">
                  <c:v>72.179973865198306</c:v>
                </c:pt>
                <c:pt idx="1112">
                  <c:v>72.180232497029394</c:v>
                </c:pt>
                <c:pt idx="1113">
                  <c:v>72.180496020898104</c:v>
                </c:pt>
                <c:pt idx="1114">
                  <c:v>72.180757884733097</c:v>
                </c:pt>
                <c:pt idx="1115">
                  <c:v>72.181016819105096</c:v>
                </c:pt>
                <c:pt idx="1116">
                  <c:v>72.181273938653703</c:v>
                </c:pt>
                <c:pt idx="1117">
                  <c:v>72.181532679845603</c:v>
                </c:pt>
                <c:pt idx="1118">
                  <c:v>72.181788884710798</c:v>
                </c:pt>
                <c:pt idx="1119">
                  <c:v>72.182047672703405</c:v>
                </c:pt>
                <c:pt idx="1120">
                  <c:v>72.182299278641196</c:v>
                </c:pt>
                <c:pt idx="1121">
                  <c:v>72.182553661124601</c:v>
                </c:pt>
                <c:pt idx="1122">
                  <c:v>72.182805161805902</c:v>
                </c:pt>
                <c:pt idx="1123">
                  <c:v>72.183057286321201</c:v>
                </c:pt>
                <c:pt idx="1124">
                  <c:v>72.183307918976297</c:v>
                </c:pt>
                <c:pt idx="1125">
                  <c:v>72.183556713580501</c:v>
                </c:pt>
                <c:pt idx="1126">
                  <c:v>72.183802745777299</c:v>
                </c:pt>
                <c:pt idx="1127">
                  <c:v>72.184053055110894</c:v>
                </c:pt>
                <c:pt idx="1128">
                  <c:v>72.184295482058403</c:v>
                </c:pt>
                <c:pt idx="1129">
                  <c:v>72.184544353350205</c:v>
                </c:pt>
                <c:pt idx="1130">
                  <c:v>72.184782909110197</c:v>
                </c:pt>
                <c:pt idx="1131">
                  <c:v>72.185027289940194</c:v>
                </c:pt>
                <c:pt idx="1132">
                  <c:v>72.185265598522804</c:v>
                </c:pt>
                <c:pt idx="1133">
                  <c:v>72.185509117004997</c:v>
                </c:pt>
                <c:pt idx="1134">
                  <c:v>72.185749396727005</c:v>
                </c:pt>
                <c:pt idx="1135">
                  <c:v>72.185985481777493</c:v>
                </c:pt>
                <c:pt idx="1136">
                  <c:v>72.1862235255944</c:v>
                </c:pt>
                <c:pt idx="1137">
                  <c:v>72.186460301034501</c:v>
                </c:pt>
                <c:pt idx="1138">
                  <c:v>72.186693362484107</c:v>
                </c:pt>
                <c:pt idx="1139">
                  <c:v>72.186929779082405</c:v>
                </c:pt>
                <c:pt idx="1140">
                  <c:v>72.187158619092898</c:v>
                </c:pt>
                <c:pt idx="1141">
                  <c:v>72.187395233678103</c:v>
                </c:pt>
                <c:pt idx="1142">
                  <c:v>72.187622334374893</c:v>
                </c:pt>
                <c:pt idx="1143">
                  <c:v>72.187856899511104</c:v>
                </c:pt>
                <c:pt idx="1144">
                  <c:v>72.188082780204795</c:v>
                </c:pt>
                <c:pt idx="1145">
                  <c:v>72.188313809396007</c:v>
                </c:pt>
                <c:pt idx="1146">
                  <c:v>72.188535559578895</c:v>
                </c:pt>
                <c:pt idx="1147">
                  <c:v>72.188766485453598</c:v>
                </c:pt>
                <c:pt idx="1148">
                  <c:v>72.1889906194547</c:v>
                </c:pt>
                <c:pt idx="1149">
                  <c:v>72.189216693186694</c:v>
                </c:pt>
                <c:pt idx="1150">
                  <c:v>72.189438398644697</c:v>
                </c:pt>
                <c:pt idx="1151">
                  <c:v>72.189661027486693</c:v>
                </c:pt>
                <c:pt idx="1152">
                  <c:v>72.189882294024201</c:v>
                </c:pt>
                <c:pt idx="1153">
                  <c:v>72.190102383535702</c:v>
                </c:pt>
                <c:pt idx="1154">
                  <c:v>72.190322657986002</c:v>
                </c:pt>
                <c:pt idx="1155">
                  <c:v>72.190540087639903</c:v>
                </c:pt>
                <c:pt idx="1156">
                  <c:v>72.190758041785799</c:v>
                </c:pt>
                <c:pt idx="1157">
                  <c:v>72.190973362486403</c:v>
                </c:pt>
                <c:pt idx="1158">
                  <c:v>72.191189319367993</c:v>
                </c:pt>
                <c:pt idx="1159">
                  <c:v>72.191402681333599</c:v>
                </c:pt>
                <c:pt idx="1160">
                  <c:v>72.191618697478503</c:v>
                </c:pt>
                <c:pt idx="1161">
                  <c:v>72.1918272913896</c:v>
                </c:pt>
                <c:pt idx="1162">
                  <c:v>72.192045065159107</c:v>
                </c:pt>
                <c:pt idx="1163">
                  <c:v>72.192251795872806</c:v>
                </c:pt>
                <c:pt idx="1164">
                  <c:v>72.192467103122794</c:v>
                </c:pt>
                <c:pt idx="1165">
                  <c:v>72.192671691160299</c:v>
                </c:pt>
                <c:pt idx="1166">
                  <c:v>72.192884214713899</c:v>
                </c:pt>
                <c:pt idx="1167">
                  <c:v>72.193088323447597</c:v>
                </c:pt>
                <c:pt idx="1168">
                  <c:v>72.193298924170193</c:v>
                </c:pt>
                <c:pt idx="1169">
                  <c:v>72.193505395898697</c:v>
                </c:pt>
                <c:pt idx="1170">
                  <c:v>72.193708846034298</c:v>
                </c:pt>
                <c:pt idx="1171">
                  <c:v>72.193925117381994</c:v>
                </c:pt>
                <c:pt idx="1172">
                  <c:v>72.194134343787297</c:v>
                </c:pt>
                <c:pt idx="1173">
                  <c:v>72.1943435701927</c:v>
                </c:pt>
                <c:pt idx="1174">
                  <c:v>72.194552796598003</c:v>
                </c:pt>
                <c:pt idx="1175">
                  <c:v>72.194762023003406</c:v>
                </c:pt>
                <c:pt idx="1176">
                  <c:v>72.194971249408695</c:v>
                </c:pt>
                <c:pt idx="1177">
                  <c:v>72.195180475814098</c:v>
                </c:pt>
                <c:pt idx="1178">
                  <c:v>72.195389702219401</c:v>
                </c:pt>
                <c:pt idx="1179">
                  <c:v>72.195598928624804</c:v>
                </c:pt>
                <c:pt idx="1180">
                  <c:v>72.195808155030207</c:v>
                </c:pt>
                <c:pt idx="1181">
                  <c:v>72.196017381435496</c:v>
                </c:pt>
                <c:pt idx="1182">
                  <c:v>72.196226607840899</c:v>
                </c:pt>
                <c:pt idx="1183">
                  <c:v>72.196435834246202</c:v>
                </c:pt>
                <c:pt idx="1184">
                  <c:v>72.196645060651605</c:v>
                </c:pt>
                <c:pt idx="1185">
                  <c:v>72.196854287056993</c:v>
                </c:pt>
                <c:pt idx="1186">
                  <c:v>72.197063513462297</c:v>
                </c:pt>
                <c:pt idx="1187">
                  <c:v>72.197272739867699</c:v>
                </c:pt>
                <c:pt idx="1188">
                  <c:v>72.197481966273003</c:v>
                </c:pt>
                <c:pt idx="1189">
                  <c:v>72.197691192678406</c:v>
                </c:pt>
                <c:pt idx="1190">
                  <c:v>72.197900419083695</c:v>
                </c:pt>
                <c:pt idx="1191">
                  <c:v>72.198109645489097</c:v>
                </c:pt>
                <c:pt idx="1192">
                  <c:v>72.1983188718945</c:v>
                </c:pt>
                <c:pt idx="1193">
                  <c:v>72.198528098299803</c:v>
                </c:pt>
                <c:pt idx="1194">
                  <c:v>72.198737324705206</c:v>
                </c:pt>
                <c:pt idx="1195">
                  <c:v>72.198946551110495</c:v>
                </c:pt>
                <c:pt idx="1196">
                  <c:v>72.199155777515898</c:v>
                </c:pt>
                <c:pt idx="1197">
                  <c:v>72.199365003921201</c:v>
                </c:pt>
                <c:pt idx="1198">
                  <c:v>72.199574230326604</c:v>
                </c:pt>
                <c:pt idx="1199">
                  <c:v>72.199783456732007</c:v>
                </c:pt>
                <c:pt idx="1200">
                  <c:v>72.199992683137296</c:v>
                </c:pt>
                <c:pt idx="1201">
                  <c:v>72.200201909542699</c:v>
                </c:pt>
                <c:pt idx="1202">
                  <c:v>72.200411135948002</c:v>
                </c:pt>
                <c:pt idx="1203">
                  <c:v>72.200620362353405</c:v>
                </c:pt>
                <c:pt idx="1204">
                  <c:v>72.200829588758694</c:v>
                </c:pt>
                <c:pt idx="1205">
                  <c:v>72.201038815164097</c:v>
                </c:pt>
                <c:pt idx="1206">
                  <c:v>72.201248041569499</c:v>
                </c:pt>
                <c:pt idx="1207">
                  <c:v>72.201457267974803</c:v>
                </c:pt>
                <c:pt idx="1208">
                  <c:v>72.201666494380206</c:v>
                </c:pt>
                <c:pt idx="1209">
                  <c:v>72.201875720785495</c:v>
                </c:pt>
                <c:pt idx="1210">
                  <c:v>72.202084947190897</c:v>
                </c:pt>
                <c:pt idx="1211">
                  <c:v>72.202294173596201</c:v>
                </c:pt>
                <c:pt idx="1212">
                  <c:v>72.202503400001603</c:v>
                </c:pt>
                <c:pt idx="1213">
                  <c:v>72.202712626406907</c:v>
                </c:pt>
                <c:pt idx="1214">
                  <c:v>72.202921852812295</c:v>
                </c:pt>
                <c:pt idx="1215">
                  <c:v>72.203131079217698</c:v>
                </c:pt>
                <c:pt idx="1216">
                  <c:v>72.203340305623001</c:v>
                </c:pt>
                <c:pt idx="1217">
                  <c:v>72.203549532028404</c:v>
                </c:pt>
                <c:pt idx="1218">
                  <c:v>72.203758758433693</c:v>
                </c:pt>
                <c:pt idx="1219">
                  <c:v>72.203967984839096</c:v>
                </c:pt>
                <c:pt idx="1220">
                  <c:v>72.204177211244499</c:v>
                </c:pt>
                <c:pt idx="1221">
                  <c:v>72.204386437649802</c:v>
                </c:pt>
                <c:pt idx="1222">
                  <c:v>72.204595664055205</c:v>
                </c:pt>
                <c:pt idx="1223">
                  <c:v>72.204804890460494</c:v>
                </c:pt>
                <c:pt idx="1224">
                  <c:v>72.205014116865897</c:v>
                </c:pt>
                <c:pt idx="1225">
                  <c:v>72.2052233432712</c:v>
                </c:pt>
                <c:pt idx="1226">
                  <c:v>72.205432569676603</c:v>
                </c:pt>
                <c:pt idx="1227">
                  <c:v>72.205641796082006</c:v>
                </c:pt>
                <c:pt idx="1228">
                  <c:v>72.205851022487295</c:v>
                </c:pt>
                <c:pt idx="1229">
                  <c:v>72.206060248892697</c:v>
                </c:pt>
                <c:pt idx="1230">
                  <c:v>72.206269475298001</c:v>
                </c:pt>
                <c:pt idx="1231">
                  <c:v>72.206478701703404</c:v>
                </c:pt>
                <c:pt idx="1232">
                  <c:v>72.206687928108707</c:v>
                </c:pt>
                <c:pt idx="1233">
                  <c:v>72.206897154514095</c:v>
                </c:pt>
                <c:pt idx="1234">
                  <c:v>72.207106380919498</c:v>
                </c:pt>
                <c:pt idx="1235">
                  <c:v>72.207315607324801</c:v>
                </c:pt>
                <c:pt idx="1236">
                  <c:v>72.207524833730204</c:v>
                </c:pt>
                <c:pt idx="1237">
                  <c:v>72.207734060135493</c:v>
                </c:pt>
                <c:pt idx="1238">
                  <c:v>72.207943286540896</c:v>
                </c:pt>
                <c:pt idx="1239">
                  <c:v>72.208152512946199</c:v>
                </c:pt>
                <c:pt idx="1240">
                  <c:v>72.208361739351602</c:v>
                </c:pt>
                <c:pt idx="1241">
                  <c:v>72.208570965757005</c:v>
                </c:pt>
                <c:pt idx="1242">
                  <c:v>72.208780192162294</c:v>
                </c:pt>
                <c:pt idx="1243">
                  <c:v>72.208989418567697</c:v>
                </c:pt>
                <c:pt idx="1244">
                  <c:v>72.209198644973</c:v>
                </c:pt>
                <c:pt idx="1245">
                  <c:v>72.209407871378403</c:v>
                </c:pt>
                <c:pt idx="1246">
                  <c:v>72.209617097783706</c:v>
                </c:pt>
                <c:pt idx="1247">
                  <c:v>72.209826324189095</c:v>
                </c:pt>
                <c:pt idx="1248">
                  <c:v>72.210035550594498</c:v>
                </c:pt>
                <c:pt idx="1249">
                  <c:v>72.210244776999801</c:v>
                </c:pt>
                <c:pt idx="1250">
                  <c:v>72.210454003405204</c:v>
                </c:pt>
                <c:pt idx="1251">
                  <c:v>72.210663229810507</c:v>
                </c:pt>
                <c:pt idx="1252">
                  <c:v>72.210872456215895</c:v>
                </c:pt>
                <c:pt idx="1253">
                  <c:v>72.211081682621199</c:v>
                </c:pt>
                <c:pt idx="1254">
                  <c:v>72.211290909026602</c:v>
                </c:pt>
                <c:pt idx="1255">
                  <c:v>72.211500135432004</c:v>
                </c:pt>
                <c:pt idx="1256">
                  <c:v>72.211709361837293</c:v>
                </c:pt>
                <c:pt idx="1257">
                  <c:v>72.211918588242696</c:v>
                </c:pt>
                <c:pt idx="1258">
                  <c:v>72.212127814647999</c:v>
                </c:pt>
                <c:pt idx="1259">
                  <c:v>72.212337041053402</c:v>
                </c:pt>
                <c:pt idx="1260">
                  <c:v>72.212546267458706</c:v>
                </c:pt>
                <c:pt idx="1261">
                  <c:v>72.212755493864094</c:v>
                </c:pt>
                <c:pt idx="1262">
                  <c:v>72.212964720269497</c:v>
                </c:pt>
                <c:pt idx="1263">
                  <c:v>72.2131739466748</c:v>
                </c:pt>
                <c:pt idx="1264">
                  <c:v>72.213383173080203</c:v>
                </c:pt>
                <c:pt idx="1265">
                  <c:v>72.213592399485506</c:v>
                </c:pt>
                <c:pt idx="1266">
                  <c:v>72.213801625890895</c:v>
                </c:pt>
                <c:pt idx="1267">
                  <c:v>72.214010852296298</c:v>
                </c:pt>
                <c:pt idx="1268">
                  <c:v>72.214220078701601</c:v>
                </c:pt>
                <c:pt idx="1269">
                  <c:v>72.214429305107004</c:v>
                </c:pt>
                <c:pt idx="1270">
                  <c:v>72.214638531512307</c:v>
                </c:pt>
                <c:pt idx="1271">
                  <c:v>72.214847757917696</c:v>
                </c:pt>
                <c:pt idx="1272">
                  <c:v>72.215056984322999</c:v>
                </c:pt>
                <c:pt idx="1273">
                  <c:v>72.215266210728402</c:v>
                </c:pt>
                <c:pt idx="1274">
                  <c:v>72.215475437133705</c:v>
                </c:pt>
                <c:pt idx="1275">
                  <c:v>72.215684663539093</c:v>
                </c:pt>
                <c:pt idx="1276">
                  <c:v>72.215893889944496</c:v>
                </c:pt>
                <c:pt idx="1277">
                  <c:v>72.2161031163498</c:v>
                </c:pt>
                <c:pt idx="1278">
                  <c:v>72.216312342755202</c:v>
                </c:pt>
                <c:pt idx="1279">
                  <c:v>72.216521569160506</c:v>
                </c:pt>
                <c:pt idx="1280">
                  <c:v>72.216730795565894</c:v>
                </c:pt>
                <c:pt idx="1281">
                  <c:v>72.216940021971297</c:v>
                </c:pt>
                <c:pt idx="1282">
                  <c:v>72.2171492483766</c:v>
                </c:pt>
                <c:pt idx="1283">
                  <c:v>72.217358474782003</c:v>
                </c:pt>
                <c:pt idx="1284">
                  <c:v>72.217567701187306</c:v>
                </c:pt>
                <c:pt idx="1285">
                  <c:v>72.217776927592695</c:v>
                </c:pt>
                <c:pt idx="1286">
                  <c:v>72.217986153997998</c:v>
                </c:pt>
                <c:pt idx="1287">
                  <c:v>72.218195380403401</c:v>
                </c:pt>
                <c:pt idx="1288">
                  <c:v>72.218404606808704</c:v>
                </c:pt>
                <c:pt idx="1289">
                  <c:v>72.218613833214107</c:v>
                </c:pt>
                <c:pt idx="1290">
                  <c:v>72.218823059619496</c:v>
                </c:pt>
                <c:pt idx="1291">
                  <c:v>72.219032286024799</c:v>
                </c:pt>
                <c:pt idx="1292">
                  <c:v>72.219241512430202</c:v>
                </c:pt>
                <c:pt idx="1293">
                  <c:v>72.219450738835505</c:v>
                </c:pt>
                <c:pt idx="1294">
                  <c:v>72.219659965240893</c:v>
                </c:pt>
                <c:pt idx="1295">
                  <c:v>72.219869191646296</c:v>
                </c:pt>
                <c:pt idx="1296">
                  <c:v>72.2200784180516</c:v>
                </c:pt>
                <c:pt idx="1297">
                  <c:v>72.220287644457002</c:v>
                </c:pt>
                <c:pt idx="1298">
                  <c:v>72.220496870862306</c:v>
                </c:pt>
                <c:pt idx="1299">
                  <c:v>72.220706097267694</c:v>
                </c:pt>
                <c:pt idx="1300">
                  <c:v>72.220915323672997</c:v>
                </c:pt>
                <c:pt idx="1301">
                  <c:v>72.2211245500784</c:v>
                </c:pt>
                <c:pt idx="1302">
                  <c:v>72.221333776483803</c:v>
                </c:pt>
                <c:pt idx="1303">
                  <c:v>72.221543002889106</c:v>
                </c:pt>
                <c:pt idx="1304">
                  <c:v>72.221752229294495</c:v>
                </c:pt>
                <c:pt idx="1305">
                  <c:v>72.221961455699798</c:v>
                </c:pt>
                <c:pt idx="1306">
                  <c:v>72.222170682105201</c:v>
                </c:pt>
                <c:pt idx="1307">
                  <c:v>72.222379908510504</c:v>
                </c:pt>
                <c:pt idx="1308">
                  <c:v>72.222589134915907</c:v>
                </c:pt>
                <c:pt idx="1309">
                  <c:v>72.222798361321296</c:v>
                </c:pt>
                <c:pt idx="1310">
                  <c:v>72.223007587726599</c:v>
                </c:pt>
                <c:pt idx="1311">
                  <c:v>72.223216814132002</c:v>
                </c:pt>
                <c:pt idx="1312">
                  <c:v>72.223426040537305</c:v>
                </c:pt>
                <c:pt idx="1313">
                  <c:v>72.223635266942694</c:v>
                </c:pt>
                <c:pt idx="1314">
                  <c:v>72.223844493347997</c:v>
                </c:pt>
                <c:pt idx="1315">
                  <c:v>72.2240537197534</c:v>
                </c:pt>
                <c:pt idx="1316">
                  <c:v>72.224262946158802</c:v>
                </c:pt>
                <c:pt idx="1317">
                  <c:v>72.224472172564106</c:v>
                </c:pt>
                <c:pt idx="1318">
                  <c:v>72.224681398969494</c:v>
                </c:pt>
                <c:pt idx="1319">
                  <c:v>72.224890625374798</c:v>
                </c:pt>
                <c:pt idx="1320">
                  <c:v>72.2250998517802</c:v>
                </c:pt>
                <c:pt idx="1321">
                  <c:v>72.225309078185504</c:v>
                </c:pt>
                <c:pt idx="1322">
                  <c:v>72.225518304590906</c:v>
                </c:pt>
                <c:pt idx="1323">
                  <c:v>72.225727530996295</c:v>
                </c:pt>
                <c:pt idx="1324">
                  <c:v>72.225936757401598</c:v>
                </c:pt>
                <c:pt idx="1325">
                  <c:v>72.226145983807001</c:v>
                </c:pt>
                <c:pt idx="1326">
                  <c:v>72.226355210212304</c:v>
                </c:pt>
                <c:pt idx="1327">
                  <c:v>72.226564436617707</c:v>
                </c:pt>
                <c:pt idx="1328">
                  <c:v>72.226773663022996</c:v>
                </c:pt>
                <c:pt idx="1329">
                  <c:v>72.226982889428399</c:v>
                </c:pt>
                <c:pt idx="1330">
                  <c:v>72.227192115833802</c:v>
                </c:pt>
                <c:pt idx="1331">
                  <c:v>72.227401342239105</c:v>
                </c:pt>
                <c:pt idx="1332">
                  <c:v>72.227610568644494</c:v>
                </c:pt>
                <c:pt idx="1333">
                  <c:v>72.227819795049797</c:v>
                </c:pt>
                <c:pt idx="1334">
                  <c:v>72.2280290214552</c:v>
                </c:pt>
                <c:pt idx="1335">
                  <c:v>72.228238247860503</c:v>
                </c:pt>
                <c:pt idx="1336">
                  <c:v>72.228447474265906</c:v>
                </c:pt>
                <c:pt idx="1337">
                  <c:v>72.228656700671294</c:v>
                </c:pt>
                <c:pt idx="1338">
                  <c:v>72.228865927076598</c:v>
                </c:pt>
                <c:pt idx="1339">
                  <c:v>72.229075153482</c:v>
                </c:pt>
                <c:pt idx="1340">
                  <c:v>72.229284379887304</c:v>
                </c:pt>
                <c:pt idx="1341">
                  <c:v>72.229493606292706</c:v>
                </c:pt>
                <c:pt idx="1342">
                  <c:v>72.229702832698095</c:v>
                </c:pt>
                <c:pt idx="1343">
                  <c:v>72.229912059103398</c:v>
                </c:pt>
                <c:pt idx="1344">
                  <c:v>72.230121285508801</c:v>
                </c:pt>
                <c:pt idx="1345">
                  <c:v>72.230330511914104</c:v>
                </c:pt>
                <c:pt idx="1346">
                  <c:v>72.230539738319493</c:v>
                </c:pt>
                <c:pt idx="1347">
                  <c:v>72.230748964724796</c:v>
                </c:pt>
                <c:pt idx="1348">
                  <c:v>72.230958191130199</c:v>
                </c:pt>
                <c:pt idx="1349">
                  <c:v>72.231167417535502</c:v>
                </c:pt>
                <c:pt idx="1350">
                  <c:v>72.231376643940905</c:v>
                </c:pt>
                <c:pt idx="1351">
                  <c:v>72.231585870346294</c:v>
                </c:pt>
                <c:pt idx="1352">
                  <c:v>72.231795096751597</c:v>
                </c:pt>
                <c:pt idx="1353">
                  <c:v>72.232004323157</c:v>
                </c:pt>
                <c:pt idx="1354">
                  <c:v>72.232213549562303</c:v>
                </c:pt>
                <c:pt idx="1355">
                  <c:v>72.232422775967706</c:v>
                </c:pt>
                <c:pt idx="1356">
                  <c:v>72.232632002373094</c:v>
                </c:pt>
                <c:pt idx="1357">
                  <c:v>72.232841228778398</c:v>
                </c:pt>
                <c:pt idx="1358">
                  <c:v>72.2330504551838</c:v>
                </c:pt>
                <c:pt idx="1359">
                  <c:v>72.233259681589104</c:v>
                </c:pt>
                <c:pt idx="1360">
                  <c:v>72.233468907994506</c:v>
                </c:pt>
                <c:pt idx="1361">
                  <c:v>72.233678134399796</c:v>
                </c:pt>
                <c:pt idx="1362">
                  <c:v>72.233887360805198</c:v>
                </c:pt>
                <c:pt idx="1363">
                  <c:v>72.234096587210502</c:v>
                </c:pt>
                <c:pt idx="1364">
                  <c:v>72.234305813615904</c:v>
                </c:pt>
                <c:pt idx="1365">
                  <c:v>72.234515040021293</c:v>
                </c:pt>
                <c:pt idx="1366">
                  <c:v>72.234724266426596</c:v>
                </c:pt>
                <c:pt idx="1367">
                  <c:v>72.234933492831999</c:v>
                </c:pt>
                <c:pt idx="1368">
                  <c:v>72.235142719237302</c:v>
                </c:pt>
                <c:pt idx="1369">
                  <c:v>72.235351945642705</c:v>
                </c:pt>
                <c:pt idx="1370">
                  <c:v>72.235561172048094</c:v>
                </c:pt>
                <c:pt idx="1371">
                  <c:v>72.235770398453397</c:v>
                </c:pt>
                <c:pt idx="1372">
                  <c:v>72.2359796248588</c:v>
                </c:pt>
                <c:pt idx="1373">
                  <c:v>72.236188851264103</c:v>
                </c:pt>
                <c:pt idx="1374">
                  <c:v>72.236398077669506</c:v>
                </c:pt>
                <c:pt idx="1375">
                  <c:v>72.236607304074795</c:v>
                </c:pt>
                <c:pt idx="1376">
                  <c:v>72.236816530480198</c:v>
                </c:pt>
                <c:pt idx="1377">
                  <c:v>72.2370257568856</c:v>
                </c:pt>
                <c:pt idx="1378">
                  <c:v>72.237234983290904</c:v>
                </c:pt>
                <c:pt idx="1379">
                  <c:v>72.237444209696307</c:v>
                </c:pt>
                <c:pt idx="1380">
                  <c:v>72.237653436101596</c:v>
                </c:pt>
                <c:pt idx="1381">
                  <c:v>72.237862662506998</c:v>
                </c:pt>
                <c:pt idx="1382">
                  <c:v>72.238071888912302</c:v>
                </c:pt>
                <c:pt idx="1383">
                  <c:v>72.238281115317704</c:v>
                </c:pt>
                <c:pt idx="1384">
                  <c:v>72.238490341723093</c:v>
                </c:pt>
                <c:pt idx="1385">
                  <c:v>72.238699568128396</c:v>
                </c:pt>
                <c:pt idx="1386">
                  <c:v>72.238908794533799</c:v>
                </c:pt>
                <c:pt idx="1387">
                  <c:v>72.239118020939102</c:v>
                </c:pt>
                <c:pt idx="1388">
                  <c:v>72.239327247344505</c:v>
                </c:pt>
                <c:pt idx="1389">
                  <c:v>72.239536473749794</c:v>
                </c:pt>
                <c:pt idx="1390">
                  <c:v>72.239745700155197</c:v>
                </c:pt>
                <c:pt idx="1391">
                  <c:v>72.2399549265606</c:v>
                </c:pt>
                <c:pt idx="1392">
                  <c:v>72.240164152965903</c:v>
                </c:pt>
                <c:pt idx="1393">
                  <c:v>72.240373379371306</c:v>
                </c:pt>
                <c:pt idx="1394">
                  <c:v>72.240582605776595</c:v>
                </c:pt>
                <c:pt idx="1395">
                  <c:v>72.240791832181998</c:v>
                </c:pt>
                <c:pt idx="1396">
                  <c:v>72.241001058587301</c:v>
                </c:pt>
                <c:pt idx="1397">
                  <c:v>72.241210284992704</c:v>
                </c:pt>
                <c:pt idx="1398">
                  <c:v>72.241419511397993</c:v>
                </c:pt>
                <c:pt idx="1399">
                  <c:v>72.241628737803396</c:v>
                </c:pt>
                <c:pt idx="1400">
                  <c:v>72.241837964208798</c:v>
                </c:pt>
                <c:pt idx="1401">
                  <c:v>72.242047190614102</c:v>
                </c:pt>
                <c:pt idx="1402">
                  <c:v>72.242256417019505</c:v>
                </c:pt>
                <c:pt idx="1403">
                  <c:v>72.242465643424794</c:v>
                </c:pt>
                <c:pt idx="1404">
                  <c:v>72.242674869830196</c:v>
                </c:pt>
                <c:pt idx="1405">
                  <c:v>72.242884096235599</c:v>
                </c:pt>
                <c:pt idx="1406">
                  <c:v>72.243093322640902</c:v>
                </c:pt>
                <c:pt idx="1407">
                  <c:v>72.243302549046305</c:v>
                </c:pt>
                <c:pt idx="1408">
                  <c:v>72.243511775451594</c:v>
                </c:pt>
                <c:pt idx="1409">
                  <c:v>72.243721001856997</c:v>
                </c:pt>
                <c:pt idx="1410">
                  <c:v>72.2439302282623</c:v>
                </c:pt>
                <c:pt idx="1411">
                  <c:v>72.244139454667703</c:v>
                </c:pt>
                <c:pt idx="1412">
                  <c:v>72.244348681073106</c:v>
                </c:pt>
                <c:pt idx="1413">
                  <c:v>72.244557907478395</c:v>
                </c:pt>
                <c:pt idx="1414">
                  <c:v>72.244767133883798</c:v>
                </c:pt>
                <c:pt idx="1415">
                  <c:v>72.244976360289101</c:v>
                </c:pt>
                <c:pt idx="1416">
                  <c:v>72.245185586694504</c:v>
                </c:pt>
                <c:pt idx="1417">
                  <c:v>72.245394813099793</c:v>
                </c:pt>
                <c:pt idx="1418">
                  <c:v>72.245604039505196</c:v>
                </c:pt>
                <c:pt idx="1419">
                  <c:v>72.245813265910598</c:v>
                </c:pt>
                <c:pt idx="1420">
                  <c:v>72.246022492315902</c:v>
                </c:pt>
                <c:pt idx="1421">
                  <c:v>72.246231718721305</c:v>
                </c:pt>
                <c:pt idx="1422">
                  <c:v>72.246440945126594</c:v>
                </c:pt>
                <c:pt idx="1423">
                  <c:v>72.246650171531996</c:v>
                </c:pt>
                <c:pt idx="1424">
                  <c:v>72.2468593979373</c:v>
                </c:pt>
                <c:pt idx="1425">
                  <c:v>72.247068624342702</c:v>
                </c:pt>
                <c:pt idx="1426">
                  <c:v>72.247277850748105</c:v>
                </c:pt>
                <c:pt idx="1427">
                  <c:v>72.247487077153394</c:v>
                </c:pt>
                <c:pt idx="1428">
                  <c:v>72.247696303558797</c:v>
                </c:pt>
                <c:pt idx="1429">
                  <c:v>72.2479055299641</c:v>
                </c:pt>
                <c:pt idx="1430">
                  <c:v>72.248114756369503</c:v>
                </c:pt>
                <c:pt idx="1431">
                  <c:v>72.248323982774806</c:v>
                </c:pt>
                <c:pt idx="1432">
                  <c:v>72.248533209180195</c:v>
                </c:pt>
                <c:pt idx="1433">
                  <c:v>72.248742435585598</c:v>
                </c:pt>
                <c:pt idx="1434">
                  <c:v>72.248951661990901</c:v>
                </c:pt>
                <c:pt idx="1435">
                  <c:v>72.249160888396304</c:v>
                </c:pt>
                <c:pt idx="1436">
                  <c:v>72.249370114801593</c:v>
                </c:pt>
                <c:pt idx="1437">
                  <c:v>72.249579341206996</c:v>
                </c:pt>
                <c:pt idx="1438">
                  <c:v>72.249788567612299</c:v>
                </c:pt>
                <c:pt idx="1439">
                  <c:v>72.249997794017702</c:v>
                </c:pt>
                <c:pt idx="1440">
                  <c:v>72.250207020423105</c:v>
                </c:pt>
                <c:pt idx="1441">
                  <c:v>72.250416246828394</c:v>
                </c:pt>
                <c:pt idx="1442">
                  <c:v>72.250625473233796</c:v>
                </c:pt>
                <c:pt idx="1443">
                  <c:v>72.2508346996391</c:v>
                </c:pt>
                <c:pt idx="1444">
                  <c:v>72.251043926044503</c:v>
                </c:pt>
                <c:pt idx="1445">
                  <c:v>72.251253152449806</c:v>
                </c:pt>
                <c:pt idx="1446">
                  <c:v>72.251462378855194</c:v>
                </c:pt>
                <c:pt idx="1447">
                  <c:v>72.251671605260597</c:v>
                </c:pt>
                <c:pt idx="1448">
                  <c:v>72.2518808316659</c:v>
                </c:pt>
                <c:pt idx="1449">
                  <c:v>72.252090058071303</c:v>
                </c:pt>
                <c:pt idx="1450">
                  <c:v>72.252299284476607</c:v>
                </c:pt>
                <c:pt idx="1451">
                  <c:v>72.252508510881995</c:v>
                </c:pt>
                <c:pt idx="1452">
                  <c:v>72.252717737287398</c:v>
                </c:pt>
                <c:pt idx="1453">
                  <c:v>72.252926963692701</c:v>
                </c:pt>
                <c:pt idx="1454">
                  <c:v>72.253136190098104</c:v>
                </c:pt>
                <c:pt idx="1455">
                  <c:v>72.253345416503393</c:v>
                </c:pt>
                <c:pt idx="1456">
                  <c:v>72.253554642908796</c:v>
                </c:pt>
                <c:pt idx="1457">
                  <c:v>72.253763869314099</c:v>
                </c:pt>
                <c:pt idx="1458">
                  <c:v>72.253973095719502</c:v>
                </c:pt>
                <c:pt idx="1459">
                  <c:v>72.254182322124805</c:v>
                </c:pt>
                <c:pt idx="1460">
                  <c:v>72.254391548530194</c:v>
                </c:pt>
                <c:pt idx="1461">
                  <c:v>72.254600774935597</c:v>
                </c:pt>
                <c:pt idx="1462">
                  <c:v>72.2548100013409</c:v>
                </c:pt>
                <c:pt idx="1463">
                  <c:v>72.255019227746303</c:v>
                </c:pt>
                <c:pt idx="1464">
                  <c:v>72.255228454151606</c:v>
                </c:pt>
                <c:pt idx="1465">
                  <c:v>72.255437680556994</c:v>
                </c:pt>
                <c:pt idx="1466">
                  <c:v>72.255646906962397</c:v>
                </c:pt>
                <c:pt idx="1467">
                  <c:v>72.255856133367701</c:v>
                </c:pt>
                <c:pt idx="1468">
                  <c:v>72.256065359773103</c:v>
                </c:pt>
                <c:pt idx="1469">
                  <c:v>72.256274586178407</c:v>
                </c:pt>
                <c:pt idx="1470">
                  <c:v>72.256483812583795</c:v>
                </c:pt>
                <c:pt idx="1471">
                  <c:v>72.256693038989098</c:v>
                </c:pt>
                <c:pt idx="1472">
                  <c:v>72.256902265394501</c:v>
                </c:pt>
                <c:pt idx="1473">
                  <c:v>72.257111491799805</c:v>
                </c:pt>
                <c:pt idx="1474">
                  <c:v>72.257320718205193</c:v>
                </c:pt>
                <c:pt idx="1475">
                  <c:v>72.257529944610596</c:v>
                </c:pt>
                <c:pt idx="1476">
                  <c:v>72.257739171015899</c:v>
                </c:pt>
                <c:pt idx="1477">
                  <c:v>72.257948397421302</c:v>
                </c:pt>
                <c:pt idx="1478">
                  <c:v>72.258157623826605</c:v>
                </c:pt>
                <c:pt idx="1479">
                  <c:v>72.258366850231994</c:v>
                </c:pt>
                <c:pt idx="1480">
                  <c:v>72.258576076637397</c:v>
                </c:pt>
                <c:pt idx="1481">
                  <c:v>72.2587853030427</c:v>
                </c:pt>
                <c:pt idx="1482">
                  <c:v>72.258994529448103</c:v>
                </c:pt>
                <c:pt idx="1483">
                  <c:v>72.259203755853406</c:v>
                </c:pt>
                <c:pt idx="1484">
                  <c:v>72.259412982258795</c:v>
                </c:pt>
                <c:pt idx="1485">
                  <c:v>72.259622208664098</c:v>
                </c:pt>
                <c:pt idx="1486">
                  <c:v>72.259831435069501</c:v>
                </c:pt>
                <c:pt idx="1487">
                  <c:v>72.260040661474903</c:v>
                </c:pt>
                <c:pt idx="1488">
                  <c:v>72.260249887880207</c:v>
                </c:pt>
                <c:pt idx="1489">
                  <c:v>72.260459114285595</c:v>
                </c:pt>
                <c:pt idx="1490">
                  <c:v>72.260668340690899</c:v>
                </c:pt>
                <c:pt idx="1491">
                  <c:v>72.260877567096301</c:v>
                </c:pt>
                <c:pt idx="1492">
                  <c:v>72.261086793501605</c:v>
                </c:pt>
                <c:pt idx="1493">
                  <c:v>72.261296019906993</c:v>
                </c:pt>
                <c:pt idx="1494">
                  <c:v>72.261505246312396</c:v>
                </c:pt>
                <c:pt idx="1495">
                  <c:v>72.261714472717699</c:v>
                </c:pt>
                <c:pt idx="1496">
                  <c:v>72.261923699123102</c:v>
                </c:pt>
                <c:pt idx="1497">
                  <c:v>72.262132925528405</c:v>
                </c:pt>
                <c:pt idx="1498">
                  <c:v>72.262342151933794</c:v>
                </c:pt>
                <c:pt idx="1499">
                  <c:v>72.262551378339097</c:v>
                </c:pt>
                <c:pt idx="1500">
                  <c:v>72.2627606047445</c:v>
                </c:pt>
                <c:pt idx="1501">
                  <c:v>72.262969831149903</c:v>
                </c:pt>
                <c:pt idx="1502">
                  <c:v>72.263179057555206</c:v>
                </c:pt>
                <c:pt idx="1503">
                  <c:v>72.263388283960595</c:v>
                </c:pt>
                <c:pt idx="1504">
                  <c:v>72.263597510365898</c:v>
                </c:pt>
                <c:pt idx="1505">
                  <c:v>72.263806736771301</c:v>
                </c:pt>
                <c:pt idx="1506">
                  <c:v>72.264015963176604</c:v>
                </c:pt>
                <c:pt idx="1507">
                  <c:v>72.264225189582007</c:v>
                </c:pt>
                <c:pt idx="1508">
                  <c:v>72.264434415987395</c:v>
                </c:pt>
                <c:pt idx="1509">
                  <c:v>72.264643642392699</c:v>
                </c:pt>
                <c:pt idx="1510">
                  <c:v>72.264852868798101</c:v>
                </c:pt>
                <c:pt idx="1511">
                  <c:v>72.265062095203405</c:v>
                </c:pt>
                <c:pt idx="1512">
                  <c:v>72.265271321608793</c:v>
                </c:pt>
                <c:pt idx="1513">
                  <c:v>72.265480548014096</c:v>
                </c:pt>
                <c:pt idx="1514">
                  <c:v>72.265689774419499</c:v>
                </c:pt>
                <c:pt idx="1515">
                  <c:v>72.265899000824902</c:v>
                </c:pt>
                <c:pt idx="1516">
                  <c:v>72.266108227230205</c:v>
                </c:pt>
                <c:pt idx="1517">
                  <c:v>72.266317453635594</c:v>
                </c:pt>
                <c:pt idx="1518">
                  <c:v>72.266526680040897</c:v>
                </c:pt>
                <c:pt idx="1519">
                  <c:v>72.2667359064463</c:v>
                </c:pt>
                <c:pt idx="1520">
                  <c:v>72.266945132851603</c:v>
                </c:pt>
                <c:pt idx="1521">
                  <c:v>72.267154359257006</c:v>
                </c:pt>
                <c:pt idx="1522">
                  <c:v>72.267363585662395</c:v>
                </c:pt>
                <c:pt idx="1523">
                  <c:v>72.267572812067698</c:v>
                </c:pt>
                <c:pt idx="1524">
                  <c:v>72.267782038473101</c:v>
                </c:pt>
                <c:pt idx="1525">
                  <c:v>72.267991264878404</c:v>
                </c:pt>
                <c:pt idx="1526">
                  <c:v>72.268200491283807</c:v>
                </c:pt>
                <c:pt idx="1527">
                  <c:v>72.268409717689195</c:v>
                </c:pt>
                <c:pt idx="1528">
                  <c:v>72.268618944094499</c:v>
                </c:pt>
                <c:pt idx="1529">
                  <c:v>72.268828170499901</c:v>
                </c:pt>
                <c:pt idx="1530">
                  <c:v>72.269037396905205</c:v>
                </c:pt>
                <c:pt idx="1531">
                  <c:v>72.269246623310593</c:v>
                </c:pt>
                <c:pt idx="1532">
                  <c:v>72.269455849715897</c:v>
                </c:pt>
                <c:pt idx="1533">
                  <c:v>72.269665076121299</c:v>
                </c:pt>
                <c:pt idx="1534">
                  <c:v>72.269874302526603</c:v>
                </c:pt>
                <c:pt idx="1535">
                  <c:v>72.270083528932005</c:v>
                </c:pt>
                <c:pt idx="1536">
                  <c:v>72.270292755337394</c:v>
                </c:pt>
                <c:pt idx="1537">
                  <c:v>72.270501981742697</c:v>
                </c:pt>
                <c:pt idx="1538">
                  <c:v>72.2707112081481</c:v>
                </c:pt>
                <c:pt idx="1539">
                  <c:v>72.270920434553403</c:v>
                </c:pt>
                <c:pt idx="1540">
                  <c:v>72.271129660958806</c:v>
                </c:pt>
                <c:pt idx="1541">
                  <c:v>72.271338887364195</c:v>
                </c:pt>
                <c:pt idx="1542">
                  <c:v>72.271548113769498</c:v>
                </c:pt>
                <c:pt idx="1543">
                  <c:v>72.271757340174901</c:v>
                </c:pt>
                <c:pt idx="1544">
                  <c:v>72.271966566580204</c:v>
                </c:pt>
                <c:pt idx="1545">
                  <c:v>72.272175792985607</c:v>
                </c:pt>
                <c:pt idx="1546">
                  <c:v>72.272385019390896</c:v>
                </c:pt>
                <c:pt idx="1547">
                  <c:v>72.272594245796299</c:v>
                </c:pt>
                <c:pt idx="1548">
                  <c:v>72.272803472201602</c:v>
                </c:pt>
                <c:pt idx="1549">
                  <c:v>72.273012698607005</c:v>
                </c:pt>
                <c:pt idx="1550">
                  <c:v>72.273221925012393</c:v>
                </c:pt>
                <c:pt idx="1551">
                  <c:v>72.273431151417697</c:v>
                </c:pt>
                <c:pt idx="1552">
                  <c:v>72.273640377823099</c:v>
                </c:pt>
                <c:pt idx="1553">
                  <c:v>72.273849604228403</c:v>
                </c:pt>
                <c:pt idx="1554">
                  <c:v>72.274058830633805</c:v>
                </c:pt>
                <c:pt idx="1555">
                  <c:v>72.274268057039194</c:v>
                </c:pt>
                <c:pt idx="1556">
                  <c:v>72.274477283444497</c:v>
                </c:pt>
                <c:pt idx="1557">
                  <c:v>72.2746865098499</c:v>
                </c:pt>
                <c:pt idx="1558">
                  <c:v>72.274895736255203</c:v>
                </c:pt>
                <c:pt idx="1559">
                  <c:v>72.275104962660606</c:v>
                </c:pt>
                <c:pt idx="1560">
                  <c:v>72.275314189065895</c:v>
                </c:pt>
                <c:pt idx="1561">
                  <c:v>72.275523415471298</c:v>
                </c:pt>
                <c:pt idx="1562">
                  <c:v>72.275732641876701</c:v>
                </c:pt>
                <c:pt idx="1563">
                  <c:v>72.275941868282004</c:v>
                </c:pt>
                <c:pt idx="1564">
                  <c:v>72.276151094687407</c:v>
                </c:pt>
                <c:pt idx="1565">
                  <c:v>72.276360321092696</c:v>
                </c:pt>
                <c:pt idx="1566">
                  <c:v>72.276569547498099</c:v>
                </c:pt>
                <c:pt idx="1567">
                  <c:v>72.276778773903402</c:v>
                </c:pt>
                <c:pt idx="1568">
                  <c:v>72.276988000308805</c:v>
                </c:pt>
                <c:pt idx="1569">
                  <c:v>72.277197226714193</c:v>
                </c:pt>
                <c:pt idx="1570">
                  <c:v>72.277406453119497</c:v>
                </c:pt>
                <c:pt idx="1571">
                  <c:v>72.277615679524899</c:v>
                </c:pt>
                <c:pt idx="1572">
                  <c:v>72.277824905930203</c:v>
                </c:pt>
                <c:pt idx="1573">
                  <c:v>72.278034132335605</c:v>
                </c:pt>
                <c:pt idx="1574">
                  <c:v>72.278243358740895</c:v>
                </c:pt>
                <c:pt idx="1575">
                  <c:v>72.278452585146297</c:v>
                </c:pt>
                <c:pt idx="1576">
                  <c:v>72.2786618115517</c:v>
                </c:pt>
                <c:pt idx="1577">
                  <c:v>72.278871037957003</c:v>
                </c:pt>
                <c:pt idx="1578">
                  <c:v>72.279080264362406</c:v>
                </c:pt>
                <c:pt idx="1579">
                  <c:v>72.279289490767695</c:v>
                </c:pt>
                <c:pt idx="1580">
                  <c:v>72.279498717173098</c:v>
                </c:pt>
                <c:pt idx="1581">
                  <c:v>72.279707943578401</c:v>
                </c:pt>
                <c:pt idx="1582">
                  <c:v>72.279917169983804</c:v>
                </c:pt>
                <c:pt idx="1583">
                  <c:v>72.280126396389207</c:v>
                </c:pt>
                <c:pt idx="1584">
                  <c:v>72.280335622794496</c:v>
                </c:pt>
                <c:pt idx="1585">
                  <c:v>72.280544849199899</c:v>
                </c:pt>
                <c:pt idx="1586">
                  <c:v>72.280754075605202</c:v>
                </c:pt>
                <c:pt idx="1587">
                  <c:v>72.280963302010605</c:v>
                </c:pt>
                <c:pt idx="1588">
                  <c:v>72.281172528415894</c:v>
                </c:pt>
                <c:pt idx="1589">
                  <c:v>72.281381754821297</c:v>
                </c:pt>
                <c:pt idx="1590">
                  <c:v>72.281590981226699</c:v>
                </c:pt>
                <c:pt idx="1591">
                  <c:v>72.281800207632003</c:v>
                </c:pt>
                <c:pt idx="1592">
                  <c:v>72.282009434037406</c:v>
                </c:pt>
                <c:pt idx="1593">
                  <c:v>72.282218660442695</c:v>
                </c:pt>
                <c:pt idx="1594">
                  <c:v>72.282427886848097</c:v>
                </c:pt>
                <c:pt idx="1595">
                  <c:v>72.282637113253401</c:v>
                </c:pt>
                <c:pt idx="1596">
                  <c:v>72.282846339658803</c:v>
                </c:pt>
                <c:pt idx="1597">
                  <c:v>72.283055566064206</c:v>
                </c:pt>
                <c:pt idx="1598">
                  <c:v>72.283264792469495</c:v>
                </c:pt>
                <c:pt idx="1599">
                  <c:v>72.283474018874898</c:v>
                </c:pt>
                <c:pt idx="1600">
                  <c:v>72.283683245280201</c:v>
                </c:pt>
                <c:pt idx="1601">
                  <c:v>72.283892471685604</c:v>
                </c:pt>
                <c:pt idx="1602">
                  <c:v>72.284101698091007</c:v>
                </c:pt>
                <c:pt idx="1603">
                  <c:v>72.284310924496296</c:v>
                </c:pt>
                <c:pt idx="1604">
                  <c:v>72.284520150901699</c:v>
                </c:pt>
                <c:pt idx="1605">
                  <c:v>72.284729377307002</c:v>
                </c:pt>
                <c:pt idx="1606">
                  <c:v>72.284938603712405</c:v>
                </c:pt>
                <c:pt idx="1607">
                  <c:v>72.285147830117694</c:v>
                </c:pt>
                <c:pt idx="1608">
                  <c:v>72.285357056523097</c:v>
                </c:pt>
                <c:pt idx="1609">
                  <c:v>72.2855662829284</c:v>
                </c:pt>
                <c:pt idx="1610">
                  <c:v>72.285775509333803</c:v>
                </c:pt>
                <c:pt idx="1611">
                  <c:v>72.285984735739206</c:v>
                </c:pt>
                <c:pt idx="1612">
                  <c:v>72.286193962144495</c:v>
                </c:pt>
                <c:pt idx="1613">
                  <c:v>72.286403188549897</c:v>
                </c:pt>
                <c:pt idx="1614">
                  <c:v>72.286612414955201</c:v>
                </c:pt>
                <c:pt idx="1615">
                  <c:v>72.286821641360604</c:v>
                </c:pt>
                <c:pt idx="1616">
                  <c:v>72.287030867765907</c:v>
                </c:pt>
                <c:pt idx="1617">
                  <c:v>72.287240094171295</c:v>
                </c:pt>
                <c:pt idx="1618">
                  <c:v>72.287449320576698</c:v>
                </c:pt>
                <c:pt idx="1619">
                  <c:v>72.287658546982001</c:v>
                </c:pt>
                <c:pt idx="1620">
                  <c:v>72.287867773387404</c:v>
                </c:pt>
                <c:pt idx="1621">
                  <c:v>72.288076999792693</c:v>
                </c:pt>
                <c:pt idx="1622">
                  <c:v>72.288286226198096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6B44-405C-AF8B-8B8120FD1EF9}"/>
            </c:ext>
          </c:extLst>
        </c:ser>
        <c:ser>
          <c:idx val="6"/>
          <c:order val="6"/>
          <c:tx>
            <c:v>RT2 num</c:v>
          </c:tx>
          <c:spPr>
            <a:ln w="3492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'Z:\local\4_Work\19_nouvelle_configuration\configurationV0_430mm_700gNDE\Problèmes\Comparaison_Resu_3_modélisationsME\[20181031.xlsx]Temperature'!$J$3:$J$1625</c:f>
              <c:numCache>
                <c:formatCode>General</c:formatCode>
                <c:ptCount val="1623"/>
                <c:pt idx="0">
                  <c:v>0.85714285714285698</c:v>
                </c:pt>
                <c:pt idx="1">
                  <c:v>1.71428571428571</c:v>
                </c:pt>
                <c:pt idx="2">
                  <c:v>2.5714285714285698</c:v>
                </c:pt>
                <c:pt idx="3">
                  <c:v>3.4285714285714199</c:v>
                </c:pt>
                <c:pt idx="4">
                  <c:v>4.2857142857142803</c:v>
                </c:pt>
                <c:pt idx="5">
                  <c:v>5.1428571428571397</c:v>
                </c:pt>
                <c:pt idx="6">
                  <c:v>6</c:v>
                </c:pt>
                <c:pt idx="7">
                  <c:v>6.8571428571428497</c:v>
                </c:pt>
                <c:pt idx="8">
                  <c:v>7.71428571428571</c:v>
                </c:pt>
                <c:pt idx="9">
                  <c:v>8.5714285714285694</c:v>
                </c:pt>
                <c:pt idx="10">
                  <c:v>9.4285714285714306</c:v>
                </c:pt>
                <c:pt idx="11">
                  <c:v>10.285714285714199</c:v>
                </c:pt>
                <c:pt idx="12">
                  <c:v>11.1428571428571</c:v>
                </c:pt>
                <c:pt idx="13">
                  <c:v>12</c:v>
                </c:pt>
                <c:pt idx="14">
                  <c:v>12.857142857142801</c:v>
                </c:pt>
                <c:pt idx="15">
                  <c:v>13.714285714285699</c:v>
                </c:pt>
                <c:pt idx="16">
                  <c:v>14.5714285714285</c:v>
                </c:pt>
                <c:pt idx="17">
                  <c:v>15.4285714285714</c:v>
                </c:pt>
                <c:pt idx="18">
                  <c:v>16.285714285714199</c:v>
                </c:pt>
                <c:pt idx="19">
                  <c:v>17.1428571428571</c:v>
                </c:pt>
                <c:pt idx="20">
                  <c:v>18</c:v>
                </c:pt>
                <c:pt idx="21">
                  <c:v>18.857142857142801</c:v>
                </c:pt>
                <c:pt idx="22">
                  <c:v>19.714285714285701</c:v>
                </c:pt>
                <c:pt idx="23">
                  <c:v>20.571428571428498</c:v>
                </c:pt>
                <c:pt idx="24">
                  <c:v>21.428571428571399</c:v>
                </c:pt>
                <c:pt idx="25">
                  <c:v>22.285714285714199</c:v>
                </c:pt>
                <c:pt idx="26">
                  <c:v>23.1428571428571</c:v>
                </c:pt>
                <c:pt idx="27">
                  <c:v>24</c:v>
                </c:pt>
                <c:pt idx="28">
                  <c:v>24.857142857142801</c:v>
                </c:pt>
                <c:pt idx="29">
                  <c:v>25.714285714285701</c:v>
                </c:pt>
                <c:pt idx="30">
                  <c:v>26.571428571428498</c:v>
                </c:pt>
                <c:pt idx="31">
                  <c:v>27.428571428571399</c:v>
                </c:pt>
                <c:pt idx="32">
                  <c:v>28.285714285714199</c:v>
                </c:pt>
                <c:pt idx="33">
                  <c:v>29.1428571428571</c:v>
                </c:pt>
                <c:pt idx="34">
                  <c:v>30</c:v>
                </c:pt>
                <c:pt idx="35">
                  <c:v>30.857142857142801</c:v>
                </c:pt>
                <c:pt idx="36">
                  <c:v>31.714285714285701</c:v>
                </c:pt>
                <c:pt idx="37">
                  <c:v>32.571428571428498</c:v>
                </c:pt>
                <c:pt idx="38">
                  <c:v>33.428571428571402</c:v>
                </c:pt>
                <c:pt idx="39">
                  <c:v>34.285714285714199</c:v>
                </c:pt>
                <c:pt idx="40">
                  <c:v>35.142857142857103</c:v>
                </c:pt>
                <c:pt idx="41">
                  <c:v>36</c:v>
                </c:pt>
                <c:pt idx="42">
                  <c:v>36.857142857142797</c:v>
                </c:pt>
                <c:pt idx="43">
                  <c:v>37.714285714285701</c:v>
                </c:pt>
                <c:pt idx="44">
                  <c:v>38.571428571428498</c:v>
                </c:pt>
                <c:pt idx="45">
                  <c:v>39.428571428571402</c:v>
                </c:pt>
                <c:pt idx="46">
                  <c:v>40.285714285714199</c:v>
                </c:pt>
                <c:pt idx="47">
                  <c:v>41.142857142857103</c:v>
                </c:pt>
                <c:pt idx="48">
                  <c:v>42</c:v>
                </c:pt>
                <c:pt idx="49">
                  <c:v>42.857142857142797</c:v>
                </c:pt>
                <c:pt idx="50">
                  <c:v>43.714285714285701</c:v>
                </c:pt>
                <c:pt idx="51">
                  <c:v>44.571428571428498</c:v>
                </c:pt>
                <c:pt idx="52">
                  <c:v>45.428571428571402</c:v>
                </c:pt>
                <c:pt idx="53">
                  <c:v>46.285714285714199</c:v>
                </c:pt>
                <c:pt idx="54">
                  <c:v>47.142857142857103</c:v>
                </c:pt>
                <c:pt idx="55">
                  <c:v>48</c:v>
                </c:pt>
                <c:pt idx="56">
                  <c:v>48.857142857142797</c:v>
                </c:pt>
                <c:pt idx="57">
                  <c:v>49.714285714285701</c:v>
                </c:pt>
                <c:pt idx="58">
                  <c:v>50.571428571428498</c:v>
                </c:pt>
                <c:pt idx="59">
                  <c:v>51.428571428571402</c:v>
                </c:pt>
                <c:pt idx="60">
                  <c:v>52.285714285714199</c:v>
                </c:pt>
                <c:pt idx="61">
                  <c:v>53.142857142857103</c:v>
                </c:pt>
                <c:pt idx="62">
                  <c:v>54</c:v>
                </c:pt>
                <c:pt idx="63">
                  <c:v>54.857142857142797</c:v>
                </c:pt>
                <c:pt idx="64">
                  <c:v>55.714285714285701</c:v>
                </c:pt>
                <c:pt idx="65">
                  <c:v>56.571428571428498</c:v>
                </c:pt>
                <c:pt idx="66">
                  <c:v>57.428571428571402</c:v>
                </c:pt>
                <c:pt idx="67">
                  <c:v>58.285714285714199</c:v>
                </c:pt>
                <c:pt idx="68">
                  <c:v>59.142857142857103</c:v>
                </c:pt>
                <c:pt idx="69">
                  <c:v>60</c:v>
                </c:pt>
                <c:pt idx="70">
                  <c:v>60.857142857142797</c:v>
                </c:pt>
                <c:pt idx="71">
                  <c:v>61.714285714285701</c:v>
                </c:pt>
                <c:pt idx="72">
                  <c:v>62.571428571428498</c:v>
                </c:pt>
                <c:pt idx="73">
                  <c:v>63.428571428571402</c:v>
                </c:pt>
                <c:pt idx="74">
                  <c:v>64.285714285714207</c:v>
                </c:pt>
                <c:pt idx="75">
                  <c:v>65.142857142857096</c:v>
                </c:pt>
                <c:pt idx="76">
                  <c:v>66</c:v>
                </c:pt>
                <c:pt idx="77">
                  <c:v>66.857142857142804</c:v>
                </c:pt>
                <c:pt idx="78">
                  <c:v>67.714285714285694</c:v>
                </c:pt>
                <c:pt idx="79">
                  <c:v>68.571428571428498</c:v>
                </c:pt>
                <c:pt idx="80">
                  <c:v>69.428571428571402</c:v>
                </c:pt>
                <c:pt idx="81">
                  <c:v>70.285714285714207</c:v>
                </c:pt>
                <c:pt idx="82">
                  <c:v>71.142857142857096</c:v>
                </c:pt>
                <c:pt idx="83">
                  <c:v>72</c:v>
                </c:pt>
                <c:pt idx="84">
                  <c:v>72.857142857142804</c:v>
                </c:pt>
                <c:pt idx="85">
                  <c:v>73.714285714285694</c:v>
                </c:pt>
                <c:pt idx="86">
                  <c:v>74.571428571428498</c:v>
                </c:pt>
                <c:pt idx="87">
                  <c:v>75.428571428571402</c:v>
                </c:pt>
                <c:pt idx="88">
                  <c:v>76.285714285714207</c:v>
                </c:pt>
                <c:pt idx="89">
                  <c:v>77.142857142857096</c:v>
                </c:pt>
                <c:pt idx="90">
                  <c:v>78</c:v>
                </c:pt>
                <c:pt idx="91">
                  <c:v>78.857142857142804</c:v>
                </c:pt>
                <c:pt idx="92">
                  <c:v>79.714285714285694</c:v>
                </c:pt>
                <c:pt idx="93">
                  <c:v>80.571428571428498</c:v>
                </c:pt>
                <c:pt idx="94">
                  <c:v>81.428571428571402</c:v>
                </c:pt>
                <c:pt idx="95">
                  <c:v>82.285714285714207</c:v>
                </c:pt>
                <c:pt idx="96">
                  <c:v>83.142857142857096</c:v>
                </c:pt>
                <c:pt idx="97">
                  <c:v>84</c:v>
                </c:pt>
                <c:pt idx="98">
                  <c:v>84.857142857142804</c:v>
                </c:pt>
                <c:pt idx="99">
                  <c:v>85.714285714285694</c:v>
                </c:pt>
                <c:pt idx="100">
                  <c:v>86.571428571428498</c:v>
                </c:pt>
                <c:pt idx="101">
                  <c:v>87.428571428571402</c:v>
                </c:pt>
                <c:pt idx="102">
                  <c:v>88.285714285714207</c:v>
                </c:pt>
                <c:pt idx="103">
                  <c:v>89.142857142857096</c:v>
                </c:pt>
                <c:pt idx="104">
                  <c:v>90</c:v>
                </c:pt>
                <c:pt idx="105">
                  <c:v>90.857142857142804</c:v>
                </c:pt>
                <c:pt idx="106">
                  <c:v>91.714285714285694</c:v>
                </c:pt>
                <c:pt idx="107">
                  <c:v>92.571428571428498</c:v>
                </c:pt>
                <c:pt idx="108">
                  <c:v>93.428571428571402</c:v>
                </c:pt>
                <c:pt idx="109">
                  <c:v>94.285714285714207</c:v>
                </c:pt>
                <c:pt idx="110">
                  <c:v>95.142857142857096</c:v>
                </c:pt>
                <c:pt idx="111">
                  <c:v>96</c:v>
                </c:pt>
                <c:pt idx="112">
                  <c:v>96.857142857142804</c:v>
                </c:pt>
                <c:pt idx="113">
                  <c:v>97.714285714285694</c:v>
                </c:pt>
                <c:pt idx="114">
                  <c:v>98.571428571428498</c:v>
                </c:pt>
                <c:pt idx="115">
                  <c:v>99.428571428571402</c:v>
                </c:pt>
                <c:pt idx="116">
                  <c:v>100.28571428571399</c:v>
                </c:pt>
                <c:pt idx="117">
                  <c:v>101.142857142857</c:v>
                </c:pt>
                <c:pt idx="118">
                  <c:v>102</c:v>
                </c:pt>
                <c:pt idx="119">
                  <c:v>102.85714285714199</c:v>
                </c:pt>
                <c:pt idx="120">
                  <c:v>103.714285714285</c:v>
                </c:pt>
                <c:pt idx="121">
                  <c:v>104.571428571428</c:v>
                </c:pt>
                <c:pt idx="122">
                  <c:v>105.428571428571</c:v>
                </c:pt>
                <c:pt idx="123">
                  <c:v>106.28571428571399</c:v>
                </c:pt>
                <c:pt idx="124">
                  <c:v>107.142857142857</c:v>
                </c:pt>
                <c:pt idx="125">
                  <c:v>108</c:v>
                </c:pt>
                <c:pt idx="126">
                  <c:v>108.85714285714199</c:v>
                </c:pt>
                <c:pt idx="127">
                  <c:v>109.714285714285</c:v>
                </c:pt>
                <c:pt idx="128">
                  <c:v>110.571428571428</c:v>
                </c:pt>
                <c:pt idx="129">
                  <c:v>111.428571428571</c:v>
                </c:pt>
                <c:pt idx="130">
                  <c:v>112.28571428571399</c:v>
                </c:pt>
                <c:pt idx="131">
                  <c:v>113.142857142857</c:v>
                </c:pt>
                <c:pt idx="132">
                  <c:v>114</c:v>
                </c:pt>
                <c:pt idx="133">
                  <c:v>114.85714285714199</c:v>
                </c:pt>
                <c:pt idx="134">
                  <c:v>115.714285714285</c:v>
                </c:pt>
                <c:pt idx="135">
                  <c:v>116.571428571428</c:v>
                </c:pt>
                <c:pt idx="136">
                  <c:v>117.428571428571</c:v>
                </c:pt>
                <c:pt idx="137">
                  <c:v>118.28571428571399</c:v>
                </c:pt>
                <c:pt idx="138">
                  <c:v>119.142857142857</c:v>
                </c:pt>
                <c:pt idx="139">
                  <c:v>120</c:v>
                </c:pt>
                <c:pt idx="140">
                  <c:v>120.85714285714199</c:v>
                </c:pt>
                <c:pt idx="141">
                  <c:v>121.714285714285</c:v>
                </c:pt>
                <c:pt idx="142">
                  <c:v>122.571428571428</c:v>
                </c:pt>
                <c:pt idx="143">
                  <c:v>123.428571428571</c:v>
                </c:pt>
                <c:pt idx="144">
                  <c:v>124.28571428571399</c:v>
                </c:pt>
                <c:pt idx="145">
                  <c:v>125.142857142857</c:v>
                </c:pt>
                <c:pt idx="146">
                  <c:v>126</c:v>
                </c:pt>
                <c:pt idx="147">
                  <c:v>126.85714285714199</c:v>
                </c:pt>
                <c:pt idx="148">
                  <c:v>127.714285714285</c:v>
                </c:pt>
                <c:pt idx="149">
                  <c:v>128.57142857142799</c:v>
                </c:pt>
                <c:pt idx="150">
                  <c:v>129.42857142857099</c:v>
                </c:pt>
                <c:pt idx="151">
                  <c:v>130.28571428571399</c:v>
                </c:pt>
                <c:pt idx="152">
                  <c:v>131.142857142857</c:v>
                </c:pt>
                <c:pt idx="153">
                  <c:v>132</c:v>
                </c:pt>
                <c:pt idx="154">
                  <c:v>132.85714285714201</c:v>
                </c:pt>
                <c:pt idx="155">
                  <c:v>133.71428571428501</c:v>
                </c:pt>
                <c:pt idx="156">
                  <c:v>134.57142857142799</c:v>
                </c:pt>
                <c:pt idx="157">
                  <c:v>135.42857142857099</c:v>
                </c:pt>
                <c:pt idx="158">
                  <c:v>136.28571428571399</c:v>
                </c:pt>
                <c:pt idx="159">
                  <c:v>137.142857142857</c:v>
                </c:pt>
                <c:pt idx="160">
                  <c:v>138</c:v>
                </c:pt>
                <c:pt idx="161">
                  <c:v>138.85714285714201</c:v>
                </c:pt>
                <c:pt idx="162">
                  <c:v>139.71428571428501</c:v>
                </c:pt>
                <c:pt idx="163">
                  <c:v>140.57142857142799</c:v>
                </c:pt>
                <c:pt idx="164">
                  <c:v>141.42857142857099</c:v>
                </c:pt>
                <c:pt idx="165">
                  <c:v>142.28571428571399</c:v>
                </c:pt>
                <c:pt idx="166">
                  <c:v>143.142857142857</c:v>
                </c:pt>
                <c:pt idx="167">
                  <c:v>144</c:v>
                </c:pt>
                <c:pt idx="168">
                  <c:v>144.85714285714201</c:v>
                </c:pt>
                <c:pt idx="169">
                  <c:v>145.71428571428501</c:v>
                </c:pt>
                <c:pt idx="170">
                  <c:v>146.57142857142799</c:v>
                </c:pt>
                <c:pt idx="171">
                  <c:v>147.42857142857099</c:v>
                </c:pt>
                <c:pt idx="172">
                  <c:v>148.28571428571399</c:v>
                </c:pt>
                <c:pt idx="173">
                  <c:v>149.142857142857</c:v>
                </c:pt>
                <c:pt idx="174">
                  <c:v>150</c:v>
                </c:pt>
                <c:pt idx="175">
                  <c:v>150.85714285714201</c:v>
                </c:pt>
                <c:pt idx="176">
                  <c:v>151.71428571428501</c:v>
                </c:pt>
                <c:pt idx="177">
                  <c:v>152.57142857142799</c:v>
                </c:pt>
                <c:pt idx="178">
                  <c:v>153.42857142857099</c:v>
                </c:pt>
                <c:pt idx="179">
                  <c:v>154.28571428571399</c:v>
                </c:pt>
                <c:pt idx="180">
                  <c:v>155.142857142857</c:v>
                </c:pt>
                <c:pt idx="181">
                  <c:v>156</c:v>
                </c:pt>
                <c:pt idx="182">
                  <c:v>156.85714285714201</c:v>
                </c:pt>
                <c:pt idx="183">
                  <c:v>157.71428571428501</c:v>
                </c:pt>
                <c:pt idx="184">
                  <c:v>158.57142857142799</c:v>
                </c:pt>
                <c:pt idx="185">
                  <c:v>159.42857142857099</c:v>
                </c:pt>
                <c:pt idx="186">
                  <c:v>160.28571428571399</c:v>
                </c:pt>
                <c:pt idx="187">
                  <c:v>161.142857142857</c:v>
                </c:pt>
                <c:pt idx="188">
                  <c:v>162</c:v>
                </c:pt>
                <c:pt idx="189">
                  <c:v>162.85714285714201</c:v>
                </c:pt>
                <c:pt idx="190">
                  <c:v>163.71428571428501</c:v>
                </c:pt>
                <c:pt idx="191">
                  <c:v>164.57142857142799</c:v>
                </c:pt>
                <c:pt idx="192">
                  <c:v>165.42857142857099</c:v>
                </c:pt>
                <c:pt idx="193">
                  <c:v>166.28571428571399</c:v>
                </c:pt>
                <c:pt idx="194">
                  <c:v>167.142857142857</c:v>
                </c:pt>
                <c:pt idx="195">
                  <c:v>168</c:v>
                </c:pt>
                <c:pt idx="196">
                  <c:v>168.85714285714201</c:v>
                </c:pt>
                <c:pt idx="197">
                  <c:v>169.71428571428501</c:v>
                </c:pt>
                <c:pt idx="198">
                  <c:v>170.57142857142799</c:v>
                </c:pt>
                <c:pt idx="199">
                  <c:v>171.42857142857099</c:v>
                </c:pt>
                <c:pt idx="200">
                  <c:v>172.28571428571399</c:v>
                </c:pt>
                <c:pt idx="201">
                  <c:v>173.142857142857</c:v>
                </c:pt>
                <c:pt idx="202">
                  <c:v>174</c:v>
                </c:pt>
                <c:pt idx="203">
                  <c:v>174.85714285714201</c:v>
                </c:pt>
                <c:pt idx="204">
                  <c:v>175.71428571428501</c:v>
                </c:pt>
                <c:pt idx="205">
                  <c:v>176.57142857142799</c:v>
                </c:pt>
                <c:pt idx="206">
                  <c:v>177.42857142857099</c:v>
                </c:pt>
                <c:pt idx="207">
                  <c:v>178.28571428571399</c:v>
                </c:pt>
                <c:pt idx="208">
                  <c:v>179.142857142857</c:v>
                </c:pt>
                <c:pt idx="209">
                  <c:v>180</c:v>
                </c:pt>
                <c:pt idx="210">
                  <c:v>180.85714285714201</c:v>
                </c:pt>
                <c:pt idx="211">
                  <c:v>181.71428571428501</c:v>
                </c:pt>
                <c:pt idx="212">
                  <c:v>182.57142857142799</c:v>
                </c:pt>
                <c:pt idx="213">
                  <c:v>183.42857142857099</c:v>
                </c:pt>
                <c:pt idx="214">
                  <c:v>184.28571428571399</c:v>
                </c:pt>
                <c:pt idx="215">
                  <c:v>185.142857142857</c:v>
                </c:pt>
                <c:pt idx="216">
                  <c:v>186</c:v>
                </c:pt>
                <c:pt idx="217">
                  <c:v>186.85714285714201</c:v>
                </c:pt>
                <c:pt idx="218">
                  <c:v>187.71428571428501</c:v>
                </c:pt>
                <c:pt idx="219">
                  <c:v>188.57142857142799</c:v>
                </c:pt>
                <c:pt idx="220">
                  <c:v>189.42857142857099</c:v>
                </c:pt>
                <c:pt idx="221">
                  <c:v>190.28571428571399</c:v>
                </c:pt>
                <c:pt idx="222">
                  <c:v>191.142857142857</c:v>
                </c:pt>
                <c:pt idx="223">
                  <c:v>192</c:v>
                </c:pt>
                <c:pt idx="224">
                  <c:v>192.85714285714201</c:v>
                </c:pt>
                <c:pt idx="225">
                  <c:v>193.71428571428501</c:v>
                </c:pt>
                <c:pt idx="226">
                  <c:v>194.57142857142799</c:v>
                </c:pt>
                <c:pt idx="227">
                  <c:v>195.42857142857099</c:v>
                </c:pt>
                <c:pt idx="228">
                  <c:v>196.28571428571399</c:v>
                </c:pt>
                <c:pt idx="229">
                  <c:v>197.142857142857</c:v>
                </c:pt>
                <c:pt idx="230">
                  <c:v>198</c:v>
                </c:pt>
                <c:pt idx="231">
                  <c:v>198.85714285714201</c:v>
                </c:pt>
                <c:pt idx="232">
                  <c:v>199.71428571428501</c:v>
                </c:pt>
                <c:pt idx="233">
                  <c:v>200.57142857142799</c:v>
                </c:pt>
                <c:pt idx="234">
                  <c:v>201.42857142857099</c:v>
                </c:pt>
                <c:pt idx="235">
                  <c:v>202.28571428571399</c:v>
                </c:pt>
                <c:pt idx="236">
                  <c:v>203.142857142857</c:v>
                </c:pt>
                <c:pt idx="237">
                  <c:v>204</c:v>
                </c:pt>
                <c:pt idx="238">
                  <c:v>204.85714285714201</c:v>
                </c:pt>
                <c:pt idx="239">
                  <c:v>205.71428571428501</c:v>
                </c:pt>
                <c:pt idx="240">
                  <c:v>206.57142857142799</c:v>
                </c:pt>
                <c:pt idx="241">
                  <c:v>207.42857142857099</c:v>
                </c:pt>
                <c:pt idx="242">
                  <c:v>208.28571428571399</c:v>
                </c:pt>
                <c:pt idx="243">
                  <c:v>209.142857142857</c:v>
                </c:pt>
                <c:pt idx="244">
                  <c:v>210</c:v>
                </c:pt>
                <c:pt idx="245">
                  <c:v>210.85714285714201</c:v>
                </c:pt>
                <c:pt idx="246">
                  <c:v>211.71428571428501</c:v>
                </c:pt>
                <c:pt idx="247">
                  <c:v>212.57142857142799</c:v>
                </c:pt>
                <c:pt idx="248">
                  <c:v>213.42857142857099</c:v>
                </c:pt>
                <c:pt idx="249">
                  <c:v>214.28571428571399</c:v>
                </c:pt>
                <c:pt idx="250">
                  <c:v>215.142857142857</c:v>
                </c:pt>
                <c:pt idx="251">
                  <c:v>216</c:v>
                </c:pt>
                <c:pt idx="252">
                  <c:v>216.85714285714201</c:v>
                </c:pt>
                <c:pt idx="253">
                  <c:v>217.71428571428501</c:v>
                </c:pt>
                <c:pt idx="254">
                  <c:v>218.57142857142799</c:v>
                </c:pt>
                <c:pt idx="255">
                  <c:v>219.42857142857099</c:v>
                </c:pt>
                <c:pt idx="256">
                  <c:v>220.28571428571399</c:v>
                </c:pt>
                <c:pt idx="257">
                  <c:v>221.142857142857</c:v>
                </c:pt>
                <c:pt idx="258">
                  <c:v>222</c:v>
                </c:pt>
                <c:pt idx="259">
                  <c:v>222.85714285714201</c:v>
                </c:pt>
                <c:pt idx="260">
                  <c:v>223.71428571428501</c:v>
                </c:pt>
                <c:pt idx="261">
                  <c:v>224.57142857142799</c:v>
                </c:pt>
                <c:pt idx="262">
                  <c:v>225.42857142857099</c:v>
                </c:pt>
                <c:pt idx="263">
                  <c:v>226.28571428571399</c:v>
                </c:pt>
                <c:pt idx="264">
                  <c:v>227.142857142857</c:v>
                </c:pt>
                <c:pt idx="265">
                  <c:v>228</c:v>
                </c:pt>
                <c:pt idx="266">
                  <c:v>228.85714285714201</c:v>
                </c:pt>
                <c:pt idx="267">
                  <c:v>229.71428571428501</c:v>
                </c:pt>
                <c:pt idx="268">
                  <c:v>230.57142857142799</c:v>
                </c:pt>
                <c:pt idx="269">
                  <c:v>231.42857142857099</c:v>
                </c:pt>
                <c:pt idx="270">
                  <c:v>232.28571428571399</c:v>
                </c:pt>
                <c:pt idx="271">
                  <c:v>233.142857142857</c:v>
                </c:pt>
                <c:pt idx="272">
                  <c:v>234</c:v>
                </c:pt>
                <c:pt idx="273">
                  <c:v>234.85714285714201</c:v>
                </c:pt>
                <c:pt idx="274">
                  <c:v>235.71428571428501</c:v>
                </c:pt>
                <c:pt idx="275">
                  <c:v>236.57142857142799</c:v>
                </c:pt>
                <c:pt idx="276">
                  <c:v>237.42857142857099</c:v>
                </c:pt>
                <c:pt idx="277">
                  <c:v>238.28571428571399</c:v>
                </c:pt>
                <c:pt idx="278">
                  <c:v>239.142857142857</c:v>
                </c:pt>
                <c:pt idx="279">
                  <c:v>240</c:v>
                </c:pt>
                <c:pt idx="280">
                  <c:v>240.85714285714201</c:v>
                </c:pt>
                <c:pt idx="281">
                  <c:v>241.71428571428501</c:v>
                </c:pt>
                <c:pt idx="282">
                  <c:v>242.57142857142799</c:v>
                </c:pt>
                <c:pt idx="283">
                  <c:v>243.42857142857099</c:v>
                </c:pt>
                <c:pt idx="284">
                  <c:v>244.28571428571399</c:v>
                </c:pt>
                <c:pt idx="285">
                  <c:v>245.142857142857</c:v>
                </c:pt>
                <c:pt idx="286">
                  <c:v>246</c:v>
                </c:pt>
                <c:pt idx="287">
                  <c:v>246.85714285714201</c:v>
                </c:pt>
                <c:pt idx="288">
                  <c:v>247.71428571428501</c:v>
                </c:pt>
                <c:pt idx="289">
                  <c:v>248.57142857142799</c:v>
                </c:pt>
                <c:pt idx="290">
                  <c:v>249.42857142857099</c:v>
                </c:pt>
                <c:pt idx="291">
                  <c:v>250.28571428571399</c:v>
                </c:pt>
                <c:pt idx="292">
                  <c:v>251.142857142857</c:v>
                </c:pt>
                <c:pt idx="293">
                  <c:v>252</c:v>
                </c:pt>
                <c:pt idx="294">
                  <c:v>252.85714285714201</c:v>
                </c:pt>
                <c:pt idx="295">
                  <c:v>253.71428571428501</c:v>
                </c:pt>
                <c:pt idx="296">
                  <c:v>254.57142857142799</c:v>
                </c:pt>
                <c:pt idx="297">
                  <c:v>255.42857142857099</c:v>
                </c:pt>
                <c:pt idx="298">
                  <c:v>256.28571428571399</c:v>
                </c:pt>
                <c:pt idx="299">
                  <c:v>257.142857142857</c:v>
                </c:pt>
                <c:pt idx="300">
                  <c:v>258</c:v>
                </c:pt>
                <c:pt idx="301">
                  <c:v>258.85714285714198</c:v>
                </c:pt>
                <c:pt idx="302">
                  <c:v>259.71428571428498</c:v>
                </c:pt>
                <c:pt idx="303">
                  <c:v>260.57142857142799</c:v>
                </c:pt>
                <c:pt idx="304">
                  <c:v>261.42857142857099</c:v>
                </c:pt>
                <c:pt idx="305">
                  <c:v>262.28571428571399</c:v>
                </c:pt>
                <c:pt idx="306">
                  <c:v>263.142857142857</c:v>
                </c:pt>
                <c:pt idx="307">
                  <c:v>264</c:v>
                </c:pt>
                <c:pt idx="308">
                  <c:v>264.85714285714198</c:v>
                </c:pt>
                <c:pt idx="309">
                  <c:v>265.71428571428498</c:v>
                </c:pt>
                <c:pt idx="310">
                  <c:v>266.57142857142799</c:v>
                </c:pt>
                <c:pt idx="311">
                  <c:v>267.42857142857099</c:v>
                </c:pt>
                <c:pt idx="312">
                  <c:v>268.28571428571399</c:v>
                </c:pt>
                <c:pt idx="313">
                  <c:v>269.142857142857</c:v>
                </c:pt>
                <c:pt idx="314">
                  <c:v>270</c:v>
                </c:pt>
                <c:pt idx="315">
                  <c:v>270.85714285714198</c:v>
                </c:pt>
                <c:pt idx="316">
                  <c:v>271.71428571428498</c:v>
                </c:pt>
                <c:pt idx="317">
                  <c:v>272.57142857142799</c:v>
                </c:pt>
                <c:pt idx="318">
                  <c:v>273.42857142857099</c:v>
                </c:pt>
                <c:pt idx="319">
                  <c:v>274.28571428571399</c:v>
                </c:pt>
                <c:pt idx="320">
                  <c:v>275.142857142857</c:v>
                </c:pt>
                <c:pt idx="321">
                  <c:v>276</c:v>
                </c:pt>
                <c:pt idx="322">
                  <c:v>276.85714285714198</c:v>
                </c:pt>
                <c:pt idx="323">
                  <c:v>277.71428571428498</c:v>
                </c:pt>
                <c:pt idx="324">
                  <c:v>278.57142857142799</c:v>
                </c:pt>
                <c:pt idx="325">
                  <c:v>279.42857142857099</c:v>
                </c:pt>
                <c:pt idx="326">
                  <c:v>280.28571428571399</c:v>
                </c:pt>
                <c:pt idx="327">
                  <c:v>281.142857142857</c:v>
                </c:pt>
                <c:pt idx="328">
                  <c:v>282</c:v>
                </c:pt>
                <c:pt idx="329">
                  <c:v>282.85714285714198</c:v>
                </c:pt>
                <c:pt idx="330">
                  <c:v>283.71428571428498</c:v>
                </c:pt>
                <c:pt idx="331">
                  <c:v>284.57142857142799</c:v>
                </c:pt>
                <c:pt idx="332">
                  <c:v>285.42857142857099</c:v>
                </c:pt>
                <c:pt idx="333">
                  <c:v>286.28571428571399</c:v>
                </c:pt>
                <c:pt idx="334">
                  <c:v>287.142857142857</c:v>
                </c:pt>
                <c:pt idx="335">
                  <c:v>288</c:v>
                </c:pt>
                <c:pt idx="336">
                  <c:v>288.85714285714198</c:v>
                </c:pt>
                <c:pt idx="337">
                  <c:v>289.71428571428498</c:v>
                </c:pt>
                <c:pt idx="338">
                  <c:v>290.57142857142799</c:v>
                </c:pt>
                <c:pt idx="339">
                  <c:v>291.42857142857099</c:v>
                </c:pt>
                <c:pt idx="340">
                  <c:v>292.28571428571399</c:v>
                </c:pt>
                <c:pt idx="341">
                  <c:v>293.142857142857</c:v>
                </c:pt>
                <c:pt idx="342">
                  <c:v>294</c:v>
                </c:pt>
                <c:pt idx="343">
                  <c:v>294.85714285714198</c:v>
                </c:pt>
                <c:pt idx="344">
                  <c:v>295.71428571428498</c:v>
                </c:pt>
                <c:pt idx="345">
                  <c:v>296.57142857142799</c:v>
                </c:pt>
                <c:pt idx="346">
                  <c:v>297.42857142857099</c:v>
                </c:pt>
                <c:pt idx="347">
                  <c:v>298.28571428571399</c:v>
                </c:pt>
                <c:pt idx="348">
                  <c:v>299.142857142857</c:v>
                </c:pt>
                <c:pt idx="349">
                  <c:v>300</c:v>
                </c:pt>
                <c:pt idx="350">
                  <c:v>300.85714285714198</c:v>
                </c:pt>
                <c:pt idx="351">
                  <c:v>301.71428571428498</c:v>
                </c:pt>
                <c:pt idx="352">
                  <c:v>302.57142857142799</c:v>
                </c:pt>
                <c:pt idx="353">
                  <c:v>303.42857142857099</c:v>
                </c:pt>
                <c:pt idx="354">
                  <c:v>304.28571428571399</c:v>
                </c:pt>
                <c:pt idx="355">
                  <c:v>305.142857142857</c:v>
                </c:pt>
                <c:pt idx="356">
                  <c:v>306</c:v>
                </c:pt>
                <c:pt idx="357">
                  <c:v>306.85714285714198</c:v>
                </c:pt>
                <c:pt idx="358">
                  <c:v>307.71428571428498</c:v>
                </c:pt>
                <c:pt idx="359">
                  <c:v>308.57142857142799</c:v>
                </c:pt>
                <c:pt idx="360">
                  <c:v>309.42857142857099</c:v>
                </c:pt>
                <c:pt idx="361">
                  <c:v>310.28571428571399</c:v>
                </c:pt>
                <c:pt idx="362">
                  <c:v>311.142857142857</c:v>
                </c:pt>
                <c:pt idx="363">
                  <c:v>312</c:v>
                </c:pt>
                <c:pt idx="364">
                  <c:v>312.85714285714198</c:v>
                </c:pt>
                <c:pt idx="365">
                  <c:v>313.71428571428498</c:v>
                </c:pt>
                <c:pt idx="366">
                  <c:v>314.57142857142799</c:v>
                </c:pt>
                <c:pt idx="367">
                  <c:v>315.42857142857099</c:v>
                </c:pt>
                <c:pt idx="368">
                  <c:v>316.28571428571399</c:v>
                </c:pt>
                <c:pt idx="369">
                  <c:v>317.142857142857</c:v>
                </c:pt>
                <c:pt idx="370">
                  <c:v>318</c:v>
                </c:pt>
                <c:pt idx="371">
                  <c:v>318.85714285714198</c:v>
                </c:pt>
                <c:pt idx="372">
                  <c:v>319.71428571428498</c:v>
                </c:pt>
                <c:pt idx="373">
                  <c:v>320.57142857142799</c:v>
                </c:pt>
                <c:pt idx="374">
                  <c:v>321.42857142857099</c:v>
                </c:pt>
                <c:pt idx="375">
                  <c:v>322.28571428571399</c:v>
                </c:pt>
                <c:pt idx="376">
                  <c:v>323.142857142857</c:v>
                </c:pt>
                <c:pt idx="377">
                  <c:v>324</c:v>
                </c:pt>
                <c:pt idx="378">
                  <c:v>324.85714285714198</c:v>
                </c:pt>
                <c:pt idx="379">
                  <c:v>325.71428571428498</c:v>
                </c:pt>
                <c:pt idx="380">
                  <c:v>326.57142857142799</c:v>
                </c:pt>
                <c:pt idx="381">
                  <c:v>327.42857142857099</c:v>
                </c:pt>
                <c:pt idx="382">
                  <c:v>328.28571428571399</c:v>
                </c:pt>
                <c:pt idx="383">
                  <c:v>329.142857142857</c:v>
                </c:pt>
                <c:pt idx="384">
                  <c:v>330</c:v>
                </c:pt>
                <c:pt idx="385">
                  <c:v>330.85714285714198</c:v>
                </c:pt>
                <c:pt idx="386">
                  <c:v>331.71428571428498</c:v>
                </c:pt>
                <c:pt idx="387">
                  <c:v>332.57142857142799</c:v>
                </c:pt>
                <c:pt idx="388">
                  <c:v>333.42857142857099</c:v>
                </c:pt>
                <c:pt idx="389">
                  <c:v>334.28571428571399</c:v>
                </c:pt>
                <c:pt idx="390">
                  <c:v>335.142857142857</c:v>
                </c:pt>
                <c:pt idx="391">
                  <c:v>336</c:v>
                </c:pt>
                <c:pt idx="392">
                  <c:v>336.85714285714198</c:v>
                </c:pt>
                <c:pt idx="393">
                  <c:v>337.71428571428498</c:v>
                </c:pt>
                <c:pt idx="394">
                  <c:v>338.57142857142799</c:v>
                </c:pt>
                <c:pt idx="395">
                  <c:v>339.42857142857099</c:v>
                </c:pt>
                <c:pt idx="396">
                  <c:v>340.28571428571399</c:v>
                </c:pt>
                <c:pt idx="397">
                  <c:v>341.142857142857</c:v>
                </c:pt>
                <c:pt idx="398">
                  <c:v>342</c:v>
                </c:pt>
                <c:pt idx="399">
                  <c:v>342.85714285714198</c:v>
                </c:pt>
                <c:pt idx="400">
                  <c:v>343.71428571428498</c:v>
                </c:pt>
                <c:pt idx="401">
                  <c:v>344.57142857142799</c:v>
                </c:pt>
                <c:pt idx="402">
                  <c:v>345.42857142857099</c:v>
                </c:pt>
                <c:pt idx="403">
                  <c:v>346.28571428571399</c:v>
                </c:pt>
                <c:pt idx="404">
                  <c:v>347.142857142857</c:v>
                </c:pt>
                <c:pt idx="405">
                  <c:v>348</c:v>
                </c:pt>
                <c:pt idx="406">
                  <c:v>348.85714285714198</c:v>
                </c:pt>
                <c:pt idx="407">
                  <c:v>349.71428571428498</c:v>
                </c:pt>
                <c:pt idx="408">
                  <c:v>350.57142857142799</c:v>
                </c:pt>
                <c:pt idx="409">
                  <c:v>351.42857142857099</c:v>
                </c:pt>
                <c:pt idx="410">
                  <c:v>352.28571428571399</c:v>
                </c:pt>
                <c:pt idx="411">
                  <c:v>353.142857142857</c:v>
                </c:pt>
                <c:pt idx="412">
                  <c:v>354</c:v>
                </c:pt>
                <c:pt idx="413">
                  <c:v>354.85714285714198</c:v>
                </c:pt>
                <c:pt idx="414">
                  <c:v>355.71428571428498</c:v>
                </c:pt>
                <c:pt idx="415">
                  <c:v>356.57142857142799</c:v>
                </c:pt>
                <c:pt idx="416">
                  <c:v>357.42857142857099</c:v>
                </c:pt>
                <c:pt idx="417">
                  <c:v>358.28571428571399</c:v>
                </c:pt>
                <c:pt idx="418">
                  <c:v>359.142857142857</c:v>
                </c:pt>
                <c:pt idx="419">
                  <c:v>360</c:v>
                </c:pt>
                <c:pt idx="420">
                  <c:v>360.85714285714198</c:v>
                </c:pt>
                <c:pt idx="421">
                  <c:v>361.71428571428498</c:v>
                </c:pt>
                <c:pt idx="422">
                  <c:v>362.57142857142799</c:v>
                </c:pt>
                <c:pt idx="423">
                  <c:v>363.42857142857099</c:v>
                </c:pt>
                <c:pt idx="424">
                  <c:v>364.28571428571399</c:v>
                </c:pt>
                <c:pt idx="425">
                  <c:v>365.142857142857</c:v>
                </c:pt>
                <c:pt idx="426">
                  <c:v>366</c:v>
                </c:pt>
                <c:pt idx="427">
                  <c:v>366.85714285714198</c:v>
                </c:pt>
                <c:pt idx="428">
                  <c:v>367.71428571428498</c:v>
                </c:pt>
                <c:pt idx="429">
                  <c:v>368.57142857142799</c:v>
                </c:pt>
                <c:pt idx="430">
                  <c:v>369.42857142857099</c:v>
                </c:pt>
                <c:pt idx="431">
                  <c:v>370.28571428571399</c:v>
                </c:pt>
                <c:pt idx="432">
                  <c:v>371.142857142857</c:v>
                </c:pt>
                <c:pt idx="433">
                  <c:v>372</c:v>
                </c:pt>
                <c:pt idx="434">
                  <c:v>372.85714285714198</c:v>
                </c:pt>
                <c:pt idx="435">
                  <c:v>373.71428571428498</c:v>
                </c:pt>
                <c:pt idx="436">
                  <c:v>374.57142857142799</c:v>
                </c:pt>
                <c:pt idx="437">
                  <c:v>375.42857142857099</c:v>
                </c:pt>
                <c:pt idx="438">
                  <c:v>376.28571428571399</c:v>
                </c:pt>
                <c:pt idx="439">
                  <c:v>377.142857142857</c:v>
                </c:pt>
                <c:pt idx="440">
                  <c:v>378</c:v>
                </c:pt>
                <c:pt idx="441">
                  <c:v>378.85714285714198</c:v>
                </c:pt>
                <c:pt idx="442">
                  <c:v>379.71428571428498</c:v>
                </c:pt>
                <c:pt idx="443">
                  <c:v>380.57142857142799</c:v>
                </c:pt>
                <c:pt idx="444">
                  <c:v>381.42857142857099</c:v>
                </c:pt>
                <c:pt idx="445">
                  <c:v>382.28571428571399</c:v>
                </c:pt>
                <c:pt idx="446">
                  <c:v>383.142857142857</c:v>
                </c:pt>
                <c:pt idx="447">
                  <c:v>384</c:v>
                </c:pt>
                <c:pt idx="448">
                  <c:v>384.85714285714198</c:v>
                </c:pt>
                <c:pt idx="449">
                  <c:v>385.71428571428498</c:v>
                </c:pt>
                <c:pt idx="450">
                  <c:v>386.57142857142799</c:v>
                </c:pt>
                <c:pt idx="451">
                  <c:v>387.42857142857099</c:v>
                </c:pt>
                <c:pt idx="452">
                  <c:v>388.28571428571399</c:v>
                </c:pt>
                <c:pt idx="453">
                  <c:v>389.142857142857</c:v>
                </c:pt>
                <c:pt idx="454">
                  <c:v>390</c:v>
                </c:pt>
                <c:pt idx="455">
                  <c:v>390.85714285714198</c:v>
                </c:pt>
                <c:pt idx="456">
                  <c:v>391.71428571428498</c:v>
                </c:pt>
                <c:pt idx="457">
                  <c:v>392.57142857142799</c:v>
                </c:pt>
                <c:pt idx="458">
                  <c:v>393.42857142857099</c:v>
                </c:pt>
                <c:pt idx="459">
                  <c:v>394.28571428571399</c:v>
                </c:pt>
                <c:pt idx="460">
                  <c:v>395.142857142857</c:v>
                </c:pt>
                <c:pt idx="461">
                  <c:v>396</c:v>
                </c:pt>
                <c:pt idx="462">
                  <c:v>396.85714285714198</c:v>
                </c:pt>
                <c:pt idx="463">
                  <c:v>397.71428571428498</c:v>
                </c:pt>
                <c:pt idx="464">
                  <c:v>398.57142857142799</c:v>
                </c:pt>
                <c:pt idx="465">
                  <c:v>399.42857142857099</c:v>
                </c:pt>
                <c:pt idx="466">
                  <c:v>400.28571428571399</c:v>
                </c:pt>
                <c:pt idx="467">
                  <c:v>401.142857142857</c:v>
                </c:pt>
                <c:pt idx="468">
                  <c:v>402</c:v>
                </c:pt>
                <c:pt idx="469">
                  <c:v>402.85714285714198</c:v>
                </c:pt>
                <c:pt idx="470">
                  <c:v>403.71428571428498</c:v>
                </c:pt>
                <c:pt idx="471">
                  <c:v>404.57142857142799</c:v>
                </c:pt>
                <c:pt idx="472">
                  <c:v>405.42857142857099</c:v>
                </c:pt>
                <c:pt idx="473">
                  <c:v>406.28571428571399</c:v>
                </c:pt>
                <c:pt idx="474">
                  <c:v>407.142857142857</c:v>
                </c:pt>
                <c:pt idx="475">
                  <c:v>408</c:v>
                </c:pt>
                <c:pt idx="476">
                  <c:v>408.85714285714198</c:v>
                </c:pt>
                <c:pt idx="477">
                  <c:v>409.71428571428498</c:v>
                </c:pt>
                <c:pt idx="478">
                  <c:v>410.57142857142799</c:v>
                </c:pt>
                <c:pt idx="479">
                  <c:v>411.42857142857099</c:v>
                </c:pt>
                <c:pt idx="480">
                  <c:v>412.28571428571399</c:v>
                </c:pt>
                <c:pt idx="481">
                  <c:v>413.142857142857</c:v>
                </c:pt>
                <c:pt idx="482">
                  <c:v>414</c:v>
                </c:pt>
                <c:pt idx="483">
                  <c:v>414.85714285714198</c:v>
                </c:pt>
                <c:pt idx="484">
                  <c:v>415.71428571428498</c:v>
                </c:pt>
                <c:pt idx="485">
                  <c:v>416.57142857142799</c:v>
                </c:pt>
                <c:pt idx="486">
                  <c:v>417.42857142857099</c:v>
                </c:pt>
                <c:pt idx="487">
                  <c:v>418.28571428571399</c:v>
                </c:pt>
                <c:pt idx="488">
                  <c:v>419.142857142857</c:v>
                </c:pt>
                <c:pt idx="489">
                  <c:v>420</c:v>
                </c:pt>
                <c:pt idx="490">
                  <c:v>420.85714285714198</c:v>
                </c:pt>
                <c:pt idx="491">
                  <c:v>421.71428571428498</c:v>
                </c:pt>
                <c:pt idx="492">
                  <c:v>422.57142857142799</c:v>
                </c:pt>
                <c:pt idx="493">
                  <c:v>423.42857142857099</c:v>
                </c:pt>
                <c:pt idx="494">
                  <c:v>424.28571428571399</c:v>
                </c:pt>
                <c:pt idx="495">
                  <c:v>425.142857142857</c:v>
                </c:pt>
                <c:pt idx="496">
                  <c:v>426</c:v>
                </c:pt>
                <c:pt idx="497">
                  <c:v>426.85714285714198</c:v>
                </c:pt>
                <c:pt idx="498">
                  <c:v>427.71428571428498</c:v>
                </c:pt>
                <c:pt idx="499">
                  <c:v>428.57142857142799</c:v>
                </c:pt>
                <c:pt idx="500">
                  <c:v>429.42857142857099</c:v>
                </c:pt>
                <c:pt idx="501">
                  <c:v>430.28571428571399</c:v>
                </c:pt>
                <c:pt idx="502">
                  <c:v>431.142857142857</c:v>
                </c:pt>
                <c:pt idx="503">
                  <c:v>432</c:v>
                </c:pt>
                <c:pt idx="504">
                  <c:v>432.85714285714198</c:v>
                </c:pt>
                <c:pt idx="505">
                  <c:v>433.71428571428498</c:v>
                </c:pt>
                <c:pt idx="506">
                  <c:v>434.57142857142799</c:v>
                </c:pt>
                <c:pt idx="507">
                  <c:v>435.42857142857099</c:v>
                </c:pt>
                <c:pt idx="508">
                  <c:v>436.28571428571399</c:v>
                </c:pt>
                <c:pt idx="509">
                  <c:v>437.142857142857</c:v>
                </c:pt>
                <c:pt idx="510">
                  <c:v>438</c:v>
                </c:pt>
                <c:pt idx="511">
                  <c:v>438.85714285714198</c:v>
                </c:pt>
                <c:pt idx="512">
                  <c:v>439.71428571428498</c:v>
                </c:pt>
                <c:pt idx="513">
                  <c:v>440.57142857142799</c:v>
                </c:pt>
                <c:pt idx="514">
                  <c:v>441.42857142857099</c:v>
                </c:pt>
                <c:pt idx="515">
                  <c:v>442.28571428571399</c:v>
                </c:pt>
                <c:pt idx="516">
                  <c:v>443.142857142857</c:v>
                </c:pt>
                <c:pt idx="517">
                  <c:v>444</c:v>
                </c:pt>
                <c:pt idx="518">
                  <c:v>444.85714285714198</c:v>
                </c:pt>
                <c:pt idx="519">
                  <c:v>445.71428571428498</c:v>
                </c:pt>
                <c:pt idx="520">
                  <c:v>446.57142857142799</c:v>
                </c:pt>
                <c:pt idx="521">
                  <c:v>447.42857142857099</c:v>
                </c:pt>
                <c:pt idx="522">
                  <c:v>448.28571428571399</c:v>
                </c:pt>
                <c:pt idx="523">
                  <c:v>449.142857142857</c:v>
                </c:pt>
                <c:pt idx="524">
                  <c:v>450</c:v>
                </c:pt>
                <c:pt idx="525">
                  <c:v>450.85714285714198</c:v>
                </c:pt>
                <c:pt idx="526">
                  <c:v>451.71428571428498</c:v>
                </c:pt>
                <c:pt idx="527">
                  <c:v>452.57142857142799</c:v>
                </c:pt>
                <c:pt idx="528">
                  <c:v>453.42857142857099</c:v>
                </c:pt>
                <c:pt idx="529">
                  <c:v>454.28571428571399</c:v>
                </c:pt>
                <c:pt idx="530">
                  <c:v>455.142857142857</c:v>
                </c:pt>
                <c:pt idx="531">
                  <c:v>456</c:v>
                </c:pt>
                <c:pt idx="532">
                  <c:v>456.85714285714198</c:v>
                </c:pt>
                <c:pt idx="533">
                  <c:v>457.71428571428498</c:v>
                </c:pt>
                <c:pt idx="534">
                  <c:v>458.57142857142799</c:v>
                </c:pt>
                <c:pt idx="535">
                  <c:v>459.42857142857099</c:v>
                </c:pt>
                <c:pt idx="536">
                  <c:v>460.28571428571399</c:v>
                </c:pt>
                <c:pt idx="537">
                  <c:v>461.142857142857</c:v>
                </c:pt>
                <c:pt idx="538">
                  <c:v>462</c:v>
                </c:pt>
                <c:pt idx="539">
                  <c:v>462.85714285714198</c:v>
                </c:pt>
                <c:pt idx="540">
                  <c:v>463.71428571428498</c:v>
                </c:pt>
                <c:pt idx="541">
                  <c:v>464.57142857142799</c:v>
                </c:pt>
                <c:pt idx="542">
                  <c:v>465.42857142857099</c:v>
                </c:pt>
                <c:pt idx="543">
                  <c:v>466.28571428571399</c:v>
                </c:pt>
                <c:pt idx="544">
                  <c:v>467.142857142857</c:v>
                </c:pt>
                <c:pt idx="545">
                  <c:v>468</c:v>
                </c:pt>
                <c:pt idx="546">
                  <c:v>468.85714285714198</c:v>
                </c:pt>
                <c:pt idx="547">
                  <c:v>469.71428571428498</c:v>
                </c:pt>
                <c:pt idx="548">
                  <c:v>470.57142857142799</c:v>
                </c:pt>
                <c:pt idx="549">
                  <c:v>471.42857142857099</c:v>
                </c:pt>
                <c:pt idx="550">
                  <c:v>472.28571428571399</c:v>
                </c:pt>
                <c:pt idx="551">
                  <c:v>473.142857142857</c:v>
                </c:pt>
                <c:pt idx="552">
                  <c:v>474</c:v>
                </c:pt>
                <c:pt idx="553">
                  <c:v>474.85714285714198</c:v>
                </c:pt>
                <c:pt idx="554">
                  <c:v>475.71428571428498</c:v>
                </c:pt>
                <c:pt idx="555">
                  <c:v>476.57142857142799</c:v>
                </c:pt>
                <c:pt idx="556">
                  <c:v>477.42857142857099</c:v>
                </c:pt>
                <c:pt idx="557">
                  <c:v>478.28571428571399</c:v>
                </c:pt>
                <c:pt idx="558">
                  <c:v>479.142857142857</c:v>
                </c:pt>
                <c:pt idx="559">
                  <c:v>480</c:v>
                </c:pt>
                <c:pt idx="560">
                  <c:v>480.85714285714198</c:v>
                </c:pt>
                <c:pt idx="561">
                  <c:v>481.71428571428498</c:v>
                </c:pt>
                <c:pt idx="562">
                  <c:v>482.57142857142799</c:v>
                </c:pt>
                <c:pt idx="563">
                  <c:v>483.42857142857099</c:v>
                </c:pt>
                <c:pt idx="564">
                  <c:v>484.28571428571399</c:v>
                </c:pt>
                <c:pt idx="565">
                  <c:v>485.142857142857</c:v>
                </c:pt>
                <c:pt idx="566">
                  <c:v>486</c:v>
                </c:pt>
                <c:pt idx="567">
                  <c:v>486.85714285714198</c:v>
                </c:pt>
                <c:pt idx="568">
                  <c:v>487.71428571428498</c:v>
                </c:pt>
                <c:pt idx="569">
                  <c:v>488.57142857142799</c:v>
                </c:pt>
                <c:pt idx="570">
                  <c:v>489.42857142857099</c:v>
                </c:pt>
                <c:pt idx="571">
                  <c:v>490.28571428571399</c:v>
                </c:pt>
                <c:pt idx="572">
                  <c:v>491.142857142857</c:v>
                </c:pt>
                <c:pt idx="573">
                  <c:v>492</c:v>
                </c:pt>
                <c:pt idx="574">
                  <c:v>492.85714285714198</c:v>
                </c:pt>
                <c:pt idx="575">
                  <c:v>493.71428571428498</c:v>
                </c:pt>
                <c:pt idx="576">
                  <c:v>494.57142857142799</c:v>
                </c:pt>
                <c:pt idx="577">
                  <c:v>495.42857142857099</c:v>
                </c:pt>
                <c:pt idx="578">
                  <c:v>496.28571428571399</c:v>
                </c:pt>
                <c:pt idx="579">
                  <c:v>497.142857142857</c:v>
                </c:pt>
                <c:pt idx="580">
                  <c:v>498</c:v>
                </c:pt>
                <c:pt idx="581">
                  <c:v>498.85714285714198</c:v>
                </c:pt>
                <c:pt idx="582">
                  <c:v>499.71428571428498</c:v>
                </c:pt>
                <c:pt idx="583">
                  <c:v>500.57142857142799</c:v>
                </c:pt>
                <c:pt idx="584">
                  <c:v>501.42857142857099</c:v>
                </c:pt>
                <c:pt idx="585">
                  <c:v>502.28571428571399</c:v>
                </c:pt>
                <c:pt idx="586">
                  <c:v>503.142857142857</c:v>
                </c:pt>
                <c:pt idx="587">
                  <c:v>504</c:v>
                </c:pt>
                <c:pt idx="588">
                  <c:v>504.85714285714198</c:v>
                </c:pt>
                <c:pt idx="589">
                  <c:v>505.71428571428498</c:v>
                </c:pt>
                <c:pt idx="590">
                  <c:v>506.57142857142799</c:v>
                </c:pt>
                <c:pt idx="591">
                  <c:v>507.42857142857099</c:v>
                </c:pt>
                <c:pt idx="592">
                  <c:v>508.28571428571399</c:v>
                </c:pt>
                <c:pt idx="593">
                  <c:v>509.142857142857</c:v>
                </c:pt>
                <c:pt idx="594">
                  <c:v>510</c:v>
                </c:pt>
                <c:pt idx="595">
                  <c:v>510.85714285714198</c:v>
                </c:pt>
                <c:pt idx="596">
                  <c:v>511.71428571428498</c:v>
                </c:pt>
                <c:pt idx="597">
                  <c:v>512.57142857142799</c:v>
                </c:pt>
                <c:pt idx="598">
                  <c:v>513.42857142857099</c:v>
                </c:pt>
                <c:pt idx="599">
                  <c:v>514.28571428571399</c:v>
                </c:pt>
                <c:pt idx="600">
                  <c:v>515.142857142857</c:v>
                </c:pt>
                <c:pt idx="601">
                  <c:v>516</c:v>
                </c:pt>
                <c:pt idx="602">
                  <c:v>516.85714285714198</c:v>
                </c:pt>
                <c:pt idx="603">
                  <c:v>517.71428571428498</c:v>
                </c:pt>
                <c:pt idx="604">
                  <c:v>518.57142857142799</c:v>
                </c:pt>
                <c:pt idx="605">
                  <c:v>519.42857142857099</c:v>
                </c:pt>
                <c:pt idx="606">
                  <c:v>520.28571428571399</c:v>
                </c:pt>
                <c:pt idx="607">
                  <c:v>521.142857142857</c:v>
                </c:pt>
                <c:pt idx="608">
                  <c:v>522</c:v>
                </c:pt>
                <c:pt idx="609">
                  <c:v>522.85714285714198</c:v>
                </c:pt>
                <c:pt idx="610">
                  <c:v>523.71428571428498</c:v>
                </c:pt>
                <c:pt idx="611">
                  <c:v>524.57142857142799</c:v>
                </c:pt>
                <c:pt idx="612">
                  <c:v>525.42857142857099</c:v>
                </c:pt>
                <c:pt idx="613">
                  <c:v>526.28571428571399</c:v>
                </c:pt>
                <c:pt idx="614">
                  <c:v>527.142857142857</c:v>
                </c:pt>
                <c:pt idx="615">
                  <c:v>528</c:v>
                </c:pt>
                <c:pt idx="616">
                  <c:v>528.85714285714198</c:v>
                </c:pt>
                <c:pt idx="617">
                  <c:v>529.71428571428498</c:v>
                </c:pt>
                <c:pt idx="618">
                  <c:v>530.57142857142799</c:v>
                </c:pt>
                <c:pt idx="619">
                  <c:v>531.42857142857099</c:v>
                </c:pt>
                <c:pt idx="620">
                  <c:v>532.28571428571399</c:v>
                </c:pt>
                <c:pt idx="621">
                  <c:v>533.142857142857</c:v>
                </c:pt>
                <c:pt idx="622">
                  <c:v>534</c:v>
                </c:pt>
                <c:pt idx="623">
                  <c:v>534.85714285714198</c:v>
                </c:pt>
                <c:pt idx="624">
                  <c:v>535.71428571428498</c:v>
                </c:pt>
                <c:pt idx="625">
                  <c:v>536.57142857142799</c:v>
                </c:pt>
                <c:pt idx="626">
                  <c:v>537.42857142857099</c:v>
                </c:pt>
                <c:pt idx="627">
                  <c:v>538.28571428571399</c:v>
                </c:pt>
                <c:pt idx="628">
                  <c:v>539.142857142857</c:v>
                </c:pt>
                <c:pt idx="629">
                  <c:v>540</c:v>
                </c:pt>
                <c:pt idx="630">
                  <c:v>540.85714285714198</c:v>
                </c:pt>
                <c:pt idx="631">
                  <c:v>541.71428571428498</c:v>
                </c:pt>
                <c:pt idx="632">
                  <c:v>542.57142857142799</c:v>
                </c:pt>
                <c:pt idx="633">
                  <c:v>543.42857142857099</c:v>
                </c:pt>
                <c:pt idx="634">
                  <c:v>544.28571428571399</c:v>
                </c:pt>
                <c:pt idx="635">
                  <c:v>545.142857142857</c:v>
                </c:pt>
                <c:pt idx="636">
                  <c:v>546</c:v>
                </c:pt>
                <c:pt idx="637">
                  <c:v>546.85714285714198</c:v>
                </c:pt>
                <c:pt idx="638">
                  <c:v>547.71428571428498</c:v>
                </c:pt>
                <c:pt idx="639">
                  <c:v>548.57142857142799</c:v>
                </c:pt>
                <c:pt idx="640">
                  <c:v>549.42857142857099</c:v>
                </c:pt>
                <c:pt idx="641">
                  <c:v>550.28571428571399</c:v>
                </c:pt>
                <c:pt idx="642">
                  <c:v>551.142857142857</c:v>
                </c:pt>
                <c:pt idx="643">
                  <c:v>552</c:v>
                </c:pt>
                <c:pt idx="644">
                  <c:v>552.85714285714198</c:v>
                </c:pt>
                <c:pt idx="645">
                  <c:v>553.71428571428498</c:v>
                </c:pt>
                <c:pt idx="646">
                  <c:v>554.57142857142799</c:v>
                </c:pt>
                <c:pt idx="647">
                  <c:v>555.42857142857099</c:v>
                </c:pt>
                <c:pt idx="648">
                  <c:v>556.28571428571399</c:v>
                </c:pt>
                <c:pt idx="649">
                  <c:v>557.142857142857</c:v>
                </c:pt>
                <c:pt idx="650">
                  <c:v>558</c:v>
                </c:pt>
                <c:pt idx="651">
                  <c:v>558.85714285714198</c:v>
                </c:pt>
                <c:pt idx="652">
                  <c:v>559.71428571428498</c:v>
                </c:pt>
                <c:pt idx="653">
                  <c:v>560.57142857142799</c:v>
                </c:pt>
                <c:pt idx="654">
                  <c:v>561.42857142857099</c:v>
                </c:pt>
                <c:pt idx="655">
                  <c:v>562.28571428571399</c:v>
                </c:pt>
                <c:pt idx="656">
                  <c:v>563.142857142857</c:v>
                </c:pt>
                <c:pt idx="657">
                  <c:v>564</c:v>
                </c:pt>
                <c:pt idx="658">
                  <c:v>564.85714285714198</c:v>
                </c:pt>
                <c:pt idx="659">
                  <c:v>565.71428571428498</c:v>
                </c:pt>
                <c:pt idx="660">
                  <c:v>566.57142857142799</c:v>
                </c:pt>
                <c:pt idx="661">
                  <c:v>567.42857142857099</c:v>
                </c:pt>
                <c:pt idx="662">
                  <c:v>568.28571428571399</c:v>
                </c:pt>
                <c:pt idx="663">
                  <c:v>569.142857142857</c:v>
                </c:pt>
                <c:pt idx="664">
                  <c:v>570</c:v>
                </c:pt>
                <c:pt idx="665">
                  <c:v>570.85714285714198</c:v>
                </c:pt>
                <c:pt idx="666">
                  <c:v>571.71428571428498</c:v>
                </c:pt>
                <c:pt idx="667">
                  <c:v>572.57142857142799</c:v>
                </c:pt>
                <c:pt idx="668">
                  <c:v>573.42857142857099</c:v>
                </c:pt>
                <c:pt idx="669">
                  <c:v>574.28571428571399</c:v>
                </c:pt>
                <c:pt idx="670">
                  <c:v>575.142857142857</c:v>
                </c:pt>
                <c:pt idx="671">
                  <c:v>576</c:v>
                </c:pt>
                <c:pt idx="672">
                  <c:v>576.85714285714198</c:v>
                </c:pt>
                <c:pt idx="673">
                  <c:v>577.71428571428498</c:v>
                </c:pt>
                <c:pt idx="674">
                  <c:v>578.57142857142799</c:v>
                </c:pt>
                <c:pt idx="675">
                  <c:v>579.42857142857099</c:v>
                </c:pt>
                <c:pt idx="676">
                  <c:v>580.28571428571399</c:v>
                </c:pt>
                <c:pt idx="677">
                  <c:v>581.142857142857</c:v>
                </c:pt>
                <c:pt idx="678">
                  <c:v>582</c:v>
                </c:pt>
                <c:pt idx="679">
                  <c:v>582.85714285714198</c:v>
                </c:pt>
                <c:pt idx="680">
                  <c:v>583.71428571428498</c:v>
                </c:pt>
                <c:pt idx="681">
                  <c:v>584.57142857142799</c:v>
                </c:pt>
                <c:pt idx="682">
                  <c:v>585.42857142857099</c:v>
                </c:pt>
                <c:pt idx="683">
                  <c:v>586.28571428571399</c:v>
                </c:pt>
                <c:pt idx="684">
                  <c:v>587.142857142857</c:v>
                </c:pt>
                <c:pt idx="685">
                  <c:v>588</c:v>
                </c:pt>
                <c:pt idx="686">
                  <c:v>588.85714285714198</c:v>
                </c:pt>
                <c:pt idx="687">
                  <c:v>589.71428571428498</c:v>
                </c:pt>
                <c:pt idx="688">
                  <c:v>590.57142857142799</c:v>
                </c:pt>
                <c:pt idx="689">
                  <c:v>591.42857142857099</c:v>
                </c:pt>
                <c:pt idx="690">
                  <c:v>592.28571428571399</c:v>
                </c:pt>
                <c:pt idx="691">
                  <c:v>593.142857142857</c:v>
                </c:pt>
                <c:pt idx="692">
                  <c:v>594</c:v>
                </c:pt>
                <c:pt idx="693">
                  <c:v>594.85714285714198</c:v>
                </c:pt>
                <c:pt idx="694">
                  <c:v>595.71428571428498</c:v>
                </c:pt>
                <c:pt idx="695">
                  <c:v>596.57142857142799</c:v>
                </c:pt>
                <c:pt idx="696">
                  <c:v>597.42857142857099</c:v>
                </c:pt>
                <c:pt idx="697">
                  <c:v>598.28571428571399</c:v>
                </c:pt>
                <c:pt idx="698">
                  <c:v>599.142857142857</c:v>
                </c:pt>
                <c:pt idx="699">
                  <c:v>600</c:v>
                </c:pt>
                <c:pt idx="700">
                  <c:v>600.85714285714198</c:v>
                </c:pt>
                <c:pt idx="701">
                  <c:v>601.71428571428498</c:v>
                </c:pt>
                <c:pt idx="702">
                  <c:v>602.57142857142799</c:v>
                </c:pt>
                <c:pt idx="703">
                  <c:v>603.42857142857099</c:v>
                </c:pt>
                <c:pt idx="704">
                  <c:v>604.28571428571399</c:v>
                </c:pt>
                <c:pt idx="705">
                  <c:v>605.142857142857</c:v>
                </c:pt>
                <c:pt idx="706">
                  <c:v>606</c:v>
                </c:pt>
                <c:pt idx="707">
                  <c:v>606.85714285714198</c:v>
                </c:pt>
                <c:pt idx="708">
                  <c:v>607.71428571428498</c:v>
                </c:pt>
                <c:pt idx="709">
                  <c:v>608.57142857142799</c:v>
                </c:pt>
                <c:pt idx="710">
                  <c:v>609.42857142857099</c:v>
                </c:pt>
                <c:pt idx="711">
                  <c:v>610.28571428571399</c:v>
                </c:pt>
                <c:pt idx="712">
                  <c:v>611.142857142857</c:v>
                </c:pt>
                <c:pt idx="713">
                  <c:v>612</c:v>
                </c:pt>
                <c:pt idx="714">
                  <c:v>612.85714285714198</c:v>
                </c:pt>
                <c:pt idx="715">
                  <c:v>613.71428571428498</c:v>
                </c:pt>
                <c:pt idx="716">
                  <c:v>614.57142857142799</c:v>
                </c:pt>
                <c:pt idx="717">
                  <c:v>615.42857142857099</c:v>
                </c:pt>
                <c:pt idx="718">
                  <c:v>616.28571428571399</c:v>
                </c:pt>
                <c:pt idx="719">
                  <c:v>617.142857142857</c:v>
                </c:pt>
                <c:pt idx="720">
                  <c:v>618</c:v>
                </c:pt>
                <c:pt idx="721">
                  <c:v>618.85714285714198</c:v>
                </c:pt>
                <c:pt idx="722">
                  <c:v>619.71428571428498</c:v>
                </c:pt>
                <c:pt idx="723">
                  <c:v>620.57142857142799</c:v>
                </c:pt>
                <c:pt idx="724">
                  <c:v>621.42857142857099</c:v>
                </c:pt>
                <c:pt idx="725">
                  <c:v>622.28571428571399</c:v>
                </c:pt>
                <c:pt idx="726">
                  <c:v>623.142857142857</c:v>
                </c:pt>
                <c:pt idx="727">
                  <c:v>624</c:v>
                </c:pt>
                <c:pt idx="728">
                  <c:v>624.85714285714198</c:v>
                </c:pt>
                <c:pt idx="729">
                  <c:v>625.71428571428498</c:v>
                </c:pt>
                <c:pt idx="730">
                  <c:v>626.57142857142799</c:v>
                </c:pt>
                <c:pt idx="731">
                  <c:v>627.42857142857099</c:v>
                </c:pt>
                <c:pt idx="732">
                  <c:v>628.28571428571399</c:v>
                </c:pt>
                <c:pt idx="733">
                  <c:v>629.142857142857</c:v>
                </c:pt>
                <c:pt idx="734">
                  <c:v>630</c:v>
                </c:pt>
                <c:pt idx="735">
                  <c:v>630.85714285714198</c:v>
                </c:pt>
                <c:pt idx="736">
                  <c:v>631.71428571428498</c:v>
                </c:pt>
                <c:pt idx="737">
                  <c:v>632.57142857142799</c:v>
                </c:pt>
                <c:pt idx="738">
                  <c:v>633.42857142857099</c:v>
                </c:pt>
                <c:pt idx="739">
                  <c:v>634.28571428571399</c:v>
                </c:pt>
                <c:pt idx="740">
                  <c:v>635.142857142857</c:v>
                </c:pt>
                <c:pt idx="741">
                  <c:v>636</c:v>
                </c:pt>
                <c:pt idx="742">
                  <c:v>636.85714285714198</c:v>
                </c:pt>
                <c:pt idx="743">
                  <c:v>637.71428571428498</c:v>
                </c:pt>
                <c:pt idx="744">
                  <c:v>638.57142857142799</c:v>
                </c:pt>
                <c:pt idx="745">
                  <c:v>639.42857142857099</c:v>
                </c:pt>
                <c:pt idx="746">
                  <c:v>640.28571428571399</c:v>
                </c:pt>
                <c:pt idx="747">
                  <c:v>641.142857142857</c:v>
                </c:pt>
                <c:pt idx="748">
                  <c:v>642</c:v>
                </c:pt>
                <c:pt idx="749">
                  <c:v>642.85714285714198</c:v>
                </c:pt>
                <c:pt idx="750">
                  <c:v>643.71428571428498</c:v>
                </c:pt>
                <c:pt idx="751">
                  <c:v>644.57142857142799</c:v>
                </c:pt>
                <c:pt idx="752">
                  <c:v>645.42857142857099</c:v>
                </c:pt>
                <c:pt idx="753">
                  <c:v>646.28571428571399</c:v>
                </c:pt>
                <c:pt idx="754">
                  <c:v>647.142857142857</c:v>
                </c:pt>
                <c:pt idx="755">
                  <c:v>648</c:v>
                </c:pt>
                <c:pt idx="756">
                  <c:v>648.85714285714198</c:v>
                </c:pt>
                <c:pt idx="757">
                  <c:v>649.71428571428498</c:v>
                </c:pt>
                <c:pt idx="758">
                  <c:v>650.57142857142799</c:v>
                </c:pt>
                <c:pt idx="759">
                  <c:v>651.42857142857099</c:v>
                </c:pt>
                <c:pt idx="760">
                  <c:v>652.28571428571399</c:v>
                </c:pt>
                <c:pt idx="761">
                  <c:v>653.142857142857</c:v>
                </c:pt>
                <c:pt idx="762">
                  <c:v>654</c:v>
                </c:pt>
                <c:pt idx="763">
                  <c:v>654.85714285714198</c:v>
                </c:pt>
                <c:pt idx="764">
                  <c:v>655.71428571428498</c:v>
                </c:pt>
                <c:pt idx="765">
                  <c:v>656.57142857142799</c:v>
                </c:pt>
                <c:pt idx="766">
                  <c:v>657.42857142857099</c:v>
                </c:pt>
                <c:pt idx="767">
                  <c:v>658.28571428571399</c:v>
                </c:pt>
                <c:pt idx="768">
                  <c:v>659.142857142857</c:v>
                </c:pt>
                <c:pt idx="769">
                  <c:v>660</c:v>
                </c:pt>
                <c:pt idx="770">
                  <c:v>660.85714285714198</c:v>
                </c:pt>
                <c:pt idx="771">
                  <c:v>661.71428571428498</c:v>
                </c:pt>
                <c:pt idx="772">
                  <c:v>662.57142857142799</c:v>
                </c:pt>
                <c:pt idx="773">
                  <c:v>663.42857142857099</c:v>
                </c:pt>
                <c:pt idx="774">
                  <c:v>664.28571428571399</c:v>
                </c:pt>
                <c:pt idx="775">
                  <c:v>665.142857142857</c:v>
                </c:pt>
                <c:pt idx="776">
                  <c:v>666</c:v>
                </c:pt>
                <c:pt idx="777">
                  <c:v>666.85714285714198</c:v>
                </c:pt>
                <c:pt idx="778">
                  <c:v>667.71428571428498</c:v>
                </c:pt>
                <c:pt idx="779">
                  <c:v>668.57142857142799</c:v>
                </c:pt>
                <c:pt idx="780">
                  <c:v>669.42857142857099</c:v>
                </c:pt>
                <c:pt idx="781">
                  <c:v>670.28571428571399</c:v>
                </c:pt>
                <c:pt idx="782">
                  <c:v>671.142857142857</c:v>
                </c:pt>
                <c:pt idx="783">
                  <c:v>672</c:v>
                </c:pt>
                <c:pt idx="784">
                  <c:v>672.85714285714198</c:v>
                </c:pt>
                <c:pt idx="785">
                  <c:v>673.71428571428498</c:v>
                </c:pt>
                <c:pt idx="786">
                  <c:v>674.57142857142799</c:v>
                </c:pt>
                <c:pt idx="787">
                  <c:v>675.42857142857099</c:v>
                </c:pt>
                <c:pt idx="788">
                  <c:v>676.28571428571399</c:v>
                </c:pt>
                <c:pt idx="789">
                  <c:v>677.142857142857</c:v>
                </c:pt>
                <c:pt idx="790">
                  <c:v>678</c:v>
                </c:pt>
                <c:pt idx="791">
                  <c:v>678.85714285714198</c:v>
                </c:pt>
                <c:pt idx="792">
                  <c:v>679.71428571428498</c:v>
                </c:pt>
                <c:pt idx="793">
                  <c:v>680.57142857142799</c:v>
                </c:pt>
                <c:pt idx="794">
                  <c:v>681.42857142857099</c:v>
                </c:pt>
                <c:pt idx="795">
                  <c:v>682.28571428571399</c:v>
                </c:pt>
                <c:pt idx="796">
                  <c:v>683.142857142857</c:v>
                </c:pt>
                <c:pt idx="797">
                  <c:v>684</c:v>
                </c:pt>
                <c:pt idx="798">
                  <c:v>684.85714285714198</c:v>
                </c:pt>
                <c:pt idx="799">
                  <c:v>685.71428571428498</c:v>
                </c:pt>
                <c:pt idx="800">
                  <c:v>686.57142857142799</c:v>
                </c:pt>
                <c:pt idx="801">
                  <c:v>687.42857142857099</c:v>
                </c:pt>
                <c:pt idx="802">
                  <c:v>688.28571428571399</c:v>
                </c:pt>
                <c:pt idx="803">
                  <c:v>689.142857142857</c:v>
                </c:pt>
                <c:pt idx="804">
                  <c:v>690</c:v>
                </c:pt>
                <c:pt idx="805">
                  <c:v>690.85714285714198</c:v>
                </c:pt>
                <c:pt idx="806">
                  <c:v>691.71428571428498</c:v>
                </c:pt>
                <c:pt idx="807">
                  <c:v>692.57142857142799</c:v>
                </c:pt>
                <c:pt idx="808">
                  <c:v>693.42857142857099</c:v>
                </c:pt>
                <c:pt idx="809">
                  <c:v>694.28571428571399</c:v>
                </c:pt>
                <c:pt idx="810">
                  <c:v>695.142857142857</c:v>
                </c:pt>
                <c:pt idx="811">
                  <c:v>696</c:v>
                </c:pt>
                <c:pt idx="812">
                  <c:v>696.85714285714198</c:v>
                </c:pt>
                <c:pt idx="813">
                  <c:v>697.71428571428498</c:v>
                </c:pt>
                <c:pt idx="814">
                  <c:v>698.57142857142799</c:v>
                </c:pt>
                <c:pt idx="815">
                  <c:v>699.42857142857099</c:v>
                </c:pt>
                <c:pt idx="816">
                  <c:v>700.28571428571399</c:v>
                </c:pt>
                <c:pt idx="817">
                  <c:v>701.142857142857</c:v>
                </c:pt>
                <c:pt idx="818">
                  <c:v>702</c:v>
                </c:pt>
                <c:pt idx="819">
                  <c:v>702.85714285714198</c:v>
                </c:pt>
                <c:pt idx="820">
                  <c:v>703.71428571428498</c:v>
                </c:pt>
                <c:pt idx="821">
                  <c:v>704.57142857142799</c:v>
                </c:pt>
                <c:pt idx="822">
                  <c:v>705.42857142857099</c:v>
                </c:pt>
                <c:pt idx="823">
                  <c:v>706.28571428571399</c:v>
                </c:pt>
                <c:pt idx="824">
                  <c:v>707.142857142857</c:v>
                </c:pt>
                <c:pt idx="825">
                  <c:v>708</c:v>
                </c:pt>
                <c:pt idx="826">
                  <c:v>708.85714285714198</c:v>
                </c:pt>
                <c:pt idx="827">
                  <c:v>709.71428571428498</c:v>
                </c:pt>
                <c:pt idx="828">
                  <c:v>710.57142857142799</c:v>
                </c:pt>
                <c:pt idx="829">
                  <c:v>711.42857142857099</c:v>
                </c:pt>
                <c:pt idx="830">
                  <c:v>712.28571428571399</c:v>
                </c:pt>
                <c:pt idx="831">
                  <c:v>713.142857142857</c:v>
                </c:pt>
                <c:pt idx="832">
                  <c:v>714</c:v>
                </c:pt>
                <c:pt idx="833">
                  <c:v>714.85714285714198</c:v>
                </c:pt>
                <c:pt idx="834">
                  <c:v>715.71428571428498</c:v>
                </c:pt>
                <c:pt idx="835">
                  <c:v>716.57142857142799</c:v>
                </c:pt>
                <c:pt idx="836">
                  <c:v>717.42857142857099</c:v>
                </c:pt>
                <c:pt idx="837">
                  <c:v>718.28571428571399</c:v>
                </c:pt>
                <c:pt idx="838">
                  <c:v>719.142857142857</c:v>
                </c:pt>
                <c:pt idx="839">
                  <c:v>720</c:v>
                </c:pt>
                <c:pt idx="840">
                  <c:v>720.85714285714198</c:v>
                </c:pt>
                <c:pt idx="841">
                  <c:v>721.71428571428498</c:v>
                </c:pt>
                <c:pt idx="842">
                  <c:v>722.57142857142799</c:v>
                </c:pt>
                <c:pt idx="843">
                  <c:v>723.42857142857099</c:v>
                </c:pt>
                <c:pt idx="844">
                  <c:v>724.28571428571399</c:v>
                </c:pt>
                <c:pt idx="845">
                  <c:v>725.142857142857</c:v>
                </c:pt>
                <c:pt idx="846">
                  <c:v>726</c:v>
                </c:pt>
                <c:pt idx="847">
                  <c:v>726.85714285714198</c:v>
                </c:pt>
                <c:pt idx="848">
                  <c:v>727.71428571428498</c:v>
                </c:pt>
                <c:pt idx="849">
                  <c:v>728.57142857142799</c:v>
                </c:pt>
                <c:pt idx="850">
                  <c:v>729.42857142857099</c:v>
                </c:pt>
                <c:pt idx="851">
                  <c:v>730.28571428571399</c:v>
                </c:pt>
                <c:pt idx="852">
                  <c:v>731.142857142857</c:v>
                </c:pt>
                <c:pt idx="853">
                  <c:v>732</c:v>
                </c:pt>
                <c:pt idx="854">
                  <c:v>732.85714285714198</c:v>
                </c:pt>
                <c:pt idx="855">
                  <c:v>733.71428571428498</c:v>
                </c:pt>
                <c:pt idx="856">
                  <c:v>734.57142857142799</c:v>
                </c:pt>
                <c:pt idx="857">
                  <c:v>735.42857142857099</c:v>
                </c:pt>
                <c:pt idx="858">
                  <c:v>736.28571428571399</c:v>
                </c:pt>
                <c:pt idx="859">
                  <c:v>737.142857142857</c:v>
                </c:pt>
                <c:pt idx="860">
                  <c:v>738</c:v>
                </c:pt>
                <c:pt idx="861">
                  <c:v>738.85714285714198</c:v>
                </c:pt>
                <c:pt idx="862">
                  <c:v>739.71428571428498</c:v>
                </c:pt>
                <c:pt idx="863">
                  <c:v>740.57142857142799</c:v>
                </c:pt>
                <c:pt idx="864">
                  <c:v>741.42857142857099</c:v>
                </c:pt>
                <c:pt idx="865">
                  <c:v>742.28571428571399</c:v>
                </c:pt>
                <c:pt idx="866">
                  <c:v>743.142857142857</c:v>
                </c:pt>
                <c:pt idx="867">
                  <c:v>744</c:v>
                </c:pt>
                <c:pt idx="868">
                  <c:v>744.85714285714198</c:v>
                </c:pt>
                <c:pt idx="869">
                  <c:v>745.71428571428498</c:v>
                </c:pt>
                <c:pt idx="870">
                  <c:v>746.57142857142799</c:v>
                </c:pt>
                <c:pt idx="871">
                  <c:v>747.42857142857099</c:v>
                </c:pt>
                <c:pt idx="872">
                  <c:v>748.28571428571399</c:v>
                </c:pt>
                <c:pt idx="873">
                  <c:v>749.142857142857</c:v>
                </c:pt>
                <c:pt idx="874">
                  <c:v>750</c:v>
                </c:pt>
                <c:pt idx="875">
                  <c:v>750.85714285714198</c:v>
                </c:pt>
                <c:pt idx="876">
                  <c:v>751.71428571428498</c:v>
                </c:pt>
                <c:pt idx="877">
                  <c:v>752.57142857142799</c:v>
                </c:pt>
                <c:pt idx="878">
                  <c:v>753.42857142857099</c:v>
                </c:pt>
                <c:pt idx="879">
                  <c:v>754.28571428571399</c:v>
                </c:pt>
                <c:pt idx="880">
                  <c:v>755.142857142857</c:v>
                </c:pt>
                <c:pt idx="881">
                  <c:v>756</c:v>
                </c:pt>
                <c:pt idx="882">
                  <c:v>756.85714285714198</c:v>
                </c:pt>
                <c:pt idx="883">
                  <c:v>757.71428571428498</c:v>
                </c:pt>
                <c:pt idx="884">
                  <c:v>758.57142857142799</c:v>
                </c:pt>
                <c:pt idx="885">
                  <c:v>759.42857142857099</c:v>
                </c:pt>
                <c:pt idx="886">
                  <c:v>760.28571428571399</c:v>
                </c:pt>
                <c:pt idx="887">
                  <c:v>761.142857142857</c:v>
                </c:pt>
                <c:pt idx="888">
                  <c:v>762</c:v>
                </c:pt>
                <c:pt idx="889">
                  <c:v>762.85714285714198</c:v>
                </c:pt>
                <c:pt idx="890">
                  <c:v>763.71428571428498</c:v>
                </c:pt>
                <c:pt idx="891">
                  <c:v>764.57142857142799</c:v>
                </c:pt>
                <c:pt idx="892">
                  <c:v>765.42857142857099</c:v>
                </c:pt>
                <c:pt idx="893">
                  <c:v>766.28571428571399</c:v>
                </c:pt>
                <c:pt idx="894">
                  <c:v>767.142857142857</c:v>
                </c:pt>
                <c:pt idx="895">
                  <c:v>768</c:v>
                </c:pt>
                <c:pt idx="896">
                  <c:v>768.85714285714198</c:v>
                </c:pt>
                <c:pt idx="897">
                  <c:v>769.71428571428498</c:v>
                </c:pt>
                <c:pt idx="898">
                  <c:v>770.57142857142799</c:v>
                </c:pt>
                <c:pt idx="899">
                  <c:v>771.42857142857099</c:v>
                </c:pt>
                <c:pt idx="900">
                  <c:v>772.28571428571399</c:v>
                </c:pt>
                <c:pt idx="901">
                  <c:v>773.142857142857</c:v>
                </c:pt>
                <c:pt idx="902">
                  <c:v>774</c:v>
                </c:pt>
                <c:pt idx="903">
                  <c:v>774.85714285714198</c:v>
                </c:pt>
                <c:pt idx="904">
                  <c:v>775.71428571428498</c:v>
                </c:pt>
                <c:pt idx="905">
                  <c:v>776.57142857142799</c:v>
                </c:pt>
                <c:pt idx="906">
                  <c:v>777.42857142857099</c:v>
                </c:pt>
                <c:pt idx="907">
                  <c:v>778.28571428571399</c:v>
                </c:pt>
                <c:pt idx="908">
                  <c:v>779.142857142857</c:v>
                </c:pt>
                <c:pt idx="909">
                  <c:v>780</c:v>
                </c:pt>
                <c:pt idx="910">
                  <c:v>780.85714285714198</c:v>
                </c:pt>
                <c:pt idx="911">
                  <c:v>781.71428571428498</c:v>
                </c:pt>
                <c:pt idx="912">
                  <c:v>782.57142857142799</c:v>
                </c:pt>
                <c:pt idx="913">
                  <c:v>783.42857142857099</c:v>
                </c:pt>
                <c:pt idx="914">
                  <c:v>784.28571428571399</c:v>
                </c:pt>
                <c:pt idx="915">
                  <c:v>785.142857142857</c:v>
                </c:pt>
                <c:pt idx="916">
                  <c:v>786</c:v>
                </c:pt>
                <c:pt idx="917">
                  <c:v>786.85714285714198</c:v>
                </c:pt>
                <c:pt idx="918">
                  <c:v>787.71428571428498</c:v>
                </c:pt>
                <c:pt idx="919">
                  <c:v>788.57142857142799</c:v>
                </c:pt>
                <c:pt idx="920">
                  <c:v>789.42857142857099</c:v>
                </c:pt>
                <c:pt idx="921">
                  <c:v>790.28571428571399</c:v>
                </c:pt>
                <c:pt idx="922">
                  <c:v>791.142857142857</c:v>
                </c:pt>
                <c:pt idx="923">
                  <c:v>792</c:v>
                </c:pt>
                <c:pt idx="924">
                  <c:v>792.85714285714198</c:v>
                </c:pt>
                <c:pt idx="925">
                  <c:v>793.71428571428498</c:v>
                </c:pt>
                <c:pt idx="926">
                  <c:v>794.57142857142799</c:v>
                </c:pt>
                <c:pt idx="927">
                  <c:v>795.42857142857099</c:v>
                </c:pt>
                <c:pt idx="928">
                  <c:v>796.28571428571399</c:v>
                </c:pt>
                <c:pt idx="929">
                  <c:v>797.142857142857</c:v>
                </c:pt>
                <c:pt idx="930">
                  <c:v>798</c:v>
                </c:pt>
                <c:pt idx="931">
                  <c:v>798.85714285714198</c:v>
                </c:pt>
                <c:pt idx="932">
                  <c:v>799.71428571428498</c:v>
                </c:pt>
                <c:pt idx="933">
                  <c:v>800.57142857142799</c:v>
                </c:pt>
                <c:pt idx="934">
                  <c:v>801.42857142857099</c:v>
                </c:pt>
                <c:pt idx="935">
                  <c:v>802.28571428571399</c:v>
                </c:pt>
                <c:pt idx="936">
                  <c:v>803.142857142857</c:v>
                </c:pt>
                <c:pt idx="937">
                  <c:v>804</c:v>
                </c:pt>
                <c:pt idx="938">
                  <c:v>804.85714285714198</c:v>
                </c:pt>
                <c:pt idx="939">
                  <c:v>805.71428571428498</c:v>
                </c:pt>
                <c:pt idx="940">
                  <c:v>806.57142857142799</c:v>
                </c:pt>
                <c:pt idx="941">
                  <c:v>807.42857142857099</c:v>
                </c:pt>
                <c:pt idx="942">
                  <c:v>808.28571428571399</c:v>
                </c:pt>
                <c:pt idx="943">
                  <c:v>809.142857142857</c:v>
                </c:pt>
                <c:pt idx="944">
                  <c:v>810</c:v>
                </c:pt>
                <c:pt idx="945">
                  <c:v>810.85714285714198</c:v>
                </c:pt>
                <c:pt idx="946">
                  <c:v>811.71428571428498</c:v>
                </c:pt>
                <c:pt idx="947">
                  <c:v>812.57142857142799</c:v>
                </c:pt>
                <c:pt idx="948">
                  <c:v>813.42857142857099</c:v>
                </c:pt>
                <c:pt idx="949">
                  <c:v>814.28571428571399</c:v>
                </c:pt>
                <c:pt idx="950">
                  <c:v>815.142857142857</c:v>
                </c:pt>
                <c:pt idx="951">
                  <c:v>816</c:v>
                </c:pt>
                <c:pt idx="952">
                  <c:v>816.85714285714198</c:v>
                </c:pt>
                <c:pt idx="953">
                  <c:v>817.71428571428498</c:v>
                </c:pt>
                <c:pt idx="954">
                  <c:v>818.57142857142799</c:v>
                </c:pt>
                <c:pt idx="955">
                  <c:v>819.42857142857099</c:v>
                </c:pt>
                <c:pt idx="956">
                  <c:v>820.28571428571399</c:v>
                </c:pt>
                <c:pt idx="957">
                  <c:v>821.142857142857</c:v>
                </c:pt>
                <c:pt idx="958">
                  <c:v>822</c:v>
                </c:pt>
                <c:pt idx="959">
                  <c:v>822.85714285714198</c:v>
                </c:pt>
                <c:pt idx="960">
                  <c:v>823.71428571428498</c:v>
                </c:pt>
                <c:pt idx="961">
                  <c:v>824.57142857142799</c:v>
                </c:pt>
                <c:pt idx="962">
                  <c:v>825.42857142857099</c:v>
                </c:pt>
                <c:pt idx="963">
                  <c:v>826.28571428571399</c:v>
                </c:pt>
                <c:pt idx="964">
                  <c:v>827.142857142857</c:v>
                </c:pt>
                <c:pt idx="965">
                  <c:v>828</c:v>
                </c:pt>
                <c:pt idx="966">
                  <c:v>828.85714285714198</c:v>
                </c:pt>
                <c:pt idx="967">
                  <c:v>829.71428571428498</c:v>
                </c:pt>
                <c:pt idx="968">
                  <c:v>830.57142857142799</c:v>
                </c:pt>
                <c:pt idx="969">
                  <c:v>831.42857142857099</c:v>
                </c:pt>
                <c:pt idx="970">
                  <c:v>832.28571428571399</c:v>
                </c:pt>
                <c:pt idx="971">
                  <c:v>833.142857142857</c:v>
                </c:pt>
                <c:pt idx="972">
                  <c:v>834</c:v>
                </c:pt>
                <c:pt idx="973">
                  <c:v>834.85714285714198</c:v>
                </c:pt>
                <c:pt idx="974">
                  <c:v>835.71428571428498</c:v>
                </c:pt>
                <c:pt idx="975">
                  <c:v>836.57142857142799</c:v>
                </c:pt>
                <c:pt idx="976">
                  <c:v>837.42857142857099</c:v>
                </c:pt>
                <c:pt idx="977">
                  <c:v>838.28571428571399</c:v>
                </c:pt>
                <c:pt idx="978">
                  <c:v>839.142857142857</c:v>
                </c:pt>
                <c:pt idx="979">
                  <c:v>840</c:v>
                </c:pt>
                <c:pt idx="980">
                  <c:v>840.85714285714198</c:v>
                </c:pt>
                <c:pt idx="981">
                  <c:v>841.71428571428498</c:v>
                </c:pt>
                <c:pt idx="982">
                  <c:v>842.57142857142799</c:v>
                </c:pt>
                <c:pt idx="983">
                  <c:v>843.42857142857099</c:v>
                </c:pt>
                <c:pt idx="984">
                  <c:v>844.28571428571399</c:v>
                </c:pt>
                <c:pt idx="985">
                  <c:v>845.142857142857</c:v>
                </c:pt>
                <c:pt idx="986">
                  <c:v>846</c:v>
                </c:pt>
                <c:pt idx="987">
                  <c:v>846.85714285714198</c:v>
                </c:pt>
                <c:pt idx="988">
                  <c:v>847.71428571428498</c:v>
                </c:pt>
                <c:pt idx="989">
                  <c:v>848.57142857142799</c:v>
                </c:pt>
                <c:pt idx="990">
                  <c:v>849.42857142857099</c:v>
                </c:pt>
                <c:pt idx="991">
                  <c:v>850.28571428571399</c:v>
                </c:pt>
                <c:pt idx="992">
                  <c:v>851.142857142857</c:v>
                </c:pt>
                <c:pt idx="993">
                  <c:v>852</c:v>
                </c:pt>
                <c:pt idx="994">
                  <c:v>852.85714285714198</c:v>
                </c:pt>
                <c:pt idx="995">
                  <c:v>853.71428571428498</c:v>
                </c:pt>
                <c:pt idx="996">
                  <c:v>854.57142857142799</c:v>
                </c:pt>
                <c:pt idx="997">
                  <c:v>855.42857142857099</c:v>
                </c:pt>
                <c:pt idx="998">
                  <c:v>856.28571428571399</c:v>
                </c:pt>
                <c:pt idx="999">
                  <c:v>857.142857142857</c:v>
                </c:pt>
                <c:pt idx="1000">
                  <c:v>858</c:v>
                </c:pt>
                <c:pt idx="1001">
                  <c:v>858.85714285714198</c:v>
                </c:pt>
                <c:pt idx="1002">
                  <c:v>859.71428571428498</c:v>
                </c:pt>
                <c:pt idx="1003">
                  <c:v>860.57142857142799</c:v>
                </c:pt>
                <c:pt idx="1004">
                  <c:v>861.42857142857099</c:v>
                </c:pt>
                <c:pt idx="1005">
                  <c:v>862.28571428571399</c:v>
                </c:pt>
                <c:pt idx="1006">
                  <c:v>863.142857142857</c:v>
                </c:pt>
                <c:pt idx="1007">
                  <c:v>864</c:v>
                </c:pt>
                <c:pt idx="1008">
                  <c:v>864.85714285714198</c:v>
                </c:pt>
                <c:pt idx="1009">
                  <c:v>865.71428571428498</c:v>
                </c:pt>
                <c:pt idx="1010">
                  <c:v>866.57142857142799</c:v>
                </c:pt>
                <c:pt idx="1011">
                  <c:v>867.42857142857099</c:v>
                </c:pt>
                <c:pt idx="1012">
                  <c:v>868.28571428571399</c:v>
                </c:pt>
                <c:pt idx="1013">
                  <c:v>869.142857142857</c:v>
                </c:pt>
                <c:pt idx="1014">
                  <c:v>870</c:v>
                </c:pt>
                <c:pt idx="1015">
                  <c:v>870.85714285714198</c:v>
                </c:pt>
                <c:pt idx="1016">
                  <c:v>871.71428571428498</c:v>
                </c:pt>
                <c:pt idx="1017">
                  <c:v>872.57142857142799</c:v>
                </c:pt>
                <c:pt idx="1018">
                  <c:v>873.42857142857099</c:v>
                </c:pt>
                <c:pt idx="1019">
                  <c:v>874.28571428571399</c:v>
                </c:pt>
                <c:pt idx="1020">
                  <c:v>875.142857142857</c:v>
                </c:pt>
                <c:pt idx="1021">
                  <c:v>876</c:v>
                </c:pt>
                <c:pt idx="1022">
                  <c:v>876.85714285714198</c:v>
                </c:pt>
                <c:pt idx="1023">
                  <c:v>877.71428571428498</c:v>
                </c:pt>
                <c:pt idx="1024">
                  <c:v>878.57142857142799</c:v>
                </c:pt>
                <c:pt idx="1025">
                  <c:v>879.42857142857099</c:v>
                </c:pt>
                <c:pt idx="1026">
                  <c:v>880.28571428571399</c:v>
                </c:pt>
                <c:pt idx="1027">
                  <c:v>881.142857142857</c:v>
                </c:pt>
                <c:pt idx="1028">
                  <c:v>882</c:v>
                </c:pt>
                <c:pt idx="1029">
                  <c:v>882.85714285714198</c:v>
                </c:pt>
                <c:pt idx="1030">
                  <c:v>883.71428571428498</c:v>
                </c:pt>
                <c:pt idx="1031">
                  <c:v>884.57142857142799</c:v>
                </c:pt>
                <c:pt idx="1032">
                  <c:v>885.42857142857099</c:v>
                </c:pt>
                <c:pt idx="1033">
                  <c:v>886.28571428571399</c:v>
                </c:pt>
                <c:pt idx="1034">
                  <c:v>887.142857142857</c:v>
                </c:pt>
                <c:pt idx="1035">
                  <c:v>888</c:v>
                </c:pt>
                <c:pt idx="1036">
                  <c:v>888.85714285714198</c:v>
                </c:pt>
                <c:pt idx="1037">
                  <c:v>889.71428571428498</c:v>
                </c:pt>
                <c:pt idx="1038">
                  <c:v>890.57142857142799</c:v>
                </c:pt>
                <c:pt idx="1039">
                  <c:v>891.42857142857099</c:v>
                </c:pt>
                <c:pt idx="1040">
                  <c:v>892.28571428571399</c:v>
                </c:pt>
                <c:pt idx="1041">
                  <c:v>893.142857142857</c:v>
                </c:pt>
                <c:pt idx="1042">
                  <c:v>894</c:v>
                </c:pt>
                <c:pt idx="1043">
                  <c:v>894.85714285714198</c:v>
                </c:pt>
                <c:pt idx="1044">
                  <c:v>895.71428571428498</c:v>
                </c:pt>
                <c:pt idx="1045">
                  <c:v>896.57142857142799</c:v>
                </c:pt>
                <c:pt idx="1046">
                  <c:v>897.42857142857099</c:v>
                </c:pt>
                <c:pt idx="1047">
                  <c:v>898.28571428571399</c:v>
                </c:pt>
                <c:pt idx="1048">
                  <c:v>899.142857142857</c:v>
                </c:pt>
                <c:pt idx="1049">
                  <c:v>900</c:v>
                </c:pt>
                <c:pt idx="1050">
                  <c:v>900.85714285714198</c:v>
                </c:pt>
                <c:pt idx="1051">
                  <c:v>901.71428571428498</c:v>
                </c:pt>
                <c:pt idx="1052">
                  <c:v>902.57142857142799</c:v>
                </c:pt>
                <c:pt idx="1053">
                  <c:v>903.42857142857099</c:v>
                </c:pt>
                <c:pt idx="1054">
                  <c:v>904.28571428571399</c:v>
                </c:pt>
                <c:pt idx="1055">
                  <c:v>905.142857142857</c:v>
                </c:pt>
                <c:pt idx="1056">
                  <c:v>906</c:v>
                </c:pt>
                <c:pt idx="1057">
                  <c:v>906.85714285714198</c:v>
                </c:pt>
                <c:pt idx="1058">
                  <c:v>907.71428571428498</c:v>
                </c:pt>
                <c:pt idx="1059">
                  <c:v>908.57142857142799</c:v>
                </c:pt>
                <c:pt idx="1060">
                  <c:v>909.42857142857099</c:v>
                </c:pt>
                <c:pt idx="1061">
                  <c:v>910.28571428571399</c:v>
                </c:pt>
                <c:pt idx="1062">
                  <c:v>911.142857142857</c:v>
                </c:pt>
                <c:pt idx="1063">
                  <c:v>912</c:v>
                </c:pt>
                <c:pt idx="1064">
                  <c:v>912.85714285714198</c:v>
                </c:pt>
                <c:pt idx="1065">
                  <c:v>913.71428571428498</c:v>
                </c:pt>
                <c:pt idx="1066">
                  <c:v>914.57142857142799</c:v>
                </c:pt>
                <c:pt idx="1067">
                  <c:v>915.42857142857099</c:v>
                </c:pt>
                <c:pt idx="1068">
                  <c:v>916.28571428571399</c:v>
                </c:pt>
                <c:pt idx="1069">
                  <c:v>917.142857142857</c:v>
                </c:pt>
                <c:pt idx="1070">
                  <c:v>918</c:v>
                </c:pt>
                <c:pt idx="1071">
                  <c:v>918.85714285714198</c:v>
                </c:pt>
                <c:pt idx="1072">
                  <c:v>919.71428571428498</c:v>
                </c:pt>
                <c:pt idx="1073">
                  <c:v>920.57142857142799</c:v>
                </c:pt>
                <c:pt idx="1074">
                  <c:v>921.42857142857099</c:v>
                </c:pt>
                <c:pt idx="1075">
                  <c:v>922.28571428571399</c:v>
                </c:pt>
                <c:pt idx="1076">
                  <c:v>923.142857142857</c:v>
                </c:pt>
                <c:pt idx="1077">
                  <c:v>924</c:v>
                </c:pt>
                <c:pt idx="1078">
                  <c:v>924.85714285714198</c:v>
                </c:pt>
                <c:pt idx="1079">
                  <c:v>925.71428571428498</c:v>
                </c:pt>
                <c:pt idx="1080">
                  <c:v>926.57142857142799</c:v>
                </c:pt>
                <c:pt idx="1081">
                  <c:v>927.42857142857099</c:v>
                </c:pt>
                <c:pt idx="1082">
                  <c:v>928.28571428571399</c:v>
                </c:pt>
                <c:pt idx="1083">
                  <c:v>929.142857142857</c:v>
                </c:pt>
                <c:pt idx="1084">
                  <c:v>930</c:v>
                </c:pt>
                <c:pt idx="1085">
                  <c:v>930.85714285714198</c:v>
                </c:pt>
                <c:pt idx="1086">
                  <c:v>931.71428571428498</c:v>
                </c:pt>
                <c:pt idx="1087">
                  <c:v>932.57142857142799</c:v>
                </c:pt>
                <c:pt idx="1088">
                  <c:v>933.42857142857099</c:v>
                </c:pt>
                <c:pt idx="1089">
                  <c:v>934.28571428571399</c:v>
                </c:pt>
                <c:pt idx="1090">
                  <c:v>935.142857142857</c:v>
                </c:pt>
                <c:pt idx="1091">
                  <c:v>936</c:v>
                </c:pt>
                <c:pt idx="1092">
                  <c:v>936.85714285714198</c:v>
                </c:pt>
                <c:pt idx="1093">
                  <c:v>937.71428571428498</c:v>
                </c:pt>
                <c:pt idx="1094">
                  <c:v>938.57142857142799</c:v>
                </c:pt>
                <c:pt idx="1095">
                  <c:v>939.42857142857099</c:v>
                </c:pt>
                <c:pt idx="1096">
                  <c:v>940.28571428571399</c:v>
                </c:pt>
                <c:pt idx="1097">
                  <c:v>941.142857142857</c:v>
                </c:pt>
                <c:pt idx="1098">
                  <c:v>942</c:v>
                </c:pt>
                <c:pt idx="1099">
                  <c:v>942.85714285714198</c:v>
                </c:pt>
                <c:pt idx="1100">
                  <c:v>943.71428571428498</c:v>
                </c:pt>
                <c:pt idx="1101">
                  <c:v>944.57142857142799</c:v>
                </c:pt>
                <c:pt idx="1102">
                  <c:v>945.42857142857099</c:v>
                </c:pt>
                <c:pt idx="1103">
                  <c:v>946.28571428571399</c:v>
                </c:pt>
                <c:pt idx="1104">
                  <c:v>947.142857142857</c:v>
                </c:pt>
                <c:pt idx="1105">
                  <c:v>948</c:v>
                </c:pt>
                <c:pt idx="1106">
                  <c:v>948.85714285714198</c:v>
                </c:pt>
                <c:pt idx="1107">
                  <c:v>949.71428571428498</c:v>
                </c:pt>
                <c:pt idx="1108">
                  <c:v>950.57142857142799</c:v>
                </c:pt>
                <c:pt idx="1109">
                  <c:v>951.42857142857099</c:v>
                </c:pt>
                <c:pt idx="1110">
                  <c:v>952.28571428571399</c:v>
                </c:pt>
                <c:pt idx="1111">
                  <c:v>953.142857142857</c:v>
                </c:pt>
                <c:pt idx="1112">
                  <c:v>954</c:v>
                </c:pt>
                <c:pt idx="1113">
                  <c:v>954.85714285714198</c:v>
                </c:pt>
                <c:pt idx="1114">
                  <c:v>955.71428571428498</c:v>
                </c:pt>
                <c:pt idx="1115">
                  <c:v>956.57142857142799</c:v>
                </c:pt>
                <c:pt idx="1116">
                  <c:v>957.42857142857099</c:v>
                </c:pt>
                <c:pt idx="1117">
                  <c:v>958.28571428571399</c:v>
                </c:pt>
                <c:pt idx="1118">
                  <c:v>959.142857142857</c:v>
                </c:pt>
                <c:pt idx="1119">
                  <c:v>960</c:v>
                </c:pt>
                <c:pt idx="1120">
                  <c:v>960.85714285714198</c:v>
                </c:pt>
                <c:pt idx="1121">
                  <c:v>961.71428571428498</c:v>
                </c:pt>
                <c:pt idx="1122">
                  <c:v>962.57142857142799</c:v>
                </c:pt>
                <c:pt idx="1123">
                  <c:v>963.42857142857099</c:v>
                </c:pt>
                <c:pt idx="1124">
                  <c:v>964.28571428571399</c:v>
                </c:pt>
                <c:pt idx="1125">
                  <c:v>965.142857142857</c:v>
                </c:pt>
                <c:pt idx="1126">
                  <c:v>966</c:v>
                </c:pt>
                <c:pt idx="1127">
                  <c:v>966.85714285714198</c:v>
                </c:pt>
                <c:pt idx="1128">
                  <c:v>967.71428571428498</c:v>
                </c:pt>
                <c:pt idx="1129">
                  <c:v>968.57142857142799</c:v>
                </c:pt>
                <c:pt idx="1130">
                  <c:v>969.42857142857099</c:v>
                </c:pt>
                <c:pt idx="1131">
                  <c:v>970.28571428571399</c:v>
                </c:pt>
                <c:pt idx="1132">
                  <c:v>971.142857142857</c:v>
                </c:pt>
                <c:pt idx="1133">
                  <c:v>972</c:v>
                </c:pt>
                <c:pt idx="1134">
                  <c:v>972.85714285714198</c:v>
                </c:pt>
                <c:pt idx="1135">
                  <c:v>973.71428571428498</c:v>
                </c:pt>
                <c:pt idx="1136">
                  <c:v>974.57142857142799</c:v>
                </c:pt>
                <c:pt idx="1137">
                  <c:v>975.42857142857099</c:v>
                </c:pt>
                <c:pt idx="1138">
                  <c:v>976.28571428571399</c:v>
                </c:pt>
                <c:pt idx="1139">
                  <c:v>977.142857142857</c:v>
                </c:pt>
                <c:pt idx="1140">
                  <c:v>978</c:v>
                </c:pt>
                <c:pt idx="1141">
                  <c:v>978.85714285714198</c:v>
                </c:pt>
                <c:pt idx="1142">
                  <c:v>979.71428571428498</c:v>
                </c:pt>
                <c:pt idx="1143">
                  <c:v>980.57142857142799</c:v>
                </c:pt>
                <c:pt idx="1144">
                  <c:v>981.42857142857099</c:v>
                </c:pt>
                <c:pt idx="1145">
                  <c:v>982.28571428571399</c:v>
                </c:pt>
                <c:pt idx="1146">
                  <c:v>983.142857142857</c:v>
                </c:pt>
                <c:pt idx="1147">
                  <c:v>984</c:v>
                </c:pt>
                <c:pt idx="1148">
                  <c:v>984.85714285714198</c:v>
                </c:pt>
                <c:pt idx="1149">
                  <c:v>985.71428571428498</c:v>
                </c:pt>
                <c:pt idx="1150">
                  <c:v>986.57142857142799</c:v>
                </c:pt>
                <c:pt idx="1151">
                  <c:v>987.42857142857099</c:v>
                </c:pt>
                <c:pt idx="1152">
                  <c:v>988.28571428571399</c:v>
                </c:pt>
                <c:pt idx="1153">
                  <c:v>989.142857142857</c:v>
                </c:pt>
                <c:pt idx="1154">
                  <c:v>990</c:v>
                </c:pt>
                <c:pt idx="1155">
                  <c:v>990.85714285714198</c:v>
                </c:pt>
                <c:pt idx="1156">
                  <c:v>991.71428571428498</c:v>
                </c:pt>
                <c:pt idx="1157">
                  <c:v>992.57142857142799</c:v>
                </c:pt>
                <c:pt idx="1158">
                  <c:v>993.42857142857099</c:v>
                </c:pt>
                <c:pt idx="1159">
                  <c:v>994.28571428571399</c:v>
                </c:pt>
                <c:pt idx="1160">
                  <c:v>995.142857142857</c:v>
                </c:pt>
                <c:pt idx="1161">
                  <c:v>996</c:v>
                </c:pt>
                <c:pt idx="1162">
                  <c:v>996.85714285714198</c:v>
                </c:pt>
                <c:pt idx="1163">
                  <c:v>997.71428571428498</c:v>
                </c:pt>
                <c:pt idx="1164">
                  <c:v>998.57142857142799</c:v>
                </c:pt>
                <c:pt idx="1165">
                  <c:v>999.42857142857099</c:v>
                </c:pt>
                <c:pt idx="1166">
                  <c:v>1000.28571428571</c:v>
                </c:pt>
                <c:pt idx="1167">
                  <c:v>1001.1428571428499</c:v>
                </c:pt>
                <c:pt idx="1168">
                  <c:v>1002</c:v>
                </c:pt>
                <c:pt idx="1169">
                  <c:v>1002.85714285714</c:v>
                </c:pt>
                <c:pt idx="1170">
                  <c:v>1003.71428571428</c:v>
                </c:pt>
                <c:pt idx="1171">
                  <c:v>1004.57142857142</c:v>
                </c:pt>
                <c:pt idx="1172">
                  <c:v>1005.42857142856</c:v>
                </c:pt>
                <c:pt idx="1173">
                  <c:v>1006.2857142857</c:v>
                </c:pt>
                <c:pt idx="1174">
                  <c:v>1007.1428571428399</c:v>
                </c:pt>
                <c:pt idx="1175">
                  <c:v>1007.99999999998</c:v>
                </c:pt>
                <c:pt idx="1176">
                  <c:v>1008.85714285712</c:v>
                </c:pt>
                <c:pt idx="1177">
                  <c:v>1009.71428571426</c:v>
                </c:pt>
                <c:pt idx="1178">
                  <c:v>1010.5714285714</c:v>
                </c:pt>
                <c:pt idx="1179">
                  <c:v>1011.42857142854</c:v>
                </c:pt>
                <c:pt idx="1180">
                  <c:v>1012.28571428568</c:v>
                </c:pt>
                <c:pt idx="1181">
                  <c:v>1013.14285714282</c:v>
                </c:pt>
                <c:pt idx="1182">
                  <c:v>1013.99999999996</c:v>
                </c:pt>
                <c:pt idx="1183">
                  <c:v>1014.8571428571</c:v>
                </c:pt>
                <c:pt idx="1184">
                  <c:v>1015.71428571424</c:v>
                </c:pt>
                <c:pt idx="1185">
                  <c:v>1016.57142857138</c:v>
                </c:pt>
                <c:pt idx="1186">
                  <c:v>1017.4285714285199</c:v>
                </c:pt>
                <c:pt idx="1187">
                  <c:v>1018.28571428566</c:v>
                </c:pt>
                <c:pt idx="1188">
                  <c:v>1019.1428571428</c:v>
                </c:pt>
                <c:pt idx="1189">
                  <c:v>1019.99999999994</c:v>
                </c:pt>
                <c:pt idx="1190">
                  <c:v>1020.85714285708</c:v>
                </c:pt>
                <c:pt idx="1191">
                  <c:v>1021.71428571422</c:v>
                </c:pt>
                <c:pt idx="1192">
                  <c:v>1022.57142857136</c:v>
                </c:pt>
                <c:pt idx="1193">
                  <c:v>1023.4285714285</c:v>
                </c:pt>
                <c:pt idx="1194">
                  <c:v>1024.2857142856401</c:v>
                </c:pt>
                <c:pt idx="1195">
                  <c:v>1025.14285714278</c:v>
                </c:pt>
                <c:pt idx="1196">
                  <c:v>1025.99999999992</c:v>
                </c:pt>
                <c:pt idx="1197">
                  <c:v>1026.8571428570599</c:v>
                </c:pt>
                <c:pt idx="1198">
                  <c:v>1027.7142857142001</c:v>
                </c:pt>
                <c:pt idx="1199">
                  <c:v>1028.57142857134</c:v>
                </c:pt>
                <c:pt idx="1200">
                  <c:v>1029.4285714284799</c:v>
                </c:pt>
                <c:pt idx="1201">
                  <c:v>1030.2857142856201</c:v>
                </c:pt>
                <c:pt idx="1202">
                  <c:v>1031.14285714276</c:v>
                </c:pt>
                <c:pt idx="1203">
                  <c:v>1031.9999999999</c:v>
                </c:pt>
                <c:pt idx="1204">
                  <c:v>1032.8571428570399</c:v>
                </c:pt>
                <c:pt idx="1205">
                  <c:v>1033.7142857141801</c:v>
                </c:pt>
                <c:pt idx="1206">
                  <c:v>1034.57142857132</c:v>
                </c:pt>
                <c:pt idx="1207">
                  <c:v>1035.4285714284599</c:v>
                </c:pt>
                <c:pt idx="1208">
                  <c:v>1036.2857142856001</c:v>
                </c:pt>
                <c:pt idx="1209">
                  <c:v>1037.14285714274</c:v>
                </c:pt>
                <c:pt idx="1210">
                  <c:v>1037.9999999998799</c:v>
                </c:pt>
                <c:pt idx="1211">
                  <c:v>1038.8571428570201</c:v>
                </c:pt>
                <c:pt idx="1212">
                  <c:v>1039.71428571416</c:v>
                </c:pt>
                <c:pt idx="1213">
                  <c:v>1040.5714285713</c:v>
                </c:pt>
                <c:pt idx="1214">
                  <c:v>1041.4285714284399</c:v>
                </c:pt>
                <c:pt idx="1215">
                  <c:v>1042.2857142855801</c:v>
                </c:pt>
                <c:pt idx="1216">
                  <c:v>1043.14285714272</c:v>
                </c:pt>
                <c:pt idx="1217">
                  <c:v>1043.9999999998599</c:v>
                </c:pt>
                <c:pt idx="1218">
                  <c:v>1044.8571428570001</c:v>
                </c:pt>
                <c:pt idx="1219">
                  <c:v>1045.71428571414</c:v>
                </c:pt>
                <c:pt idx="1220">
                  <c:v>1046.57142857128</c:v>
                </c:pt>
                <c:pt idx="1221">
                  <c:v>1047.4285714284199</c:v>
                </c:pt>
                <c:pt idx="1222">
                  <c:v>1048.2857142855601</c:v>
                </c:pt>
                <c:pt idx="1223">
                  <c:v>1049.1428571427</c:v>
                </c:pt>
                <c:pt idx="1224">
                  <c:v>1049.9999999998399</c:v>
                </c:pt>
                <c:pt idx="1225">
                  <c:v>1050.8571428569801</c:v>
                </c:pt>
                <c:pt idx="1226">
                  <c:v>1051.71428571412</c:v>
                </c:pt>
                <c:pt idx="1227">
                  <c:v>1052.57142857126</c:v>
                </c:pt>
                <c:pt idx="1228">
                  <c:v>1053.4285714283999</c:v>
                </c:pt>
                <c:pt idx="1229">
                  <c:v>1054.2857142855401</c:v>
                </c:pt>
                <c:pt idx="1230">
                  <c:v>1055.14285714268</c:v>
                </c:pt>
                <c:pt idx="1231">
                  <c:v>1055.9999999998199</c:v>
                </c:pt>
                <c:pt idx="1232">
                  <c:v>1056.8571428569601</c:v>
                </c:pt>
                <c:pt idx="1233">
                  <c:v>1057.7142857141</c:v>
                </c:pt>
                <c:pt idx="1234">
                  <c:v>1058.5714285712399</c:v>
                </c:pt>
                <c:pt idx="1235">
                  <c:v>1059.4285714283801</c:v>
                </c:pt>
                <c:pt idx="1236">
                  <c:v>1060.28571428552</c:v>
                </c:pt>
                <c:pt idx="1237">
                  <c:v>1061.14285714266</c:v>
                </c:pt>
                <c:pt idx="1238">
                  <c:v>1061.9999999997999</c:v>
                </c:pt>
                <c:pt idx="1239">
                  <c:v>1062.8571428569401</c:v>
                </c:pt>
                <c:pt idx="1240">
                  <c:v>1063.71428571408</c:v>
                </c:pt>
                <c:pt idx="1241">
                  <c:v>1064.5714285712199</c:v>
                </c:pt>
                <c:pt idx="1242">
                  <c:v>1065.4285714283601</c:v>
                </c:pt>
                <c:pt idx="1243">
                  <c:v>1066.2857142855</c:v>
                </c:pt>
                <c:pt idx="1244">
                  <c:v>1067.14285714264</c:v>
                </c:pt>
                <c:pt idx="1245">
                  <c:v>1067.9999999997799</c:v>
                </c:pt>
                <c:pt idx="1246">
                  <c:v>1068.8571428569201</c:v>
                </c:pt>
                <c:pt idx="1247">
                  <c:v>1069.71428571406</c:v>
                </c:pt>
                <c:pt idx="1248">
                  <c:v>1070.5714285711999</c:v>
                </c:pt>
                <c:pt idx="1249">
                  <c:v>1071.4285714283401</c:v>
                </c:pt>
                <c:pt idx="1250">
                  <c:v>1072.28571428548</c:v>
                </c:pt>
                <c:pt idx="1251">
                  <c:v>1073.14285714262</c:v>
                </c:pt>
                <c:pt idx="1252">
                  <c:v>1073.9999999997599</c:v>
                </c:pt>
                <c:pt idx="1253">
                  <c:v>1074.8571428569001</c:v>
                </c:pt>
                <c:pt idx="1254">
                  <c:v>1075.71428571404</c:v>
                </c:pt>
                <c:pt idx="1255">
                  <c:v>1076.5714285711799</c:v>
                </c:pt>
                <c:pt idx="1256">
                  <c:v>1077.4285714283201</c:v>
                </c:pt>
                <c:pt idx="1257">
                  <c:v>1078.28571428546</c:v>
                </c:pt>
                <c:pt idx="1258">
                  <c:v>1079.1428571426</c:v>
                </c:pt>
                <c:pt idx="1259">
                  <c:v>1079.9999999997401</c:v>
                </c:pt>
                <c:pt idx="1260">
                  <c:v>1080.85714285688</c:v>
                </c:pt>
                <c:pt idx="1261">
                  <c:v>1081.71428571402</c:v>
                </c:pt>
                <c:pt idx="1262">
                  <c:v>1082.5714285711599</c:v>
                </c:pt>
                <c:pt idx="1263">
                  <c:v>1083.4285714283001</c:v>
                </c:pt>
                <c:pt idx="1264">
                  <c:v>1084.28571428544</c:v>
                </c:pt>
                <c:pt idx="1265">
                  <c:v>1085.1428571425799</c:v>
                </c:pt>
                <c:pt idx="1266">
                  <c:v>1085.9999999997201</c:v>
                </c:pt>
                <c:pt idx="1267">
                  <c:v>1086.85714285686</c:v>
                </c:pt>
                <c:pt idx="1268">
                  <c:v>1087.714285714</c:v>
                </c:pt>
                <c:pt idx="1269">
                  <c:v>1088.5714285711399</c:v>
                </c:pt>
                <c:pt idx="1270">
                  <c:v>1089.4285714282801</c:v>
                </c:pt>
                <c:pt idx="1271">
                  <c:v>1090.28571428543</c:v>
                </c:pt>
                <c:pt idx="1272">
                  <c:v>1091.1428571425599</c:v>
                </c:pt>
                <c:pt idx="1273">
                  <c:v>1091.9999999997101</c:v>
                </c:pt>
                <c:pt idx="1274">
                  <c:v>1092.85714285685</c:v>
                </c:pt>
                <c:pt idx="1275">
                  <c:v>1093.71428571399</c:v>
                </c:pt>
                <c:pt idx="1276">
                  <c:v>1094.5714285711299</c:v>
                </c:pt>
                <c:pt idx="1277">
                  <c:v>1095.4285714282701</c:v>
                </c:pt>
                <c:pt idx="1278">
                  <c:v>1096.28571428541</c:v>
                </c:pt>
                <c:pt idx="1279">
                  <c:v>1097.1428571425499</c:v>
                </c:pt>
                <c:pt idx="1280">
                  <c:v>1097.9999999996901</c:v>
                </c:pt>
                <c:pt idx="1281">
                  <c:v>1098.85714285683</c:v>
                </c:pt>
                <c:pt idx="1282">
                  <c:v>1099.71428571397</c:v>
                </c:pt>
                <c:pt idx="1283">
                  <c:v>1100.5714285711099</c:v>
                </c:pt>
                <c:pt idx="1284">
                  <c:v>1101.4285714282501</c:v>
                </c:pt>
                <c:pt idx="1285">
                  <c:v>1102.28571428539</c:v>
                </c:pt>
                <c:pt idx="1286">
                  <c:v>1103.1428571425299</c:v>
                </c:pt>
                <c:pt idx="1287">
                  <c:v>1103.9999999996701</c:v>
                </c:pt>
                <c:pt idx="1288">
                  <c:v>1104.85714285681</c:v>
                </c:pt>
                <c:pt idx="1289">
                  <c:v>1105.7142857139499</c:v>
                </c:pt>
                <c:pt idx="1290">
                  <c:v>1106.5714285710901</c:v>
                </c:pt>
                <c:pt idx="1291">
                  <c:v>1107.42857142823</c:v>
                </c:pt>
                <c:pt idx="1292">
                  <c:v>1108.28571428537</c:v>
                </c:pt>
                <c:pt idx="1293">
                  <c:v>1109.1428571425099</c:v>
                </c:pt>
                <c:pt idx="1294">
                  <c:v>1109.9999999996501</c:v>
                </c:pt>
                <c:pt idx="1295">
                  <c:v>1110.85714285679</c:v>
                </c:pt>
                <c:pt idx="1296">
                  <c:v>1111.7142857139299</c:v>
                </c:pt>
                <c:pt idx="1297">
                  <c:v>1112.5714285710701</c:v>
                </c:pt>
                <c:pt idx="1298">
                  <c:v>1113.42857142821</c:v>
                </c:pt>
                <c:pt idx="1299">
                  <c:v>1114.28571428535</c:v>
                </c:pt>
                <c:pt idx="1300">
                  <c:v>1115.1428571424899</c:v>
                </c:pt>
                <c:pt idx="1301">
                  <c:v>1115.9999999996301</c:v>
                </c:pt>
                <c:pt idx="1302">
                  <c:v>1116.85714285677</c:v>
                </c:pt>
                <c:pt idx="1303">
                  <c:v>1117.7142857139099</c:v>
                </c:pt>
                <c:pt idx="1304">
                  <c:v>1118.5714285710501</c:v>
                </c:pt>
                <c:pt idx="1305">
                  <c:v>1119.42857142819</c:v>
                </c:pt>
                <c:pt idx="1306">
                  <c:v>1120.28571428533</c:v>
                </c:pt>
                <c:pt idx="1307">
                  <c:v>1121.1428571424699</c:v>
                </c:pt>
                <c:pt idx="1308">
                  <c:v>1121.9999999996101</c:v>
                </c:pt>
                <c:pt idx="1309">
                  <c:v>1122.85714285675</c:v>
                </c:pt>
                <c:pt idx="1310">
                  <c:v>1123.7142857138899</c:v>
                </c:pt>
                <c:pt idx="1311">
                  <c:v>1124.5714285710301</c:v>
                </c:pt>
                <c:pt idx="1312">
                  <c:v>1125.42857142817</c:v>
                </c:pt>
                <c:pt idx="1313">
                  <c:v>1126.28571428531</c:v>
                </c:pt>
                <c:pt idx="1314">
                  <c:v>1127.1428571424501</c:v>
                </c:pt>
                <c:pt idx="1315">
                  <c:v>1127.99999999959</c:v>
                </c:pt>
                <c:pt idx="1316">
                  <c:v>1128.85714285673</c:v>
                </c:pt>
                <c:pt idx="1317">
                  <c:v>1129.7142857138699</c:v>
                </c:pt>
                <c:pt idx="1318">
                  <c:v>1130.5714285710101</c:v>
                </c:pt>
                <c:pt idx="1319">
                  <c:v>1131.42857142815</c:v>
                </c:pt>
                <c:pt idx="1320">
                  <c:v>1132.2857142852899</c:v>
                </c:pt>
                <c:pt idx="1321">
                  <c:v>1133.1428571424301</c:v>
                </c:pt>
                <c:pt idx="1322">
                  <c:v>1133.99999999957</c:v>
                </c:pt>
                <c:pt idx="1323">
                  <c:v>1134.85714285671</c:v>
                </c:pt>
                <c:pt idx="1324">
                  <c:v>1135.7142857138499</c:v>
                </c:pt>
                <c:pt idx="1325">
                  <c:v>1136.5714285709901</c:v>
                </c:pt>
                <c:pt idx="1326">
                  <c:v>1137.42857142813</c:v>
                </c:pt>
                <c:pt idx="1327">
                  <c:v>1138.2857142852699</c:v>
                </c:pt>
                <c:pt idx="1328">
                  <c:v>1139.1428571424101</c:v>
                </c:pt>
                <c:pt idx="1329">
                  <c:v>1139.99999999955</c:v>
                </c:pt>
                <c:pt idx="1330">
                  <c:v>1140.85714285669</c:v>
                </c:pt>
                <c:pt idx="1331">
                  <c:v>1141.7142857138299</c:v>
                </c:pt>
                <c:pt idx="1332">
                  <c:v>1142.5714285709701</c:v>
                </c:pt>
                <c:pt idx="1333">
                  <c:v>1143.42857142811</c:v>
                </c:pt>
                <c:pt idx="1334">
                  <c:v>1144.2857142852499</c:v>
                </c:pt>
                <c:pt idx="1335">
                  <c:v>1145.1428571423901</c:v>
                </c:pt>
                <c:pt idx="1336">
                  <c:v>1145.99999999953</c:v>
                </c:pt>
                <c:pt idx="1337">
                  <c:v>1146.85714285667</c:v>
                </c:pt>
                <c:pt idx="1338">
                  <c:v>1147.7142857138101</c:v>
                </c:pt>
                <c:pt idx="1339">
                  <c:v>1148.57142857095</c:v>
                </c:pt>
                <c:pt idx="1340">
                  <c:v>1149.42857142809</c:v>
                </c:pt>
                <c:pt idx="1341">
                  <c:v>1150.2857142852299</c:v>
                </c:pt>
                <c:pt idx="1342">
                  <c:v>1151.1428571423701</c:v>
                </c:pt>
                <c:pt idx="1343">
                  <c:v>1151.99999999951</c:v>
                </c:pt>
                <c:pt idx="1344">
                  <c:v>1152.8571428566499</c:v>
                </c:pt>
                <c:pt idx="1345">
                  <c:v>1153.7142857137901</c:v>
                </c:pt>
                <c:pt idx="1346">
                  <c:v>1154.57142857093</c:v>
                </c:pt>
                <c:pt idx="1347">
                  <c:v>1155.42857142807</c:v>
                </c:pt>
                <c:pt idx="1348">
                  <c:v>1156.2857142852099</c:v>
                </c:pt>
                <c:pt idx="1349">
                  <c:v>1157.1428571423501</c:v>
                </c:pt>
                <c:pt idx="1350">
                  <c:v>1157.99999999949</c:v>
                </c:pt>
                <c:pt idx="1351">
                  <c:v>1158.8571428566299</c:v>
                </c:pt>
                <c:pt idx="1352">
                  <c:v>1159.7142857137701</c:v>
                </c:pt>
                <c:pt idx="1353">
                  <c:v>1160.57142857091</c:v>
                </c:pt>
                <c:pt idx="1354">
                  <c:v>1161.42857142805</c:v>
                </c:pt>
                <c:pt idx="1355">
                  <c:v>1162.2857142851899</c:v>
                </c:pt>
                <c:pt idx="1356">
                  <c:v>1163.1428571423301</c:v>
                </c:pt>
                <c:pt idx="1357">
                  <c:v>1163.99999999947</c:v>
                </c:pt>
                <c:pt idx="1358">
                  <c:v>1164.8571428566099</c:v>
                </c:pt>
                <c:pt idx="1359">
                  <c:v>1165.7142857137501</c:v>
                </c:pt>
                <c:pt idx="1360">
                  <c:v>1166.57142857089</c:v>
                </c:pt>
                <c:pt idx="1361">
                  <c:v>1167.42857142803</c:v>
                </c:pt>
                <c:pt idx="1362">
                  <c:v>1168.2857142851699</c:v>
                </c:pt>
                <c:pt idx="1363">
                  <c:v>1169.14285714231</c:v>
                </c:pt>
                <c:pt idx="1364">
                  <c:v>1169.99999999945</c:v>
                </c:pt>
                <c:pt idx="1365">
                  <c:v>1170.8571428565899</c:v>
                </c:pt>
                <c:pt idx="1366">
                  <c:v>1171.7142857137301</c:v>
                </c:pt>
                <c:pt idx="1367">
                  <c:v>1172.57142857087</c:v>
                </c:pt>
                <c:pt idx="1368">
                  <c:v>1173.4285714280099</c:v>
                </c:pt>
                <c:pt idx="1369">
                  <c:v>1174.2857142851501</c:v>
                </c:pt>
                <c:pt idx="1370">
                  <c:v>1175.14285714229</c:v>
                </c:pt>
                <c:pt idx="1371">
                  <c:v>1175.99999999943</c:v>
                </c:pt>
                <c:pt idx="1372">
                  <c:v>1176.8571428565699</c:v>
                </c:pt>
                <c:pt idx="1373">
                  <c:v>1177.7142857137101</c:v>
                </c:pt>
                <c:pt idx="1374">
                  <c:v>1178.57142857085</c:v>
                </c:pt>
                <c:pt idx="1375">
                  <c:v>1179.4285714279899</c:v>
                </c:pt>
                <c:pt idx="1376">
                  <c:v>1180.2857142851301</c:v>
                </c:pt>
                <c:pt idx="1377">
                  <c:v>1181.14285714227</c:v>
                </c:pt>
                <c:pt idx="1378">
                  <c:v>1181.99999999941</c:v>
                </c:pt>
                <c:pt idx="1379">
                  <c:v>1182.8571428565499</c:v>
                </c:pt>
                <c:pt idx="1380">
                  <c:v>1183.7142857136901</c:v>
                </c:pt>
                <c:pt idx="1381">
                  <c:v>1184.57142857083</c:v>
                </c:pt>
                <c:pt idx="1382">
                  <c:v>1185.4285714279699</c:v>
                </c:pt>
                <c:pt idx="1383">
                  <c:v>1186.2857142851101</c:v>
                </c:pt>
                <c:pt idx="1384">
                  <c:v>1187.14285714225</c:v>
                </c:pt>
                <c:pt idx="1385">
                  <c:v>1187.99999999939</c:v>
                </c:pt>
                <c:pt idx="1386">
                  <c:v>1188.8571428565299</c:v>
                </c:pt>
                <c:pt idx="1387">
                  <c:v>1189.7142857136701</c:v>
                </c:pt>
                <c:pt idx="1388">
                  <c:v>1190.57142857081</c:v>
                </c:pt>
                <c:pt idx="1389">
                  <c:v>1191.4285714279499</c:v>
                </c:pt>
                <c:pt idx="1390">
                  <c:v>1192.2857142850901</c:v>
                </c:pt>
                <c:pt idx="1391">
                  <c:v>1193.14285714223</c:v>
                </c:pt>
                <c:pt idx="1392">
                  <c:v>1193.9999999993699</c:v>
                </c:pt>
                <c:pt idx="1393">
                  <c:v>1194.8571428565101</c:v>
                </c:pt>
                <c:pt idx="1394">
                  <c:v>1195.71428571365</c:v>
                </c:pt>
                <c:pt idx="1395">
                  <c:v>1196.57142857079</c:v>
                </c:pt>
                <c:pt idx="1396">
                  <c:v>1197.4285714279299</c:v>
                </c:pt>
                <c:pt idx="1397">
                  <c:v>1198.2857142850701</c:v>
                </c:pt>
                <c:pt idx="1398">
                  <c:v>1199.14285714221</c:v>
                </c:pt>
                <c:pt idx="1399">
                  <c:v>1199.9999999993499</c:v>
                </c:pt>
                <c:pt idx="1400">
                  <c:v>1200.8571428564901</c:v>
                </c:pt>
                <c:pt idx="1401">
                  <c:v>1201.71428571363</c:v>
                </c:pt>
                <c:pt idx="1402">
                  <c:v>1202.57142857077</c:v>
                </c:pt>
                <c:pt idx="1403">
                  <c:v>1203.4285714279099</c:v>
                </c:pt>
                <c:pt idx="1404">
                  <c:v>1204.2857142850501</c:v>
                </c:pt>
                <c:pt idx="1405">
                  <c:v>1205.14285714219</c:v>
                </c:pt>
                <c:pt idx="1406">
                  <c:v>1205.9999999993299</c:v>
                </c:pt>
                <c:pt idx="1407">
                  <c:v>1206.8571428564701</c:v>
                </c:pt>
                <c:pt idx="1408">
                  <c:v>1207.71428571361</c:v>
                </c:pt>
                <c:pt idx="1409">
                  <c:v>1208.57142857075</c:v>
                </c:pt>
                <c:pt idx="1410">
                  <c:v>1209.4285714278899</c:v>
                </c:pt>
                <c:pt idx="1411">
                  <c:v>1210.2857142850301</c:v>
                </c:pt>
                <c:pt idx="1412">
                  <c:v>1211.14285714217</c:v>
                </c:pt>
                <c:pt idx="1413">
                  <c:v>1211.9999999993099</c:v>
                </c:pt>
                <c:pt idx="1414">
                  <c:v>1212.8571428564501</c:v>
                </c:pt>
                <c:pt idx="1415">
                  <c:v>1213.71428571359</c:v>
                </c:pt>
                <c:pt idx="1416">
                  <c:v>1214.5714285707299</c:v>
                </c:pt>
                <c:pt idx="1417">
                  <c:v>1215.4285714278701</c:v>
                </c:pt>
                <c:pt idx="1418">
                  <c:v>1216.28571428501</c:v>
                </c:pt>
                <c:pt idx="1419">
                  <c:v>1217.14285714215</c:v>
                </c:pt>
                <c:pt idx="1420">
                  <c:v>1217.9999999992899</c:v>
                </c:pt>
                <c:pt idx="1421">
                  <c:v>1218.8571428564301</c:v>
                </c:pt>
                <c:pt idx="1422">
                  <c:v>1219.71428571357</c:v>
                </c:pt>
                <c:pt idx="1423">
                  <c:v>1220.5714285707099</c:v>
                </c:pt>
                <c:pt idx="1424">
                  <c:v>1221.4285714278501</c:v>
                </c:pt>
                <c:pt idx="1425">
                  <c:v>1222.28571428499</c:v>
                </c:pt>
                <c:pt idx="1426">
                  <c:v>1223.14285714213</c:v>
                </c:pt>
                <c:pt idx="1427">
                  <c:v>1223.9999999992699</c:v>
                </c:pt>
                <c:pt idx="1428">
                  <c:v>1224.8571428564101</c:v>
                </c:pt>
                <c:pt idx="1429">
                  <c:v>1225.71428571355</c:v>
                </c:pt>
                <c:pt idx="1430">
                  <c:v>1226.5714285706899</c:v>
                </c:pt>
                <c:pt idx="1431">
                  <c:v>1227.4285714278301</c:v>
                </c:pt>
                <c:pt idx="1432">
                  <c:v>1228.28571428497</c:v>
                </c:pt>
                <c:pt idx="1433">
                  <c:v>1229.14285714211</c:v>
                </c:pt>
                <c:pt idx="1434">
                  <c:v>1229.9999999992499</c:v>
                </c:pt>
                <c:pt idx="1435">
                  <c:v>1230.8571428563901</c:v>
                </c:pt>
                <c:pt idx="1436">
                  <c:v>1231.71428571353</c:v>
                </c:pt>
                <c:pt idx="1437">
                  <c:v>1232.5714285706699</c:v>
                </c:pt>
                <c:pt idx="1438">
                  <c:v>1233.4285714278101</c:v>
                </c:pt>
                <c:pt idx="1439">
                  <c:v>1234.28571428495</c:v>
                </c:pt>
                <c:pt idx="1440">
                  <c:v>1235.14285714209</c:v>
                </c:pt>
                <c:pt idx="1441">
                  <c:v>1235.9999999992301</c:v>
                </c:pt>
                <c:pt idx="1442">
                  <c:v>1236.85714285637</c:v>
                </c:pt>
                <c:pt idx="1443">
                  <c:v>1237.71428571351</c:v>
                </c:pt>
                <c:pt idx="1444">
                  <c:v>1238.5714285706499</c:v>
                </c:pt>
                <c:pt idx="1445">
                  <c:v>1239.4285714277901</c:v>
                </c:pt>
                <c:pt idx="1446">
                  <c:v>1240.28571428493</c:v>
                </c:pt>
                <c:pt idx="1447">
                  <c:v>1241.1428571420699</c:v>
                </c:pt>
                <c:pt idx="1448">
                  <c:v>1241.9999999992101</c:v>
                </c:pt>
                <c:pt idx="1449">
                  <c:v>1242.85714285635</c:v>
                </c:pt>
                <c:pt idx="1450">
                  <c:v>1243.71428571349</c:v>
                </c:pt>
                <c:pt idx="1451">
                  <c:v>1244.5714285706299</c:v>
                </c:pt>
                <c:pt idx="1452">
                  <c:v>1245.4285714277701</c:v>
                </c:pt>
                <c:pt idx="1453">
                  <c:v>1246.28571428491</c:v>
                </c:pt>
                <c:pt idx="1454">
                  <c:v>1247.1428571420499</c:v>
                </c:pt>
                <c:pt idx="1455">
                  <c:v>1247.9999999991901</c:v>
                </c:pt>
                <c:pt idx="1456">
                  <c:v>1248.85714285633</c:v>
                </c:pt>
                <c:pt idx="1457">
                  <c:v>1249.71428571347</c:v>
                </c:pt>
                <c:pt idx="1458">
                  <c:v>1250.5714285706099</c:v>
                </c:pt>
                <c:pt idx="1459">
                  <c:v>1251.4285714277501</c:v>
                </c:pt>
                <c:pt idx="1460">
                  <c:v>1252.28571428489</c:v>
                </c:pt>
                <c:pt idx="1461">
                  <c:v>1253.1428571420299</c:v>
                </c:pt>
                <c:pt idx="1462">
                  <c:v>1253.9999999991701</c:v>
                </c:pt>
                <c:pt idx="1463">
                  <c:v>1254.85714285631</c:v>
                </c:pt>
                <c:pt idx="1464">
                  <c:v>1255.71428571345</c:v>
                </c:pt>
                <c:pt idx="1465">
                  <c:v>1256.5714285705899</c:v>
                </c:pt>
                <c:pt idx="1466">
                  <c:v>1257.42857142773</c:v>
                </c:pt>
                <c:pt idx="1467">
                  <c:v>1258.28571428487</c:v>
                </c:pt>
                <c:pt idx="1468">
                  <c:v>1259.1428571420099</c:v>
                </c:pt>
                <c:pt idx="1469">
                  <c:v>1259.9999999991501</c:v>
                </c:pt>
                <c:pt idx="1470">
                  <c:v>1260.85714285629</c:v>
                </c:pt>
                <c:pt idx="1471">
                  <c:v>1261.7142857134299</c:v>
                </c:pt>
                <c:pt idx="1472">
                  <c:v>1262.5714285705701</c:v>
                </c:pt>
                <c:pt idx="1473">
                  <c:v>1263.42857142771</c:v>
                </c:pt>
                <c:pt idx="1474">
                  <c:v>1264.28571428485</c:v>
                </c:pt>
                <c:pt idx="1475">
                  <c:v>1265.1428571419999</c:v>
                </c:pt>
                <c:pt idx="1476">
                  <c:v>1265.9999999991401</c:v>
                </c:pt>
                <c:pt idx="1477">
                  <c:v>1266.85714285628</c:v>
                </c:pt>
                <c:pt idx="1478">
                  <c:v>1267.7142857134099</c:v>
                </c:pt>
                <c:pt idx="1479">
                  <c:v>1268.5714285705501</c:v>
                </c:pt>
                <c:pt idx="1480">
                  <c:v>1269.4285714277</c:v>
                </c:pt>
                <c:pt idx="1481">
                  <c:v>1270.28571428483</c:v>
                </c:pt>
                <c:pt idx="1482">
                  <c:v>1271.1428571419799</c:v>
                </c:pt>
                <c:pt idx="1483">
                  <c:v>1271.9999999991201</c:v>
                </c:pt>
                <c:pt idx="1484">
                  <c:v>1272.85714285625</c:v>
                </c:pt>
                <c:pt idx="1485">
                  <c:v>1273.7142857133899</c:v>
                </c:pt>
                <c:pt idx="1486">
                  <c:v>1274.7142857133899</c:v>
                </c:pt>
                <c:pt idx="1487">
                  <c:v>1275.7142857133899</c:v>
                </c:pt>
                <c:pt idx="1488">
                  <c:v>1276.7142857133899</c:v>
                </c:pt>
                <c:pt idx="1489">
                  <c:v>1277.7142857133899</c:v>
                </c:pt>
                <c:pt idx="1490">
                  <c:v>1278.7142857133899</c:v>
                </c:pt>
                <c:pt idx="1491">
                  <c:v>1279.7142857133899</c:v>
                </c:pt>
                <c:pt idx="1492">
                  <c:v>1280.7142857133899</c:v>
                </c:pt>
                <c:pt idx="1493">
                  <c:v>1281.7142857133899</c:v>
                </c:pt>
                <c:pt idx="1494">
                  <c:v>1282.7142857133899</c:v>
                </c:pt>
                <c:pt idx="1495">
                  <c:v>1283.7142857133899</c:v>
                </c:pt>
                <c:pt idx="1496">
                  <c:v>1284.7142857133899</c:v>
                </c:pt>
                <c:pt idx="1497">
                  <c:v>1285.7142857133899</c:v>
                </c:pt>
                <c:pt idx="1498">
                  <c:v>1286.7142857133899</c:v>
                </c:pt>
                <c:pt idx="1499">
                  <c:v>1287.7142857133899</c:v>
                </c:pt>
                <c:pt idx="1500">
                  <c:v>1288.7142857133899</c:v>
                </c:pt>
                <c:pt idx="1501">
                  <c:v>1289.7142857133899</c:v>
                </c:pt>
                <c:pt idx="1502">
                  <c:v>1290.7142857133899</c:v>
                </c:pt>
                <c:pt idx="1503">
                  <c:v>1291.7142857133899</c:v>
                </c:pt>
                <c:pt idx="1504">
                  <c:v>1292.7142857133899</c:v>
                </c:pt>
                <c:pt idx="1505">
                  <c:v>1293.7142857133899</c:v>
                </c:pt>
                <c:pt idx="1506">
                  <c:v>1294.7142857133899</c:v>
                </c:pt>
                <c:pt idx="1507">
                  <c:v>1295.7142857133899</c:v>
                </c:pt>
                <c:pt idx="1508">
                  <c:v>1296.7142857133899</c:v>
                </c:pt>
                <c:pt idx="1509">
                  <c:v>1297.7142857133899</c:v>
                </c:pt>
                <c:pt idx="1510">
                  <c:v>1298.7142857133899</c:v>
                </c:pt>
                <c:pt idx="1511">
                  <c:v>1299.7142857133899</c:v>
                </c:pt>
                <c:pt idx="1512">
                  <c:v>1300.7142857133899</c:v>
                </c:pt>
                <c:pt idx="1513">
                  <c:v>1301.7142857133899</c:v>
                </c:pt>
                <c:pt idx="1514">
                  <c:v>1302.7142857133899</c:v>
                </c:pt>
                <c:pt idx="1515">
                  <c:v>1303.7142857133899</c:v>
                </c:pt>
                <c:pt idx="1516">
                  <c:v>1304.7142857133899</c:v>
                </c:pt>
                <c:pt idx="1517">
                  <c:v>1305.7142857133899</c:v>
                </c:pt>
                <c:pt idx="1518">
                  <c:v>1306.7142857133899</c:v>
                </c:pt>
                <c:pt idx="1519">
                  <c:v>1307.7142857133899</c:v>
                </c:pt>
                <c:pt idx="1520">
                  <c:v>1308.7142857133899</c:v>
                </c:pt>
                <c:pt idx="1521">
                  <c:v>1309.7142857133899</c:v>
                </c:pt>
                <c:pt idx="1522">
                  <c:v>1310.7142857133899</c:v>
                </c:pt>
                <c:pt idx="1523">
                  <c:v>1311.7142857133899</c:v>
                </c:pt>
                <c:pt idx="1524">
                  <c:v>1312.7142857133899</c:v>
                </c:pt>
                <c:pt idx="1525">
                  <c:v>1313.7142857133899</c:v>
                </c:pt>
                <c:pt idx="1526">
                  <c:v>1314.7142857133899</c:v>
                </c:pt>
                <c:pt idx="1527">
                  <c:v>1315.7142857133899</c:v>
                </c:pt>
                <c:pt idx="1528">
                  <c:v>1316.7142857133899</c:v>
                </c:pt>
                <c:pt idx="1529">
                  <c:v>1317.7142857133899</c:v>
                </c:pt>
                <c:pt idx="1530">
                  <c:v>1318.7142857133899</c:v>
                </c:pt>
                <c:pt idx="1531">
                  <c:v>1319.7142857133899</c:v>
                </c:pt>
                <c:pt idx="1532">
                  <c:v>1320.7142857133899</c:v>
                </c:pt>
                <c:pt idx="1533">
                  <c:v>1321.7142857133899</c:v>
                </c:pt>
                <c:pt idx="1534">
                  <c:v>1322.7142857133899</c:v>
                </c:pt>
                <c:pt idx="1535">
                  <c:v>1323.7142857133899</c:v>
                </c:pt>
                <c:pt idx="1536">
                  <c:v>1324.7142857133899</c:v>
                </c:pt>
                <c:pt idx="1537">
                  <c:v>1325.7142857133899</c:v>
                </c:pt>
                <c:pt idx="1538">
                  <c:v>1326.7142857133899</c:v>
                </c:pt>
                <c:pt idx="1539">
                  <c:v>1327.7142857133899</c:v>
                </c:pt>
                <c:pt idx="1540">
                  <c:v>1328.7142857133899</c:v>
                </c:pt>
                <c:pt idx="1541">
                  <c:v>1329.7142857133899</c:v>
                </c:pt>
                <c:pt idx="1542">
                  <c:v>1330.7142857133899</c:v>
                </c:pt>
                <c:pt idx="1543">
                  <c:v>1331.7142857133899</c:v>
                </c:pt>
                <c:pt idx="1544">
                  <c:v>1332.7142857133899</c:v>
                </c:pt>
                <c:pt idx="1545">
                  <c:v>1333.7142857133899</c:v>
                </c:pt>
                <c:pt idx="1546">
                  <c:v>1334.7142857133899</c:v>
                </c:pt>
                <c:pt idx="1547">
                  <c:v>1335.7142857133899</c:v>
                </c:pt>
                <c:pt idx="1548">
                  <c:v>1336.7142857133899</c:v>
                </c:pt>
                <c:pt idx="1549">
                  <c:v>1337.7142857133899</c:v>
                </c:pt>
                <c:pt idx="1550">
                  <c:v>1338.7142857133899</c:v>
                </c:pt>
                <c:pt idx="1551">
                  <c:v>1339.7142857133899</c:v>
                </c:pt>
                <c:pt idx="1552">
                  <c:v>1340.7142857133899</c:v>
                </c:pt>
                <c:pt idx="1553">
                  <c:v>1341.7142857133899</c:v>
                </c:pt>
                <c:pt idx="1554">
                  <c:v>1342.7142857133899</c:v>
                </c:pt>
                <c:pt idx="1555">
                  <c:v>1343.7142857133899</c:v>
                </c:pt>
                <c:pt idx="1556">
                  <c:v>1344.7142857133899</c:v>
                </c:pt>
                <c:pt idx="1557">
                  <c:v>1345.7142857133899</c:v>
                </c:pt>
                <c:pt idx="1558">
                  <c:v>1346.7142857133899</c:v>
                </c:pt>
                <c:pt idx="1559">
                  <c:v>1347.7142857133899</c:v>
                </c:pt>
                <c:pt idx="1560">
                  <c:v>1348.7142857133899</c:v>
                </c:pt>
                <c:pt idx="1561">
                  <c:v>1349.7142857133899</c:v>
                </c:pt>
                <c:pt idx="1562">
                  <c:v>1350.7142857133899</c:v>
                </c:pt>
                <c:pt idx="1563">
                  <c:v>1351.7142857133899</c:v>
                </c:pt>
                <c:pt idx="1564">
                  <c:v>1352.7142857133899</c:v>
                </c:pt>
                <c:pt idx="1565">
                  <c:v>1353.7142857133899</c:v>
                </c:pt>
                <c:pt idx="1566">
                  <c:v>1354.7142857133899</c:v>
                </c:pt>
                <c:pt idx="1567">
                  <c:v>1355.7142857133899</c:v>
                </c:pt>
                <c:pt idx="1568">
                  <c:v>1356.7142857133899</c:v>
                </c:pt>
                <c:pt idx="1569">
                  <c:v>1357.7142857133899</c:v>
                </c:pt>
                <c:pt idx="1570">
                  <c:v>1358.7142857133899</c:v>
                </c:pt>
                <c:pt idx="1571">
                  <c:v>1359.7142857133899</c:v>
                </c:pt>
                <c:pt idx="1572">
                  <c:v>1360.7142857133899</c:v>
                </c:pt>
                <c:pt idx="1573">
                  <c:v>1361.7142857133899</c:v>
                </c:pt>
                <c:pt idx="1574">
                  <c:v>1362.7142857133899</c:v>
                </c:pt>
                <c:pt idx="1575">
                  <c:v>1363.7142857133899</c:v>
                </c:pt>
                <c:pt idx="1576">
                  <c:v>1364.7142857133899</c:v>
                </c:pt>
                <c:pt idx="1577">
                  <c:v>1365.7142857133899</c:v>
                </c:pt>
                <c:pt idx="1578">
                  <c:v>1366.7142857133899</c:v>
                </c:pt>
                <c:pt idx="1579">
                  <c:v>1367.7142857133899</c:v>
                </c:pt>
                <c:pt idx="1580">
                  <c:v>1368.7142857133899</c:v>
                </c:pt>
                <c:pt idx="1581">
                  <c:v>1369.7142857133899</c:v>
                </c:pt>
                <c:pt idx="1582">
                  <c:v>1370.7142857133899</c:v>
                </c:pt>
                <c:pt idx="1583">
                  <c:v>1371.7142857133899</c:v>
                </c:pt>
                <c:pt idx="1584">
                  <c:v>1372.7142857133899</c:v>
                </c:pt>
                <c:pt idx="1585">
                  <c:v>1373.7142857133899</c:v>
                </c:pt>
                <c:pt idx="1586">
                  <c:v>1374.7142857133899</c:v>
                </c:pt>
                <c:pt idx="1587">
                  <c:v>1375.7142857133899</c:v>
                </c:pt>
                <c:pt idx="1588">
                  <c:v>1376.7142857133899</c:v>
                </c:pt>
                <c:pt idx="1589">
                  <c:v>1377.7142857133899</c:v>
                </c:pt>
                <c:pt idx="1590">
                  <c:v>1378.7142857133899</c:v>
                </c:pt>
                <c:pt idx="1591">
                  <c:v>1379.7142857133899</c:v>
                </c:pt>
                <c:pt idx="1592">
                  <c:v>1380.7142857133899</c:v>
                </c:pt>
                <c:pt idx="1593">
                  <c:v>1381.7142857133899</c:v>
                </c:pt>
                <c:pt idx="1594">
                  <c:v>1382.7142857133899</c:v>
                </c:pt>
                <c:pt idx="1595">
                  <c:v>1383.7142857133899</c:v>
                </c:pt>
                <c:pt idx="1596">
                  <c:v>1384.7142857133899</c:v>
                </c:pt>
                <c:pt idx="1597">
                  <c:v>1385.7142857133899</c:v>
                </c:pt>
                <c:pt idx="1598">
                  <c:v>1386.7142857133899</c:v>
                </c:pt>
                <c:pt idx="1599">
                  <c:v>1387.7142857133899</c:v>
                </c:pt>
                <c:pt idx="1600">
                  <c:v>1388.7142857133899</c:v>
                </c:pt>
                <c:pt idx="1601">
                  <c:v>1389.7142857133899</c:v>
                </c:pt>
                <c:pt idx="1602">
                  <c:v>1390.7142857133899</c:v>
                </c:pt>
                <c:pt idx="1603">
                  <c:v>1391.7142857133899</c:v>
                </c:pt>
                <c:pt idx="1604">
                  <c:v>1392.7142857133899</c:v>
                </c:pt>
                <c:pt idx="1605">
                  <c:v>1393.7142857133899</c:v>
                </c:pt>
                <c:pt idx="1606">
                  <c:v>1394.7142857133899</c:v>
                </c:pt>
                <c:pt idx="1607">
                  <c:v>1395.7142857133899</c:v>
                </c:pt>
                <c:pt idx="1608">
                  <c:v>1396.7142857133899</c:v>
                </c:pt>
                <c:pt idx="1609">
                  <c:v>1397.7142857133899</c:v>
                </c:pt>
                <c:pt idx="1610">
                  <c:v>1398.7142857133899</c:v>
                </c:pt>
                <c:pt idx="1611">
                  <c:v>1399.7142857133899</c:v>
                </c:pt>
                <c:pt idx="1612">
                  <c:v>1400.7142857133899</c:v>
                </c:pt>
                <c:pt idx="1613">
                  <c:v>1401.7142857133899</c:v>
                </c:pt>
                <c:pt idx="1614">
                  <c:v>1402.7142857133899</c:v>
                </c:pt>
                <c:pt idx="1615">
                  <c:v>1403.7142857133899</c:v>
                </c:pt>
                <c:pt idx="1616">
                  <c:v>1404.7142857133899</c:v>
                </c:pt>
                <c:pt idx="1617">
                  <c:v>1405.7142857133899</c:v>
                </c:pt>
                <c:pt idx="1618">
                  <c:v>1406.7142857133899</c:v>
                </c:pt>
                <c:pt idx="1619">
                  <c:v>1407.7142857133899</c:v>
                </c:pt>
                <c:pt idx="1620">
                  <c:v>1408.7142857133899</c:v>
                </c:pt>
                <c:pt idx="1621">
                  <c:v>1409.7142857133899</c:v>
                </c:pt>
                <c:pt idx="1622">
                  <c:v>1410.7142857133899</c:v>
                </c:pt>
              </c:numCache>
            </c:numRef>
          </c:xVal>
          <c:yVal>
            <c:numRef>
              <c:f>'Z:\local\4_Work\19_nouvelle_configuration\configurationV0_430mm_700gNDE\Problèmes\Comparaison_Resu_3_modélisationsME\[20181031.xlsx]Temperature'!$L$3:$L$1625</c:f>
              <c:numCache>
                <c:formatCode>General</c:formatCode>
                <c:ptCount val="1623"/>
                <c:pt idx="0">
                  <c:v>31.048866215183502</c:v>
                </c:pt>
                <c:pt idx="1">
                  <c:v>32.4021850968021</c:v>
                </c:pt>
                <c:pt idx="2">
                  <c:v>34.552989736028302</c:v>
                </c:pt>
                <c:pt idx="3">
                  <c:v>35.979997401946498</c:v>
                </c:pt>
                <c:pt idx="4">
                  <c:v>37.201133135796098</c:v>
                </c:pt>
                <c:pt idx="5">
                  <c:v>38.203441276576399</c:v>
                </c:pt>
                <c:pt idx="6">
                  <c:v>39.056676265568797</c:v>
                </c:pt>
                <c:pt idx="7">
                  <c:v>39.797542121653699</c:v>
                </c:pt>
                <c:pt idx="8">
                  <c:v>40.448727149589701</c:v>
                </c:pt>
                <c:pt idx="9">
                  <c:v>41.031681866397399</c:v>
                </c:pt>
                <c:pt idx="10">
                  <c:v>41.557974774764197</c:v>
                </c:pt>
                <c:pt idx="11">
                  <c:v>42.038720450082501</c:v>
                </c:pt>
                <c:pt idx="12">
                  <c:v>42.480753463254203</c:v>
                </c:pt>
                <c:pt idx="13">
                  <c:v>42.8926421967953</c:v>
                </c:pt>
                <c:pt idx="14">
                  <c:v>43.278093586888303</c:v>
                </c:pt>
                <c:pt idx="15">
                  <c:v>43.641942998316402</c:v>
                </c:pt>
                <c:pt idx="16">
                  <c:v>43.988728566349003</c:v>
                </c:pt>
                <c:pt idx="17">
                  <c:v>44.318959324181002</c:v>
                </c:pt>
                <c:pt idx="18">
                  <c:v>44.633957128279</c:v>
                </c:pt>
                <c:pt idx="19">
                  <c:v>44.937009081151999</c:v>
                </c:pt>
                <c:pt idx="20">
                  <c:v>45.229290561215301</c:v>
                </c:pt>
                <c:pt idx="21">
                  <c:v>45.513070735604998</c:v>
                </c:pt>
                <c:pt idx="22">
                  <c:v>45.787703310181598</c:v>
                </c:pt>
                <c:pt idx="23">
                  <c:v>46.053809240146599</c:v>
                </c:pt>
                <c:pt idx="24">
                  <c:v>46.313359664011301</c:v>
                </c:pt>
                <c:pt idx="25">
                  <c:v>46.566725221464303</c:v>
                </c:pt>
                <c:pt idx="26">
                  <c:v>46.814365899832701</c:v>
                </c:pt>
                <c:pt idx="27">
                  <c:v>47.056485429019098</c:v>
                </c:pt>
                <c:pt idx="28">
                  <c:v>47.293562522721501</c:v>
                </c:pt>
                <c:pt idx="29">
                  <c:v>47.525950268631</c:v>
                </c:pt>
                <c:pt idx="30">
                  <c:v>47.754066729967597</c:v>
                </c:pt>
                <c:pt idx="31">
                  <c:v>47.978149376894002</c:v>
                </c:pt>
                <c:pt idx="32">
                  <c:v>48.198807569881097</c:v>
                </c:pt>
                <c:pt idx="33">
                  <c:v>48.415865337274603</c:v>
                </c:pt>
                <c:pt idx="34">
                  <c:v>48.629233756693999</c:v>
                </c:pt>
                <c:pt idx="35">
                  <c:v>48.8394258055988</c:v>
                </c:pt>
                <c:pt idx="36">
                  <c:v>49.046865393170201</c:v>
                </c:pt>
                <c:pt idx="37">
                  <c:v>49.194420905382898</c:v>
                </c:pt>
                <c:pt idx="38">
                  <c:v>49.392701905246703</c:v>
                </c:pt>
                <c:pt idx="39">
                  <c:v>49.568887310755201</c:v>
                </c:pt>
                <c:pt idx="40">
                  <c:v>49.759551080870203</c:v>
                </c:pt>
                <c:pt idx="41">
                  <c:v>49.942532078662602</c:v>
                </c:pt>
                <c:pt idx="42">
                  <c:v>50.128739308302698</c:v>
                </c:pt>
                <c:pt idx="43">
                  <c:v>50.312037089980997</c:v>
                </c:pt>
                <c:pt idx="44">
                  <c:v>50.495091476212203</c:v>
                </c:pt>
                <c:pt idx="45">
                  <c:v>50.676631333383902</c:v>
                </c:pt>
                <c:pt idx="46">
                  <c:v>50.856835931322998</c:v>
                </c:pt>
                <c:pt idx="47">
                  <c:v>51.035970477595399</c:v>
                </c:pt>
                <c:pt idx="48">
                  <c:v>51.213367665506297</c:v>
                </c:pt>
                <c:pt idx="49">
                  <c:v>51.3893330202594</c:v>
                </c:pt>
                <c:pt idx="50">
                  <c:v>51.563558171188198</c:v>
                </c:pt>
                <c:pt idx="51">
                  <c:v>51.736257120858802</c:v>
                </c:pt>
                <c:pt idx="52">
                  <c:v>51.907287044090801</c:v>
                </c:pt>
                <c:pt idx="53">
                  <c:v>52.076609358119399</c:v>
                </c:pt>
                <c:pt idx="54">
                  <c:v>52.244366454718801</c:v>
                </c:pt>
                <c:pt idx="55">
                  <c:v>52.410266114698999</c:v>
                </c:pt>
                <c:pt idx="56">
                  <c:v>52.574330006540201</c:v>
                </c:pt>
                <c:pt idx="57">
                  <c:v>52.736841088935897</c:v>
                </c:pt>
                <c:pt idx="58">
                  <c:v>52.897544794857197</c:v>
                </c:pt>
                <c:pt idx="59">
                  <c:v>53.056803172633899</c:v>
                </c:pt>
                <c:pt idx="60">
                  <c:v>53.214258703497499</c:v>
                </c:pt>
                <c:pt idx="61">
                  <c:v>53.3703578250554</c:v>
                </c:pt>
                <c:pt idx="62">
                  <c:v>53.524651002831497</c:v>
                </c:pt>
                <c:pt idx="63">
                  <c:v>53.677220408275403</c:v>
                </c:pt>
                <c:pt idx="64">
                  <c:v>53.827967573056803</c:v>
                </c:pt>
                <c:pt idx="65">
                  <c:v>53.9778910003376</c:v>
                </c:pt>
                <c:pt idx="66">
                  <c:v>54.126457001191298</c:v>
                </c:pt>
                <c:pt idx="67">
                  <c:v>54.273989135576102</c:v>
                </c:pt>
                <c:pt idx="68">
                  <c:v>54.419843432955403</c:v>
                </c:pt>
                <c:pt idx="69">
                  <c:v>54.564924414177099</c:v>
                </c:pt>
                <c:pt idx="70">
                  <c:v>54.708927508211097</c:v>
                </c:pt>
                <c:pt idx="71">
                  <c:v>54.8519056664056</c:v>
                </c:pt>
                <c:pt idx="72">
                  <c:v>54.994187796294902</c:v>
                </c:pt>
                <c:pt idx="73">
                  <c:v>55.134572905591398</c:v>
                </c:pt>
                <c:pt idx="74">
                  <c:v>55.2742919903977</c:v>
                </c:pt>
                <c:pt idx="75">
                  <c:v>55.412836046537102</c:v>
                </c:pt>
                <c:pt idx="76">
                  <c:v>55.550301565435198</c:v>
                </c:pt>
                <c:pt idx="77">
                  <c:v>55.686346122184503</c:v>
                </c:pt>
                <c:pt idx="78">
                  <c:v>55.821395201605498</c:v>
                </c:pt>
                <c:pt idx="79">
                  <c:v>55.955293038257302</c:v>
                </c:pt>
                <c:pt idx="80">
                  <c:v>56.087974385316201</c:v>
                </c:pt>
                <c:pt idx="81">
                  <c:v>56.219055209965703</c:v>
                </c:pt>
                <c:pt idx="82">
                  <c:v>56.349305868208099</c:v>
                </c:pt>
                <c:pt idx="83">
                  <c:v>56.478163628360399</c:v>
                </c:pt>
                <c:pt idx="84">
                  <c:v>56.605673413450297</c:v>
                </c:pt>
                <c:pt idx="85">
                  <c:v>56.731666282295301</c:v>
                </c:pt>
                <c:pt idx="86">
                  <c:v>56.856548841971097</c:v>
                </c:pt>
                <c:pt idx="87">
                  <c:v>56.980251012875001</c:v>
                </c:pt>
                <c:pt idx="88">
                  <c:v>57.102819465725403</c:v>
                </c:pt>
                <c:pt idx="89">
                  <c:v>57.223945035677502</c:v>
                </c:pt>
                <c:pt idx="90">
                  <c:v>57.343840663033703</c:v>
                </c:pt>
                <c:pt idx="91">
                  <c:v>57.462536226312899</c:v>
                </c:pt>
                <c:pt idx="92">
                  <c:v>57.580292790409999</c:v>
                </c:pt>
                <c:pt idx="93">
                  <c:v>57.696995835666797</c:v>
                </c:pt>
                <c:pt idx="94">
                  <c:v>57.812161117848397</c:v>
                </c:pt>
                <c:pt idx="95">
                  <c:v>57.926251745403</c:v>
                </c:pt>
                <c:pt idx="96">
                  <c:v>58.039314519930201</c:v>
                </c:pt>
                <c:pt idx="97">
                  <c:v>58.150932756270002</c:v>
                </c:pt>
                <c:pt idx="98">
                  <c:v>58.261348390519203</c:v>
                </c:pt>
                <c:pt idx="99">
                  <c:v>58.370756412092298</c:v>
                </c:pt>
                <c:pt idx="100">
                  <c:v>58.479520866177999</c:v>
                </c:pt>
                <c:pt idx="101">
                  <c:v>58.587187509384499</c:v>
                </c:pt>
                <c:pt idx="102">
                  <c:v>58.694270359277297</c:v>
                </c:pt>
                <c:pt idx="103">
                  <c:v>58.8003048243961</c:v>
                </c:pt>
                <c:pt idx="104">
                  <c:v>58.9054387136934</c:v>
                </c:pt>
                <c:pt idx="105">
                  <c:v>59.009796958426698</c:v>
                </c:pt>
                <c:pt idx="106">
                  <c:v>59.113489100383497</c:v>
                </c:pt>
                <c:pt idx="107">
                  <c:v>59.216202481263998</c:v>
                </c:pt>
                <c:pt idx="108">
                  <c:v>59.318256835682803</c:v>
                </c:pt>
                <c:pt idx="109">
                  <c:v>59.417795361682998</c:v>
                </c:pt>
                <c:pt idx="110">
                  <c:v>59.517449842360698</c:v>
                </c:pt>
                <c:pt idx="111">
                  <c:v>59.615839288561503</c:v>
                </c:pt>
                <c:pt idx="112">
                  <c:v>59.714487369026799</c:v>
                </c:pt>
                <c:pt idx="113">
                  <c:v>59.811666571324203</c:v>
                </c:pt>
                <c:pt idx="114">
                  <c:v>59.908784313916399</c:v>
                </c:pt>
                <c:pt idx="115">
                  <c:v>60.004904759666303</c:v>
                </c:pt>
                <c:pt idx="116">
                  <c:v>60.100864339793198</c:v>
                </c:pt>
                <c:pt idx="117">
                  <c:v>60.195380634824303</c:v>
                </c:pt>
                <c:pt idx="118">
                  <c:v>60.289567869018001</c:v>
                </c:pt>
                <c:pt idx="119">
                  <c:v>60.382722606274001</c:v>
                </c:pt>
                <c:pt idx="120">
                  <c:v>60.4752237996071</c:v>
                </c:pt>
                <c:pt idx="121">
                  <c:v>60.566560296837601</c:v>
                </c:pt>
                <c:pt idx="122">
                  <c:v>60.657409511935398</c:v>
                </c:pt>
                <c:pt idx="123">
                  <c:v>60.747455189670703</c:v>
                </c:pt>
                <c:pt idx="124">
                  <c:v>60.836727396776602</c:v>
                </c:pt>
                <c:pt idx="125">
                  <c:v>60.925215962704897</c:v>
                </c:pt>
                <c:pt idx="126">
                  <c:v>61.0131675766835</c:v>
                </c:pt>
                <c:pt idx="127">
                  <c:v>61.100083983400502</c:v>
                </c:pt>
                <c:pt idx="128">
                  <c:v>61.186465039926802</c:v>
                </c:pt>
                <c:pt idx="129">
                  <c:v>61.2716137500191</c:v>
                </c:pt>
                <c:pt idx="130">
                  <c:v>61.356279290661597</c:v>
                </c:pt>
                <c:pt idx="131">
                  <c:v>61.4401706326137</c:v>
                </c:pt>
                <c:pt idx="132">
                  <c:v>61.5231010688032</c:v>
                </c:pt>
                <c:pt idx="133">
                  <c:v>61.605340177222899</c:v>
                </c:pt>
                <c:pt idx="134">
                  <c:v>61.686683123847303</c:v>
                </c:pt>
                <c:pt idx="135">
                  <c:v>61.7675058708489</c:v>
                </c:pt>
                <c:pt idx="136">
                  <c:v>61.847381250814102</c:v>
                </c:pt>
                <c:pt idx="137">
                  <c:v>61.926610061115198</c:v>
                </c:pt>
                <c:pt idx="138">
                  <c:v>62.005022335838397</c:v>
                </c:pt>
                <c:pt idx="139">
                  <c:v>62.082699761789897</c:v>
                </c:pt>
                <c:pt idx="140">
                  <c:v>62.159562779580597</c:v>
                </c:pt>
                <c:pt idx="141">
                  <c:v>62.235970870637601</c:v>
                </c:pt>
                <c:pt idx="142">
                  <c:v>62.311476656575998</c:v>
                </c:pt>
                <c:pt idx="143">
                  <c:v>62.386422016381402</c:v>
                </c:pt>
                <c:pt idx="144">
                  <c:v>62.460137839295101</c:v>
                </c:pt>
                <c:pt idx="145">
                  <c:v>62.535253797616797</c:v>
                </c:pt>
                <c:pt idx="146">
                  <c:v>62.6092457882757</c:v>
                </c:pt>
                <c:pt idx="147">
                  <c:v>62.682440041309803</c:v>
                </c:pt>
                <c:pt idx="148">
                  <c:v>62.754405881695099</c:v>
                </c:pt>
                <c:pt idx="149">
                  <c:v>62.825683644282499</c:v>
                </c:pt>
                <c:pt idx="150">
                  <c:v>62.896164054513797</c:v>
                </c:pt>
                <c:pt idx="151">
                  <c:v>62.966069698394499</c:v>
                </c:pt>
                <c:pt idx="152">
                  <c:v>63.034585612361496</c:v>
                </c:pt>
                <c:pt idx="153">
                  <c:v>63.102352134779501</c:v>
                </c:pt>
                <c:pt idx="154">
                  <c:v>63.169833200382499</c:v>
                </c:pt>
                <c:pt idx="155">
                  <c:v>63.236421035528501</c:v>
                </c:pt>
                <c:pt idx="156">
                  <c:v>63.302561403330003</c:v>
                </c:pt>
                <c:pt idx="157">
                  <c:v>63.368357384206199</c:v>
                </c:pt>
                <c:pt idx="158">
                  <c:v>63.433688169288203</c:v>
                </c:pt>
                <c:pt idx="159">
                  <c:v>63.498465992326302</c:v>
                </c:pt>
                <c:pt idx="160">
                  <c:v>63.562577552297903</c:v>
                </c:pt>
                <c:pt idx="161">
                  <c:v>63.625461816438197</c:v>
                </c:pt>
                <c:pt idx="162">
                  <c:v>63.687729683756103</c:v>
                </c:pt>
                <c:pt idx="163">
                  <c:v>63.749686743561703</c:v>
                </c:pt>
                <c:pt idx="164">
                  <c:v>63.811525100580802</c:v>
                </c:pt>
                <c:pt idx="165">
                  <c:v>63.872945758870003</c:v>
                </c:pt>
                <c:pt idx="166">
                  <c:v>63.933973804282701</c:v>
                </c:pt>
                <c:pt idx="167">
                  <c:v>63.994596543482302</c:v>
                </c:pt>
                <c:pt idx="168">
                  <c:v>64.054818585582197</c:v>
                </c:pt>
                <c:pt idx="169">
                  <c:v>64.114857725520295</c:v>
                </c:pt>
                <c:pt idx="170">
                  <c:v>64.1745083186361</c:v>
                </c:pt>
                <c:pt idx="171">
                  <c:v>64.233915992378002</c:v>
                </c:pt>
                <c:pt idx="172">
                  <c:v>64.292807695479894</c:v>
                </c:pt>
                <c:pt idx="173">
                  <c:v>64.351103915870297</c:v>
                </c:pt>
                <c:pt idx="174">
                  <c:v>64.408884405844901</c:v>
                </c:pt>
                <c:pt idx="175">
                  <c:v>64.4662130729956</c:v>
                </c:pt>
                <c:pt idx="176">
                  <c:v>64.523125740359703</c:v>
                </c:pt>
                <c:pt idx="177">
                  <c:v>64.579609042633294</c:v>
                </c:pt>
                <c:pt idx="178">
                  <c:v>64.635625022250196</c:v>
                </c:pt>
                <c:pt idx="179">
                  <c:v>64.691210280335596</c:v>
                </c:pt>
                <c:pt idx="180">
                  <c:v>64.746289700663397</c:v>
                </c:pt>
                <c:pt idx="181">
                  <c:v>64.801040311364105</c:v>
                </c:pt>
                <c:pt idx="182">
                  <c:v>64.8550869013973</c:v>
                </c:pt>
                <c:pt idx="183">
                  <c:v>64.908927980255299</c:v>
                </c:pt>
                <c:pt idx="184">
                  <c:v>64.961487575384893</c:v>
                </c:pt>
                <c:pt idx="185">
                  <c:v>65.014048614612705</c:v>
                </c:pt>
                <c:pt idx="186">
                  <c:v>65.066316206489304</c:v>
                </c:pt>
                <c:pt idx="187">
                  <c:v>65.118218231700197</c:v>
                </c:pt>
                <c:pt idx="188">
                  <c:v>65.169829048057906</c:v>
                </c:pt>
                <c:pt idx="189">
                  <c:v>65.220987142407907</c:v>
                </c:pt>
                <c:pt idx="190">
                  <c:v>65.271786845485394</c:v>
                </c:pt>
                <c:pt idx="191">
                  <c:v>65.322211925877795</c:v>
                </c:pt>
                <c:pt idx="192">
                  <c:v>65.372249324067099</c:v>
                </c:pt>
                <c:pt idx="193">
                  <c:v>65.4219002792655</c:v>
                </c:pt>
                <c:pt idx="194">
                  <c:v>65.471193562981099</c:v>
                </c:pt>
                <c:pt idx="195">
                  <c:v>65.519716791226799</c:v>
                </c:pt>
                <c:pt idx="196">
                  <c:v>65.568212817084699</c:v>
                </c:pt>
                <c:pt idx="197">
                  <c:v>65.617285476439704</c:v>
                </c:pt>
                <c:pt idx="198">
                  <c:v>65.665273035633305</c:v>
                </c:pt>
                <c:pt idx="199">
                  <c:v>65.713014934308902</c:v>
                </c:pt>
                <c:pt idx="200">
                  <c:v>65.759592891192895</c:v>
                </c:pt>
                <c:pt idx="201">
                  <c:v>65.806367001968397</c:v>
                </c:pt>
                <c:pt idx="202">
                  <c:v>65.852408297723699</c:v>
                </c:pt>
                <c:pt idx="203">
                  <c:v>65.898338974215406</c:v>
                </c:pt>
                <c:pt idx="204">
                  <c:v>65.943745100607103</c:v>
                </c:pt>
                <c:pt idx="205">
                  <c:v>65.988913635589995</c:v>
                </c:pt>
                <c:pt idx="206">
                  <c:v>66.0336687617433</c:v>
                </c:pt>
                <c:pt idx="207">
                  <c:v>66.078082642391294</c:v>
                </c:pt>
                <c:pt idx="208">
                  <c:v>66.1221189365355</c:v>
                </c:pt>
                <c:pt idx="209">
                  <c:v>66.165959185471095</c:v>
                </c:pt>
                <c:pt idx="210">
                  <c:v>66.209258709618894</c:v>
                </c:pt>
                <c:pt idx="211">
                  <c:v>66.252317720505701</c:v>
                </c:pt>
                <c:pt idx="212">
                  <c:v>66.294955985732699</c:v>
                </c:pt>
                <c:pt idx="213">
                  <c:v>66.337244074593301</c:v>
                </c:pt>
                <c:pt idx="214">
                  <c:v>66.379182702431706</c:v>
                </c:pt>
                <c:pt idx="215">
                  <c:v>66.420768867182105</c:v>
                </c:pt>
                <c:pt idx="216">
                  <c:v>66.462011801468293</c:v>
                </c:pt>
                <c:pt idx="217">
                  <c:v>66.5028191999737</c:v>
                </c:pt>
                <c:pt idx="218">
                  <c:v>66.543511992044998</c:v>
                </c:pt>
                <c:pt idx="219">
                  <c:v>66.583782107508895</c:v>
                </c:pt>
                <c:pt idx="220">
                  <c:v>66.622559161572497</c:v>
                </c:pt>
                <c:pt idx="221">
                  <c:v>66.661661012355694</c:v>
                </c:pt>
                <c:pt idx="222">
                  <c:v>66.700723868646804</c:v>
                </c:pt>
                <c:pt idx="223">
                  <c:v>66.739502360830897</c:v>
                </c:pt>
                <c:pt idx="224">
                  <c:v>66.777955752569696</c:v>
                </c:pt>
                <c:pt idx="225">
                  <c:v>66.815748867499494</c:v>
                </c:pt>
                <c:pt idx="226">
                  <c:v>66.853962694470596</c:v>
                </c:pt>
                <c:pt idx="227">
                  <c:v>66.891848415693701</c:v>
                </c:pt>
                <c:pt idx="228">
                  <c:v>66.929882703713901</c:v>
                </c:pt>
                <c:pt idx="229">
                  <c:v>66.967488036264101</c:v>
                </c:pt>
                <c:pt idx="230">
                  <c:v>67.004594762684405</c:v>
                </c:pt>
                <c:pt idx="231">
                  <c:v>67.041374318214295</c:v>
                </c:pt>
                <c:pt idx="232">
                  <c:v>67.077827837807902</c:v>
                </c:pt>
                <c:pt idx="233">
                  <c:v>67.113923534102398</c:v>
                </c:pt>
                <c:pt idx="234">
                  <c:v>67.149034972528497</c:v>
                </c:pt>
                <c:pt idx="235">
                  <c:v>67.184450630786003</c:v>
                </c:pt>
                <c:pt idx="236">
                  <c:v>67.219639277805797</c:v>
                </c:pt>
                <c:pt idx="237">
                  <c:v>67.254499996063402</c:v>
                </c:pt>
                <c:pt idx="238">
                  <c:v>67.289137067456295</c:v>
                </c:pt>
                <c:pt idx="239">
                  <c:v>67.323488873865202</c:v>
                </c:pt>
                <c:pt idx="240">
                  <c:v>67.357565151103202</c:v>
                </c:pt>
                <c:pt idx="241">
                  <c:v>67.391379963826296</c:v>
                </c:pt>
                <c:pt idx="242">
                  <c:v>67.424921557572901</c:v>
                </c:pt>
                <c:pt idx="243">
                  <c:v>67.458198792842495</c:v>
                </c:pt>
                <c:pt idx="244">
                  <c:v>67.491221539056497</c:v>
                </c:pt>
                <c:pt idx="245">
                  <c:v>67.523992144128698</c:v>
                </c:pt>
                <c:pt idx="246">
                  <c:v>67.555982499117306</c:v>
                </c:pt>
                <c:pt idx="247">
                  <c:v>67.587190452487206</c:v>
                </c:pt>
                <c:pt idx="248">
                  <c:v>67.619297045339593</c:v>
                </c:pt>
                <c:pt idx="249">
                  <c:v>67.650775029874296</c:v>
                </c:pt>
                <c:pt idx="250">
                  <c:v>67.682204878027207</c:v>
                </c:pt>
                <c:pt idx="251">
                  <c:v>67.713229452618194</c:v>
                </c:pt>
                <c:pt idx="252">
                  <c:v>67.744437579750198</c:v>
                </c:pt>
                <c:pt idx="253">
                  <c:v>67.775042928903105</c:v>
                </c:pt>
                <c:pt idx="254">
                  <c:v>67.805528215976196</c:v>
                </c:pt>
                <c:pt idx="255">
                  <c:v>67.835813029230295</c:v>
                </c:pt>
                <c:pt idx="256">
                  <c:v>67.865782888368102</c:v>
                </c:pt>
                <c:pt idx="257">
                  <c:v>67.895540732011796</c:v>
                </c:pt>
                <c:pt idx="258">
                  <c:v>67.925069278251598</c:v>
                </c:pt>
                <c:pt idx="259">
                  <c:v>67.954352019230498</c:v>
                </c:pt>
                <c:pt idx="260">
                  <c:v>67.983428595197793</c:v>
                </c:pt>
                <c:pt idx="261">
                  <c:v>68.012340536175003</c:v>
                </c:pt>
                <c:pt idx="262">
                  <c:v>68.041009144261096</c:v>
                </c:pt>
                <c:pt idx="263">
                  <c:v>68.069464309097299</c:v>
                </c:pt>
                <c:pt idx="264">
                  <c:v>68.097680982485102</c:v>
                </c:pt>
                <c:pt idx="265">
                  <c:v>68.125661330503803</c:v>
                </c:pt>
                <c:pt idx="266">
                  <c:v>68.153461063064299</c:v>
                </c:pt>
                <c:pt idx="267">
                  <c:v>68.180996949091906</c:v>
                </c:pt>
                <c:pt idx="268">
                  <c:v>68.208368168787899</c:v>
                </c:pt>
                <c:pt idx="269">
                  <c:v>68.2354887444192</c:v>
                </c:pt>
                <c:pt idx="270">
                  <c:v>68.262430227842501</c:v>
                </c:pt>
                <c:pt idx="271">
                  <c:v>68.289144451598204</c:v>
                </c:pt>
                <c:pt idx="272">
                  <c:v>68.315632524691296</c:v>
                </c:pt>
                <c:pt idx="273">
                  <c:v>68.341958453641396</c:v>
                </c:pt>
                <c:pt idx="274">
                  <c:v>68.367056612571204</c:v>
                </c:pt>
                <c:pt idx="275">
                  <c:v>68.392634126287703</c:v>
                </c:pt>
                <c:pt idx="276">
                  <c:v>68.4181537385914</c:v>
                </c:pt>
                <c:pt idx="277">
                  <c:v>68.443447180359996</c:v>
                </c:pt>
                <c:pt idx="278">
                  <c:v>68.4686302101736</c:v>
                </c:pt>
                <c:pt idx="279">
                  <c:v>68.493673249596995</c:v>
                </c:pt>
                <c:pt idx="280">
                  <c:v>68.518481433377801</c:v>
                </c:pt>
                <c:pt idx="281">
                  <c:v>68.543208739451799</c:v>
                </c:pt>
                <c:pt idx="282">
                  <c:v>68.567607813365697</c:v>
                </c:pt>
                <c:pt idx="283">
                  <c:v>68.591915052182202</c:v>
                </c:pt>
                <c:pt idx="284">
                  <c:v>68.616007067634698</c:v>
                </c:pt>
                <c:pt idx="285">
                  <c:v>68.639953583190902</c:v>
                </c:pt>
                <c:pt idx="286">
                  <c:v>68.663728819658004</c:v>
                </c:pt>
                <c:pt idx="287">
                  <c:v>68.687328835380299</c:v>
                </c:pt>
                <c:pt idx="288">
                  <c:v>68.710766094484001</c:v>
                </c:pt>
                <c:pt idx="289">
                  <c:v>68.734036984989601</c:v>
                </c:pt>
                <c:pt idx="290">
                  <c:v>68.7571430300884</c:v>
                </c:pt>
                <c:pt idx="291">
                  <c:v>68.780239636768698</c:v>
                </c:pt>
                <c:pt idx="292">
                  <c:v>68.803183687417302</c:v>
                </c:pt>
                <c:pt idx="293">
                  <c:v>68.825904468484197</c:v>
                </c:pt>
                <c:pt idx="294">
                  <c:v>68.848463612015095</c:v>
                </c:pt>
                <c:pt idx="295">
                  <c:v>68.870218150695393</c:v>
                </c:pt>
                <c:pt idx="296">
                  <c:v>68.892464473758807</c:v>
                </c:pt>
                <c:pt idx="297">
                  <c:v>68.914410386373305</c:v>
                </c:pt>
                <c:pt idx="298">
                  <c:v>68.936261186053798</c:v>
                </c:pt>
                <c:pt idx="299">
                  <c:v>68.9579662754617</c:v>
                </c:pt>
                <c:pt idx="300">
                  <c:v>68.979540051733295</c:v>
                </c:pt>
                <c:pt idx="301">
                  <c:v>69.000959584932502</c:v>
                </c:pt>
                <c:pt idx="302">
                  <c:v>69.022240691796</c:v>
                </c:pt>
                <c:pt idx="303">
                  <c:v>69.043379701743405</c:v>
                </c:pt>
                <c:pt idx="304">
                  <c:v>69.064359381668694</c:v>
                </c:pt>
                <c:pt idx="305">
                  <c:v>69.085216801160399</c:v>
                </c:pt>
                <c:pt idx="306">
                  <c:v>69.1059207045205</c:v>
                </c:pt>
                <c:pt idx="307">
                  <c:v>69.126503222377806</c:v>
                </c:pt>
                <c:pt idx="308">
                  <c:v>69.147000465535797</c:v>
                </c:pt>
                <c:pt idx="309">
                  <c:v>69.167350050916795</c:v>
                </c:pt>
                <c:pt idx="310">
                  <c:v>69.187553322996493</c:v>
                </c:pt>
                <c:pt idx="311">
                  <c:v>69.207615097961906</c:v>
                </c:pt>
                <c:pt idx="312">
                  <c:v>69.227546708584399</c:v>
                </c:pt>
                <c:pt idx="313">
                  <c:v>69.247322368498502</c:v>
                </c:pt>
                <c:pt idx="314">
                  <c:v>69.268122933933299</c:v>
                </c:pt>
                <c:pt idx="315">
                  <c:v>69.286687886882206</c:v>
                </c:pt>
                <c:pt idx="316">
                  <c:v>69.306250098944204</c:v>
                </c:pt>
                <c:pt idx="317">
                  <c:v>69.325205731331806</c:v>
                </c:pt>
                <c:pt idx="318">
                  <c:v>69.3444644485607</c:v>
                </c:pt>
                <c:pt idx="319">
                  <c:v>69.363261028868706</c:v>
                </c:pt>
                <c:pt idx="320">
                  <c:v>69.382192894828506</c:v>
                </c:pt>
                <c:pt idx="321">
                  <c:v>69.400812595905904</c:v>
                </c:pt>
                <c:pt idx="322">
                  <c:v>69.420580739777805</c:v>
                </c:pt>
                <c:pt idx="323">
                  <c:v>69.439217549621503</c:v>
                </c:pt>
                <c:pt idx="324">
                  <c:v>69.4579600984016</c:v>
                </c:pt>
                <c:pt idx="325">
                  <c:v>69.475431672424406</c:v>
                </c:pt>
                <c:pt idx="326">
                  <c:v>69.494533884565797</c:v>
                </c:pt>
                <c:pt idx="327">
                  <c:v>69.511470815506499</c:v>
                </c:pt>
                <c:pt idx="328">
                  <c:v>69.529697914031203</c:v>
                </c:pt>
                <c:pt idx="329">
                  <c:v>69.547022702284096</c:v>
                </c:pt>
                <c:pt idx="330">
                  <c:v>69.564842713961298</c:v>
                </c:pt>
                <c:pt idx="331">
                  <c:v>69.582995843174004</c:v>
                </c:pt>
                <c:pt idx="332">
                  <c:v>69.6005289396969</c:v>
                </c:pt>
                <c:pt idx="333">
                  <c:v>69.618038586184696</c:v>
                </c:pt>
                <c:pt idx="334">
                  <c:v>69.634416940165906</c:v>
                </c:pt>
                <c:pt idx="335">
                  <c:v>69.652073522459006</c:v>
                </c:pt>
                <c:pt idx="336">
                  <c:v>69.668687377906494</c:v>
                </c:pt>
                <c:pt idx="337">
                  <c:v>69.685800407797004</c:v>
                </c:pt>
                <c:pt idx="338">
                  <c:v>69.702333171031796</c:v>
                </c:pt>
                <c:pt idx="339">
                  <c:v>69.719082967590197</c:v>
                </c:pt>
                <c:pt idx="340">
                  <c:v>69.735512828809703</c:v>
                </c:pt>
                <c:pt idx="341">
                  <c:v>69.751964930273104</c:v>
                </c:pt>
                <c:pt idx="342">
                  <c:v>69.768231406989102</c:v>
                </c:pt>
                <c:pt idx="343">
                  <c:v>69.784429827573305</c:v>
                </c:pt>
                <c:pt idx="344">
                  <c:v>69.800490177774407</c:v>
                </c:pt>
                <c:pt idx="345">
                  <c:v>69.816469565822501</c:v>
                </c:pt>
                <c:pt idx="346">
                  <c:v>69.832319129499197</c:v>
                </c:pt>
                <c:pt idx="347">
                  <c:v>69.848085338003301</c:v>
                </c:pt>
                <c:pt idx="348">
                  <c:v>69.863730743462597</c:v>
                </c:pt>
                <c:pt idx="349">
                  <c:v>69.879429532165503</c:v>
                </c:pt>
                <c:pt idx="350">
                  <c:v>69.895025315032697</c:v>
                </c:pt>
                <c:pt idx="351">
                  <c:v>69.910466888814994</c:v>
                </c:pt>
                <c:pt idx="352">
                  <c:v>69.925792883337294</c:v>
                </c:pt>
                <c:pt idx="353">
                  <c:v>69.941012347595901</c:v>
                </c:pt>
                <c:pt idx="354">
                  <c:v>69.956119389942003</c:v>
                </c:pt>
                <c:pt idx="355">
                  <c:v>69.971124051832405</c:v>
                </c:pt>
                <c:pt idx="356">
                  <c:v>69.986013777273399</c:v>
                </c:pt>
                <c:pt idx="357">
                  <c:v>70.000802680668002</c:v>
                </c:pt>
                <c:pt idx="358">
                  <c:v>70.015482246508896</c:v>
                </c:pt>
                <c:pt idx="359">
                  <c:v>70.030063709703995</c:v>
                </c:pt>
                <c:pt idx="360">
                  <c:v>70.044547635850805</c:v>
                </c:pt>
                <c:pt idx="361">
                  <c:v>70.058929360863402</c:v>
                </c:pt>
                <c:pt idx="362">
                  <c:v>70.073218158429199</c:v>
                </c:pt>
                <c:pt idx="363">
                  <c:v>70.087407328057296</c:v>
                </c:pt>
                <c:pt idx="364">
                  <c:v>70.101501068364499</c:v>
                </c:pt>
                <c:pt idx="365">
                  <c:v>70.115498590025695</c:v>
                </c:pt>
                <c:pt idx="366">
                  <c:v>70.129396723674802</c:v>
                </c:pt>
                <c:pt idx="367">
                  <c:v>70.143217600185494</c:v>
                </c:pt>
                <c:pt idx="368">
                  <c:v>70.156935253855593</c:v>
                </c:pt>
                <c:pt idx="369">
                  <c:v>70.170571191645394</c:v>
                </c:pt>
                <c:pt idx="370">
                  <c:v>70.184111874125804</c:v>
                </c:pt>
                <c:pt idx="371">
                  <c:v>70.197568479877503</c:v>
                </c:pt>
                <c:pt idx="372">
                  <c:v>70.210939193204496</c:v>
                </c:pt>
                <c:pt idx="373">
                  <c:v>70.2242294669811</c:v>
                </c:pt>
                <c:pt idx="374">
                  <c:v>70.237412792911499</c:v>
                </c:pt>
                <c:pt idx="375">
                  <c:v>70.250521633137595</c:v>
                </c:pt>
                <c:pt idx="376">
                  <c:v>70.263553030044505</c:v>
                </c:pt>
                <c:pt idx="377">
                  <c:v>70.276499768255306</c:v>
                </c:pt>
                <c:pt idx="378">
                  <c:v>70.2893607037214</c:v>
                </c:pt>
                <c:pt idx="379">
                  <c:v>70.302140059502804</c:v>
                </c:pt>
                <c:pt idx="380">
                  <c:v>70.314835976914907</c:v>
                </c:pt>
                <c:pt idx="381">
                  <c:v>70.3274503892235</c:v>
                </c:pt>
                <c:pt idx="382">
                  <c:v>70.339987420972307</c:v>
                </c:pt>
                <c:pt idx="383">
                  <c:v>70.352443818140202</c:v>
                </c:pt>
                <c:pt idx="384">
                  <c:v>70.364797076589099</c:v>
                </c:pt>
                <c:pt idx="385">
                  <c:v>70.377112765726906</c:v>
                </c:pt>
                <c:pt idx="386">
                  <c:v>70.389318778436305</c:v>
                </c:pt>
                <c:pt idx="387">
                  <c:v>70.401468246385804</c:v>
                </c:pt>
                <c:pt idx="388">
                  <c:v>70.413525551345899</c:v>
                </c:pt>
                <c:pt idx="389">
                  <c:v>70.425515410290103</c:v>
                </c:pt>
                <c:pt idx="390">
                  <c:v>70.437424592541603</c:v>
                </c:pt>
                <c:pt idx="391">
                  <c:v>70.449266061973503</c:v>
                </c:pt>
                <c:pt idx="392">
                  <c:v>70.461032210525502</c:v>
                </c:pt>
                <c:pt idx="393">
                  <c:v>70.472719454643993</c:v>
                </c:pt>
                <c:pt idx="394">
                  <c:v>70.484327880268395</c:v>
                </c:pt>
                <c:pt idx="395">
                  <c:v>70.495895375466205</c:v>
                </c:pt>
                <c:pt idx="396">
                  <c:v>70.507301110642899</c:v>
                </c:pt>
                <c:pt idx="397">
                  <c:v>70.518726055693904</c:v>
                </c:pt>
                <c:pt idx="398">
                  <c:v>70.530007534477406</c:v>
                </c:pt>
                <c:pt idx="399">
                  <c:v>70.541261279235798</c:v>
                </c:pt>
                <c:pt idx="400">
                  <c:v>70.552417058666094</c:v>
                </c:pt>
                <c:pt idx="401">
                  <c:v>70.5635701602247</c:v>
                </c:pt>
                <c:pt idx="402">
                  <c:v>70.574613129131095</c:v>
                </c:pt>
                <c:pt idx="403">
                  <c:v>70.585589889566805</c:v>
                </c:pt>
                <c:pt idx="404">
                  <c:v>70.596482487641495</c:v>
                </c:pt>
                <c:pt idx="405">
                  <c:v>70.607300171153497</c:v>
                </c:pt>
                <c:pt idx="406">
                  <c:v>70.618043096840907</c:v>
                </c:pt>
                <c:pt idx="407">
                  <c:v>70.628711930197198</c:v>
                </c:pt>
                <c:pt idx="408">
                  <c:v>70.639309627869693</c:v>
                </c:pt>
                <c:pt idx="409">
                  <c:v>70.649836479731903</c:v>
                </c:pt>
                <c:pt idx="410">
                  <c:v>70.660295476451395</c:v>
                </c:pt>
                <c:pt idx="411">
                  <c:v>70.670683695448105</c:v>
                </c:pt>
                <c:pt idx="412">
                  <c:v>70.681005370648904</c:v>
                </c:pt>
                <c:pt idx="413">
                  <c:v>70.691257441074001</c:v>
                </c:pt>
                <c:pt idx="414">
                  <c:v>70.701446674002497</c:v>
                </c:pt>
                <c:pt idx="415">
                  <c:v>70.711566100356293</c:v>
                </c:pt>
                <c:pt idx="416">
                  <c:v>70.721620559028196</c:v>
                </c:pt>
                <c:pt idx="417">
                  <c:v>70.731607336703107</c:v>
                </c:pt>
                <c:pt idx="418">
                  <c:v>70.7415281522551</c:v>
                </c:pt>
                <c:pt idx="419">
                  <c:v>70.751385571221903</c:v>
                </c:pt>
                <c:pt idx="420">
                  <c:v>70.761178618330206</c:v>
                </c:pt>
                <c:pt idx="421">
                  <c:v>70.770908340697602</c:v>
                </c:pt>
                <c:pt idx="422">
                  <c:v>70.780576757677096</c:v>
                </c:pt>
                <c:pt idx="423">
                  <c:v>70.790190049780506</c:v>
                </c:pt>
                <c:pt idx="424">
                  <c:v>70.799742408905402</c:v>
                </c:pt>
                <c:pt idx="425">
                  <c:v>70.809200220734795</c:v>
                </c:pt>
                <c:pt idx="426">
                  <c:v>70.818619184972604</c:v>
                </c:pt>
                <c:pt idx="427">
                  <c:v>70.827974043125906</c:v>
                </c:pt>
                <c:pt idx="428">
                  <c:v>70.837272852332006</c:v>
                </c:pt>
                <c:pt idx="429">
                  <c:v>70.846515380744194</c:v>
                </c:pt>
                <c:pt idx="430">
                  <c:v>70.855700034302203</c:v>
                </c:pt>
                <c:pt idx="431">
                  <c:v>70.8648298157146</c:v>
                </c:pt>
                <c:pt idx="432">
                  <c:v>70.873906130135495</c:v>
                </c:pt>
                <c:pt idx="433">
                  <c:v>70.882924143874504</c:v>
                </c:pt>
                <c:pt idx="434">
                  <c:v>70.891883643594198</c:v>
                </c:pt>
                <c:pt idx="435">
                  <c:v>70.900790573659805</c:v>
                </c:pt>
                <c:pt idx="436">
                  <c:v>70.909642350301297</c:v>
                </c:pt>
                <c:pt idx="437">
                  <c:v>70.918442402564907</c:v>
                </c:pt>
                <c:pt idx="438">
                  <c:v>70.927187024204798</c:v>
                </c:pt>
                <c:pt idx="439">
                  <c:v>70.9358779133523</c:v>
                </c:pt>
                <c:pt idx="440">
                  <c:v>70.944516615316104</c:v>
                </c:pt>
                <c:pt idx="441">
                  <c:v>70.953065757394896</c:v>
                </c:pt>
                <c:pt idx="442">
                  <c:v>70.961579753162297</c:v>
                </c:pt>
                <c:pt idx="443">
                  <c:v>70.970044922074294</c:v>
                </c:pt>
                <c:pt idx="444">
                  <c:v>70.978455218851394</c:v>
                </c:pt>
                <c:pt idx="445">
                  <c:v>70.985758741524805</c:v>
                </c:pt>
                <c:pt idx="446">
                  <c:v>70.993765587564695</c:v>
                </c:pt>
                <c:pt idx="447">
                  <c:v>71.001835046945999</c:v>
                </c:pt>
                <c:pt idx="448">
                  <c:v>71.009807741657198</c:v>
                </c:pt>
                <c:pt idx="449">
                  <c:v>71.017843418886599</c:v>
                </c:pt>
                <c:pt idx="450">
                  <c:v>71.025814316446102</c:v>
                </c:pt>
                <c:pt idx="451">
                  <c:v>71.033782313185398</c:v>
                </c:pt>
                <c:pt idx="452">
                  <c:v>71.041705501901504</c:v>
                </c:pt>
                <c:pt idx="453">
                  <c:v>71.049589677202803</c:v>
                </c:pt>
                <c:pt idx="454">
                  <c:v>71.057436275553997</c:v>
                </c:pt>
                <c:pt idx="455">
                  <c:v>71.065204036229105</c:v>
                </c:pt>
                <c:pt idx="456">
                  <c:v>71.072944698518697</c:v>
                </c:pt>
                <c:pt idx="457">
                  <c:v>71.080676012936706</c:v>
                </c:pt>
                <c:pt idx="458">
                  <c:v>71.0883430727351</c:v>
                </c:pt>
                <c:pt idx="459">
                  <c:v>71.095938226831606</c:v>
                </c:pt>
                <c:pt idx="460">
                  <c:v>71.103499868590703</c:v>
                </c:pt>
                <c:pt idx="461">
                  <c:v>71.111048092196199</c:v>
                </c:pt>
                <c:pt idx="462">
                  <c:v>71.118626775155604</c:v>
                </c:pt>
                <c:pt idx="463">
                  <c:v>71.126184982555699</c:v>
                </c:pt>
                <c:pt idx="464">
                  <c:v>71.1336734870236</c:v>
                </c:pt>
                <c:pt idx="465">
                  <c:v>71.141109803700104</c:v>
                </c:pt>
                <c:pt idx="466">
                  <c:v>71.148467442322399</c:v>
                </c:pt>
                <c:pt idx="467">
                  <c:v>71.155808166066805</c:v>
                </c:pt>
                <c:pt idx="468">
                  <c:v>71.163062609611998</c:v>
                </c:pt>
                <c:pt idx="469">
                  <c:v>71.170304811516502</c:v>
                </c:pt>
                <c:pt idx="470">
                  <c:v>71.177452810542405</c:v>
                </c:pt>
                <c:pt idx="471">
                  <c:v>71.184572018307506</c:v>
                </c:pt>
                <c:pt idx="472">
                  <c:v>71.191626917530201</c:v>
                </c:pt>
                <c:pt idx="473">
                  <c:v>71.198654823276001</c:v>
                </c:pt>
                <c:pt idx="474">
                  <c:v>71.205630540146501</c:v>
                </c:pt>
                <c:pt idx="475">
                  <c:v>71.212567307236199</c:v>
                </c:pt>
                <c:pt idx="476">
                  <c:v>71.219460328443901</c:v>
                </c:pt>
                <c:pt idx="477">
                  <c:v>71.226312605450204</c:v>
                </c:pt>
                <c:pt idx="478">
                  <c:v>71.233121940230703</c:v>
                </c:pt>
                <c:pt idx="479">
                  <c:v>71.239890620754494</c:v>
                </c:pt>
                <c:pt idx="480">
                  <c:v>71.246620425458005</c:v>
                </c:pt>
                <c:pt idx="481">
                  <c:v>71.253306460511297</c:v>
                </c:pt>
                <c:pt idx="482">
                  <c:v>71.259954086031499</c:v>
                </c:pt>
                <c:pt idx="483">
                  <c:v>71.266563040615296</c:v>
                </c:pt>
                <c:pt idx="484">
                  <c:v>71.273133012787397</c:v>
                </c:pt>
                <c:pt idx="485">
                  <c:v>71.279661223867606</c:v>
                </c:pt>
                <c:pt idx="486">
                  <c:v>71.286152007602695</c:v>
                </c:pt>
                <c:pt idx="487">
                  <c:v>71.292605562979901</c:v>
                </c:pt>
                <c:pt idx="488">
                  <c:v>71.299014029705404</c:v>
                </c:pt>
                <c:pt idx="489">
                  <c:v>71.305389951169801</c:v>
                </c:pt>
                <c:pt idx="490">
                  <c:v>71.311726344400498</c:v>
                </c:pt>
                <c:pt idx="491">
                  <c:v>71.318022436286597</c:v>
                </c:pt>
                <c:pt idx="492">
                  <c:v>71.324281255901695</c:v>
                </c:pt>
                <c:pt idx="493">
                  <c:v>71.330503894357605</c:v>
                </c:pt>
                <c:pt idx="494">
                  <c:v>71.336686303487397</c:v>
                </c:pt>
                <c:pt idx="495">
                  <c:v>71.342834840065095</c:v>
                </c:pt>
                <c:pt idx="496">
                  <c:v>71.348941761884603</c:v>
                </c:pt>
                <c:pt idx="497">
                  <c:v>71.355011204103803</c:v>
                </c:pt>
                <c:pt idx="498">
                  <c:v>71.361047678753593</c:v>
                </c:pt>
                <c:pt idx="499">
                  <c:v>71.367041685515602</c:v>
                </c:pt>
                <c:pt idx="500">
                  <c:v>71.373002403298202</c:v>
                </c:pt>
                <c:pt idx="501">
                  <c:v>71.378925734820399</c:v>
                </c:pt>
                <c:pt idx="502">
                  <c:v>71.384812012510295</c:v>
                </c:pt>
                <c:pt idx="503">
                  <c:v>71.3906657827863</c:v>
                </c:pt>
                <c:pt idx="504">
                  <c:v>71.396480390948597</c:v>
                </c:pt>
                <c:pt idx="505">
                  <c:v>71.402261511568994</c:v>
                </c:pt>
                <c:pt idx="506">
                  <c:v>71.408005160351195</c:v>
                </c:pt>
                <c:pt idx="507">
                  <c:v>71.413717575289297</c:v>
                </c:pt>
                <c:pt idx="508">
                  <c:v>71.419395665924796</c:v>
                </c:pt>
                <c:pt idx="509">
                  <c:v>71.425037227574194</c:v>
                </c:pt>
                <c:pt idx="510">
                  <c:v>71.430651999322293</c:v>
                </c:pt>
                <c:pt idx="511">
                  <c:v>71.436227098744595</c:v>
                </c:pt>
                <c:pt idx="512">
                  <c:v>71.441771911415302</c:v>
                </c:pt>
                <c:pt idx="513">
                  <c:v>71.447283224200504</c:v>
                </c:pt>
                <c:pt idx="514">
                  <c:v>71.452756977943594</c:v>
                </c:pt>
                <c:pt idx="515">
                  <c:v>71.458204829908098</c:v>
                </c:pt>
                <c:pt idx="516">
                  <c:v>71.463620756795294</c:v>
                </c:pt>
                <c:pt idx="517">
                  <c:v>71.469005257877498</c:v>
                </c:pt>
                <c:pt idx="518">
                  <c:v>71.474354047546697</c:v>
                </c:pt>
                <c:pt idx="519">
                  <c:v>71.479671119280795</c:v>
                </c:pt>
                <c:pt idx="520">
                  <c:v>71.484958569895099</c:v>
                </c:pt>
                <c:pt idx="521">
                  <c:v>71.490215524457994</c:v>
                </c:pt>
                <c:pt idx="522">
                  <c:v>71.495442326090199</c:v>
                </c:pt>
                <c:pt idx="523">
                  <c:v>71.500640279950105</c:v>
                </c:pt>
                <c:pt idx="524">
                  <c:v>71.5058027903588</c:v>
                </c:pt>
                <c:pt idx="525">
                  <c:v>71.510937004673494</c:v>
                </c:pt>
                <c:pt idx="526">
                  <c:v>71.516043594040696</c:v>
                </c:pt>
                <c:pt idx="527">
                  <c:v>71.521117827364904</c:v>
                </c:pt>
                <c:pt idx="528">
                  <c:v>71.526163788453005</c:v>
                </c:pt>
                <c:pt idx="529">
                  <c:v>71.531180602675903</c:v>
                </c:pt>
                <c:pt idx="530">
                  <c:v>71.536170017482206</c:v>
                </c:pt>
                <c:pt idx="531">
                  <c:v>71.541129472618294</c:v>
                </c:pt>
                <c:pt idx="532">
                  <c:v>71.546057339891405</c:v>
                </c:pt>
                <c:pt idx="533">
                  <c:v>71.550953819346603</c:v>
                </c:pt>
                <c:pt idx="534">
                  <c:v>71.555824057984097</c:v>
                </c:pt>
                <c:pt idx="535">
                  <c:v>71.5610598130272</c:v>
                </c:pt>
                <c:pt idx="536">
                  <c:v>71.566032810494804</c:v>
                </c:pt>
                <c:pt idx="537">
                  <c:v>71.570898054990295</c:v>
                </c:pt>
                <c:pt idx="538">
                  <c:v>71.575761967898202</c:v>
                </c:pt>
                <c:pt idx="539">
                  <c:v>71.5805491393414</c:v>
                </c:pt>
                <c:pt idx="540">
                  <c:v>71.585317125934907</c:v>
                </c:pt>
                <c:pt idx="541">
                  <c:v>71.590040384335694</c:v>
                </c:pt>
                <c:pt idx="542">
                  <c:v>71.594734312514703</c:v>
                </c:pt>
                <c:pt idx="543">
                  <c:v>71.5993932837752</c:v>
                </c:pt>
                <c:pt idx="544">
                  <c:v>71.604027812060295</c:v>
                </c:pt>
                <c:pt idx="545">
                  <c:v>71.608627318869793</c:v>
                </c:pt>
                <c:pt idx="546">
                  <c:v>71.613200924974294</c:v>
                </c:pt>
                <c:pt idx="547">
                  <c:v>71.617748229137803</c:v>
                </c:pt>
                <c:pt idx="548">
                  <c:v>71.622264826823098</c:v>
                </c:pt>
                <c:pt idx="549">
                  <c:v>71.626758475524994</c:v>
                </c:pt>
                <c:pt idx="550">
                  <c:v>71.631226194843407</c:v>
                </c:pt>
                <c:pt idx="551">
                  <c:v>71.635660440336196</c:v>
                </c:pt>
                <c:pt idx="552">
                  <c:v>71.640072790909699</c:v>
                </c:pt>
                <c:pt idx="553">
                  <c:v>71.644700903149896</c:v>
                </c:pt>
                <c:pt idx="554">
                  <c:v>71.648820946581296</c:v>
                </c:pt>
                <c:pt idx="555">
                  <c:v>71.653269566491304</c:v>
                </c:pt>
                <c:pt idx="556">
                  <c:v>71.657461194276095</c:v>
                </c:pt>
                <c:pt idx="557">
                  <c:v>71.661769411607906</c:v>
                </c:pt>
                <c:pt idx="558">
                  <c:v>71.665978867433694</c:v>
                </c:pt>
                <c:pt idx="559">
                  <c:v>71.670211751132598</c:v>
                </c:pt>
                <c:pt idx="560">
                  <c:v>71.674398092894904</c:v>
                </c:pt>
                <c:pt idx="561">
                  <c:v>71.679096917855603</c:v>
                </c:pt>
                <c:pt idx="562">
                  <c:v>71.683227505288698</c:v>
                </c:pt>
                <c:pt idx="563">
                  <c:v>71.687580691124495</c:v>
                </c:pt>
                <c:pt idx="564">
                  <c:v>71.691684584803596</c:v>
                </c:pt>
                <c:pt idx="565">
                  <c:v>71.6958832728115</c:v>
                </c:pt>
                <c:pt idx="566">
                  <c:v>71.699969347867594</c:v>
                </c:pt>
                <c:pt idx="567">
                  <c:v>71.704071443626106</c:v>
                </c:pt>
                <c:pt idx="568">
                  <c:v>71.708115050370907</c:v>
                </c:pt>
                <c:pt idx="569">
                  <c:v>71.712458541821903</c:v>
                </c:pt>
                <c:pt idx="570">
                  <c:v>71.716227138002296</c:v>
                </c:pt>
                <c:pt idx="571">
                  <c:v>71.720381081851002</c:v>
                </c:pt>
                <c:pt idx="572">
                  <c:v>71.724205994947596</c:v>
                </c:pt>
                <c:pt idx="573">
                  <c:v>71.728199902631999</c:v>
                </c:pt>
                <c:pt idx="574">
                  <c:v>71.7320805689141</c:v>
                </c:pt>
                <c:pt idx="575">
                  <c:v>71.735969676022904</c:v>
                </c:pt>
                <c:pt idx="576">
                  <c:v>71.739852913374307</c:v>
                </c:pt>
                <c:pt idx="577">
                  <c:v>71.743669973979195</c:v>
                </c:pt>
                <c:pt idx="578">
                  <c:v>71.747507175435302</c:v>
                </c:pt>
                <c:pt idx="579">
                  <c:v>71.751287391547095</c:v>
                </c:pt>
                <c:pt idx="580">
                  <c:v>71.755074247679502</c:v>
                </c:pt>
                <c:pt idx="581">
                  <c:v>71.758819108468501</c:v>
                </c:pt>
                <c:pt idx="582">
                  <c:v>71.762552356231893</c:v>
                </c:pt>
                <c:pt idx="583">
                  <c:v>71.766262793274095</c:v>
                </c:pt>
                <c:pt idx="584">
                  <c:v>71.769950672821906</c:v>
                </c:pt>
                <c:pt idx="585">
                  <c:v>71.773621853577595</c:v>
                </c:pt>
                <c:pt idx="586">
                  <c:v>71.777269399101996</c:v>
                </c:pt>
                <c:pt idx="587">
                  <c:v>71.780897195361106</c:v>
                </c:pt>
                <c:pt idx="588">
                  <c:v>71.784501730941102</c:v>
                </c:pt>
                <c:pt idx="589">
                  <c:v>71.788089478878405</c:v>
                </c:pt>
                <c:pt idx="590">
                  <c:v>71.791655641731296</c:v>
                </c:pt>
                <c:pt idx="591">
                  <c:v>71.795196002362601</c:v>
                </c:pt>
                <c:pt idx="592">
                  <c:v>71.798726463363593</c:v>
                </c:pt>
                <c:pt idx="593">
                  <c:v>71.802232603483404</c:v>
                </c:pt>
                <c:pt idx="594">
                  <c:v>71.8057201639011</c:v>
                </c:pt>
                <c:pt idx="595">
                  <c:v>71.809186195536498</c:v>
                </c:pt>
                <c:pt idx="596">
                  <c:v>71.812635094729302</c:v>
                </c:pt>
                <c:pt idx="597">
                  <c:v>71.816063867164203</c:v>
                </c:pt>
                <c:pt idx="598">
                  <c:v>71.819473551286194</c:v>
                </c:pt>
                <c:pt idx="599">
                  <c:v>71.822867625467097</c:v>
                </c:pt>
                <c:pt idx="600">
                  <c:v>71.826239914107703</c:v>
                </c:pt>
                <c:pt idx="601">
                  <c:v>71.829596105022702</c:v>
                </c:pt>
                <c:pt idx="602">
                  <c:v>71.832930223347205</c:v>
                </c:pt>
                <c:pt idx="603">
                  <c:v>71.836244164339007</c:v>
                </c:pt>
                <c:pt idx="604">
                  <c:v>71.839543603201506</c:v>
                </c:pt>
                <c:pt idx="605">
                  <c:v>71.842825971731301</c:v>
                </c:pt>
                <c:pt idx="606">
                  <c:v>71.846092057946805</c:v>
                </c:pt>
                <c:pt idx="607">
                  <c:v>71.849337387740803</c:v>
                </c:pt>
                <c:pt idx="608">
                  <c:v>71.852565980807796</c:v>
                </c:pt>
                <c:pt idx="609">
                  <c:v>71.855778112111295</c:v>
                </c:pt>
                <c:pt idx="610">
                  <c:v>71.858970961498699</c:v>
                </c:pt>
                <c:pt idx="611">
                  <c:v>71.862149045684902</c:v>
                </c:pt>
                <c:pt idx="612">
                  <c:v>71.865305666223506</c:v>
                </c:pt>
                <c:pt idx="613">
                  <c:v>71.868448947191297</c:v>
                </c:pt>
                <c:pt idx="614">
                  <c:v>71.8715755188218</c:v>
                </c:pt>
                <c:pt idx="615">
                  <c:v>71.874682740869204</c:v>
                </c:pt>
                <c:pt idx="616">
                  <c:v>71.877773317871899</c:v>
                </c:pt>
                <c:pt idx="617">
                  <c:v>71.880845677544499</c:v>
                </c:pt>
                <c:pt idx="618">
                  <c:v>71.883902391900705</c:v>
                </c:pt>
                <c:pt idx="619">
                  <c:v>71.886945369973503</c:v>
                </c:pt>
                <c:pt idx="620">
                  <c:v>71.889967648074105</c:v>
                </c:pt>
                <c:pt idx="621">
                  <c:v>71.892973213921906</c:v>
                </c:pt>
                <c:pt idx="622">
                  <c:v>71.8959612191628</c:v>
                </c:pt>
                <c:pt idx="623">
                  <c:v>71.898937859163794</c:v>
                </c:pt>
                <c:pt idx="624">
                  <c:v>71.901899371818999</c:v>
                </c:pt>
                <c:pt idx="625">
                  <c:v>71.904842162781506</c:v>
                </c:pt>
                <c:pt idx="626">
                  <c:v>71.907768224821893</c:v>
                </c:pt>
                <c:pt idx="627">
                  <c:v>71.910677565203002</c:v>
                </c:pt>
                <c:pt idx="628">
                  <c:v>71.913576722464796</c:v>
                </c:pt>
                <c:pt idx="629">
                  <c:v>71.9164565230123</c:v>
                </c:pt>
                <c:pt idx="630">
                  <c:v>71.919317995514703</c:v>
                </c:pt>
                <c:pt idx="631">
                  <c:v>71.922166344197095</c:v>
                </c:pt>
                <c:pt idx="632">
                  <c:v>71.924999967403707</c:v>
                </c:pt>
                <c:pt idx="633">
                  <c:v>71.927819773851994</c:v>
                </c:pt>
                <c:pt idx="634">
                  <c:v>71.930624536252395</c:v>
                </c:pt>
                <c:pt idx="635">
                  <c:v>71.933414974830896</c:v>
                </c:pt>
                <c:pt idx="636">
                  <c:v>71.936190135142496</c:v>
                </c:pt>
                <c:pt idx="637">
                  <c:v>71.938947851321103</c:v>
                </c:pt>
                <c:pt idx="638">
                  <c:v>71.941692624667198</c:v>
                </c:pt>
                <c:pt idx="639">
                  <c:v>71.944422717249594</c:v>
                </c:pt>
                <c:pt idx="640">
                  <c:v>71.947137642539701</c:v>
                </c:pt>
                <c:pt idx="641">
                  <c:v>71.949840381405394</c:v>
                </c:pt>
                <c:pt idx="642">
                  <c:v>71.952526858040997</c:v>
                </c:pt>
                <c:pt idx="643">
                  <c:v>71.955201771777396</c:v>
                </c:pt>
                <c:pt idx="644">
                  <c:v>71.9578582049853</c:v>
                </c:pt>
                <c:pt idx="645">
                  <c:v>71.960504568058695</c:v>
                </c:pt>
                <c:pt idx="646">
                  <c:v>71.963134513586795</c:v>
                </c:pt>
                <c:pt idx="647">
                  <c:v>71.965749289697399</c:v>
                </c:pt>
                <c:pt idx="648">
                  <c:v>71.968351538607493</c:v>
                </c:pt>
                <c:pt idx="649">
                  <c:v>71.970941149939506</c:v>
                </c:pt>
                <c:pt idx="650">
                  <c:v>71.973513732012194</c:v>
                </c:pt>
                <c:pt idx="651">
                  <c:v>71.976076723607505</c:v>
                </c:pt>
                <c:pt idx="652">
                  <c:v>71.978624196826701</c:v>
                </c:pt>
                <c:pt idx="653">
                  <c:v>71.981160309894904</c:v>
                </c:pt>
                <c:pt idx="654">
                  <c:v>71.983681749922596</c:v>
                </c:pt>
                <c:pt idx="655">
                  <c:v>71.986190766358902</c:v>
                </c:pt>
                <c:pt idx="656">
                  <c:v>71.988683617705703</c:v>
                </c:pt>
                <c:pt idx="657">
                  <c:v>71.991165339280798</c:v>
                </c:pt>
                <c:pt idx="658">
                  <c:v>71.993636590124396</c:v>
                </c:pt>
                <c:pt idx="659">
                  <c:v>71.996091525463001</c:v>
                </c:pt>
                <c:pt idx="660">
                  <c:v>71.998535489395806</c:v>
                </c:pt>
                <c:pt idx="661">
                  <c:v>72.000964951809195</c:v>
                </c:pt>
                <c:pt idx="662">
                  <c:v>72.003381794813507</c:v>
                </c:pt>
                <c:pt idx="663">
                  <c:v>72.005787742399804</c:v>
                </c:pt>
                <c:pt idx="664">
                  <c:v>72.008179488178001</c:v>
                </c:pt>
                <c:pt idx="665">
                  <c:v>72.010560398265994</c:v>
                </c:pt>
                <c:pt idx="666">
                  <c:v>72.012928087090103</c:v>
                </c:pt>
                <c:pt idx="667">
                  <c:v>72.015283330916901</c:v>
                </c:pt>
                <c:pt idx="668">
                  <c:v>72.017631037868298</c:v>
                </c:pt>
                <c:pt idx="669">
                  <c:v>72.019964870455794</c:v>
                </c:pt>
                <c:pt idx="670">
                  <c:v>72.022280428089999</c:v>
                </c:pt>
                <c:pt idx="671">
                  <c:v>72.024588703006799</c:v>
                </c:pt>
                <c:pt idx="672">
                  <c:v>72.026884707596906</c:v>
                </c:pt>
                <c:pt idx="673">
                  <c:v>72.0291688672487</c:v>
                </c:pt>
                <c:pt idx="674">
                  <c:v>72.0314403472387</c:v>
                </c:pt>
                <c:pt idx="675">
                  <c:v>72.033699000062796</c:v>
                </c:pt>
                <c:pt idx="676">
                  <c:v>72.035950020581097</c:v>
                </c:pt>
                <c:pt idx="677">
                  <c:v>72.038189280040299</c:v>
                </c:pt>
                <c:pt idx="678">
                  <c:v>72.040415619403305</c:v>
                </c:pt>
                <c:pt idx="679">
                  <c:v>72.042629138747699</c:v>
                </c:pt>
                <c:pt idx="680">
                  <c:v>72.044831019000299</c:v>
                </c:pt>
                <c:pt idx="681">
                  <c:v>72.047021670927805</c:v>
                </c:pt>
                <c:pt idx="682">
                  <c:v>72.049204026265002</c:v>
                </c:pt>
                <c:pt idx="683">
                  <c:v>72.051372857161098</c:v>
                </c:pt>
                <c:pt idx="684">
                  <c:v>72.053532218803497</c:v>
                </c:pt>
                <c:pt idx="685">
                  <c:v>72.055680531350802</c:v>
                </c:pt>
                <c:pt idx="686">
                  <c:v>72.057817444984096</c:v>
                </c:pt>
                <c:pt idx="687">
                  <c:v>72.059940668644302</c:v>
                </c:pt>
                <c:pt idx="688">
                  <c:v>72.062055518477706</c:v>
                </c:pt>
                <c:pt idx="689">
                  <c:v>72.064156776814301</c:v>
                </c:pt>
                <c:pt idx="690">
                  <c:v>72.066247601909893</c:v>
                </c:pt>
                <c:pt idx="691">
                  <c:v>72.068330489061495</c:v>
                </c:pt>
                <c:pt idx="692">
                  <c:v>72.070401078129805</c:v>
                </c:pt>
                <c:pt idx="693">
                  <c:v>72.072461646998505</c:v>
                </c:pt>
                <c:pt idx="694">
                  <c:v>72.074510864651998</c:v>
                </c:pt>
                <c:pt idx="695">
                  <c:v>72.076551614923901</c:v>
                </c:pt>
                <c:pt idx="696">
                  <c:v>72.078578324692401</c:v>
                </c:pt>
                <c:pt idx="697">
                  <c:v>72.080598495186706</c:v>
                </c:pt>
                <c:pt idx="698">
                  <c:v>72.082606554687004</c:v>
                </c:pt>
                <c:pt idx="699">
                  <c:v>72.084604576573099</c:v>
                </c:pt>
                <c:pt idx="700">
                  <c:v>72.086593171875606</c:v>
                </c:pt>
                <c:pt idx="701">
                  <c:v>72.088573258324601</c:v>
                </c:pt>
                <c:pt idx="702">
                  <c:v>72.090541357755995</c:v>
                </c:pt>
                <c:pt idx="703">
                  <c:v>72.092497909555306</c:v>
                </c:pt>
                <c:pt idx="704">
                  <c:v>72.094445926474606</c:v>
                </c:pt>
                <c:pt idx="705">
                  <c:v>72.096384422837701</c:v>
                </c:pt>
                <c:pt idx="706">
                  <c:v>72.098311497607298</c:v>
                </c:pt>
                <c:pt idx="707">
                  <c:v>72.100231799393896</c:v>
                </c:pt>
                <c:pt idx="708">
                  <c:v>72.102143224698096</c:v>
                </c:pt>
                <c:pt idx="709">
                  <c:v>72.104041174094405</c:v>
                </c:pt>
                <c:pt idx="710">
                  <c:v>72.105932177146201</c:v>
                </c:pt>
                <c:pt idx="711">
                  <c:v>72.107812510674094</c:v>
                </c:pt>
                <c:pt idx="712">
                  <c:v>72.109683465711498</c:v>
                </c:pt>
                <c:pt idx="713">
                  <c:v>72.111544469431905</c:v>
                </c:pt>
                <c:pt idx="714">
                  <c:v>72.113396383208695</c:v>
                </c:pt>
                <c:pt idx="715">
                  <c:v>72.115242840125902</c:v>
                </c:pt>
                <c:pt idx="716">
                  <c:v>72.117075639482906</c:v>
                </c:pt>
                <c:pt idx="717">
                  <c:v>72.118896420357402</c:v>
                </c:pt>
                <c:pt idx="718">
                  <c:v>72.120713013755406</c:v>
                </c:pt>
                <c:pt idx="719">
                  <c:v>72.122518453487501</c:v>
                </c:pt>
                <c:pt idx="720">
                  <c:v>72.1243135019416</c:v>
                </c:pt>
                <c:pt idx="721">
                  <c:v>72.126103310369899</c:v>
                </c:pt>
                <c:pt idx="722">
                  <c:v>72.127879780955595</c:v>
                </c:pt>
                <c:pt idx="723">
                  <c:v>72.129649496666701</c:v>
                </c:pt>
                <c:pt idx="724">
                  <c:v>72.131412147000702</c:v>
                </c:pt>
                <c:pt idx="725">
                  <c:v>72.133159277506806</c:v>
                </c:pt>
                <c:pt idx="726">
                  <c:v>72.134904162097996</c:v>
                </c:pt>
                <c:pt idx="727">
                  <c:v>72.136639564002706</c:v>
                </c:pt>
                <c:pt idx="728">
                  <c:v>72.138364367503002</c:v>
                </c:pt>
                <c:pt idx="729">
                  <c:v>72.140082001515907</c:v>
                </c:pt>
                <c:pt idx="730">
                  <c:v>72.141789717241707</c:v>
                </c:pt>
                <c:pt idx="731">
                  <c:v>72.143487270747997</c:v>
                </c:pt>
                <c:pt idx="732">
                  <c:v>72.145182003283196</c:v>
                </c:pt>
                <c:pt idx="733">
                  <c:v>72.146864130427602</c:v>
                </c:pt>
                <c:pt idx="734">
                  <c:v>72.148539206976395</c:v>
                </c:pt>
                <c:pt idx="735">
                  <c:v>72.1502064729181</c:v>
                </c:pt>
                <c:pt idx="736">
                  <c:v>72.151868054956395</c:v>
                </c:pt>
                <c:pt idx="737">
                  <c:v>72.153516720444401</c:v>
                </c:pt>
                <c:pt idx="738">
                  <c:v>72.1551601003965</c:v>
                </c:pt>
                <c:pt idx="739">
                  <c:v>72.156792684858004</c:v>
                </c:pt>
                <c:pt idx="740">
                  <c:v>72.158419152286299</c:v>
                </c:pt>
                <c:pt idx="741">
                  <c:v>72.160037773815503</c:v>
                </c:pt>
                <c:pt idx="742">
                  <c:v>72.161646422554895</c:v>
                </c:pt>
                <c:pt idx="743">
                  <c:v>72.163248620463406</c:v>
                </c:pt>
                <c:pt idx="744">
                  <c:v>72.164841910190404</c:v>
                </c:pt>
                <c:pt idx="745">
                  <c:v>72.166423352112901</c:v>
                </c:pt>
                <c:pt idx="746">
                  <c:v>72.168001939617596</c:v>
                </c:pt>
                <c:pt idx="747">
                  <c:v>72.169573458811001</c:v>
                </c:pt>
                <c:pt idx="748">
                  <c:v>72.171138019243401</c:v>
                </c:pt>
                <c:pt idx="749">
                  <c:v>72.172690168453698</c:v>
                </c:pt>
                <c:pt idx="750">
                  <c:v>72.174237452042405</c:v>
                </c:pt>
                <c:pt idx="751">
                  <c:v>72.175778692105396</c:v>
                </c:pt>
                <c:pt idx="752">
                  <c:v>72.177306882810001</c:v>
                </c:pt>
                <c:pt idx="753">
                  <c:v>72.178833776292194</c:v>
                </c:pt>
                <c:pt idx="754">
                  <c:v>72.180350385816297</c:v>
                </c:pt>
                <c:pt idx="755">
                  <c:v>72.181860174166403</c:v>
                </c:pt>
                <c:pt idx="756">
                  <c:v>72.183359279265702</c:v>
                </c:pt>
                <c:pt idx="757">
                  <c:v>72.184853899763596</c:v>
                </c:pt>
                <c:pt idx="758">
                  <c:v>72.186341912844597</c:v>
                </c:pt>
                <c:pt idx="759">
                  <c:v>72.187822750728401</c:v>
                </c:pt>
                <c:pt idx="760">
                  <c:v>72.189294079739</c:v>
                </c:pt>
                <c:pt idx="761">
                  <c:v>72.190759378887805</c:v>
                </c:pt>
                <c:pt idx="762">
                  <c:v>72.192220724700405</c:v>
                </c:pt>
                <c:pt idx="763">
                  <c:v>72.193670286752806</c:v>
                </c:pt>
                <c:pt idx="764">
                  <c:v>72.195112989424601</c:v>
                </c:pt>
                <c:pt idx="765">
                  <c:v>72.196551746977704</c:v>
                </c:pt>
                <c:pt idx="766">
                  <c:v>72.197982574078793</c:v>
                </c:pt>
                <c:pt idx="767">
                  <c:v>72.199402601428801</c:v>
                </c:pt>
                <c:pt idx="768">
                  <c:v>72.200819163134099</c:v>
                </c:pt>
                <c:pt idx="769">
                  <c:v>72.202227083876494</c:v>
                </c:pt>
                <c:pt idx="770">
                  <c:v>72.203626287251694</c:v>
                </c:pt>
                <c:pt idx="771">
                  <c:v>72.205023376596998</c:v>
                </c:pt>
                <c:pt idx="772">
                  <c:v>72.206413764763198</c:v>
                </c:pt>
                <c:pt idx="773">
                  <c:v>72.207796241375306</c:v>
                </c:pt>
                <c:pt idx="774">
                  <c:v>72.2091711293901</c:v>
                </c:pt>
                <c:pt idx="775">
                  <c:v>72.210538381347007</c:v>
                </c:pt>
                <c:pt idx="776">
                  <c:v>72.211898254159394</c:v>
                </c:pt>
                <c:pt idx="777">
                  <c:v>72.213251769053301</c:v>
                </c:pt>
                <c:pt idx="778">
                  <c:v>72.214601046867202</c:v>
                </c:pt>
                <c:pt idx="779">
                  <c:v>72.215941343579502</c:v>
                </c:pt>
                <c:pt idx="780">
                  <c:v>72.217279535394994</c:v>
                </c:pt>
                <c:pt idx="781">
                  <c:v>72.218608542859897</c:v>
                </c:pt>
                <c:pt idx="782">
                  <c:v>72.219928753478399</c:v>
                </c:pt>
                <c:pt idx="783">
                  <c:v>72.221245667570102</c:v>
                </c:pt>
                <c:pt idx="784">
                  <c:v>72.222553518489804</c:v>
                </c:pt>
                <c:pt idx="785">
                  <c:v>72.223856008673593</c:v>
                </c:pt>
                <c:pt idx="786">
                  <c:v>72.225153594166898</c:v>
                </c:pt>
                <c:pt idx="787">
                  <c:v>72.226444006357895</c:v>
                </c:pt>
                <c:pt idx="788">
                  <c:v>72.227731066139896</c:v>
                </c:pt>
                <c:pt idx="789">
                  <c:v>72.229005692423399</c:v>
                </c:pt>
                <c:pt idx="790">
                  <c:v>72.230278723886798</c:v>
                </c:pt>
                <c:pt idx="791">
                  <c:v>72.231545056561203</c:v>
                </c:pt>
                <c:pt idx="792">
                  <c:v>72.232804829469799</c:v>
                </c:pt>
                <c:pt idx="793">
                  <c:v>72.234057919654902</c:v>
                </c:pt>
                <c:pt idx="794">
                  <c:v>72.235306119200104</c:v>
                </c:pt>
                <c:pt idx="795">
                  <c:v>72.236546070620605</c:v>
                </c:pt>
                <c:pt idx="796">
                  <c:v>72.237780896111303</c:v>
                </c:pt>
                <c:pt idx="797">
                  <c:v>72.239008573884306</c:v>
                </c:pt>
                <c:pt idx="798">
                  <c:v>72.240232266827107</c:v>
                </c:pt>
                <c:pt idx="799">
                  <c:v>72.241450650367</c:v>
                </c:pt>
                <c:pt idx="800">
                  <c:v>72.242663451955195</c:v>
                </c:pt>
                <c:pt idx="801">
                  <c:v>72.243870773632693</c:v>
                </c:pt>
                <c:pt idx="802">
                  <c:v>72.245069297703793</c:v>
                </c:pt>
                <c:pt idx="803">
                  <c:v>72.246264255233299</c:v>
                </c:pt>
                <c:pt idx="804">
                  <c:v>72.247454101059503</c:v>
                </c:pt>
                <c:pt idx="805">
                  <c:v>72.2486391041123</c:v>
                </c:pt>
                <c:pt idx="806">
                  <c:v>72.249818457765102</c:v>
                </c:pt>
                <c:pt idx="807">
                  <c:v>72.250989825245696</c:v>
                </c:pt>
                <c:pt idx="808">
                  <c:v>72.252155889014901</c:v>
                </c:pt>
                <c:pt idx="809">
                  <c:v>72.253317327290802</c:v>
                </c:pt>
                <c:pt idx="810">
                  <c:v>72.254473015495407</c:v>
                </c:pt>
                <c:pt idx="811">
                  <c:v>72.255621052808095</c:v>
                </c:pt>
                <c:pt idx="812">
                  <c:v>72.2567639589804</c:v>
                </c:pt>
                <c:pt idx="813">
                  <c:v>72.257903186029594</c:v>
                </c:pt>
                <c:pt idx="814">
                  <c:v>72.259038765944396</c:v>
                </c:pt>
                <c:pt idx="815">
                  <c:v>72.260165339969305</c:v>
                </c:pt>
                <c:pt idx="816">
                  <c:v>72.261284243117103</c:v>
                </c:pt>
                <c:pt idx="817">
                  <c:v>72.262401039353193</c:v>
                </c:pt>
                <c:pt idx="818">
                  <c:v>72.263511405261298</c:v>
                </c:pt>
                <c:pt idx="819">
                  <c:v>72.264618395765595</c:v>
                </c:pt>
                <c:pt idx="820">
                  <c:v>72.265720156713002</c:v>
                </c:pt>
                <c:pt idx="821">
                  <c:v>72.266817582279202</c:v>
                </c:pt>
                <c:pt idx="822">
                  <c:v>72.267909896144502</c:v>
                </c:pt>
                <c:pt idx="823">
                  <c:v>72.268996022484302</c:v>
                </c:pt>
                <c:pt idx="824">
                  <c:v>72.270076075496803</c:v>
                </c:pt>
                <c:pt idx="825">
                  <c:v>72.271151798752001</c:v>
                </c:pt>
                <c:pt idx="826">
                  <c:v>72.272220917387202</c:v>
                </c:pt>
                <c:pt idx="827">
                  <c:v>72.273283927582895</c:v>
                </c:pt>
                <c:pt idx="828">
                  <c:v>72.274343619020698</c:v>
                </c:pt>
                <c:pt idx="829">
                  <c:v>72.275400423872199</c:v>
                </c:pt>
                <c:pt idx="830">
                  <c:v>72.276451050326003</c:v>
                </c:pt>
                <c:pt idx="831">
                  <c:v>72.277495720548899</c:v>
                </c:pt>
                <c:pt idx="832">
                  <c:v>72.278536004574903</c:v>
                </c:pt>
                <c:pt idx="833">
                  <c:v>72.279572838070393</c:v>
                </c:pt>
                <c:pt idx="834">
                  <c:v>72.280600921329594</c:v>
                </c:pt>
                <c:pt idx="835">
                  <c:v>72.281624839403094</c:v>
                </c:pt>
                <c:pt idx="836">
                  <c:v>72.282646214717204</c:v>
                </c:pt>
                <c:pt idx="837">
                  <c:v>72.283659449790804</c:v>
                </c:pt>
                <c:pt idx="838">
                  <c:v>72.284669687957503</c:v>
                </c:pt>
                <c:pt idx="839">
                  <c:v>72.285676670578297</c:v>
                </c:pt>
                <c:pt idx="840">
                  <c:v>72.287044053136896</c:v>
                </c:pt>
                <c:pt idx="841">
                  <c:v>72.287887760243095</c:v>
                </c:pt>
                <c:pt idx="842">
                  <c:v>72.289033541062906</c:v>
                </c:pt>
                <c:pt idx="843">
                  <c:v>72.289951689994894</c:v>
                </c:pt>
                <c:pt idx="844">
                  <c:v>72.290988901728198</c:v>
                </c:pt>
                <c:pt idx="845">
                  <c:v>72.291944134886705</c:v>
                </c:pt>
                <c:pt idx="846">
                  <c:v>72.292938596509003</c:v>
                </c:pt>
                <c:pt idx="847">
                  <c:v>72.293902419090699</c:v>
                </c:pt>
                <c:pt idx="848">
                  <c:v>72.294873595226605</c:v>
                </c:pt>
                <c:pt idx="849">
                  <c:v>72.295831370538295</c:v>
                </c:pt>
                <c:pt idx="850">
                  <c:v>72.296792253176804</c:v>
                </c:pt>
                <c:pt idx="851">
                  <c:v>72.297742242406599</c:v>
                </c:pt>
                <c:pt idx="852">
                  <c:v>72.298694799298701</c:v>
                </c:pt>
                <c:pt idx="853">
                  <c:v>72.299634988805295</c:v>
                </c:pt>
                <c:pt idx="854">
                  <c:v>72.300575263679605</c:v>
                </c:pt>
                <c:pt idx="855">
                  <c:v>72.301507289538094</c:v>
                </c:pt>
                <c:pt idx="856">
                  <c:v>72.302436431434103</c:v>
                </c:pt>
                <c:pt idx="857">
                  <c:v>72.303361644906801</c:v>
                </c:pt>
                <c:pt idx="858">
                  <c:v>72.304282299623495</c:v>
                </c:pt>
                <c:pt idx="859">
                  <c:v>72.305198241475594</c:v>
                </c:pt>
                <c:pt idx="860">
                  <c:v>72.306112113679006</c:v>
                </c:pt>
                <c:pt idx="861">
                  <c:v>72.307023182080101</c:v>
                </c:pt>
                <c:pt idx="862">
                  <c:v>72.307930770053204</c:v>
                </c:pt>
                <c:pt idx="863">
                  <c:v>72.308828205399394</c:v>
                </c:pt>
                <c:pt idx="864">
                  <c:v>72.309726360990695</c:v>
                </c:pt>
                <c:pt idx="865">
                  <c:v>72.310618926152003</c:v>
                </c:pt>
                <c:pt idx="866">
                  <c:v>72.311505227873596</c:v>
                </c:pt>
                <c:pt idx="867">
                  <c:v>72.312386870755802</c:v>
                </c:pt>
                <c:pt idx="868">
                  <c:v>72.313266055453795</c:v>
                </c:pt>
                <c:pt idx="869">
                  <c:v>72.314142069205204</c:v>
                </c:pt>
                <c:pt idx="870">
                  <c:v>72.315012819523005</c:v>
                </c:pt>
                <c:pt idx="871">
                  <c:v>72.315880253356198</c:v>
                </c:pt>
                <c:pt idx="872">
                  <c:v>72.316741513382595</c:v>
                </c:pt>
                <c:pt idx="873">
                  <c:v>72.317600972294997</c:v>
                </c:pt>
                <c:pt idx="874">
                  <c:v>72.318456382354299</c:v>
                </c:pt>
                <c:pt idx="875">
                  <c:v>72.3193077419768</c:v>
                </c:pt>
                <c:pt idx="876">
                  <c:v>72.320155279604705</c:v>
                </c:pt>
                <c:pt idx="877">
                  <c:v>72.3209993156933</c:v>
                </c:pt>
                <c:pt idx="878">
                  <c:v>72.321838171149494</c:v>
                </c:pt>
                <c:pt idx="879">
                  <c:v>72.322675905219398</c:v>
                </c:pt>
                <c:pt idx="880">
                  <c:v>72.323507264104805</c:v>
                </c:pt>
                <c:pt idx="881">
                  <c:v>72.324336461825794</c:v>
                </c:pt>
                <c:pt idx="882">
                  <c:v>72.325160509304993</c:v>
                </c:pt>
                <c:pt idx="883">
                  <c:v>72.3259788523754</c:v>
                </c:pt>
                <c:pt idx="884">
                  <c:v>72.3267953531589</c:v>
                </c:pt>
                <c:pt idx="885">
                  <c:v>72.327605851528006</c:v>
                </c:pt>
                <c:pt idx="886">
                  <c:v>72.328414507357394</c:v>
                </c:pt>
                <c:pt idx="887">
                  <c:v>72.329220847936597</c:v>
                </c:pt>
                <c:pt idx="888">
                  <c:v>72.330021615396802</c:v>
                </c:pt>
                <c:pt idx="889">
                  <c:v>72.330818323197306</c:v>
                </c:pt>
                <c:pt idx="890">
                  <c:v>72.331614502266106</c:v>
                </c:pt>
                <c:pt idx="891">
                  <c:v>72.332401124852296</c:v>
                </c:pt>
                <c:pt idx="892">
                  <c:v>72.333187723270697</c:v>
                </c:pt>
                <c:pt idx="893">
                  <c:v>72.333972933675099</c:v>
                </c:pt>
                <c:pt idx="894">
                  <c:v>72.334748255773206</c:v>
                </c:pt>
                <c:pt idx="895">
                  <c:v>72.335523819115807</c:v>
                </c:pt>
                <c:pt idx="896">
                  <c:v>72.336297381411796</c:v>
                </c:pt>
                <c:pt idx="897">
                  <c:v>72.337066369836407</c:v>
                </c:pt>
                <c:pt idx="898">
                  <c:v>72.337831615650103</c:v>
                </c:pt>
                <c:pt idx="899">
                  <c:v>72.338592440918504</c:v>
                </c:pt>
                <c:pt idx="900">
                  <c:v>72.3393526850695</c:v>
                </c:pt>
                <c:pt idx="901">
                  <c:v>72.340105526414902</c:v>
                </c:pt>
                <c:pt idx="902">
                  <c:v>72.340858412080706</c:v>
                </c:pt>
                <c:pt idx="903">
                  <c:v>72.341606356230997</c:v>
                </c:pt>
                <c:pt idx="904">
                  <c:v>72.3423498653422</c:v>
                </c:pt>
                <c:pt idx="905">
                  <c:v>72.343090534213403</c:v>
                </c:pt>
                <c:pt idx="906">
                  <c:v>72.343825774648295</c:v>
                </c:pt>
                <c:pt idx="907">
                  <c:v>72.344559770192703</c:v>
                </c:pt>
                <c:pt idx="908">
                  <c:v>72.345291383955299</c:v>
                </c:pt>
                <c:pt idx="909">
                  <c:v>72.346017959940895</c:v>
                </c:pt>
                <c:pt idx="910">
                  <c:v>72.3467412644885</c:v>
                </c:pt>
                <c:pt idx="911">
                  <c:v>72.347445022082397</c:v>
                </c:pt>
                <c:pt idx="912">
                  <c:v>72.348081372389004</c:v>
                </c:pt>
                <c:pt idx="913">
                  <c:v>72.348752578643797</c:v>
                </c:pt>
                <c:pt idx="914">
                  <c:v>72.349426015278397</c:v>
                </c:pt>
                <c:pt idx="915">
                  <c:v>72.350090724497406</c:v>
                </c:pt>
                <c:pt idx="916">
                  <c:v>72.350771281079005</c:v>
                </c:pt>
                <c:pt idx="917">
                  <c:v>72.351439213153199</c:v>
                </c:pt>
                <c:pt idx="918">
                  <c:v>72.352116637342903</c:v>
                </c:pt>
                <c:pt idx="919">
                  <c:v>72.352784127961598</c:v>
                </c:pt>
                <c:pt idx="920">
                  <c:v>72.353458185204204</c:v>
                </c:pt>
                <c:pt idx="921">
                  <c:v>72.354126184864597</c:v>
                </c:pt>
                <c:pt idx="922">
                  <c:v>72.354793640339096</c:v>
                </c:pt>
                <c:pt idx="923">
                  <c:v>72.355458121279398</c:v>
                </c:pt>
                <c:pt idx="924">
                  <c:v>72.356117297354302</c:v>
                </c:pt>
                <c:pt idx="925">
                  <c:v>72.356775830605599</c:v>
                </c:pt>
                <c:pt idx="926">
                  <c:v>72.357432447859296</c:v>
                </c:pt>
                <c:pt idx="927">
                  <c:v>72.358090018326905</c:v>
                </c:pt>
                <c:pt idx="928">
                  <c:v>72.358741296519696</c:v>
                </c:pt>
                <c:pt idx="929">
                  <c:v>72.359392686962096</c:v>
                </c:pt>
                <c:pt idx="930">
                  <c:v>72.360039526678605</c:v>
                </c:pt>
                <c:pt idx="931">
                  <c:v>72.360680428194499</c:v>
                </c:pt>
                <c:pt idx="932">
                  <c:v>72.361323945479</c:v>
                </c:pt>
                <c:pt idx="933">
                  <c:v>72.361960834052894</c:v>
                </c:pt>
                <c:pt idx="934">
                  <c:v>72.3625967525427</c:v>
                </c:pt>
                <c:pt idx="935">
                  <c:v>72.363229276871493</c:v>
                </c:pt>
                <c:pt idx="936">
                  <c:v>72.363859217385695</c:v>
                </c:pt>
                <c:pt idx="937">
                  <c:v>72.364488548170399</c:v>
                </c:pt>
                <c:pt idx="938">
                  <c:v>72.365115117350598</c:v>
                </c:pt>
                <c:pt idx="939">
                  <c:v>72.365734405252397</c:v>
                </c:pt>
                <c:pt idx="940">
                  <c:v>72.366352538906298</c:v>
                </c:pt>
                <c:pt idx="941">
                  <c:v>72.366971104829602</c:v>
                </c:pt>
                <c:pt idx="942">
                  <c:v>72.367586879950096</c:v>
                </c:pt>
                <c:pt idx="943">
                  <c:v>72.368196116604906</c:v>
                </c:pt>
                <c:pt idx="944">
                  <c:v>72.368803304555996</c:v>
                </c:pt>
                <c:pt idx="945">
                  <c:v>72.369411650042906</c:v>
                </c:pt>
                <c:pt idx="946">
                  <c:v>72.370015366263502</c:v>
                </c:pt>
                <c:pt idx="947">
                  <c:v>72.370615824305403</c:v>
                </c:pt>
                <c:pt idx="948">
                  <c:v>72.3712147463375</c:v>
                </c:pt>
                <c:pt idx="949">
                  <c:v>72.371808766658603</c:v>
                </c:pt>
                <c:pt idx="950">
                  <c:v>72.372402876207502</c:v>
                </c:pt>
                <c:pt idx="951">
                  <c:v>72.372993107031405</c:v>
                </c:pt>
                <c:pt idx="952">
                  <c:v>72.3735812777511</c:v>
                </c:pt>
                <c:pt idx="953">
                  <c:v>72.374167756868005</c:v>
                </c:pt>
                <c:pt idx="954">
                  <c:v>72.374748238876606</c:v>
                </c:pt>
                <c:pt idx="955">
                  <c:v>72.375326785703606</c:v>
                </c:pt>
                <c:pt idx="956">
                  <c:v>72.375901532489294</c:v>
                </c:pt>
                <c:pt idx="957">
                  <c:v>72.376477254092606</c:v>
                </c:pt>
                <c:pt idx="958">
                  <c:v>72.377048766377797</c:v>
                </c:pt>
                <c:pt idx="959">
                  <c:v>72.377620589337297</c:v>
                </c:pt>
                <c:pt idx="960">
                  <c:v>72.378189295668705</c:v>
                </c:pt>
                <c:pt idx="961">
                  <c:v>72.378751682825794</c:v>
                </c:pt>
                <c:pt idx="962">
                  <c:v>72.379317765879193</c:v>
                </c:pt>
                <c:pt idx="963">
                  <c:v>72.379874480343901</c:v>
                </c:pt>
                <c:pt idx="964">
                  <c:v>72.380429441373806</c:v>
                </c:pt>
                <c:pt idx="965">
                  <c:v>72.380983633497706</c:v>
                </c:pt>
                <c:pt idx="966">
                  <c:v>72.381535877387805</c:v>
                </c:pt>
                <c:pt idx="967">
                  <c:v>72.382086232250899</c:v>
                </c:pt>
                <c:pt idx="968">
                  <c:v>72.382632013106303</c:v>
                </c:pt>
                <c:pt idx="969">
                  <c:v>72.383175741605498</c:v>
                </c:pt>
                <c:pt idx="970">
                  <c:v>72.383717777299594</c:v>
                </c:pt>
                <c:pt idx="971">
                  <c:v>72.384257518096206</c:v>
                </c:pt>
                <c:pt idx="972">
                  <c:v>72.384795598497703</c:v>
                </c:pt>
                <c:pt idx="973">
                  <c:v>72.385330098212904</c:v>
                </c:pt>
                <c:pt idx="974">
                  <c:v>72.385862898500093</c:v>
                </c:pt>
                <c:pt idx="975">
                  <c:v>72.386394768410099</c:v>
                </c:pt>
                <c:pt idx="976">
                  <c:v>72.386923870618503</c:v>
                </c:pt>
                <c:pt idx="977">
                  <c:v>72.387448507466402</c:v>
                </c:pt>
                <c:pt idx="978">
                  <c:v>72.387971314924698</c:v>
                </c:pt>
                <c:pt idx="979">
                  <c:v>72.388491954163698</c:v>
                </c:pt>
                <c:pt idx="980">
                  <c:v>72.389010295357195</c:v>
                </c:pt>
                <c:pt idx="981">
                  <c:v>72.389528507060206</c:v>
                </c:pt>
                <c:pt idx="982">
                  <c:v>72.390043476660196</c:v>
                </c:pt>
                <c:pt idx="983">
                  <c:v>72.390554297667705</c:v>
                </c:pt>
                <c:pt idx="984">
                  <c:v>72.391063530089397</c:v>
                </c:pt>
                <c:pt idx="985">
                  <c:v>72.391572851241605</c:v>
                </c:pt>
                <c:pt idx="986">
                  <c:v>72.3920772931572</c:v>
                </c:pt>
                <c:pt idx="987">
                  <c:v>72.392581060873397</c:v>
                </c:pt>
                <c:pt idx="988">
                  <c:v>72.393083356147699</c:v>
                </c:pt>
                <c:pt idx="989">
                  <c:v>72.393582765300394</c:v>
                </c:pt>
                <c:pt idx="990">
                  <c:v>72.3940769715486</c:v>
                </c:pt>
                <c:pt idx="991">
                  <c:v>72.394568257342797</c:v>
                </c:pt>
                <c:pt idx="992">
                  <c:v>72.395063138368499</c:v>
                </c:pt>
                <c:pt idx="993">
                  <c:v>72.395553462511302</c:v>
                </c:pt>
                <c:pt idx="994">
                  <c:v>72.396043035635401</c:v>
                </c:pt>
                <c:pt idx="995">
                  <c:v>72.396527460168997</c:v>
                </c:pt>
                <c:pt idx="996">
                  <c:v>72.397012323181798</c:v>
                </c:pt>
                <c:pt idx="997">
                  <c:v>72.397496051247799</c:v>
                </c:pt>
                <c:pt idx="998">
                  <c:v>72.397971476402901</c:v>
                </c:pt>
                <c:pt idx="999">
                  <c:v>72.398448506590796</c:v>
                </c:pt>
                <c:pt idx="1000">
                  <c:v>72.398924664112499</c:v>
                </c:pt>
                <c:pt idx="1001">
                  <c:v>72.399395849659001</c:v>
                </c:pt>
                <c:pt idx="1002">
                  <c:v>72.399865628823605</c:v>
                </c:pt>
                <c:pt idx="1003">
                  <c:v>72.400333511789796</c:v>
                </c:pt>
                <c:pt idx="1004">
                  <c:v>72.400800969545202</c:v>
                </c:pt>
                <c:pt idx="1005">
                  <c:v>72.401263255599204</c:v>
                </c:pt>
                <c:pt idx="1006">
                  <c:v>72.401725588786107</c:v>
                </c:pt>
                <c:pt idx="1007">
                  <c:v>72.402187236202707</c:v>
                </c:pt>
                <c:pt idx="1008">
                  <c:v>72.402646394728194</c:v>
                </c:pt>
                <c:pt idx="1009">
                  <c:v>72.403100035520396</c:v>
                </c:pt>
                <c:pt idx="1010">
                  <c:v>72.403555039814194</c:v>
                </c:pt>
                <c:pt idx="1011">
                  <c:v>72.404008760708294</c:v>
                </c:pt>
                <c:pt idx="1012">
                  <c:v>72.404460255344901</c:v>
                </c:pt>
                <c:pt idx="1013">
                  <c:v>72.404909581134703</c:v>
                </c:pt>
                <c:pt idx="1014">
                  <c:v>72.405356832112702</c:v>
                </c:pt>
                <c:pt idx="1015">
                  <c:v>72.405800589527402</c:v>
                </c:pt>
                <c:pt idx="1016">
                  <c:v>72.406241250215999</c:v>
                </c:pt>
                <c:pt idx="1017">
                  <c:v>72.406684355108197</c:v>
                </c:pt>
                <c:pt idx="1018">
                  <c:v>72.407121759416697</c:v>
                </c:pt>
                <c:pt idx="1019">
                  <c:v>72.4075596281603</c:v>
                </c:pt>
                <c:pt idx="1020">
                  <c:v>72.407993146599296</c:v>
                </c:pt>
                <c:pt idx="1021">
                  <c:v>72.408427294699607</c:v>
                </c:pt>
                <c:pt idx="1022">
                  <c:v>72.408859566592099</c:v>
                </c:pt>
                <c:pt idx="1023">
                  <c:v>72.409285309844904</c:v>
                </c:pt>
                <c:pt idx="1024">
                  <c:v>72.409713717520205</c:v>
                </c:pt>
                <c:pt idx="1025">
                  <c:v>72.410139854354398</c:v>
                </c:pt>
                <c:pt idx="1026">
                  <c:v>72.410561557085103</c:v>
                </c:pt>
                <c:pt idx="1027">
                  <c:v>72.410983634681998</c:v>
                </c:pt>
                <c:pt idx="1028">
                  <c:v>72.411404384297995</c:v>
                </c:pt>
                <c:pt idx="1029">
                  <c:v>72.411819872932398</c:v>
                </c:pt>
                <c:pt idx="1030">
                  <c:v>72.412237632167901</c:v>
                </c:pt>
                <c:pt idx="1031">
                  <c:v>72.412650920496503</c:v>
                </c:pt>
                <c:pt idx="1032">
                  <c:v>72.413063138205899</c:v>
                </c:pt>
                <c:pt idx="1033">
                  <c:v>72.413472650361996</c:v>
                </c:pt>
                <c:pt idx="1034">
                  <c:v>72.4138809729141</c:v>
                </c:pt>
                <c:pt idx="1035">
                  <c:v>72.414288647689006</c:v>
                </c:pt>
                <c:pt idx="1036">
                  <c:v>72.414695030894606</c:v>
                </c:pt>
                <c:pt idx="1037">
                  <c:v>72.415097953268102</c:v>
                </c:pt>
                <c:pt idx="1038">
                  <c:v>72.415500930393193</c:v>
                </c:pt>
                <c:pt idx="1039">
                  <c:v>72.415898736210195</c:v>
                </c:pt>
                <c:pt idx="1040">
                  <c:v>72.416298307951806</c:v>
                </c:pt>
                <c:pt idx="1041">
                  <c:v>72.416697172168796</c:v>
                </c:pt>
                <c:pt idx="1042">
                  <c:v>72.417091371367803</c:v>
                </c:pt>
                <c:pt idx="1043">
                  <c:v>72.417485371521195</c:v>
                </c:pt>
                <c:pt idx="1044">
                  <c:v>72.417876336410202</c:v>
                </c:pt>
                <c:pt idx="1045">
                  <c:v>72.418266151225794</c:v>
                </c:pt>
                <c:pt idx="1046">
                  <c:v>72.418656605501695</c:v>
                </c:pt>
                <c:pt idx="1047">
                  <c:v>72.419040546522794</c:v>
                </c:pt>
                <c:pt idx="1048">
                  <c:v>72.419424312180695</c:v>
                </c:pt>
                <c:pt idx="1049">
                  <c:v>72.419806553980493</c:v>
                </c:pt>
                <c:pt idx="1050">
                  <c:v>72.420189044675098</c:v>
                </c:pt>
                <c:pt idx="1051">
                  <c:v>72.4205723716737</c:v>
                </c:pt>
                <c:pt idx="1052">
                  <c:v>72.420948436169894</c:v>
                </c:pt>
                <c:pt idx="1053">
                  <c:v>72.421323893671598</c:v>
                </c:pt>
                <c:pt idx="1054">
                  <c:v>72.421698720853797</c:v>
                </c:pt>
                <c:pt idx="1055">
                  <c:v>72.422070555776202</c:v>
                </c:pt>
                <c:pt idx="1056">
                  <c:v>72.422441527814399</c:v>
                </c:pt>
                <c:pt idx="1057">
                  <c:v>72.422812349839901</c:v>
                </c:pt>
                <c:pt idx="1058">
                  <c:v>72.423181965306696</c:v>
                </c:pt>
                <c:pt idx="1059">
                  <c:v>72.423546866730405</c:v>
                </c:pt>
                <c:pt idx="1060">
                  <c:v>72.423911999120406</c:v>
                </c:pt>
                <c:pt idx="1061">
                  <c:v>72.424277732601794</c:v>
                </c:pt>
                <c:pt idx="1062">
                  <c:v>72.424637132095896</c:v>
                </c:pt>
                <c:pt idx="1063">
                  <c:v>72.424997978056794</c:v>
                </c:pt>
                <c:pt idx="1064">
                  <c:v>72.425352759015595</c:v>
                </c:pt>
                <c:pt idx="1065">
                  <c:v>72.425709907523</c:v>
                </c:pt>
                <c:pt idx="1066">
                  <c:v>72.426067722289901</c:v>
                </c:pt>
                <c:pt idx="1067">
                  <c:v>72.426419201895897</c:v>
                </c:pt>
                <c:pt idx="1068">
                  <c:v>72.426771485600099</c:v>
                </c:pt>
                <c:pt idx="1069">
                  <c:v>72.427123999018505</c:v>
                </c:pt>
                <c:pt idx="1070">
                  <c:v>72.427472335683703</c:v>
                </c:pt>
                <c:pt idx="1071">
                  <c:v>72.427821001520101</c:v>
                </c:pt>
                <c:pt idx="1072">
                  <c:v>72.428170025837204</c:v>
                </c:pt>
                <c:pt idx="1073">
                  <c:v>72.428513795084299</c:v>
                </c:pt>
                <c:pt idx="1074">
                  <c:v>72.428854224008703</c:v>
                </c:pt>
                <c:pt idx="1075">
                  <c:v>72.429198945583195</c:v>
                </c:pt>
                <c:pt idx="1076">
                  <c:v>72.429536042324003</c:v>
                </c:pt>
                <c:pt idx="1077">
                  <c:v>72.429874471881703</c:v>
                </c:pt>
                <c:pt idx="1078">
                  <c:v>72.430212757392894</c:v>
                </c:pt>
                <c:pt idx="1079">
                  <c:v>72.430548938683003</c:v>
                </c:pt>
                <c:pt idx="1080">
                  <c:v>72.430884937552705</c:v>
                </c:pt>
                <c:pt idx="1081">
                  <c:v>72.431215817429702</c:v>
                </c:pt>
                <c:pt idx="1082">
                  <c:v>72.431548600354006</c:v>
                </c:pt>
                <c:pt idx="1083">
                  <c:v>72.431879679157404</c:v>
                </c:pt>
                <c:pt idx="1084">
                  <c:v>72.432206366711696</c:v>
                </c:pt>
                <c:pt idx="1085">
                  <c:v>72.432532824635601</c:v>
                </c:pt>
                <c:pt idx="1086">
                  <c:v>72.432856856484094</c:v>
                </c:pt>
                <c:pt idx="1087">
                  <c:v>72.433185156512906</c:v>
                </c:pt>
                <c:pt idx="1088">
                  <c:v>72.433508835019794</c:v>
                </c:pt>
                <c:pt idx="1089">
                  <c:v>72.4338283624393</c:v>
                </c:pt>
                <c:pt idx="1090">
                  <c:v>72.4341479380751</c:v>
                </c:pt>
                <c:pt idx="1091">
                  <c:v>72.434465583397596</c:v>
                </c:pt>
                <c:pt idx="1092">
                  <c:v>72.434785395951195</c:v>
                </c:pt>
                <c:pt idx="1093">
                  <c:v>72.435100673370201</c:v>
                </c:pt>
                <c:pt idx="1094">
                  <c:v>72.435414354817595</c:v>
                </c:pt>
                <c:pt idx="1095">
                  <c:v>72.435728607521796</c:v>
                </c:pt>
                <c:pt idx="1096">
                  <c:v>72.4360422996089</c:v>
                </c:pt>
                <c:pt idx="1097">
                  <c:v>72.436353932787796</c:v>
                </c:pt>
                <c:pt idx="1098">
                  <c:v>72.436660744641799</c:v>
                </c:pt>
                <c:pt idx="1099">
                  <c:v>72.436968495157103</c:v>
                </c:pt>
                <c:pt idx="1100">
                  <c:v>72.437276885698395</c:v>
                </c:pt>
                <c:pt idx="1101">
                  <c:v>72.437579934024896</c:v>
                </c:pt>
                <c:pt idx="1102">
                  <c:v>72.437885047565004</c:v>
                </c:pt>
                <c:pt idx="1103">
                  <c:v>72.438186799539096</c:v>
                </c:pt>
                <c:pt idx="1104">
                  <c:v>72.438488025081895</c:v>
                </c:pt>
                <c:pt idx="1105">
                  <c:v>72.438785008743906</c:v>
                </c:pt>
                <c:pt idx="1106">
                  <c:v>72.439086671644304</c:v>
                </c:pt>
                <c:pt idx="1107">
                  <c:v>72.439383387926</c:v>
                </c:pt>
                <c:pt idx="1108">
                  <c:v>72.439681082829594</c:v>
                </c:pt>
                <c:pt idx="1109">
                  <c:v>72.439975156746101</c:v>
                </c:pt>
                <c:pt idx="1110">
                  <c:v>72.440267304288994</c:v>
                </c:pt>
                <c:pt idx="1111">
                  <c:v>72.4405594468369</c:v>
                </c:pt>
                <c:pt idx="1112">
                  <c:v>72.440849460955704</c:v>
                </c:pt>
                <c:pt idx="1113">
                  <c:v>72.441142156848301</c:v>
                </c:pt>
                <c:pt idx="1114">
                  <c:v>72.441427078437798</c:v>
                </c:pt>
                <c:pt idx="1115">
                  <c:v>72.441712582902198</c:v>
                </c:pt>
                <c:pt idx="1116">
                  <c:v>72.441998983823694</c:v>
                </c:pt>
                <c:pt idx="1117">
                  <c:v>72.442285806253196</c:v>
                </c:pt>
                <c:pt idx="1118">
                  <c:v>72.442571915732998</c:v>
                </c:pt>
                <c:pt idx="1119">
                  <c:v>72.442852811824096</c:v>
                </c:pt>
                <c:pt idx="1120">
                  <c:v>72.443134575772504</c:v>
                </c:pt>
                <c:pt idx="1121">
                  <c:v>72.443415840394707</c:v>
                </c:pt>
                <c:pt idx="1122">
                  <c:v>72.443695157647795</c:v>
                </c:pt>
                <c:pt idx="1123">
                  <c:v>72.443973761359302</c:v>
                </c:pt>
                <c:pt idx="1124">
                  <c:v>72.444248805820706</c:v>
                </c:pt>
                <c:pt idx="1125">
                  <c:v>72.444522002588499</c:v>
                </c:pt>
                <c:pt idx="1126">
                  <c:v>72.444798491301498</c:v>
                </c:pt>
                <c:pt idx="1127">
                  <c:v>72.4450714236377</c:v>
                </c:pt>
                <c:pt idx="1128">
                  <c:v>72.445344054127304</c:v>
                </c:pt>
                <c:pt idx="1129">
                  <c:v>72.445611837837902</c:v>
                </c:pt>
                <c:pt idx="1130">
                  <c:v>72.445879498764398</c:v>
                </c:pt>
                <c:pt idx="1131">
                  <c:v>72.446147623612006</c:v>
                </c:pt>
                <c:pt idx="1132">
                  <c:v>72.446415618733695</c:v>
                </c:pt>
                <c:pt idx="1133">
                  <c:v>72.446683851775006</c:v>
                </c:pt>
                <c:pt idx="1134">
                  <c:v>72.446945621146199</c:v>
                </c:pt>
                <c:pt idx="1135">
                  <c:v>72.447209775728197</c:v>
                </c:pt>
                <c:pt idx="1136">
                  <c:v>72.447472385252595</c:v>
                </c:pt>
                <c:pt idx="1137">
                  <c:v>72.447731653130305</c:v>
                </c:pt>
                <c:pt idx="1138">
                  <c:v>72.447992451446893</c:v>
                </c:pt>
                <c:pt idx="1139">
                  <c:v>72.448250553282094</c:v>
                </c:pt>
                <c:pt idx="1140">
                  <c:v>72.448510169154702</c:v>
                </c:pt>
                <c:pt idx="1141">
                  <c:v>72.448765739772995</c:v>
                </c:pt>
                <c:pt idx="1142">
                  <c:v>72.449021719154103</c:v>
                </c:pt>
                <c:pt idx="1143">
                  <c:v>72.449275689247401</c:v>
                </c:pt>
                <c:pt idx="1144">
                  <c:v>72.449528950473095</c:v>
                </c:pt>
                <c:pt idx="1145">
                  <c:v>72.449779071038705</c:v>
                </c:pt>
                <c:pt idx="1146">
                  <c:v>72.450031003491105</c:v>
                </c:pt>
                <c:pt idx="1147">
                  <c:v>72.4502832571238</c:v>
                </c:pt>
                <c:pt idx="1148">
                  <c:v>72.450533623541901</c:v>
                </c:pt>
                <c:pt idx="1149">
                  <c:v>72.450782008967195</c:v>
                </c:pt>
                <c:pt idx="1150">
                  <c:v>72.451028445112101</c:v>
                </c:pt>
                <c:pt idx="1151">
                  <c:v>72.451273458646796</c:v>
                </c:pt>
                <c:pt idx="1152">
                  <c:v>72.451517672646702</c:v>
                </c:pt>
                <c:pt idx="1153">
                  <c:v>72.451762297739705</c:v>
                </c:pt>
                <c:pt idx="1154">
                  <c:v>72.452003663077406</c:v>
                </c:pt>
                <c:pt idx="1155">
                  <c:v>72.452244865742799</c:v>
                </c:pt>
                <c:pt idx="1156">
                  <c:v>72.452485392175504</c:v>
                </c:pt>
                <c:pt idx="1157">
                  <c:v>72.452724904627601</c:v>
                </c:pt>
                <c:pt idx="1158">
                  <c:v>72.452962457090194</c:v>
                </c:pt>
                <c:pt idx="1159">
                  <c:v>72.453199815925402</c:v>
                </c:pt>
                <c:pt idx="1160">
                  <c:v>72.4534354130884</c:v>
                </c:pt>
                <c:pt idx="1161">
                  <c:v>72.453673868060207</c:v>
                </c:pt>
                <c:pt idx="1162">
                  <c:v>72.453907737031997</c:v>
                </c:pt>
                <c:pt idx="1163">
                  <c:v>72.454141718699702</c:v>
                </c:pt>
                <c:pt idx="1164">
                  <c:v>72.454372453768201</c:v>
                </c:pt>
                <c:pt idx="1165">
                  <c:v>72.454604561164103</c:v>
                </c:pt>
                <c:pt idx="1166">
                  <c:v>72.454835598554496</c:v>
                </c:pt>
                <c:pt idx="1167">
                  <c:v>72.455067551987796</c:v>
                </c:pt>
                <c:pt idx="1168">
                  <c:v>72.455298727684394</c:v>
                </c:pt>
                <c:pt idx="1169">
                  <c:v>72.455524288210597</c:v>
                </c:pt>
                <c:pt idx="1170">
                  <c:v>72.455752870843099</c:v>
                </c:pt>
                <c:pt idx="1171">
                  <c:v>72.455990985519094</c:v>
                </c:pt>
                <c:pt idx="1172">
                  <c:v>72.456222592361797</c:v>
                </c:pt>
                <c:pt idx="1173">
                  <c:v>72.456454199204401</c:v>
                </c:pt>
                <c:pt idx="1174">
                  <c:v>72.456685806047105</c:v>
                </c:pt>
                <c:pt idx="1175">
                  <c:v>72.456917412889794</c:v>
                </c:pt>
                <c:pt idx="1176">
                  <c:v>72.457149019732498</c:v>
                </c:pt>
                <c:pt idx="1177">
                  <c:v>72.457380626575201</c:v>
                </c:pt>
                <c:pt idx="1178">
                  <c:v>72.457612233417805</c:v>
                </c:pt>
                <c:pt idx="1179">
                  <c:v>72.457843840260495</c:v>
                </c:pt>
                <c:pt idx="1180">
                  <c:v>72.458075447103198</c:v>
                </c:pt>
                <c:pt idx="1181">
                  <c:v>72.458307053945902</c:v>
                </c:pt>
                <c:pt idx="1182">
                  <c:v>72.458538660788605</c:v>
                </c:pt>
                <c:pt idx="1183">
                  <c:v>72.458770267631195</c:v>
                </c:pt>
                <c:pt idx="1184">
                  <c:v>72.459001874473898</c:v>
                </c:pt>
                <c:pt idx="1185">
                  <c:v>72.459233481316602</c:v>
                </c:pt>
                <c:pt idx="1186">
                  <c:v>72.459465088159305</c:v>
                </c:pt>
                <c:pt idx="1187">
                  <c:v>72.459696695001995</c:v>
                </c:pt>
                <c:pt idx="1188">
                  <c:v>72.459928301844599</c:v>
                </c:pt>
                <c:pt idx="1189">
                  <c:v>72.460159908687302</c:v>
                </c:pt>
                <c:pt idx="1190">
                  <c:v>72.460391515530006</c:v>
                </c:pt>
                <c:pt idx="1191">
                  <c:v>72.460623122372695</c:v>
                </c:pt>
                <c:pt idx="1192">
                  <c:v>72.460854729215399</c:v>
                </c:pt>
                <c:pt idx="1193">
                  <c:v>72.461086336058003</c:v>
                </c:pt>
                <c:pt idx="1194">
                  <c:v>72.461317942900706</c:v>
                </c:pt>
                <c:pt idx="1195">
                  <c:v>72.461549549743395</c:v>
                </c:pt>
                <c:pt idx="1196">
                  <c:v>72.461781156586099</c:v>
                </c:pt>
                <c:pt idx="1197">
                  <c:v>72.462012763428703</c:v>
                </c:pt>
                <c:pt idx="1198">
                  <c:v>72.462244370271407</c:v>
                </c:pt>
                <c:pt idx="1199">
                  <c:v>72.462475977114096</c:v>
                </c:pt>
                <c:pt idx="1200">
                  <c:v>72.462707583956799</c:v>
                </c:pt>
                <c:pt idx="1201">
                  <c:v>72.462939190799503</c:v>
                </c:pt>
                <c:pt idx="1202">
                  <c:v>72.463170797642107</c:v>
                </c:pt>
                <c:pt idx="1203">
                  <c:v>72.463402404484796</c:v>
                </c:pt>
                <c:pt idx="1204">
                  <c:v>72.4636340113275</c:v>
                </c:pt>
                <c:pt idx="1205">
                  <c:v>72.463865618170203</c:v>
                </c:pt>
                <c:pt idx="1206">
                  <c:v>72.464097225012907</c:v>
                </c:pt>
                <c:pt idx="1207">
                  <c:v>72.464328831855497</c:v>
                </c:pt>
                <c:pt idx="1208">
                  <c:v>72.4645604386982</c:v>
                </c:pt>
                <c:pt idx="1209">
                  <c:v>72.464792045540904</c:v>
                </c:pt>
                <c:pt idx="1210">
                  <c:v>72.465023652383607</c:v>
                </c:pt>
                <c:pt idx="1211">
                  <c:v>72.465255259226296</c:v>
                </c:pt>
                <c:pt idx="1212">
                  <c:v>72.4654868660689</c:v>
                </c:pt>
                <c:pt idx="1213">
                  <c:v>72.465718472911604</c:v>
                </c:pt>
                <c:pt idx="1214">
                  <c:v>72.465950079754293</c:v>
                </c:pt>
                <c:pt idx="1215">
                  <c:v>72.466181686596997</c:v>
                </c:pt>
                <c:pt idx="1216">
                  <c:v>72.4664132934397</c:v>
                </c:pt>
                <c:pt idx="1217">
                  <c:v>72.466644900282304</c:v>
                </c:pt>
                <c:pt idx="1218">
                  <c:v>72.466876507124994</c:v>
                </c:pt>
                <c:pt idx="1219">
                  <c:v>72.467108113967697</c:v>
                </c:pt>
                <c:pt idx="1220">
                  <c:v>72.467339720810401</c:v>
                </c:pt>
                <c:pt idx="1221">
                  <c:v>72.467571327653005</c:v>
                </c:pt>
                <c:pt idx="1222">
                  <c:v>72.467802934495694</c:v>
                </c:pt>
                <c:pt idx="1223">
                  <c:v>72.468034541338398</c:v>
                </c:pt>
                <c:pt idx="1224">
                  <c:v>72.468266148181101</c:v>
                </c:pt>
                <c:pt idx="1225">
                  <c:v>72.468497755023805</c:v>
                </c:pt>
                <c:pt idx="1226">
                  <c:v>72.468729361866494</c:v>
                </c:pt>
                <c:pt idx="1227">
                  <c:v>72.468960968709098</c:v>
                </c:pt>
                <c:pt idx="1228">
                  <c:v>72.469192575551801</c:v>
                </c:pt>
                <c:pt idx="1229">
                  <c:v>72.469424182394505</c:v>
                </c:pt>
                <c:pt idx="1230">
                  <c:v>72.469655789237194</c:v>
                </c:pt>
                <c:pt idx="1231">
                  <c:v>72.469887396079798</c:v>
                </c:pt>
                <c:pt idx="1232">
                  <c:v>72.470119002922502</c:v>
                </c:pt>
                <c:pt idx="1233">
                  <c:v>72.470350609765205</c:v>
                </c:pt>
                <c:pt idx="1234">
                  <c:v>72.470582216607895</c:v>
                </c:pt>
                <c:pt idx="1235">
                  <c:v>72.470813823450598</c:v>
                </c:pt>
                <c:pt idx="1236">
                  <c:v>72.471045430293202</c:v>
                </c:pt>
                <c:pt idx="1237">
                  <c:v>72.471277037135906</c:v>
                </c:pt>
                <c:pt idx="1238">
                  <c:v>72.471508643978595</c:v>
                </c:pt>
                <c:pt idx="1239">
                  <c:v>72.471740250821298</c:v>
                </c:pt>
                <c:pt idx="1240">
                  <c:v>72.471971857664002</c:v>
                </c:pt>
                <c:pt idx="1241">
                  <c:v>72.472203464506606</c:v>
                </c:pt>
                <c:pt idx="1242">
                  <c:v>72.472435071349295</c:v>
                </c:pt>
                <c:pt idx="1243">
                  <c:v>72.472666678191999</c:v>
                </c:pt>
                <c:pt idx="1244">
                  <c:v>72.472898285034702</c:v>
                </c:pt>
                <c:pt idx="1245">
                  <c:v>72.473129891877406</c:v>
                </c:pt>
                <c:pt idx="1246">
                  <c:v>72.473361498719996</c:v>
                </c:pt>
                <c:pt idx="1247">
                  <c:v>72.473593105562699</c:v>
                </c:pt>
                <c:pt idx="1248">
                  <c:v>72.473824712405403</c:v>
                </c:pt>
                <c:pt idx="1249">
                  <c:v>72.474056319248106</c:v>
                </c:pt>
                <c:pt idx="1250">
                  <c:v>72.474287926090796</c:v>
                </c:pt>
                <c:pt idx="1251">
                  <c:v>72.4745195329334</c:v>
                </c:pt>
                <c:pt idx="1252">
                  <c:v>72.474751139776103</c:v>
                </c:pt>
                <c:pt idx="1253">
                  <c:v>72.474982746618807</c:v>
                </c:pt>
                <c:pt idx="1254">
                  <c:v>72.475214353461496</c:v>
                </c:pt>
                <c:pt idx="1255">
                  <c:v>72.4754459603041</c:v>
                </c:pt>
                <c:pt idx="1256">
                  <c:v>72.475677567146803</c:v>
                </c:pt>
                <c:pt idx="1257">
                  <c:v>72.475909173989507</c:v>
                </c:pt>
                <c:pt idx="1258">
                  <c:v>72.476140780832196</c:v>
                </c:pt>
                <c:pt idx="1259">
                  <c:v>72.4763723876749</c:v>
                </c:pt>
                <c:pt idx="1260">
                  <c:v>72.476603994517504</c:v>
                </c:pt>
                <c:pt idx="1261">
                  <c:v>72.476835601360193</c:v>
                </c:pt>
                <c:pt idx="1262">
                  <c:v>72.477067208202897</c:v>
                </c:pt>
                <c:pt idx="1263">
                  <c:v>72.4772988150456</c:v>
                </c:pt>
                <c:pt idx="1264">
                  <c:v>72.477530421888304</c:v>
                </c:pt>
                <c:pt idx="1265">
                  <c:v>72.477762028730993</c:v>
                </c:pt>
                <c:pt idx="1266">
                  <c:v>72.477993635573597</c:v>
                </c:pt>
                <c:pt idx="1267">
                  <c:v>72.4782252424163</c:v>
                </c:pt>
                <c:pt idx="1268">
                  <c:v>72.478456849259004</c:v>
                </c:pt>
                <c:pt idx="1269">
                  <c:v>72.478688456101693</c:v>
                </c:pt>
                <c:pt idx="1270">
                  <c:v>72.478920062944297</c:v>
                </c:pt>
                <c:pt idx="1271">
                  <c:v>72.479151669787001</c:v>
                </c:pt>
                <c:pt idx="1272">
                  <c:v>72.479383276629704</c:v>
                </c:pt>
                <c:pt idx="1273">
                  <c:v>72.479614883472394</c:v>
                </c:pt>
                <c:pt idx="1274">
                  <c:v>72.479846490315097</c:v>
                </c:pt>
                <c:pt idx="1275">
                  <c:v>72.480078097157701</c:v>
                </c:pt>
                <c:pt idx="1276">
                  <c:v>72.480309704000405</c:v>
                </c:pt>
                <c:pt idx="1277">
                  <c:v>72.480541310843094</c:v>
                </c:pt>
                <c:pt idx="1278">
                  <c:v>72.480772917685798</c:v>
                </c:pt>
                <c:pt idx="1279">
                  <c:v>72.481004524528501</c:v>
                </c:pt>
                <c:pt idx="1280">
                  <c:v>72.481236131371105</c:v>
                </c:pt>
                <c:pt idx="1281">
                  <c:v>72.481467738213794</c:v>
                </c:pt>
                <c:pt idx="1282">
                  <c:v>72.481699345056498</c:v>
                </c:pt>
                <c:pt idx="1283">
                  <c:v>72.481930951899201</c:v>
                </c:pt>
                <c:pt idx="1284">
                  <c:v>72.482162558741805</c:v>
                </c:pt>
                <c:pt idx="1285">
                  <c:v>72.482394165584495</c:v>
                </c:pt>
                <c:pt idx="1286">
                  <c:v>72.482625772427198</c:v>
                </c:pt>
                <c:pt idx="1287">
                  <c:v>72.482857379269902</c:v>
                </c:pt>
                <c:pt idx="1288">
                  <c:v>72.483088986112605</c:v>
                </c:pt>
                <c:pt idx="1289">
                  <c:v>72.483320592955295</c:v>
                </c:pt>
                <c:pt idx="1290">
                  <c:v>72.483552199797899</c:v>
                </c:pt>
                <c:pt idx="1291">
                  <c:v>72.483783806640602</c:v>
                </c:pt>
                <c:pt idx="1292">
                  <c:v>72.484015413483306</c:v>
                </c:pt>
                <c:pt idx="1293">
                  <c:v>72.484247020325995</c:v>
                </c:pt>
                <c:pt idx="1294">
                  <c:v>72.484478627168599</c:v>
                </c:pt>
                <c:pt idx="1295">
                  <c:v>72.484710234011303</c:v>
                </c:pt>
                <c:pt idx="1296">
                  <c:v>72.484941840854006</c:v>
                </c:pt>
                <c:pt idx="1297">
                  <c:v>72.485173447696695</c:v>
                </c:pt>
                <c:pt idx="1298">
                  <c:v>72.485405054539399</c:v>
                </c:pt>
                <c:pt idx="1299">
                  <c:v>72.485636661382003</c:v>
                </c:pt>
                <c:pt idx="1300">
                  <c:v>72.485868268224706</c:v>
                </c:pt>
                <c:pt idx="1301">
                  <c:v>72.486099875067396</c:v>
                </c:pt>
                <c:pt idx="1302">
                  <c:v>72.486331481910099</c:v>
                </c:pt>
                <c:pt idx="1303">
                  <c:v>72.486563088752803</c:v>
                </c:pt>
                <c:pt idx="1304">
                  <c:v>72.486794695595407</c:v>
                </c:pt>
                <c:pt idx="1305">
                  <c:v>72.487026302438096</c:v>
                </c:pt>
                <c:pt idx="1306">
                  <c:v>72.4872579092808</c:v>
                </c:pt>
                <c:pt idx="1307">
                  <c:v>72.487489516123503</c:v>
                </c:pt>
                <c:pt idx="1308">
                  <c:v>72.487721122966093</c:v>
                </c:pt>
                <c:pt idx="1309">
                  <c:v>72.487952729808796</c:v>
                </c:pt>
                <c:pt idx="1310">
                  <c:v>72.4881843366515</c:v>
                </c:pt>
                <c:pt idx="1311">
                  <c:v>72.488415943494203</c:v>
                </c:pt>
                <c:pt idx="1312">
                  <c:v>72.488647550336907</c:v>
                </c:pt>
                <c:pt idx="1313">
                  <c:v>72.488879157179596</c:v>
                </c:pt>
                <c:pt idx="1314">
                  <c:v>72.4891107640222</c:v>
                </c:pt>
                <c:pt idx="1315">
                  <c:v>72.489342370864904</c:v>
                </c:pt>
                <c:pt idx="1316">
                  <c:v>72.489573977707593</c:v>
                </c:pt>
                <c:pt idx="1317">
                  <c:v>72.489805584550297</c:v>
                </c:pt>
                <c:pt idx="1318">
                  <c:v>72.490037191392901</c:v>
                </c:pt>
                <c:pt idx="1319">
                  <c:v>72.490268798235604</c:v>
                </c:pt>
                <c:pt idx="1320">
                  <c:v>72.490500405078294</c:v>
                </c:pt>
                <c:pt idx="1321">
                  <c:v>72.490732011920997</c:v>
                </c:pt>
                <c:pt idx="1322">
                  <c:v>72.490963618763701</c:v>
                </c:pt>
                <c:pt idx="1323">
                  <c:v>72.491195225606305</c:v>
                </c:pt>
                <c:pt idx="1324">
                  <c:v>72.491426832448994</c:v>
                </c:pt>
                <c:pt idx="1325">
                  <c:v>72.491658439291697</c:v>
                </c:pt>
                <c:pt idx="1326">
                  <c:v>72.491890046134401</c:v>
                </c:pt>
                <c:pt idx="1327">
                  <c:v>72.492121652977104</c:v>
                </c:pt>
                <c:pt idx="1328">
                  <c:v>72.492353259819694</c:v>
                </c:pt>
                <c:pt idx="1329">
                  <c:v>72.492584866662398</c:v>
                </c:pt>
                <c:pt idx="1330">
                  <c:v>72.492816473505101</c:v>
                </c:pt>
                <c:pt idx="1331">
                  <c:v>72.493048080347805</c:v>
                </c:pt>
                <c:pt idx="1332">
                  <c:v>72.493279687190494</c:v>
                </c:pt>
                <c:pt idx="1333">
                  <c:v>72.493511294033098</c:v>
                </c:pt>
                <c:pt idx="1334">
                  <c:v>72.493742900875802</c:v>
                </c:pt>
                <c:pt idx="1335">
                  <c:v>72.493974507718505</c:v>
                </c:pt>
                <c:pt idx="1336">
                  <c:v>72.494206114561194</c:v>
                </c:pt>
                <c:pt idx="1337">
                  <c:v>72.494437721403898</c:v>
                </c:pt>
                <c:pt idx="1338">
                  <c:v>72.494669328246502</c:v>
                </c:pt>
                <c:pt idx="1339">
                  <c:v>72.494900935089206</c:v>
                </c:pt>
                <c:pt idx="1340">
                  <c:v>72.495132541931895</c:v>
                </c:pt>
                <c:pt idx="1341">
                  <c:v>72.495364148774598</c:v>
                </c:pt>
                <c:pt idx="1342">
                  <c:v>72.495595755617302</c:v>
                </c:pt>
                <c:pt idx="1343">
                  <c:v>72.495827362459906</c:v>
                </c:pt>
                <c:pt idx="1344">
                  <c:v>72.496058969302595</c:v>
                </c:pt>
                <c:pt idx="1345">
                  <c:v>72.496290576145299</c:v>
                </c:pt>
                <c:pt idx="1346">
                  <c:v>72.496522182988002</c:v>
                </c:pt>
                <c:pt idx="1347">
                  <c:v>72.496753789830606</c:v>
                </c:pt>
                <c:pt idx="1348">
                  <c:v>72.496985396673296</c:v>
                </c:pt>
                <c:pt idx="1349">
                  <c:v>72.497217003515999</c:v>
                </c:pt>
                <c:pt idx="1350">
                  <c:v>72.497448610358703</c:v>
                </c:pt>
                <c:pt idx="1351">
                  <c:v>72.497680217201406</c:v>
                </c:pt>
                <c:pt idx="1352">
                  <c:v>72.497911824044095</c:v>
                </c:pt>
                <c:pt idx="1353">
                  <c:v>72.498143430886699</c:v>
                </c:pt>
                <c:pt idx="1354">
                  <c:v>72.498375037729403</c:v>
                </c:pt>
                <c:pt idx="1355">
                  <c:v>72.498606644572106</c:v>
                </c:pt>
                <c:pt idx="1356">
                  <c:v>72.498838251414796</c:v>
                </c:pt>
                <c:pt idx="1357">
                  <c:v>72.4990698582574</c:v>
                </c:pt>
                <c:pt idx="1358">
                  <c:v>72.499301465100103</c:v>
                </c:pt>
                <c:pt idx="1359">
                  <c:v>72.499533071942807</c:v>
                </c:pt>
                <c:pt idx="1360">
                  <c:v>72.499764678785496</c:v>
                </c:pt>
                <c:pt idx="1361">
                  <c:v>72.4999962856282</c:v>
                </c:pt>
                <c:pt idx="1362">
                  <c:v>72.500227892470804</c:v>
                </c:pt>
                <c:pt idx="1363">
                  <c:v>72.500459499313493</c:v>
                </c:pt>
                <c:pt idx="1364">
                  <c:v>72.500691106156196</c:v>
                </c:pt>
                <c:pt idx="1365">
                  <c:v>72.5009227129989</c:v>
                </c:pt>
                <c:pt idx="1366">
                  <c:v>72.501154319841604</c:v>
                </c:pt>
                <c:pt idx="1367">
                  <c:v>72.501385926684193</c:v>
                </c:pt>
                <c:pt idx="1368">
                  <c:v>72.501617533526897</c:v>
                </c:pt>
                <c:pt idx="1369">
                  <c:v>72.5018491403696</c:v>
                </c:pt>
                <c:pt idx="1370">
                  <c:v>72.502080747212304</c:v>
                </c:pt>
                <c:pt idx="1371">
                  <c:v>72.502312354054993</c:v>
                </c:pt>
                <c:pt idx="1372">
                  <c:v>72.502543960897597</c:v>
                </c:pt>
                <c:pt idx="1373">
                  <c:v>72.502775567740301</c:v>
                </c:pt>
                <c:pt idx="1374">
                  <c:v>72.503007174583004</c:v>
                </c:pt>
                <c:pt idx="1375">
                  <c:v>72.503238781425694</c:v>
                </c:pt>
                <c:pt idx="1376">
                  <c:v>72.503470388268397</c:v>
                </c:pt>
                <c:pt idx="1377">
                  <c:v>72.503701995111001</c:v>
                </c:pt>
                <c:pt idx="1378">
                  <c:v>72.503933601953705</c:v>
                </c:pt>
                <c:pt idx="1379">
                  <c:v>72.504165208796394</c:v>
                </c:pt>
                <c:pt idx="1380">
                  <c:v>72.504396815639097</c:v>
                </c:pt>
                <c:pt idx="1381">
                  <c:v>72.504628422481701</c:v>
                </c:pt>
                <c:pt idx="1382">
                  <c:v>72.504860029324405</c:v>
                </c:pt>
                <c:pt idx="1383">
                  <c:v>72.505091636167094</c:v>
                </c:pt>
                <c:pt idx="1384">
                  <c:v>72.505323243009798</c:v>
                </c:pt>
                <c:pt idx="1385">
                  <c:v>72.505554849852501</c:v>
                </c:pt>
                <c:pt idx="1386">
                  <c:v>72.505786456695105</c:v>
                </c:pt>
                <c:pt idx="1387">
                  <c:v>72.506018063537795</c:v>
                </c:pt>
                <c:pt idx="1388">
                  <c:v>72.506249670380498</c:v>
                </c:pt>
                <c:pt idx="1389">
                  <c:v>72.506481277223202</c:v>
                </c:pt>
                <c:pt idx="1390">
                  <c:v>72.506712884065905</c:v>
                </c:pt>
                <c:pt idx="1391">
                  <c:v>72.506944490908495</c:v>
                </c:pt>
                <c:pt idx="1392">
                  <c:v>72.507176097751199</c:v>
                </c:pt>
                <c:pt idx="1393">
                  <c:v>72.507407704593902</c:v>
                </c:pt>
                <c:pt idx="1394">
                  <c:v>72.507639311436606</c:v>
                </c:pt>
                <c:pt idx="1395">
                  <c:v>72.507870918279295</c:v>
                </c:pt>
                <c:pt idx="1396">
                  <c:v>72.508102525121899</c:v>
                </c:pt>
                <c:pt idx="1397">
                  <c:v>72.508334131964602</c:v>
                </c:pt>
                <c:pt idx="1398">
                  <c:v>72.508565738807306</c:v>
                </c:pt>
                <c:pt idx="1399">
                  <c:v>72.508797345649995</c:v>
                </c:pt>
                <c:pt idx="1400">
                  <c:v>72.509028952492699</c:v>
                </c:pt>
                <c:pt idx="1401">
                  <c:v>72.509260559335303</c:v>
                </c:pt>
                <c:pt idx="1402">
                  <c:v>72.509492166178006</c:v>
                </c:pt>
                <c:pt idx="1403">
                  <c:v>72.509723773020696</c:v>
                </c:pt>
                <c:pt idx="1404">
                  <c:v>72.509955379863399</c:v>
                </c:pt>
                <c:pt idx="1405">
                  <c:v>72.510186986706103</c:v>
                </c:pt>
                <c:pt idx="1406">
                  <c:v>72.510418593548707</c:v>
                </c:pt>
                <c:pt idx="1407">
                  <c:v>72.510650200391396</c:v>
                </c:pt>
                <c:pt idx="1408">
                  <c:v>72.510881807234099</c:v>
                </c:pt>
                <c:pt idx="1409">
                  <c:v>72.511113414076803</c:v>
                </c:pt>
                <c:pt idx="1410">
                  <c:v>72.511345020919407</c:v>
                </c:pt>
                <c:pt idx="1411">
                  <c:v>72.511576627762096</c:v>
                </c:pt>
                <c:pt idx="1412">
                  <c:v>72.5118082346048</c:v>
                </c:pt>
                <c:pt idx="1413">
                  <c:v>72.512039841447503</c:v>
                </c:pt>
                <c:pt idx="1414">
                  <c:v>72.512271448290207</c:v>
                </c:pt>
                <c:pt idx="1415">
                  <c:v>72.512503055132797</c:v>
                </c:pt>
                <c:pt idx="1416">
                  <c:v>72.5127346619755</c:v>
                </c:pt>
                <c:pt idx="1417">
                  <c:v>72.512966268818204</c:v>
                </c:pt>
                <c:pt idx="1418">
                  <c:v>72.513197875660893</c:v>
                </c:pt>
                <c:pt idx="1419">
                  <c:v>72.513429482503597</c:v>
                </c:pt>
                <c:pt idx="1420">
                  <c:v>72.513661089346201</c:v>
                </c:pt>
                <c:pt idx="1421">
                  <c:v>72.513892696188904</c:v>
                </c:pt>
                <c:pt idx="1422">
                  <c:v>72.514124303031593</c:v>
                </c:pt>
                <c:pt idx="1423">
                  <c:v>72.514355909874297</c:v>
                </c:pt>
                <c:pt idx="1424">
                  <c:v>72.514587516717</c:v>
                </c:pt>
                <c:pt idx="1425">
                  <c:v>72.514819123559604</c:v>
                </c:pt>
                <c:pt idx="1426">
                  <c:v>72.515050730402294</c:v>
                </c:pt>
                <c:pt idx="1427">
                  <c:v>72.515282337244997</c:v>
                </c:pt>
                <c:pt idx="1428">
                  <c:v>72.515513944087701</c:v>
                </c:pt>
                <c:pt idx="1429">
                  <c:v>72.515745550930404</c:v>
                </c:pt>
                <c:pt idx="1430">
                  <c:v>72.515977157772994</c:v>
                </c:pt>
                <c:pt idx="1431">
                  <c:v>72.516208764615698</c:v>
                </c:pt>
                <c:pt idx="1432">
                  <c:v>72.516440371458401</c:v>
                </c:pt>
                <c:pt idx="1433">
                  <c:v>72.516671978301105</c:v>
                </c:pt>
                <c:pt idx="1434">
                  <c:v>72.516903585143794</c:v>
                </c:pt>
                <c:pt idx="1435">
                  <c:v>72.517135191986398</c:v>
                </c:pt>
                <c:pt idx="1436">
                  <c:v>72.517366798829102</c:v>
                </c:pt>
                <c:pt idx="1437">
                  <c:v>72.517598405671805</c:v>
                </c:pt>
                <c:pt idx="1438">
                  <c:v>72.517830012514494</c:v>
                </c:pt>
                <c:pt idx="1439">
                  <c:v>72.518061619357198</c:v>
                </c:pt>
                <c:pt idx="1440">
                  <c:v>72.518293226199802</c:v>
                </c:pt>
                <c:pt idx="1441">
                  <c:v>72.518524833042505</c:v>
                </c:pt>
                <c:pt idx="1442">
                  <c:v>72.518756439885195</c:v>
                </c:pt>
                <c:pt idx="1443">
                  <c:v>72.518988046727898</c:v>
                </c:pt>
                <c:pt idx="1444">
                  <c:v>72.519219653570502</c:v>
                </c:pt>
                <c:pt idx="1445">
                  <c:v>72.519451260413206</c:v>
                </c:pt>
                <c:pt idx="1446">
                  <c:v>72.519682867255895</c:v>
                </c:pt>
                <c:pt idx="1447">
                  <c:v>72.519914474098599</c:v>
                </c:pt>
                <c:pt idx="1448">
                  <c:v>72.520146080941302</c:v>
                </c:pt>
                <c:pt idx="1449">
                  <c:v>72.520377687783906</c:v>
                </c:pt>
                <c:pt idx="1450">
                  <c:v>72.520609294626595</c:v>
                </c:pt>
                <c:pt idx="1451">
                  <c:v>72.520840901469299</c:v>
                </c:pt>
                <c:pt idx="1452">
                  <c:v>72.521072508312002</c:v>
                </c:pt>
                <c:pt idx="1453">
                  <c:v>72.521304115154706</c:v>
                </c:pt>
                <c:pt idx="1454">
                  <c:v>72.521535721997296</c:v>
                </c:pt>
                <c:pt idx="1455">
                  <c:v>72.521767328839999</c:v>
                </c:pt>
                <c:pt idx="1456">
                  <c:v>72.521998935682703</c:v>
                </c:pt>
                <c:pt idx="1457">
                  <c:v>72.522230542525406</c:v>
                </c:pt>
                <c:pt idx="1458">
                  <c:v>72.522462149368096</c:v>
                </c:pt>
                <c:pt idx="1459">
                  <c:v>72.5226937562107</c:v>
                </c:pt>
                <c:pt idx="1460">
                  <c:v>72.522925363053403</c:v>
                </c:pt>
                <c:pt idx="1461">
                  <c:v>72.523156969896107</c:v>
                </c:pt>
                <c:pt idx="1462">
                  <c:v>72.523388576738796</c:v>
                </c:pt>
                <c:pt idx="1463">
                  <c:v>72.5236201835815</c:v>
                </c:pt>
                <c:pt idx="1464">
                  <c:v>72.523851790424104</c:v>
                </c:pt>
                <c:pt idx="1465">
                  <c:v>72.524083397266807</c:v>
                </c:pt>
                <c:pt idx="1466">
                  <c:v>72.524315004109496</c:v>
                </c:pt>
                <c:pt idx="1467">
                  <c:v>72.5245466109522</c:v>
                </c:pt>
                <c:pt idx="1468">
                  <c:v>72.524778217794804</c:v>
                </c:pt>
                <c:pt idx="1469">
                  <c:v>72.525009824637493</c:v>
                </c:pt>
                <c:pt idx="1470">
                  <c:v>72.525241431480197</c:v>
                </c:pt>
                <c:pt idx="1471">
                  <c:v>72.5254730383229</c:v>
                </c:pt>
                <c:pt idx="1472">
                  <c:v>72.525704645165604</c:v>
                </c:pt>
                <c:pt idx="1473">
                  <c:v>72.525936252008293</c:v>
                </c:pt>
                <c:pt idx="1474">
                  <c:v>72.526167858850897</c:v>
                </c:pt>
                <c:pt idx="1475">
                  <c:v>72.526399465693601</c:v>
                </c:pt>
                <c:pt idx="1476">
                  <c:v>72.526631072536304</c:v>
                </c:pt>
                <c:pt idx="1477">
                  <c:v>72.526862679378993</c:v>
                </c:pt>
                <c:pt idx="1478">
                  <c:v>72.527094286221597</c:v>
                </c:pt>
                <c:pt idx="1479">
                  <c:v>72.527325893064301</c:v>
                </c:pt>
                <c:pt idx="1480">
                  <c:v>72.527557499907005</c:v>
                </c:pt>
                <c:pt idx="1481">
                  <c:v>72.527789106749694</c:v>
                </c:pt>
                <c:pt idx="1482">
                  <c:v>72.528020713592397</c:v>
                </c:pt>
                <c:pt idx="1483">
                  <c:v>72.528252320435001</c:v>
                </c:pt>
                <c:pt idx="1484">
                  <c:v>72.528483927277705</c:v>
                </c:pt>
                <c:pt idx="1485">
                  <c:v>72.528715534120394</c:v>
                </c:pt>
                <c:pt idx="1486">
                  <c:v>72.528947140963098</c:v>
                </c:pt>
                <c:pt idx="1487">
                  <c:v>72.529178747805801</c:v>
                </c:pt>
                <c:pt idx="1488">
                  <c:v>72.529410354648405</c:v>
                </c:pt>
                <c:pt idx="1489">
                  <c:v>72.529641961491095</c:v>
                </c:pt>
                <c:pt idx="1490">
                  <c:v>72.529873568333798</c:v>
                </c:pt>
                <c:pt idx="1491">
                  <c:v>72.530105175176502</c:v>
                </c:pt>
                <c:pt idx="1492">
                  <c:v>72.530336782019205</c:v>
                </c:pt>
                <c:pt idx="1493">
                  <c:v>72.530568388861795</c:v>
                </c:pt>
                <c:pt idx="1494">
                  <c:v>72.530799995704498</c:v>
                </c:pt>
                <c:pt idx="1495">
                  <c:v>72.531031602547202</c:v>
                </c:pt>
                <c:pt idx="1496">
                  <c:v>72.531263209389905</c:v>
                </c:pt>
                <c:pt idx="1497">
                  <c:v>72.531494816232595</c:v>
                </c:pt>
                <c:pt idx="1498">
                  <c:v>72.531726423075199</c:v>
                </c:pt>
                <c:pt idx="1499">
                  <c:v>72.531958029917902</c:v>
                </c:pt>
                <c:pt idx="1500">
                  <c:v>72.532189636760606</c:v>
                </c:pt>
                <c:pt idx="1501">
                  <c:v>72.532421243603295</c:v>
                </c:pt>
                <c:pt idx="1502">
                  <c:v>72.532652850445999</c:v>
                </c:pt>
                <c:pt idx="1503">
                  <c:v>72.532884457288603</c:v>
                </c:pt>
                <c:pt idx="1504">
                  <c:v>72.533116064131306</c:v>
                </c:pt>
                <c:pt idx="1505">
                  <c:v>72.533347670973995</c:v>
                </c:pt>
                <c:pt idx="1506">
                  <c:v>72.533579277816699</c:v>
                </c:pt>
                <c:pt idx="1507">
                  <c:v>72.533810884659303</c:v>
                </c:pt>
                <c:pt idx="1508">
                  <c:v>72.534042491502007</c:v>
                </c:pt>
                <c:pt idx="1509">
                  <c:v>72.534274098344696</c:v>
                </c:pt>
                <c:pt idx="1510">
                  <c:v>72.534505705187399</c:v>
                </c:pt>
                <c:pt idx="1511">
                  <c:v>72.534737312030103</c:v>
                </c:pt>
                <c:pt idx="1512">
                  <c:v>72.534968918872707</c:v>
                </c:pt>
                <c:pt idx="1513">
                  <c:v>72.535200525715396</c:v>
                </c:pt>
                <c:pt idx="1514">
                  <c:v>72.5354321325581</c:v>
                </c:pt>
                <c:pt idx="1515">
                  <c:v>72.535663739400803</c:v>
                </c:pt>
                <c:pt idx="1516">
                  <c:v>72.535895346243507</c:v>
                </c:pt>
                <c:pt idx="1517">
                  <c:v>72.536126953086097</c:v>
                </c:pt>
                <c:pt idx="1518">
                  <c:v>72.5363585599288</c:v>
                </c:pt>
                <c:pt idx="1519">
                  <c:v>72.536590166771504</c:v>
                </c:pt>
                <c:pt idx="1520">
                  <c:v>72.536821773614193</c:v>
                </c:pt>
                <c:pt idx="1521">
                  <c:v>72.537053380456896</c:v>
                </c:pt>
                <c:pt idx="1522">
                  <c:v>72.5372849872995</c:v>
                </c:pt>
                <c:pt idx="1523">
                  <c:v>72.537516594142204</c:v>
                </c:pt>
                <c:pt idx="1524">
                  <c:v>72.537748200984893</c:v>
                </c:pt>
                <c:pt idx="1525">
                  <c:v>72.537979807827597</c:v>
                </c:pt>
                <c:pt idx="1526">
                  <c:v>72.5382114146703</c:v>
                </c:pt>
                <c:pt idx="1527">
                  <c:v>72.538443021512904</c:v>
                </c:pt>
                <c:pt idx="1528">
                  <c:v>72.538674628355594</c:v>
                </c:pt>
                <c:pt idx="1529">
                  <c:v>72.538906235198297</c:v>
                </c:pt>
                <c:pt idx="1530">
                  <c:v>72.539137842041001</c:v>
                </c:pt>
                <c:pt idx="1531">
                  <c:v>72.539369448883605</c:v>
                </c:pt>
                <c:pt idx="1532">
                  <c:v>72.539601055726294</c:v>
                </c:pt>
                <c:pt idx="1533">
                  <c:v>72.539832662568998</c:v>
                </c:pt>
                <c:pt idx="1534">
                  <c:v>72.540064269411701</c:v>
                </c:pt>
                <c:pt idx="1535">
                  <c:v>72.540295876254405</c:v>
                </c:pt>
                <c:pt idx="1536">
                  <c:v>72.540527483097094</c:v>
                </c:pt>
                <c:pt idx="1537">
                  <c:v>72.540759089939698</c:v>
                </c:pt>
                <c:pt idx="1538">
                  <c:v>72.540990696782401</c:v>
                </c:pt>
                <c:pt idx="1539">
                  <c:v>72.541222303625105</c:v>
                </c:pt>
                <c:pt idx="1540">
                  <c:v>72.541453910467794</c:v>
                </c:pt>
                <c:pt idx="1541">
                  <c:v>72.541685517310398</c:v>
                </c:pt>
                <c:pt idx="1542">
                  <c:v>72.541917124153102</c:v>
                </c:pt>
                <c:pt idx="1543">
                  <c:v>72.542148730995805</c:v>
                </c:pt>
                <c:pt idx="1544">
                  <c:v>72.542380337838495</c:v>
                </c:pt>
                <c:pt idx="1545">
                  <c:v>72.542611944681198</c:v>
                </c:pt>
                <c:pt idx="1546">
                  <c:v>72.542843551523802</c:v>
                </c:pt>
                <c:pt idx="1547">
                  <c:v>72.543075158366506</c:v>
                </c:pt>
                <c:pt idx="1548">
                  <c:v>72.543306765209195</c:v>
                </c:pt>
                <c:pt idx="1549">
                  <c:v>72.543538372051898</c:v>
                </c:pt>
                <c:pt idx="1550">
                  <c:v>72.543769978894602</c:v>
                </c:pt>
                <c:pt idx="1551">
                  <c:v>72.544001585737206</c:v>
                </c:pt>
                <c:pt idx="1552">
                  <c:v>72.544233192579895</c:v>
                </c:pt>
                <c:pt idx="1553">
                  <c:v>72.544464799422599</c:v>
                </c:pt>
                <c:pt idx="1554">
                  <c:v>72.544696406265302</c:v>
                </c:pt>
                <c:pt idx="1555">
                  <c:v>72.544928013107906</c:v>
                </c:pt>
                <c:pt idx="1556">
                  <c:v>72.545159619950596</c:v>
                </c:pt>
                <c:pt idx="1557">
                  <c:v>72.545391226793299</c:v>
                </c:pt>
                <c:pt idx="1558">
                  <c:v>72.545622833636003</c:v>
                </c:pt>
                <c:pt idx="1559">
                  <c:v>72.545854440478706</c:v>
                </c:pt>
                <c:pt idx="1560">
                  <c:v>72.546086047321396</c:v>
                </c:pt>
                <c:pt idx="1561">
                  <c:v>72.546317654164</c:v>
                </c:pt>
                <c:pt idx="1562">
                  <c:v>72.546549261006703</c:v>
                </c:pt>
                <c:pt idx="1563">
                  <c:v>72.546780867849407</c:v>
                </c:pt>
                <c:pt idx="1564">
                  <c:v>72.547012474692096</c:v>
                </c:pt>
                <c:pt idx="1565">
                  <c:v>72.547244081534799</c:v>
                </c:pt>
                <c:pt idx="1566">
                  <c:v>72.547475688377403</c:v>
                </c:pt>
                <c:pt idx="1567">
                  <c:v>72.547707295220107</c:v>
                </c:pt>
                <c:pt idx="1568">
                  <c:v>72.547938902062796</c:v>
                </c:pt>
                <c:pt idx="1569">
                  <c:v>72.5481705089055</c:v>
                </c:pt>
                <c:pt idx="1570">
                  <c:v>72.548402115748104</c:v>
                </c:pt>
                <c:pt idx="1571">
                  <c:v>72.548633722590793</c:v>
                </c:pt>
                <c:pt idx="1572">
                  <c:v>72.548865329433497</c:v>
                </c:pt>
                <c:pt idx="1573">
                  <c:v>72.5490969362762</c:v>
                </c:pt>
                <c:pt idx="1574">
                  <c:v>72.549328543118904</c:v>
                </c:pt>
                <c:pt idx="1575">
                  <c:v>72.549560149961493</c:v>
                </c:pt>
                <c:pt idx="1576">
                  <c:v>72.549791756804197</c:v>
                </c:pt>
                <c:pt idx="1577">
                  <c:v>72.550023363646901</c:v>
                </c:pt>
                <c:pt idx="1578">
                  <c:v>72.550254970489604</c:v>
                </c:pt>
                <c:pt idx="1579">
                  <c:v>72.550486577332293</c:v>
                </c:pt>
                <c:pt idx="1580">
                  <c:v>72.550718184174897</c:v>
                </c:pt>
                <c:pt idx="1581">
                  <c:v>72.550949791017601</c:v>
                </c:pt>
                <c:pt idx="1582">
                  <c:v>72.551181397860304</c:v>
                </c:pt>
                <c:pt idx="1583">
                  <c:v>72.551413004702994</c:v>
                </c:pt>
                <c:pt idx="1584">
                  <c:v>72.551644611545697</c:v>
                </c:pt>
                <c:pt idx="1585">
                  <c:v>72.551876218388301</c:v>
                </c:pt>
                <c:pt idx="1586">
                  <c:v>72.552107825231005</c:v>
                </c:pt>
                <c:pt idx="1587">
                  <c:v>72.552339432073694</c:v>
                </c:pt>
                <c:pt idx="1588">
                  <c:v>72.552571038916398</c:v>
                </c:pt>
                <c:pt idx="1589">
                  <c:v>72.552802645759101</c:v>
                </c:pt>
                <c:pt idx="1590">
                  <c:v>72.553034252601705</c:v>
                </c:pt>
                <c:pt idx="1591">
                  <c:v>72.553265859444394</c:v>
                </c:pt>
                <c:pt idx="1592">
                  <c:v>72.553497466287098</c:v>
                </c:pt>
                <c:pt idx="1593">
                  <c:v>72.553729073129801</c:v>
                </c:pt>
                <c:pt idx="1594">
                  <c:v>72.553960679972406</c:v>
                </c:pt>
                <c:pt idx="1595">
                  <c:v>72.554192286815095</c:v>
                </c:pt>
                <c:pt idx="1596">
                  <c:v>72.554423893657798</c:v>
                </c:pt>
                <c:pt idx="1597">
                  <c:v>72.554655500500502</c:v>
                </c:pt>
                <c:pt idx="1598">
                  <c:v>72.554887107343205</c:v>
                </c:pt>
                <c:pt idx="1599">
                  <c:v>72.555118714185895</c:v>
                </c:pt>
                <c:pt idx="1600">
                  <c:v>72.555350321028499</c:v>
                </c:pt>
                <c:pt idx="1601">
                  <c:v>72.555581927871202</c:v>
                </c:pt>
                <c:pt idx="1602">
                  <c:v>72.555813534713906</c:v>
                </c:pt>
                <c:pt idx="1603">
                  <c:v>72.556045141556595</c:v>
                </c:pt>
                <c:pt idx="1604">
                  <c:v>72.556276748399199</c:v>
                </c:pt>
                <c:pt idx="1605">
                  <c:v>72.556508355241903</c:v>
                </c:pt>
                <c:pt idx="1606">
                  <c:v>72.556739962084606</c:v>
                </c:pt>
                <c:pt idx="1607">
                  <c:v>72.556971568927295</c:v>
                </c:pt>
                <c:pt idx="1608">
                  <c:v>72.557203175769999</c:v>
                </c:pt>
                <c:pt idx="1609">
                  <c:v>72.557434782612603</c:v>
                </c:pt>
                <c:pt idx="1610">
                  <c:v>72.557666389455306</c:v>
                </c:pt>
                <c:pt idx="1611">
                  <c:v>72.557897996297996</c:v>
                </c:pt>
                <c:pt idx="1612">
                  <c:v>72.558129603140699</c:v>
                </c:pt>
                <c:pt idx="1613">
                  <c:v>72.558361209983403</c:v>
                </c:pt>
                <c:pt idx="1614">
                  <c:v>72.558592816826007</c:v>
                </c:pt>
                <c:pt idx="1615">
                  <c:v>72.558824423668696</c:v>
                </c:pt>
                <c:pt idx="1616">
                  <c:v>72.5590560305114</c:v>
                </c:pt>
                <c:pt idx="1617">
                  <c:v>72.559287637354103</c:v>
                </c:pt>
                <c:pt idx="1618">
                  <c:v>72.559519244196693</c:v>
                </c:pt>
                <c:pt idx="1619">
                  <c:v>72.559750851039396</c:v>
                </c:pt>
                <c:pt idx="1620">
                  <c:v>72.5599824578821</c:v>
                </c:pt>
                <c:pt idx="1621">
                  <c:v>72.560214064724804</c:v>
                </c:pt>
                <c:pt idx="1622">
                  <c:v>72.560445671567507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6B44-405C-AF8B-8B8120FD1EF9}"/>
            </c:ext>
          </c:extLst>
        </c:ser>
        <c:ser>
          <c:idx val="7"/>
          <c:order val="7"/>
          <c:tx>
            <c:v>RT3 num</c:v>
          </c:tx>
          <c:spPr>
            <a:ln w="3810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xVal>
            <c:numRef>
              <c:f>'Z:\local\4_Work\19_nouvelle_configuration\configurationV0_430mm_700gNDE\Problèmes\Comparaison_Resu_3_modélisationsME\[20181031.xlsx]Temperature'!$J$3:$J$1625</c:f>
              <c:numCache>
                <c:formatCode>General</c:formatCode>
                <c:ptCount val="1623"/>
                <c:pt idx="0">
                  <c:v>0.85714285714285698</c:v>
                </c:pt>
                <c:pt idx="1">
                  <c:v>1.71428571428571</c:v>
                </c:pt>
                <c:pt idx="2">
                  <c:v>2.5714285714285698</c:v>
                </c:pt>
                <c:pt idx="3">
                  <c:v>3.4285714285714199</c:v>
                </c:pt>
                <c:pt idx="4">
                  <c:v>4.2857142857142803</c:v>
                </c:pt>
                <c:pt idx="5">
                  <c:v>5.1428571428571397</c:v>
                </c:pt>
                <c:pt idx="6">
                  <c:v>6</c:v>
                </c:pt>
                <c:pt idx="7">
                  <c:v>6.8571428571428497</c:v>
                </c:pt>
                <c:pt idx="8">
                  <c:v>7.71428571428571</c:v>
                </c:pt>
                <c:pt idx="9">
                  <c:v>8.5714285714285694</c:v>
                </c:pt>
                <c:pt idx="10">
                  <c:v>9.4285714285714306</c:v>
                </c:pt>
                <c:pt idx="11">
                  <c:v>10.285714285714199</c:v>
                </c:pt>
                <c:pt idx="12">
                  <c:v>11.1428571428571</c:v>
                </c:pt>
                <c:pt idx="13">
                  <c:v>12</c:v>
                </c:pt>
                <c:pt idx="14">
                  <c:v>12.857142857142801</c:v>
                </c:pt>
                <c:pt idx="15">
                  <c:v>13.714285714285699</c:v>
                </c:pt>
                <c:pt idx="16">
                  <c:v>14.5714285714285</c:v>
                </c:pt>
                <c:pt idx="17">
                  <c:v>15.4285714285714</c:v>
                </c:pt>
                <c:pt idx="18">
                  <c:v>16.285714285714199</c:v>
                </c:pt>
                <c:pt idx="19">
                  <c:v>17.1428571428571</c:v>
                </c:pt>
                <c:pt idx="20">
                  <c:v>18</c:v>
                </c:pt>
                <c:pt idx="21">
                  <c:v>18.857142857142801</c:v>
                </c:pt>
                <c:pt idx="22">
                  <c:v>19.714285714285701</c:v>
                </c:pt>
                <c:pt idx="23">
                  <c:v>20.571428571428498</c:v>
                </c:pt>
                <c:pt idx="24">
                  <c:v>21.428571428571399</c:v>
                </c:pt>
                <c:pt idx="25">
                  <c:v>22.285714285714199</c:v>
                </c:pt>
                <c:pt idx="26">
                  <c:v>23.1428571428571</c:v>
                </c:pt>
                <c:pt idx="27">
                  <c:v>24</c:v>
                </c:pt>
                <c:pt idx="28">
                  <c:v>24.857142857142801</c:v>
                </c:pt>
                <c:pt idx="29">
                  <c:v>25.714285714285701</c:v>
                </c:pt>
                <c:pt idx="30">
                  <c:v>26.571428571428498</c:v>
                </c:pt>
                <c:pt idx="31">
                  <c:v>27.428571428571399</c:v>
                </c:pt>
                <c:pt idx="32">
                  <c:v>28.285714285714199</c:v>
                </c:pt>
                <c:pt idx="33">
                  <c:v>29.1428571428571</c:v>
                </c:pt>
                <c:pt idx="34">
                  <c:v>30</c:v>
                </c:pt>
                <c:pt idx="35">
                  <c:v>30.857142857142801</c:v>
                </c:pt>
                <c:pt idx="36">
                  <c:v>31.714285714285701</c:v>
                </c:pt>
                <c:pt idx="37">
                  <c:v>32.571428571428498</c:v>
                </c:pt>
                <c:pt idx="38">
                  <c:v>33.428571428571402</c:v>
                </c:pt>
                <c:pt idx="39">
                  <c:v>34.285714285714199</c:v>
                </c:pt>
                <c:pt idx="40">
                  <c:v>35.142857142857103</c:v>
                </c:pt>
                <c:pt idx="41">
                  <c:v>36</c:v>
                </c:pt>
                <c:pt idx="42">
                  <c:v>36.857142857142797</c:v>
                </c:pt>
                <c:pt idx="43">
                  <c:v>37.714285714285701</c:v>
                </c:pt>
                <c:pt idx="44">
                  <c:v>38.571428571428498</c:v>
                </c:pt>
                <c:pt idx="45">
                  <c:v>39.428571428571402</c:v>
                </c:pt>
                <c:pt idx="46">
                  <c:v>40.285714285714199</c:v>
                </c:pt>
                <c:pt idx="47">
                  <c:v>41.142857142857103</c:v>
                </c:pt>
                <c:pt idx="48">
                  <c:v>42</c:v>
                </c:pt>
                <c:pt idx="49">
                  <c:v>42.857142857142797</c:v>
                </c:pt>
                <c:pt idx="50">
                  <c:v>43.714285714285701</c:v>
                </c:pt>
                <c:pt idx="51">
                  <c:v>44.571428571428498</c:v>
                </c:pt>
                <c:pt idx="52">
                  <c:v>45.428571428571402</c:v>
                </c:pt>
                <c:pt idx="53">
                  <c:v>46.285714285714199</c:v>
                </c:pt>
                <c:pt idx="54">
                  <c:v>47.142857142857103</c:v>
                </c:pt>
                <c:pt idx="55">
                  <c:v>48</c:v>
                </c:pt>
                <c:pt idx="56">
                  <c:v>48.857142857142797</c:v>
                </c:pt>
                <c:pt idx="57">
                  <c:v>49.714285714285701</c:v>
                </c:pt>
                <c:pt idx="58">
                  <c:v>50.571428571428498</c:v>
                </c:pt>
                <c:pt idx="59">
                  <c:v>51.428571428571402</c:v>
                </c:pt>
                <c:pt idx="60">
                  <c:v>52.285714285714199</c:v>
                </c:pt>
                <c:pt idx="61">
                  <c:v>53.142857142857103</c:v>
                </c:pt>
                <c:pt idx="62">
                  <c:v>54</c:v>
                </c:pt>
                <c:pt idx="63">
                  <c:v>54.857142857142797</c:v>
                </c:pt>
                <c:pt idx="64">
                  <c:v>55.714285714285701</c:v>
                </c:pt>
                <c:pt idx="65">
                  <c:v>56.571428571428498</c:v>
                </c:pt>
                <c:pt idx="66">
                  <c:v>57.428571428571402</c:v>
                </c:pt>
                <c:pt idx="67">
                  <c:v>58.285714285714199</c:v>
                </c:pt>
                <c:pt idx="68">
                  <c:v>59.142857142857103</c:v>
                </c:pt>
                <c:pt idx="69">
                  <c:v>60</c:v>
                </c:pt>
                <c:pt idx="70">
                  <c:v>60.857142857142797</c:v>
                </c:pt>
                <c:pt idx="71">
                  <c:v>61.714285714285701</c:v>
                </c:pt>
                <c:pt idx="72">
                  <c:v>62.571428571428498</c:v>
                </c:pt>
                <c:pt idx="73">
                  <c:v>63.428571428571402</c:v>
                </c:pt>
                <c:pt idx="74">
                  <c:v>64.285714285714207</c:v>
                </c:pt>
                <c:pt idx="75">
                  <c:v>65.142857142857096</c:v>
                </c:pt>
                <c:pt idx="76">
                  <c:v>66</c:v>
                </c:pt>
                <c:pt idx="77">
                  <c:v>66.857142857142804</c:v>
                </c:pt>
                <c:pt idx="78">
                  <c:v>67.714285714285694</c:v>
                </c:pt>
                <c:pt idx="79">
                  <c:v>68.571428571428498</c:v>
                </c:pt>
                <c:pt idx="80">
                  <c:v>69.428571428571402</c:v>
                </c:pt>
                <c:pt idx="81">
                  <c:v>70.285714285714207</c:v>
                </c:pt>
                <c:pt idx="82">
                  <c:v>71.142857142857096</c:v>
                </c:pt>
                <c:pt idx="83">
                  <c:v>72</c:v>
                </c:pt>
                <c:pt idx="84">
                  <c:v>72.857142857142804</c:v>
                </c:pt>
                <c:pt idx="85">
                  <c:v>73.714285714285694</c:v>
                </c:pt>
                <c:pt idx="86">
                  <c:v>74.571428571428498</c:v>
                </c:pt>
                <c:pt idx="87">
                  <c:v>75.428571428571402</c:v>
                </c:pt>
                <c:pt idx="88">
                  <c:v>76.285714285714207</c:v>
                </c:pt>
                <c:pt idx="89">
                  <c:v>77.142857142857096</c:v>
                </c:pt>
                <c:pt idx="90">
                  <c:v>78</c:v>
                </c:pt>
                <c:pt idx="91">
                  <c:v>78.857142857142804</c:v>
                </c:pt>
                <c:pt idx="92">
                  <c:v>79.714285714285694</c:v>
                </c:pt>
                <c:pt idx="93">
                  <c:v>80.571428571428498</c:v>
                </c:pt>
                <c:pt idx="94">
                  <c:v>81.428571428571402</c:v>
                </c:pt>
                <c:pt idx="95">
                  <c:v>82.285714285714207</c:v>
                </c:pt>
                <c:pt idx="96">
                  <c:v>83.142857142857096</c:v>
                </c:pt>
                <c:pt idx="97">
                  <c:v>84</c:v>
                </c:pt>
                <c:pt idx="98">
                  <c:v>84.857142857142804</c:v>
                </c:pt>
                <c:pt idx="99">
                  <c:v>85.714285714285694</c:v>
                </c:pt>
                <c:pt idx="100">
                  <c:v>86.571428571428498</c:v>
                </c:pt>
                <c:pt idx="101">
                  <c:v>87.428571428571402</c:v>
                </c:pt>
                <c:pt idx="102">
                  <c:v>88.285714285714207</c:v>
                </c:pt>
                <c:pt idx="103">
                  <c:v>89.142857142857096</c:v>
                </c:pt>
                <c:pt idx="104">
                  <c:v>90</c:v>
                </c:pt>
                <c:pt idx="105">
                  <c:v>90.857142857142804</c:v>
                </c:pt>
                <c:pt idx="106">
                  <c:v>91.714285714285694</c:v>
                </c:pt>
                <c:pt idx="107">
                  <c:v>92.571428571428498</c:v>
                </c:pt>
                <c:pt idx="108">
                  <c:v>93.428571428571402</c:v>
                </c:pt>
                <c:pt idx="109">
                  <c:v>94.285714285714207</c:v>
                </c:pt>
                <c:pt idx="110">
                  <c:v>95.142857142857096</c:v>
                </c:pt>
                <c:pt idx="111">
                  <c:v>96</c:v>
                </c:pt>
                <c:pt idx="112">
                  <c:v>96.857142857142804</c:v>
                </c:pt>
                <c:pt idx="113">
                  <c:v>97.714285714285694</c:v>
                </c:pt>
                <c:pt idx="114">
                  <c:v>98.571428571428498</c:v>
                </c:pt>
                <c:pt idx="115">
                  <c:v>99.428571428571402</c:v>
                </c:pt>
                <c:pt idx="116">
                  <c:v>100.28571428571399</c:v>
                </c:pt>
                <c:pt idx="117">
                  <c:v>101.142857142857</c:v>
                </c:pt>
                <c:pt idx="118">
                  <c:v>102</c:v>
                </c:pt>
                <c:pt idx="119">
                  <c:v>102.85714285714199</c:v>
                </c:pt>
                <c:pt idx="120">
                  <c:v>103.714285714285</c:v>
                </c:pt>
                <c:pt idx="121">
                  <c:v>104.571428571428</c:v>
                </c:pt>
                <c:pt idx="122">
                  <c:v>105.428571428571</c:v>
                </c:pt>
                <c:pt idx="123">
                  <c:v>106.28571428571399</c:v>
                </c:pt>
                <c:pt idx="124">
                  <c:v>107.142857142857</c:v>
                </c:pt>
                <c:pt idx="125">
                  <c:v>108</c:v>
                </c:pt>
                <c:pt idx="126">
                  <c:v>108.85714285714199</c:v>
                </c:pt>
                <c:pt idx="127">
                  <c:v>109.714285714285</c:v>
                </c:pt>
                <c:pt idx="128">
                  <c:v>110.571428571428</c:v>
                </c:pt>
                <c:pt idx="129">
                  <c:v>111.428571428571</c:v>
                </c:pt>
                <c:pt idx="130">
                  <c:v>112.28571428571399</c:v>
                </c:pt>
                <c:pt idx="131">
                  <c:v>113.142857142857</c:v>
                </c:pt>
                <c:pt idx="132">
                  <c:v>114</c:v>
                </c:pt>
                <c:pt idx="133">
                  <c:v>114.85714285714199</c:v>
                </c:pt>
                <c:pt idx="134">
                  <c:v>115.714285714285</c:v>
                </c:pt>
                <c:pt idx="135">
                  <c:v>116.571428571428</c:v>
                </c:pt>
                <c:pt idx="136">
                  <c:v>117.428571428571</c:v>
                </c:pt>
                <c:pt idx="137">
                  <c:v>118.28571428571399</c:v>
                </c:pt>
                <c:pt idx="138">
                  <c:v>119.142857142857</c:v>
                </c:pt>
                <c:pt idx="139">
                  <c:v>120</c:v>
                </c:pt>
                <c:pt idx="140">
                  <c:v>120.85714285714199</c:v>
                </c:pt>
                <c:pt idx="141">
                  <c:v>121.714285714285</c:v>
                </c:pt>
                <c:pt idx="142">
                  <c:v>122.571428571428</c:v>
                </c:pt>
                <c:pt idx="143">
                  <c:v>123.428571428571</c:v>
                </c:pt>
                <c:pt idx="144">
                  <c:v>124.28571428571399</c:v>
                </c:pt>
                <c:pt idx="145">
                  <c:v>125.142857142857</c:v>
                </c:pt>
                <c:pt idx="146">
                  <c:v>126</c:v>
                </c:pt>
                <c:pt idx="147">
                  <c:v>126.85714285714199</c:v>
                </c:pt>
                <c:pt idx="148">
                  <c:v>127.714285714285</c:v>
                </c:pt>
                <c:pt idx="149">
                  <c:v>128.57142857142799</c:v>
                </c:pt>
                <c:pt idx="150">
                  <c:v>129.42857142857099</c:v>
                </c:pt>
                <c:pt idx="151">
                  <c:v>130.28571428571399</c:v>
                </c:pt>
                <c:pt idx="152">
                  <c:v>131.142857142857</c:v>
                </c:pt>
                <c:pt idx="153">
                  <c:v>132</c:v>
                </c:pt>
                <c:pt idx="154">
                  <c:v>132.85714285714201</c:v>
                </c:pt>
                <c:pt idx="155">
                  <c:v>133.71428571428501</c:v>
                </c:pt>
                <c:pt idx="156">
                  <c:v>134.57142857142799</c:v>
                </c:pt>
                <c:pt idx="157">
                  <c:v>135.42857142857099</c:v>
                </c:pt>
                <c:pt idx="158">
                  <c:v>136.28571428571399</c:v>
                </c:pt>
                <c:pt idx="159">
                  <c:v>137.142857142857</c:v>
                </c:pt>
                <c:pt idx="160">
                  <c:v>138</c:v>
                </c:pt>
                <c:pt idx="161">
                  <c:v>138.85714285714201</c:v>
                </c:pt>
                <c:pt idx="162">
                  <c:v>139.71428571428501</c:v>
                </c:pt>
                <c:pt idx="163">
                  <c:v>140.57142857142799</c:v>
                </c:pt>
                <c:pt idx="164">
                  <c:v>141.42857142857099</c:v>
                </c:pt>
                <c:pt idx="165">
                  <c:v>142.28571428571399</c:v>
                </c:pt>
                <c:pt idx="166">
                  <c:v>143.142857142857</c:v>
                </c:pt>
                <c:pt idx="167">
                  <c:v>144</c:v>
                </c:pt>
                <c:pt idx="168">
                  <c:v>144.85714285714201</c:v>
                </c:pt>
                <c:pt idx="169">
                  <c:v>145.71428571428501</c:v>
                </c:pt>
                <c:pt idx="170">
                  <c:v>146.57142857142799</c:v>
                </c:pt>
                <c:pt idx="171">
                  <c:v>147.42857142857099</c:v>
                </c:pt>
                <c:pt idx="172">
                  <c:v>148.28571428571399</c:v>
                </c:pt>
                <c:pt idx="173">
                  <c:v>149.142857142857</c:v>
                </c:pt>
                <c:pt idx="174">
                  <c:v>150</c:v>
                </c:pt>
                <c:pt idx="175">
                  <c:v>150.85714285714201</c:v>
                </c:pt>
                <c:pt idx="176">
                  <c:v>151.71428571428501</c:v>
                </c:pt>
                <c:pt idx="177">
                  <c:v>152.57142857142799</c:v>
                </c:pt>
                <c:pt idx="178">
                  <c:v>153.42857142857099</c:v>
                </c:pt>
                <c:pt idx="179">
                  <c:v>154.28571428571399</c:v>
                </c:pt>
                <c:pt idx="180">
                  <c:v>155.142857142857</c:v>
                </c:pt>
                <c:pt idx="181">
                  <c:v>156</c:v>
                </c:pt>
                <c:pt idx="182">
                  <c:v>156.85714285714201</c:v>
                </c:pt>
                <c:pt idx="183">
                  <c:v>157.71428571428501</c:v>
                </c:pt>
                <c:pt idx="184">
                  <c:v>158.57142857142799</c:v>
                </c:pt>
                <c:pt idx="185">
                  <c:v>159.42857142857099</c:v>
                </c:pt>
                <c:pt idx="186">
                  <c:v>160.28571428571399</c:v>
                </c:pt>
                <c:pt idx="187">
                  <c:v>161.142857142857</c:v>
                </c:pt>
                <c:pt idx="188">
                  <c:v>162</c:v>
                </c:pt>
                <c:pt idx="189">
                  <c:v>162.85714285714201</c:v>
                </c:pt>
                <c:pt idx="190">
                  <c:v>163.71428571428501</c:v>
                </c:pt>
                <c:pt idx="191">
                  <c:v>164.57142857142799</c:v>
                </c:pt>
                <c:pt idx="192">
                  <c:v>165.42857142857099</c:v>
                </c:pt>
                <c:pt idx="193">
                  <c:v>166.28571428571399</c:v>
                </c:pt>
                <c:pt idx="194">
                  <c:v>167.142857142857</c:v>
                </c:pt>
                <c:pt idx="195">
                  <c:v>168</c:v>
                </c:pt>
                <c:pt idx="196">
                  <c:v>168.85714285714201</c:v>
                </c:pt>
                <c:pt idx="197">
                  <c:v>169.71428571428501</c:v>
                </c:pt>
                <c:pt idx="198">
                  <c:v>170.57142857142799</c:v>
                </c:pt>
                <c:pt idx="199">
                  <c:v>171.42857142857099</c:v>
                </c:pt>
                <c:pt idx="200">
                  <c:v>172.28571428571399</c:v>
                </c:pt>
                <c:pt idx="201">
                  <c:v>173.142857142857</c:v>
                </c:pt>
                <c:pt idx="202">
                  <c:v>174</c:v>
                </c:pt>
                <c:pt idx="203">
                  <c:v>174.85714285714201</c:v>
                </c:pt>
                <c:pt idx="204">
                  <c:v>175.71428571428501</c:v>
                </c:pt>
                <c:pt idx="205">
                  <c:v>176.57142857142799</c:v>
                </c:pt>
                <c:pt idx="206">
                  <c:v>177.42857142857099</c:v>
                </c:pt>
                <c:pt idx="207">
                  <c:v>178.28571428571399</c:v>
                </c:pt>
                <c:pt idx="208">
                  <c:v>179.142857142857</c:v>
                </c:pt>
                <c:pt idx="209">
                  <c:v>180</c:v>
                </c:pt>
                <c:pt idx="210">
                  <c:v>180.85714285714201</c:v>
                </c:pt>
                <c:pt idx="211">
                  <c:v>181.71428571428501</c:v>
                </c:pt>
                <c:pt idx="212">
                  <c:v>182.57142857142799</c:v>
                </c:pt>
                <c:pt idx="213">
                  <c:v>183.42857142857099</c:v>
                </c:pt>
                <c:pt idx="214">
                  <c:v>184.28571428571399</c:v>
                </c:pt>
                <c:pt idx="215">
                  <c:v>185.142857142857</c:v>
                </c:pt>
                <c:pt idx="216">
                  <c:v>186</c:v>
                </c:pt>
                <c:pt idx="217">
                  <c:v>186.85714285714201</c:v>
                </c:pt>
                <c:pt idx="218">
                  <c:v>187.71428571428501</c:v>
                </c:pt>
                <c:pt idx="219">
                  <c:v>188.57142857142799</c:v>
                </c:pt>
                <c:pt idx="220">
                  <c:v>189.42857142857099</c:v>
                </c:pt>
                <c:pt idx="221">
                  <c:v>190.28571428571399</c:v>
                </c:pt>
                <c:pt idx="222">
                  <c:v>191.142857142857</c:v>
                </c:pt>
                <c:pt idx="223">
                  <c:v>192</c:v>
                </c:pt>
                <c:pt idx="224">
                  <c:v>192.85714285714201</c:v>
                </c:pt>
                <c:pt idx="225">
                  <c:v>193.71428571428501</c:v>
                </c:pt>
                <c:pt idx="226">
                  <c:v>194.57142857142799</c:v>
                </c:pt>
                <c:pt idx="227">
                  <c:v>195.42857142857099</c:v>
                </c:pt>
                <c:pt idx="228">
                  <c:v>196.28571428571399</c:v>
                </c:pt>
                <c:pt idx="229">
                  <c:v>197.142857142857</c:v>
                </c:pt>
                <c:pt idx="230">
                  <c:v>198</c:v>
                </c:pt>
                <c:pt idx="231">
                  <c:v>198.85714285714201</c:v>
                </c:pt>
                <c:pt idx="232">
                  <c:v>199.71428571428501</c:v>
                </c:pt>
                <c:pt idx="233">
                  <c:v>200.57142857142799</c:v>
                </c:pt>
                <c:pt idx="234">
                  <c:v>201.42857142857099</c:v>
                </c:pt>
                <c:pt idx="235">
                  <c:v>202.28571428571399</c:v>
                </c:pt>
                <c:pt idx="236">
                  <c:v>203.142857142857</c:v>
                </c:pt>
                <c:pt idx="237">
                  <c:v>204</c:v>
                </c:pt>
                <c:pt idx="238">
                  <c:v>204.85714285714201</c:v>
                </c:pt>
                <c:pt idx="239">
                  <c:v>205.71428571428501</c:v>
                </c:pt>
                <c:pt idx="240">
                  <c:v>206.57142857142799</c:v>
                </c:pt>
                <c:pt idx="241">
                  <c:v>207.42857142857099</c:v>
                </c:pt>
                <c:pt idx="242">
                  <c:v>208.28571428571399</c:v>
                </c:pt>
                <c:pt idx="243">
                  <c:v>209.142857142857</c:v>
                </c:pt>
                <c:pt idx="244">
                  <c:v>210</c:v>
                </c:pt>
                <c:pt idx="245">
                  <c:v>210.85714285714201</c:v>
                </c:pt>
                <c:pt idx="246">
                  <c:v>211.71428571428501</c:v>
                </c:pt>
                <c:pt idx="247">
                  <c:v>212.57142857142799</c:v>
                </c:pt>
                <c:pt idx="248">
                  <c:v>213.42857142857099</c:v>
                </c:pt>
                <c:pt idx="249">
                  <c:v>214.28571428571399</c:v>
                </c:pt>
                <c:pt idx="250">
                  <c:v>215.142857142857</c:v>
                </c:pt>
                <c:pt idx="251">
                  <c:v>216</c:v>
                </c:pt>
                <c:pt idx="252">
                  <c:v>216.85714285714201</c:v>
                </c:pt>
                <c:pt idx="253">
                  <c:v>217.71428571428501</c:v>
                </c:pt>
                <c:pt idx="254">
                  <c:v>218.57142857142799</c:v>
                </c:pt>
                <c:pt idx="255">
                  <c:v>219.42857142857099</c:v>
                </c:pt>
                <c:pt idx="256">
                  <c:v>220.28571428571399</c:v>
                </c:pt>
                <c:pt idx="257">
                  <c:v>221.142857142857</c:v>
                </c:pt>
                <c:pt idx="258">
                  <c:v>222</c:v>
                </c:pt>
                <c:pt idx="259">
                  <c:v>222.85714285714201</c:v>
                </c:pt>
                <c:pt idx="260">
                  <c:v>223.71428571428501</c:v>
                </c:pt>
                <c:pt idx="261">
                  <c:v>224.57142857142799</c:v>
                </c:pt>
                <c:pt idx="262">
                  <c:v>225.42857142857099</c:v>
                </c:pt>
                <c:pt idx="263">
                  <c:v>226.28571428571399</c:v>
                </c:pt>
                <c:pt idx="264">
                  <c:v>227.142857142857</c:v>
                </c:pt>
                <c:pt idx="265">
                  <c:v>228</c:v>
                </c:pt>
                <c:pt idx="266">
                  <c:v>228.85714285714201</c:v>
                </c:pt>
                <c:pt idx="267">
                  <c:v>229.71428571428501</c:v>
                </c:pt>
                <c:pt idx="268">
                  <c:v>230.57142857142799</c:v>
                </c:pt>
                <c:pt idx="269">
                  <c:v>231.42857142857099</c:v>
                </c:pt>
                <c:pt idx="270">
                  <c:v>232.28571428571399</c:v>
                </c:pt>
                <c:pt idx="271">
                  <c:v>233.142857142857</c:v>
                </c:pt>
                <c:pt idx="272">
                  <c:v>234</c:v>
                </c:pt>
                <c:pt idx="273">
                  <c:v>234.85714285714201</c:v>
                </c:pt>
                <c:pt idx="274">
                  <c:v>235.71428571428501</c:v>
                </c:pt>
                <c:pt idx="275">
                  <c:v>236.57142857142799</c:v>
                </c:pt>
                <c:pt idx="276">
                  <c:v>237.42857142857099</c:v>
                </c:pt>
                <c:pt idx="277">
                  <c:v>238.28571428571399</c:v>
                </c:pt>
                <c:pt idx="278">
                  <c:v>239.142857142857</c:v>
                </c:pt>
                <c:pt idx="279">
                  <c:v>240</c:v>
                </c:pt>
                <c:pt idx="280">
                  <c:v>240.85714285714201</c:v>
                </c:pt>
                <c:pt idx="281">
                  <c:v>241.71428571428501</c:v>
                </c:pt>
                <c:pt idx="282">
                  <c:v>242.57142857142799</c:v>
                </c:pt>
                <c:pt idx="283">
                  <c:v>243.42857142857099</c:v>
                </c:pt>
                <c:pt idx="284">
                  <c:v>244.28571428571399</c:v>
                </c:pt>
                <c:pt idx="285">
                  <c:v>245.142857142857</c:v>
                </c:pt>
                <c:pt idx="286">
                  <c:v>246</c:v>
                </c:pt>
                <c:pt idx="287">
                  <c:v>246.85714285714201</c:v>
                </c:pt>
                <c:pt idx="288">
                  <c:v>247.71428571428501</c:v>
                </c:pt>
                <c:pt idx="289">
                  <c:v>248.57142857142799</c:v>
                </c:pt>
                <c:pt idx="290">
                  <c:v>249.42857142857099</c:v>
                </c:pt>
                <c:pt idx="291">
                  <c:v>250.28571428571399</c:v>
                </c:pt>
                <c:pt idx="292">
                  <c:v>251.142857142857</c:v>
                </c:pt>
                <c:pt idx="293">
                  <c:v>252</c:v>
                </c:pt>
                <c:pt idx="294">
                  <c:v>252.85714285714201</c:v>
                </c:pt>
                <c:pt idx="295">
                  <c:v>253.71428571428501</c:v>
                </c:pt>
                <c:pt idx="296">
                  <c:v>254.57142857142799</c:v>
                </c:pt>
                <c:pt idx="297">
                  <c:v>255.42857142857099</c:v>
                </c:pt>
                <c:pt idx="298">
                  <c:v>256.28571428571399</c:v>
                </c:pt>
                <c:pt idx="299">
                  <c:v>257.142857142857</c:v>
                </c:pt>
                <c:pt idx="300">
                  <c:v>258</c:v>
                </c:pt>
                <c:pt idx="301">
                  <c:v>258.85714285714198</c:v>
                </c:pt>
                <c:pt idx="302">
                  <c:v>259.71428571428498</c:v>
                </c:pt>
                <c:pt idx="303">
                  <c:v>260.57142857142799</c:v>
                </c:pt>
                <c:pt idx="304">
                  <c:v>261.42857142857099</c:v>
                </c:pt>
                <c:pt idx="305">
                  <c:v>262.28571428571399</c:v>
                </c:pt>
                <c:pt idx="306">
                  <c:v>263.142857142857</c:v>
                </c:pt>
                <c:pt idx="307">
                  <c:v>264</c:v>
                </c:pt>
                <c:pt idx="308">
                  <c:v>264.85714285714198</c:v>
                </c:pt>
                <c:pt idx="309">
                  <c:v>265.71428571428498</c:v>
                </c:pt>
                <c:pt idx="310">
                  <c:v>266.57142857142799</c:v>
                </c:pt>
                <c:pt idx="311">
                  <c:v>267.42857142857099</c:v>
                </c:pt>
                <c:pt idx="312">
                  <c:v>268.28571428571399</c:v>
                </c:pt>
                <c:pt idx="313">
                  <c:v>269.142857142857</c:v>
                </c:pt>
                <c:pt idx="314">
                  <c:v>270</c:v>
                </c:pt>
                <c:pt idx="315">
                  <c:v>270.85714285714198</c:v>
                </c:pt>
                <c:pt idx="316">
                  <c:v>271.71428571428498</c:v>
                </c:pt>
                <c:pt idx="317">
                  <c:v>272.57142857142799</c:v>
                </c:pt>
                <c:pt idx="318">
                  <c:v>273.42857142857099</c:v>
                </c:pt>
                <c:pt idx="319">
                  <c:v>274.28571428571399</c:v>
                </c:pt>
                <c:pt idx="320">
                  <c:v>275.142857142857</c:v>
                </c:pt>
                <c:pt idx="321">
                  <c:v>276</c:v>
                </c:pt>
                <c:pt idx="322">
                  <c:v>276.85714285714198</c:v>
                </c:pt>
                <c:pt idx="323">
                  <c:v>277.71428571428498</c:v>
                </c:pt>
                <c:pt idx="324">
                  <c:v>278.57142857142799</c:v>
                </c:pt>
                <c:pt idx="325">
                  <c:v>279.42857142857099</c:v>
                </c:pt>
                <c:pt idx="326">
                  <c:v>280.28571428571399</c:v>
                </c:pt>
                <c:pt idx="327">
                  <c:v>281.142857142857</c:v>
                </c:pt>
                <c:pt idx="328">
                  <c:v>282</c:v>
                </c:pt>
                <c:pt idx="329">
                  <c:v>282.85714285714198</c:v>
                </c:pt>
                <c:pt idx="330">
                  <c:v>283.71428571428498</c:v>
                </c:pt>
                <c:pt idx="331">
                  <c:v>284.57142857142799</c:v>
                </c:pt>
                <c:pt idx="332">
                  <c:v>285.42857142857099</c:v>
                </c:pt>
                <c:pt idx="333">
                  <c:v>286.28571428571399</c:v>
                </c:pt>
                <c:pt idx="334">
                  <c:v>287.142857142857</c:v>
                </c:pt>
                <c:pt idx="335">
                  <c:v>288</c:v>
                </c:pt>
                <c:pt idx="336">
                  <c:v>288.85714285714198</c:v>
                </c:pt>
                <c:pt idx="337">
                  <c:v>289.71428571428498</c:v>
                </c:pt>
                <c:pt idx="338">
                  <c:v>290.57142857142799</c:v>
                </c:pt>
                <c:pt idx="339">
                  <c:v>291.42857142857099</c:v>
                </c:pt>
                <c:pt idx="340">
                  <c:v>292.28571428571399</c:v>
                </c:pt>
                <c:pt idx="341">
                  <c:v>293.142857142857</c:v>
                </c:pt>
                <c:pt idx="342">
                  <c:v>294</c:v>
                </c:pt>
                <c:pt idx="343">
                  <c:v>294.85714285714198</c:v>
                </c:pt>
                <c:pt idx="344">
                  <c:v>295.71428571428498</c:v>
                </c:pt>
                <c:pt idx="345">
                  <c:v>296.57142857142799</c:v>
                </c:pt>
                <c:pt idx="346">
                  <c:v>297.42857142857099</c:v>
                </c:pt>
                <c:pt idx="347">
                  <c:v>298.28571428571399</c:v>
                </c:pt>
                <c:pt idx="348">
                  <c:v>299.142857142857</c:v>
                </c:pt>
                <c:pt idx="349">
                  <c:v>300</c:v>
                </c:pt>
                <c:pt idx="350">
                  <c:v>300.85714285714198</c:v>
                </c:pt>
                <c:pt idx="351">
                  <c:v>301.71428571428498</c:v>
                </c:pt>
                <c:pt idx="352">
                  <c:v>302.57142857142799</c:v>
                </c:pt>
                <c:pt idx="353">
                  <c:v>303.42857142857099</c:v>
                </c:pt>
                <c:pt idx="354">
                  <c:v>304.28571428571399</c:v>
                </c:pt>
                <c:pt idx="355">
                  <c:v>305.142857142857</c:v>
                </c:pt>
                <c:pt idx="356">
                  <c:v>306</c:v>
                </c:pt>
                <c:pt idx="357">
                  <c:v>306.85714285714198</c:v>
                </c:pt>
                <c:pt idx="358">
                  <c:v>307.71428571428498</c:v>
                </c:pt>
                <c:pt idx="359">
                  <c:v>308.57142857142799</c:v>
                </c:pt>
                <c:pt idx="360">
                  <c:v>309.42857142857099</c:v>
                </c:pt>
                <c:pt idx="361">
                  <c:v>310.28571428571399</c:v>
                </c:pt>
                <c:pt idx="362">
                  <c:v>311.142857142857</c:v>
                </c:pt>
                <c:pt idx="363">
                  <c:v>312</c:v>
                </c:pt>
                <c:pt idx="364">
                  <c:v>312.85714285714198</c:v>
                </c:pt>
                <c:pt idx="365">
                  <c:v>313.71428571428498</c:v>
                </c:pt>
                <c:pt idx="366">
                  <c:v>314.57142857142799</c:v>
                </c:pt>
                <c:pt idx="367">
                  <c:v>315.42857142857099</c:v>
                </c:pt>
                <c:pt idx="368">
                  <c:v>316.28571428571399</c:v>
                </c:pt>
                <c:pt idx="369">
                  <c:v>317.142857142857</c:v>
                </c:pt>
                <c:pt idx="370">
                  <c:v>318</c:v>
                </c:pt>
                <c:pt idx="371">
                  <c:v>318.85714285714198</c:v>
                </c:pt>
                <c:pt idx="372">
                  <c:v>319.71428571428498</c:v>
                </c:pt>
                <c:pt idx="373">
                  <c:v>320.57142857142799</c:v>
                </c:pt>
                <c:pt idx="374">
                  <c:v>321.42857142857099</c:v>
                </c:pt>
                <c:pt idx="375">
                  <c:v>322.28571428571399</c:v>
                </c:pt>
                <c:pt idx="376">
                  <c:v>323.142857142857</c:v>
                </c:pt>
                <c:pt idx="377">
                  <c:v>324</c:v>
                </c:pt>
                <c:pt idx="378">
                  <c:v>324.85714285714198</c:v>
                </c:pt>
                <c:pt idx="379">
                  <c:v>325.71428571428498</c:v>
                </c:pt>
                <c:pt idx="380">
                  <c:v>326.57142857142799</c:v>
                </c:pt>
                <c:pt idx="381">
                  <c:v>327.42857142857099</c:v>
                </c:pt>
                <c:pt idx="382">
                  <c:v>328.28571428571399</c:v>
                </c:pt>
                <c:pt idx="383">
                  <c:v>329.142857142857</c:v>
                </c:pt>
                <c:pt idx="384">
                  <c:v>330</c:v>
                </c:pt>
                <c:pt idx="385">
                  <c:v>330.85714285714198</c:v>
                </c:pt>
                <c:pt idx="386">
                  <c:v>331.71428571428498</c:v>
                </c:pt>
                <c:pt idx="387">
                  <c:v>332.57142857142799</c:v>
                </c:pt>
                <c:pt idx="388">
                  <c:v>333.42857142857099</c:v>
                </c:pt>
                <c:pt idx="389">
                  <c:v>334.28571428571399</c:v>
                </c:pt>
                <c:pt idx="390">
                  <c:v>335.142857142857</c:v>
                </c:pt>
                <c:pt idx="391">
                  <c:v>336</c:v>
                </c:pt>
                <c:pt idx="392">
                  <c:v>336.85714285714198</c:v>
                </c:pt>
                <c:pt idx="393">
                  <c:v>337.71428571428498</c:v>
                </c:pt>
                <c:pt idx="394">
                  <c:v>338.57142857142799</c:v>
                </c:pt>
                <c:pt idx="395">
                  <c:v>339.42857142857099</c:v>
                </c:pt>
                <c:pt idx="396">
                  <c:v>340.28571428571399</c:v>
                </c:pt>
                <c:pt idx="397">
                  <c:v>341.142857142857</c:v>
                </c:pt>
                <c:pt idx="398">
                  <c:v>342</c:v>
                </c:pt>
                <c:pt idx="399">
                  <c:v>342.85714285714198</c:v>
                </c:pt>
                <c:pt idx="400">
                  <c:v>343.71428571428498</c:v>
                </c:pt>
                <c:pt idx="401">
                  <c:v>344.57142857142799</c:v>
                </c:pt>
                <c:pt idx="402">
                  <c:v>345.42857142857099</c:v>
                </c:pt>
                <c:pt idx="403">
                  <c:v>346.28571428571399</c:v>
                </c:pt>
                <c:pt idx="404">
                  <c:v>347.142857142857</c:v>
                </c:pt>
                <c:pt idx="405">
                  <c:v>348</c:v>
                </c:pt>
                <c:pt idx="406">
                  <c:v>348.85714285714198</c:v>
                </c:pt>
                <c:pt idx="407">
                  <c:v>349.71428571428498</c:v>
                </c:pt>
                <c:pt idx="408">
                  <c:v>350.57142857142799</c:v>
                </c:pt>
                <c:pt idx="409">
                  <c:v>351.42857142857099</c:v>
                </c:pt>
                <c:pt idx="410">
                  <c:v>352.28571428571399</c:v>
                </c:pt>
                <c:pt idx="411">
                  <c:v>353.142857142857</c:v>
                </c:pt>
                <c:pt idx="412">
                  <c:v>354</c:v>
                </c:pt>
                <c:pt idx="413">
                  <c:v>354.85714285714198</c:v>
                </c:pt>
                <c:pt idx="414">
                  <c:v>355.71428571428498</c:v>
                </c:pt>
                <c:pt idx="415">
                  <c:v>356.57142857142799</c:v>
                </c:pt>
                <c:pt idx="416">
                  <c:v>357.42857142857099</c:v>
                </c:pt>
                <c:pt idx="417">
                  <c:v>358.28571428571399</c:v>
                </c:pt>
                <c:pt idx="418">
                  <c:v>359.142857142857</c:v>
                </c:pt>
                <c:pt idx="419">
                  <c:v>360</c:v>
                </c:pt>
                <c:pt idx="420">
                  <c:v>360.85714285714198</c:v>
                </c:pt>
                <c:pt idx="421">
                  <c:v>361.71428571428498</c:v>
                </c:pt>
                <c:pt idx="422">
                  <c:v>362.57142857142799</c:v>
                </c:pt>
                <c:pt idx="423">
                  <c:v>363.42857142857099</c:v>
                </c:pt>
                <c:pt idx="424">
                  <c:v>364.28571428571399</c:v>
                </c:pt>
                <c:pt idx="425">
                  <c:v>365.142857142857</c:v>
                </c:pt>
                <c:pt idx="426">
                  <c:v>366</c:v>
                </c:pt>
                <c:pt idx="427">
                  <c:v>366.85714285714198</c:v>
                </c:pt>
                <c:pt idx="428">
                  <c:v>367.71428571428498</c:v>
                </c:pt>
                <c:pt idx="429">
                  <c:v>368.57142857142799</c:v>
                </c:pt>
                <c:pt idx="430">
                  <c:v>369.42857142857099</c:v>
                </c:pt>
                <c:pt idx="431">
                  <c:v>370.28571428571399</c:v>
                </c:pt>
                <c:pt idx="432">
                  <c:v>371.142857142857</c:v>
                </c:pt>
                <c:pt idx="433">
                  <c:v>372</c:v>
                </c:pt>
                <c:pt idx="434">
                  <c:v>372.85714285714198</c:v>
                </c:pt>
                <c:pt idx="435">
                  <c:v>373.71428571428498</c:v>
                </c:pt>
                <c:pt idx="436">
                  <c:v>374.57142857142799</c:v>
                </c:pt>
                <c:pt idx="437">
                  <c:v>375.42857142857099</c:v>
                </c:pt>
                <c:pt idx="438">
                  <c:v>376.28571428571399</c:v>
                </c:pt>
                <c:pt idx="439">
                  <c:v>377.142857142857</c:v>
                </c:pt>
                <c:pt idx="440">
                  <c:v>378</c:v>
                </c:pt>
                <c:pt idx="441">
                  <c:v>378.85714285714198</c:v>
                </c:pt>
                <c:pt idx="442">
                  <c:v>379.71428571428498</c:v>
                </c:pt>
                <c:pt idx="443">
                  <c:v>380.57142857142799</c:v>
                </c:pt>
                <c:pt idx="444">
                  <c:v>381.42857142857099</c:v>
                </c:pt>
                <c:pt idx="445">
                  <c:v>382.28571428571399</c:v>
                </c:pt>
                <c:pt idx="446">
                  <c:v>383.142857142857</c:v>
                </c:pt>
                <c:pt idx="447">
                  <c:v>384</c:v>
                </c:pt>
                <c:pt idx="448">
                  <c:v>384.85714285714198</c:v>
                </c:pt>
                <c:pt idx="449">
                  <c:v>385.71428571428498</c:v>
                </c:pt>
                <c:pt idx="450">
                  <c:v>386.57142857142799</c:v>
                </c:pt>
                <c:pt idx="451">
                  <c:v>387.42857142857099</c:v>
                </c:pt>
                <c:pt idx="452">
                  <c:v>388.28571428571399</c:v>
                </c:pt>
                <c:pt idx="453">
                  <c:v>389.142857142857</c:v>
                </c:pt>
                <c:pt idx="454">
                  <c:v>390</c:v>
                </c:pt>
                <c:pt idx="455">
                  <c:v>390.85714285714198</c:v>
                </c:pt>
                <c:pt idx="456">
                  <c:v>391.71428571428498</c:v>
                </c:pt>
                <c:pt idx="457">
                  <c:v>392.57142857142799</c:v>
                </c:pt>
                <c:pt idx="458">
                  <c:v>393.42857142857099</c:v>
                </c:pt>
                <c:pt idx="459">
                  <c:v>394.28571428571399</c:v>
                </c:pt>
                <c:pt idx="460">
                  <c:v>395.142857142857</c:v>
                </c:pt>
                <c:pt idx="461">
                  <c:v>396</c:v>
                </c:pt>
                <c:pt idx="462">
                  <c:v>396.85714285714198</c:v>
                </c:pt>
                <c:pt idx="463">
                  <c:v>397.71428571428498</c:v>
                </c:pt>
                <c:pt idx="464">
                  <c:v>398.57142857142799</c:v>
                </c:pt>
                <c:pt idx="465">
                  <c:v>399.42857142857099</c:v>
                </c:pt>
                <c:pt idx="466">
                  <c:v>400.28571428571399</c:v>
                </c:pt>
                <c:pt idx="467">
                  <c:v>401.142857142857</c:v>
                </c:pt>
                <c:pt idx="468">
                  <c:v>402</c:v>
                </c:pt>
                <c:pt idx="469">
                  <c:v>402.85714285714198</c:v>
                </c:pt>
                <c:pt idx="470">
                  <c:v>403.71428571428498</c:v>
                </c:pt>
                <c:pt idx="471">
                  <c:v>404.57142857142799</c:v>
                </c:pt>
                <c:pt idx="472">
                  <c:v>405.42857142857099</c:v>
                </c:pt>
                <c:pt idx="473">
                  <c:v>406.28571428571399</c:v>
                </c:pt>
                <c:pt idx="474">
                  <c:v>407.142857142857</c:v>
                </c:pt>
                <c:pt idx="475">
                  <c:v>408</c:v>
                </c:pt>
                <c:pt idx="476">
                  <c:v>408.85714285714198</c:v>
                </c:pt>
                <c:pt idx="477">
                  <c:v>409.71428571428498</c:v>
                </c:pt>
                <c:pt idx="478">
                  <c:v>410.57142857142799</c:v>
                </c:pt>
                <c:pt idx="479">
                  <c:v>411.42857142857099</c:v>
                </c:pt>
                <c:pt idx="480">
                  <c:v>412.28571428571399</c:v>
                </c:pt>
                <c:pt idx="481">
                  <c:v>413.142857142857</c:v>
                </c:pt>
                <c:pt idx="482">
                  <c:v>414</c:v>
                </c:pt>
                <c:pt idx="483">
                  <c:v>414.85714285714198</c:v>
                </c:pt>
                <c:pt idx="484">
                  <c:v>415.71428571428498</c:v>
                </c:pt>
                <c:pt idx="485">
                  <c:v>416.57142857142799</c:v>
                </c:pt>
                <c:pt idx="486">
                  <c:v>417.42857142857099</c:v>
                </c:pt>
                <c:pt idx="487">
                  <c:v>418.28571428571399</c:v>
                </c:pt>
                <c:pt idx="488">
                  <c:v>419.142857142857</c:v>
                </c:pt>
                <c:pt idx="489">
                  <c:v>420</c:v>
                </c:pt>
                <c:pt idx="490">
                  <c:v>420.85714285714198</c:v>
                </c:pt>
                <c:pt idx="491">
                  <c:v>421.71428571428498</c:v>
                </c:pt>
                <c:pt idx="492">
                  <c:v>422.57142857142799</c:v>
                </c:pt>
                <c:pt idx="493">
                  <c:v>423.42857142857099</c:v>
                </c:pt>
                <c:pt idx="494">
                  <c:v>424.28571428571399</c:v>
                </c:pt>
                <c:pt idx="495">
                  <c:v>425.142857142857</c:v>
                </c:pt>
                <c:pt idx="496">
                  <c:v>426</c:v>
                </c:pt>
                <c:pt idx="497">
                  <c:v>426.85714285714198</c:v>
                </c:pt>
                <c:pt idx="498">
                  <c:v>427.71428571428498</c:v>
                </c:pt>
                <c:pt idx="499">
                  <c:v>428.57142857142799</c:v>
                </c:pt>
                <c:pt idx="500">
                  <c:v>429.42857142857099</c:v>
                </c:pt>
                <c:pt idx="501">
                  <c:v>430.28571428571399</c:v>
                </c:pt>
                <c:pt idx="502">
                  <c:v>431.142857142857</c:v>
                </c:pt>
                <c:pt idx="503">
                  <c:v>432</c:v>
                </c:pt>
                <c:pt idx="504">
                  <c:v>432.85714285714198</c:v>
                </c:pt>
                <c:pt idx="505">
                  <c:v>433.71428571428498</c:v>
                </c:pt>
                <c:pt idx="506">
                  <c:v>434.57142857142799</c:v>
                </c:pt>
                <c:pt idx="507">
                  <c:v>435.42857142857099</c:v>
                </c:pt>
                <c:pt idx="508">
                  <c:v>436.28571428571399</c:v>
                </c:pt>
                <c:pt idx="509">
                  <c:v>437.142857142857</c:v>
                </c:pt>
                <c:pt idx="510">
                  <c:v>438</c:v>
                </c:pt>
                <c:pt idx="511">
                  <c:v>438.85714285714198</c:v>
                </c:pt>
                <c:pt idx="512">
                  <c:v>439.71428571428498</c:v>
                </c:pt>
                <c:pt idx="513">
                  <c:v>440.57142857142799</c:v>
                </c:pt>
                <c:pt idx="514">
                  <c:v>441.42857142857099</c:v>
                </c:pt>
                <c:pt idx="515">
                  <c:v>442.28571428571399</c:v>
                </c:pt>
                <c:pt idx="516">
                  <c:v>443.142857142857</c:v>
                </c:pt>
                <c:pt idx="517">
                  <c:v>444</c:v>
                </c:pt>
                <c:pt idx="518">
                  <c:v>444.85714285714198</c:v>
                </c:pt>
                <c:pt idx="519">
                  <c:v>445.71428571428498</c:v>
                </c:pt>
                <c:pt idx="520">
                  <c:v>446.57142857142799</c:v>
                </c:pt>
                <c:pt idx="521">
                  <c:v>447.42857142857099</c:v>
                </c:pt>
                <c:pt idx="522">
                  <c:v>448.28571428571399</c:v>
                </c:pt>
                <c:pt idx="523">
                  <c:v>449.142857142857</c:v>
                </c:pt>
                <c:pt idx="524">
                  <c:v>450</c:v>
                </c:pt>
                <c:pt idx="525">
                  <c:v>450.85714285714198</c:v>
                </c:pt>
                <c:pt idx="526">
                  <c:v>451.71428571428498</c:v>
                </c:pt>
                <c:pt idx="527">
                  <c:v>452.57142857142799</c:v>
                </c:pt>
                <c:pt idx="528">
                  <c:v>453.42857142857099</c:v>
                </c:pt>
                <c:pt idx="529">
                  <c:v>454.28571428571399</c:v>
                </c:pt>
                <c:pt idx="530">
                  <c:v>455.142857142857</c:v>
                </c:pt>
                <c:pt idx="531">
                  <c:v>456</c:v>
                </c:pt>
                <c:pt idx="532">
                  <c:v>456.85714285714198</c:v>
                </c:pt>
                <c:pt idx="533">
                  <c:v>457.71428571428498</c:v>
                </c:pt>
                <c:pt idx="534">
                  <c:v>458.57142857142799</c:v>
                </c:pt>
                <c:pt idx="535">
                  <c:v>459.42857142857099</c:v>
                </c:pt>
                <c:pt idx="536">
                  <c:v>460.28571428571399</c:v>
                </c:pt>
                <c:pt idx="537">
                  <c:v>461.142857142857</c:v>
                </c:pt>
                <c:pt idx="538">
                  <c:v>462</c:v>
                </c:pt>
                <c:pt idx="539">
                  <c:v>462.85714285714198</c:v>
                </c:pt>
                <c:pt idx="540">
                  <c:v>463.71428571428498</c:v>
                </c:pt>
                <c:pt idx="541">
                  <c:v>464.57142857142799</c:v>
                </c:pt>
                <c:pt idx="542">
                  <c:v>465.42857142857099</c:v>
                </c:pt>
                <c:pt idx="543">
                  <c:v>466.28571428571399</c:v>
                </c:pt>
                <c:pt idx="544">
                  <c:v>467.142857142857</c:v>
                </c:pt>
                <c:pt idx="545">
                  <c:v>468</c:v>
                </c:pt>
                <c:pt idx="546">
                  <c:v>468.85714285714198</c:v>
                </c:pt>
                <c:pt idx="547">
                  <c:v>469.71428571428498</c:v>
                </c:pt>
                <c:pt idx="548">
                  <c:v>470.57142857142799</c:v>
                </c:pt>
                <c:pt idx="549">
                  <c:v>471.42857142857099</c:v>
                </c:pt>
                <c:pt idx="550">
                  <c:v>472.28571428571399</c:v>
                </c:pt>
                <c:pt idx="551">
                  <c:v>473.142857142857</c:v>
                </c:pt>
                <c:pt idx="552">
                  <c:v>474</c:v>
                </c:pt>
                <c:pt idx="553">
                  <c:v>474.85714285714198</c:v>
                </c:pt>
                <c:pt idx="554">
                  <c:v>475.71428571428498</c:v>
                </c:pt>
                <c:pt idx="555">
                  <c:v>476.57142857142799</c:v>
                </c:pt>
                <c:pt idx="556">
                  <c:v>477.42857142857099</c:v>
                </c:pt>
                <c:pt idx="557">
                  <c:v>478.28571428571399</c:v>
                </c:pt>
                <c:pt idx="558">
                  <c:v>479.142857142857</c:v>
                </c:pt>
                <c:pt idx="559">
                  <c:v>480</c:v>
                </c:pt>
                <c:pt idx="560">
                  <c:v>480.85714285714198</c:v>
                </c:pt>
                <c:pt idx="561">
                  <c:v>481.71428571428498</c:v>
                </c:pt>
                <c:pt idx="562">
                  <c:v>482.57142857142799</c:v>
                </c:pt>
                <c:pt idx="563">
                  <c:v>483.42857142857099</c:v>
                </c:pt>
                <c:pt idx="564">
                  <c:v>484.28571428571399</c:v>
                </c:pt>
                <c:pt idx="565">
                  <c:v>485.142857142857</c:v>
                </c:pt>
                <c:pt idx="566">
                  <c:v>486</c:v>
                </c:pt>
                <c:pt idx="567">
                  <c:v>486.85714285714198</c:v>
                </c:pt>
                <c:pt idx="568">
                  <c:v>487.71428571428498</c:v>
                </c:pt>
                <c:pt idx="569">
                  <c:v>488.57142857142799</c:v>
                </c:pt>
                <c:pt idx="570">
                  <c:v>489.42857142857099</c:v>
                </c:pt>
                <c:pt idx="571">
                  <c:v>490.28571428571399</c:v>
                </c:pt>
                <c:pt idx="572">
                  <c:v>491.142857142857</c:v>
                </c:pt>
                <c:pt idx="573">
                  <c:v>492</c:v>
                </c:pt>
                <c:pt idx="574">
                  <c:v>492.85714285714198</c:v>
                </c:pt>
                <c:pt idx="575">
                  <c:v>493.71428571428498</c:v>
                </c:pt>
                <c:pt idx="576">
                  <c:v>494.57142857142799</c:v>
                </c:pt>
                <c:pt idx="577">
                  <c:v>495.42857142857099</c:v>
                </c:pt>
                <c:pt idx="578">
                  <c:v>496.28571428571399</c:v>
                </c:pt>
                <c:pt idx="579">
                  <c:v>497.142857142857</c:v>
                </c:pt>
                <c:pt idx="580">
                  <c:v>498</c:v>
                </c:pt>
                <c:pt idx="581">
                  <c:v>498.85714285714198</c:v>
                </c:pt>
                <c:pt idx="582">
                  <c:v>499.71428571428498</c:v>
                </c:pt>
                <c:pt idx="583">
                  <c:v>500.57142857142799</c:v>
                </c:pt>
                <c:pt idx="584">
                  <c:v>501.42857142857099</c:v>
                </c:pt>
                <c:pt idx="585">
                  <c:v>502.28571428571399</c:v>
                </c:pt>
                <c:pt idx="586">
                  <c:v>503.142857142857</c:v>
                </c:pt>
                <c:pt idx="587">
                  <c:v>504</c:v>
                </c:pt>
                <c:pt idx="588">
                  <c:v>504.85714285714198</c:v>
                </c:pt>
                <c:pt idx="589">
                  <c:v>505.71428571428498</c:v>
                </c:pt>
                <c:pt idx="590">
                  <c:v>506.57142857142799</c:v>
                </c:pt>
                <c:pt idx="591">
                  <c:v>507.42857142857099</c:v>
                </c:pt>
                <c:pt idx="592">
                  <c:v>508.28571428571399</c:v>
                </c:pt>
                <c:pt idx="593">
                  <c:v>509.142857142857</c:v>
                </c:pt>
                <c:pt idx="594">
                  <c:v>510</c:v>
                </c:pt>
                <c:pt idx="595">
                  <c:v>510.85714285714198</c:v>
                </c:pt>
                <c:pt idx="596">
                  <c:v>511.71428571428498</c:v>
                </c:pt>
                <c:pt idx="597">
                  <c:v>512.57142857142799</c:v>
                </c:pt>
                <c:pt idx="598">
                  <c:v>513.42857142857099</c:v>
                </c:pt>
                <c:pt idx="599">
                  <c:v>514.28571428571399</c:v>
                </c:pt>
                <c:pt idx="600">
                  <c:v>515.142857142857</c:v>
                </c:pt>
                <c:pt idx="601">
                  <c:v>516</c:v>
                </c:pt>
                <c:pt idx="602">
                  <c:v>516.85714285714198</c:v>
                </c:pt>
                <c:pt idx="603">
                  <c:v>517.71428571428498</c:v>
                </c:pt>
                <c:pt idx="604">
                  <c:v>518.57142857142799</c:v>
                </c:pt>
                <c:pt idx="605">
                  <c:v>519.42857142857099</c:v>
                </c:pt>
                <c:pt idx="606">
                  <c:v>520.28571428571399</c:v>
                </c:pt>
                <c:pt idx="607">
                  <c:v>521.142857142857</c:v>
                </c:pt>
                <c:pt idx="608">
                  <c:v>522</c:v>
                </c:pt>
                <c:pt idx="609">
                  <c:v>522.85714285714198</c:v>
                </c:pt>
                <c:pt idx="610">
                  <c:v>523.71428571428498</c:v>
                </c:pt>
                <c:pt idx="611">
                  <c:v>524.57142857142799</c:v>
                </c:pt>
                <c:pt idx="612">
                  <c:v>525.42857142857099</c:v>
                </c:pt>
                <c:pt idx="613">
                  <c:v>526.28571428571399</c:v>
                </c:pt>
                <c:pt idx="614">
                  <c:v>527.142857142857</c:v>
                </c:pt>
                <c:pt idx="615">
                  <c:v>528</c:v>
                </c:pt>
                <c:pt idx="616">
                  <c:v>528.85714285714198</c:v>
                </c:pt>
                <c:pt idx="617">
                  <c:v>529.71428571428498</c:v>
                </c:pt>
                <c:pt idx="618">
                  <c:v>530.57142857142799</c:v>
                </c:pt>
                <c:pt idx="619">
                  <c:v>531.42857142857099</c:v>
                </c:pt>
                <c:pt idx="620">
                  <c:v>532.28571428571399</c:v>
                </c:pt>
                <c:pt idx="621">
                  <c:v>533.142857142857</c:v>
                </c:pt>
                <c:pt idx="622">
                  <c:v>534</c:v>
                </c:pt>
                <c:pt idx="623">
                  <c:v>534.85714285714198</c:v>
                </c:pt>
                <c:pt idx="624">
                  <c:v>535.71428571428498</c:v>
                </c:pt>
                <c:pt idx="625">
                  <c:v>536.57142857142799</c:v>
                </c:pt>
                <c:pt idx="626">
                  <c:v>537.42857142857099</c:v>
                </c:pt>
                <c:pt idx="627">
                  <c:v>538.28571428571399</c:v>
                </c:pt>
                <c:pt idx="628">
                  <c:v>539.142857142857</c:v>
                </c:pt>
                <c:pt idx="629">
                  <c:v>540</c:v>
                </c:pt>
                <c:pt idx="630">
                  <c:v>540.85714285714198</c:v>
                </c:pt>
                <c:pt idx="631">
                  <c:v>541.71428571428498</c:v>
                </c:pt>
                <c:pt idx="632">
                  <c:v>542.57142857142799</c:v>
                </c:pt>
                <c:pt idx="633">
                  <c:v>543.42857142857099</c:v>
                </c:pt>
                <c:pt idx="634">
                  <c:v>544.28571428571399</c:v>
                </c:pt>
                <c:pt idx="635">
                  <c:v>545.142857142857</c:v>
                </c:pt>
                <c:pt idx="636">
                  <c:v>546</c:v>
                </c:pt>
                <c:pt idx="637">
                  <c:v>546.85714285714198</c:v>
                </c:pt>
                <c:pt idx="638">
                  <c:v>547.71428571428498</c:v>
                </c:pt>
                <c:pt idx="639">
                  <c:v>548.57142857142799</c:v>
                </c:pt>
                <c:pt idx="640">
                  <c:v>549.42857142857099</c:v>
                </c:pt>
                <c:pt idx="641">
                  <c:v>550.28571428571399</c:v>
                </c:pt>
                <c:pt idx="642">
                  <c:v>551.142857142857</c:v>
                </c:pt>
                <c:pt idx="643">
                  <c:v>552</c:v>
                </c:pt>
                <c:pt idx="644">
                  <c:v>552.85714285714198</c:v>
                </c:pt>
                <c:pt idx="645">
                  <c:v>553.71428571428498</c:v>
                </c:pt>
                <c:pt idx="646">
                  <c:v>554.57142857142799</c:v>
                </c:pt>
                <c:pt idx="647">
                  <c:v>555.42857142857099</c:v>
                </c:pt>
                <c:pt idx="648">
                  <c:v>556.28571428571399</c:v>
                </c:pt>
                <c:pt idx="649">
                  <c:v>557.142857142857</c:v>
                </c:pt>
                <c:pt idx="650">
                  <c:v>558</c:v>
                </c:pt>
                <c:pt idx="651">
                  <c:v>558.85714285714198</c:v>
                </c:pt>
                <c:pt idx="652">
                  <c:v>559.71428571428498</c:v>
                </c:pt>
                <c:pt idx="653">
                  <c:v>560.57142857142799</c:v>
                </c:pt>
                <c:pt idx="654">
                  <c:v>561.42857142857099</c:v>
                </c:pt>
                <c:pt idx="655">
                  <c:v>562.28571428571399</c:v>
                </c:pt>
                <c:pt idx="656">
                  <c:v>563.142857142857</c:v>
                </c:pt>
                <c:pt idx="657">
                  <c:v>564</c:v>
                </c:pt>
                <c:pt idx="658">
                  <c:v>564.85714285714198</c:v>
                </c:pt>
                <c:pt idx="659">
                  <c:v>565.71428571428498</c:v>
                </c:pt>
                <c:pt idx="660">
                  <c:v>566.57142857142799</c:v>
                </c:pt>
                <c:pt idx="661">
                  <c:v>567.42857142857099</c:v>
                </c:pt>
                <c:pt idx="662">
                  <c:v>568.28571428571399</c:v>
                </c:pt>
                <c:pt idx="663">
                  <c:v>569.142857142857</c:v>
                </c:pt>
                <c:pt idx="664">
                  <c:v>570</c:v>
                </c:pt>
                <c:pt idx="665">
                  <c:v>570.85714285714198</c:v>
                </c:pt>
                <c:pt idx="666">
                  <c:v>571.71428571428498</c:v>
                </c:pt>
                <c:pt idx="667">
                  <c:v>572.57142857142799</c:v>
                </c:pt>
                <c:pt idx="668">
                  <c:v>573.42857142857099</c:v>
                </c:pt>
                <c:pt idx="669">
                  <c:v>574.28571428571399</c:v>
                </c:pt>
                <c:pt idx="670">
                  <c:v>575.142857142857</c:v>
                </c:pt>
                <c:pt idx="671">
                  <c:v>576</c:v>
                </c:pt>
                <c:pt idx="672">
                  <c:v>576.85714285714198</c:v>
                </c:pt>
                <c:pt idx="673">
                  <c:v>577.71428571428498</c:v>
                </c:pt>
                <c:pt idx="674">
                  <c:v>578.57142857142799</c:v>
                </c:pt>
                <c:pt idx="675">
                  <c:v>579.42857142857099</c:v>
                </c:pt>
                <c:pt idx="676">
                  <c:v>580.28571428571399</c:v>
                </c:pt>
                <c:pt idx="677">
                  <c:v>581.142857142857</c:v>
                </c:pt>
                <c:pt idx="678">
                  <c:v>582</c:v>
                </c:pt>
                <c:pt idx="679">
                  <c:v>582.85714285714198</c:v>
                </c:pt>
                <c:pt idx="680">
                  <c:v>583.71428571428498</c:v>
                </c:pt>
                <c:pt idx="681">
                  <c:v>584.57142857142799</c:v>
                </c:pt>
                <c:pt idx="682">
                  <c:v>585.42857142857099</c:v>
                </c:pt>
                <c:pt idx="683">
                  <c:v>586.28571428571399</c:v>
                </c:pt>
                <c:pt idx="684">
                  <c:v>587.142857142857</c:v>
                </c:pt>
                <c:pt idx="685">
                  <c:v>588</c:v>
                </c:pt>
                <c:pt idx="686">
                  <c:v>588.85714285714198</c:v>
                </c:pt>
                <c:pt idx="687">
                  <c:v>589.71428571428498</c:v>
                </c:pt>
                <c:pt idx="688">
                  <c:v>590.57142857142799</c:v>
                </c:pt>
                <c:pt idx="689">
                  <c:v>591.42857142857099</c:v>
                </c:pt>
                <c:pt idx="690">
                  <c:v>592.28571428571399</c:v>
                </c:pt>
                <c:pt idx="691">
                  <c:v>593.142857142857</c:v>
                </c:pt>
                <c:pt idx="692">
                  <c:v>594</c:v>
                </c:pt>
                <c:pt idx="693">
                  <c:v>594.85714285714198</c:v>
                </c:pt>
                <c:pt idx="694">
                  <c:v>595.71428571428498</c:v>
                </c:pt>
                <c:pt idx="695">
                  <c:v>596.57142857142799</c:v>
                </c:pt>
                <c:pt idx="696">
                  <c:v>597.42857142857099</c:v>
                </c:pt>
                <c:pt idx="697">
                  <c:v>598.28571428571399</c:v>
                </c:pt>
                <c:pt idx="698">
                  <c:v>599.142857142857</c:v>
                </c:pt>
                <c:pt idx="699">
                  <c:v>600</c:v>
                </c:pt>
                <c:pt idx="700">
                  <c:v>600.85714285714198</c:v>
                </c:pt>
                <c:pt idx="701">
                  <c:v>601.71428571428498</c:v>
                </c:pt>
                <c:pt idx="702">
                  <c:v>602.57142857142799</c:v>
                </c:pt>
                <c:pt idx="703">
                  <c:v>603.42857142857099</c:v>
                </c:pt>
                <c:pt idx="704">
                  <c:v>604.28571428571399</c:v>
                </c:pt>
                <c:pt idx="705">
                  <c:v>605.142857142857</c:v>
                </c:pt>
                <c:pt idx="706">
                  <c:v>606</c:v>
                </c:pt>
                <c:pt idx="707">
                  <c:v>606.85714285714198</c:v>
                </c:pt>
                <c:pt idx="708">
                  <c:v>607.71428571428498</c:v>
                </c:pt>
                <c:pt idx="709">
                  <c:v>608.57142857142799</c:v>
                </c:pt>
                <c:pt idx="710">
                  <c:v>609.42857142857099</c:v>
                </c:pt>
                <c:pt idx="711">
                  <c:v>610.28571428571399</c:v>
                </c:pt>
                <c:pt idx="712">
                  <c:v>611.142857142857</c:v>
                </c:pt>
                <c:pt idx="713">
                  <c:v>612</c:v>
                </c:pt>
                <c:pt idx="714">
                  <c:v>612.85714285714198</c:v>
                </c:pt>
                <c:pt idx="715">
                  <c:v>613.71428571428498</c:v>
                </c:pt>
                <c:pt idx="716">
                  <c:v>614.57142857142799</c:v>
                </c:pt>
                <c:pt idx="717">
                  <c:v>615.42857142857099</c:v>
                </c:pt>
                <c:pt idx="718">
                  <c:v>616.28571428571399</c:v>
                </c:pt>
                <c:pt idx="719">
                  <c:v>617.142857142857</c:v>
                </c:pt>
                <c:pt idx="720">
                  <c:v>618</c:v>
                </c:pt>
                <c:pt idx="721">
                  <c:v>618.85714285714198</c:v>
                </c:pt>
                <c:pt idx="722">
                  <c:v>619.71428571428498</c:v>
                </c:pt>
                <c:pt idx="723">
                  <c:v>620.57142857142799</c:v>
                </c:pt>
                <c:pt idx="724">
                  <c:v>621.42857142857099</c:v>
                </c:pt>
                <c:pt idx="725">
                  <c:v>622.28571428571399</c:v>
                </c:pt>
                <c:pt idx="726">
                  <c:v>623.142857142857</c:v>
                </c:pt>
                <c:pt idx="727">
                  <c:v>624</c:v>
                </c:pt>
                <c:pt idx="728">
                  <c:v>624.85714285714198</c:v>
                </c:pt>
                <c:pt idx="729">
                  <c:v>625.71428571428498</c:v>
                </c:pt>
                <c:pt idx="730">
                  <c:v>626.57142857142799</c:v>
                </c:pt>
                <c:pt idx="731">
                  <c:v>627.42857142857099</c:v>
                </c:pt>
                <c:pt idx="732">
                  <c:v>628.28571428571399</c:v>
                </c:pt>
                <c:pt idx="733">
                  <c:v>629.142857142857</c:v>
                </c:pt>
                <c:pt idx="734">
                  <c:v>630</c:v>
                </c:pt>
                <c:pt idx="735">
                  <c:v>630.85714285714198</c:v>
                </c:pt>
                <c:pt idx="736">
                  <c:v>631.71428571428498</c:v>
                </c:pt>
                <c:pt idx="737">
                  <c:v>632.57142857142799</c:v>
                </c:pt>
                <c:pt idx="738">
                  <c:v>633.42857142857099</c:v>
                </c:pt>
                <c:pt idx="739">
                  <c:v>634.28571428571399</c:v>
                </c:pt>
                <c:pt idx="740">
                  <c:v>635.142857142857</c:v>
                </c:pt>
                <c:pt idx="741">
                  <c:v>636</c:v>
                </c:pt>
                <c:pt idx="742">
                  <c:v>636.85714285714198</c:v>
                </c:pt>
                <c:pt idx="743">
                  <c:v>637.71428571428498</c:v>
                </c:pt>
                <c:pt idx="744">
                  <c:v>638.57142857142799</c:v>
                </c:pt>
                <c:pt idx="745">
                  <c:v>639.42857142857099</c:v>
                </c:pt>
                <c:pt idx="746">
                  <c:v>640.28571428571399</c:v>
                </c:pt>
                <c:pt idx="747">
                  <c:v>641.142857142857</c:v>
                </c:pt>
                <c:pt idx="748">
                  <c:v>642</c:v>
                </c:pt>
                <c:pt idx="749">
                  <c:v>642.85714285714198</c:v>
                </c:pt>
                <c:pt idx="750">
                  <c:v>643.71428571428498</c:v>
                </c:pt>
                <c:pt idx="751">
                  <c:v>644.57142857142799</c:v>
                </c:pt>
                <c:pt idx="752">
                  <c:v>645.42857142857099</c:v>
                </c:pt>
                <c:pt idx="753">
                  <c:v>646.28571428571399</c:v>
                </c:pt>
                <c:pt idx="754">
                  <c:v>647.142857142857</c:v>
                </c:pt>
                <c:pt idx="755">
                  <c:v>648</c:v>
                </c:pt>
                <c:pt idx="756">
                  <c:v>648.85714285714198</c:v>
                </c:pt>
                <c:pt idx="757">
                  <c:v>649.71428571428498</c:v>
                </c:pt>
                <c:pt idx="758">
                  <c:v>650.57142857142799</c:v>
                </c:pt>
                <c:pt idx="759">
                  <c:v>651.42857142857099</c:v>
                </c:pt>
                <c:pt idx="760">
                  <c:v>652.28571428571399</c:v>
                </c:pt>
                <c:pt idx="761">
                  <c:v>653.142857142857</c:v>
                </c:pt>
                <c:pt idx="762">
                  <c:v>654</c:v>
                </c:pt>
                <c:pt idx="763">
                  <c:v>654.85714285714198</c:v>
                </c:pt>
                <c:pt idx="764">
                  <c:v>655.71428571428498</c:v>
                </c:pt>
                <c:pt idx="765">
                  <c:v>656.57142857142799</c:v>
                </c:pt>
                <c:pt idx="766">
                  <c:v>657.42857142857099</c:v>
                </c:pt>
                <c:pt idx="767">
                  <c:v>658.28571428571399</c:v>
                </c:pt>
                <c:pt idx="768">
                  <c:v>659.142857142857</c:v>
                </c:pt>
                <c:pt idx="769">
                  <c:v>660</c:v>
                </c:pt>
                <c:pt idx="770">
                  <c:v>660.85714285714198</c:v>
                </c:pt>
                <c:pt idx="771">
                  <c:v>661.71428571428498</c:v>
                </c:pt>
                <c:pt idx="772">
                  <c:v>662.57142857142799</c:v>
                </c:pt>
                <c:pt idx="773">
                  <c:v>663.42857142857099</c:v>
                </c:pt>
                <c:pt idx="774">
                  <c:v>664.28571428571399</c:v>
                </c:pt>
                <c:pt idx="775">
                  <c:v>665.142857142857</c:v>
                </c:pt>
                <c:pt idx="776">
                  <c:v>666</c:v>
                </c:pt>
                <c:pt idx="777">
                  <c:v>666.85714285714198</c:v>
                </c:pt>
                <c:pt idx="778">
                  <c:v>667.71428571428498</c:v>
                </c:pt>
                <c:pt idx="779">
                  <c:v>668.57142857142799</c:v>
                </c:pt>
                <c:pt idx="780">
                  <c:v>669.42857142857099</c:v>
                </c:pt>
                <c:pt idx="781">
                  <c:v>670.28571428571399</c:v>
                </c:pt>
                <c:pt idx="782">
                  <c:v>671.142857142857</c:v>
                </c:pt>
                <c:pt idx="783">
                  <c:v>672</c:v>
                </c:pt>
                <c:pt idx="784">
                  <c:v>672.85714285714198</c:v>
                </c:pt>
                <c:pt idx="785">
                  <c:v>673.71428571428498</c:v>
                </c:pt>
                <c:pt idx="786">
                  <c:v>674.57142857142799</c:v>
                </c:pt>
                <c:pt idx="787">
                  <c:v>675.42857142857099</c:v>
                </c:pt>
                <c:pt idx="788">
                  <c:v>676.28571428571399</c:v>
                </c:pt>
                <c:pt idx="789">
                  <c:v>677.142857142857</c:v>
                </c:pt>
                <c:pt idx="790">
                  <c:v>678</c:v>
                </c:pt>
                <c:pt idx="791">
                  <c:v>678.85714285714198</c:v>
                </c:pt>
                <c:pt idx="792">
                  <c:v>679.71428571428498</c:v>
                </c:pt>
                <c:pt idx="793">
                  <c:v>680.57142857142799</c:v>
                </c:pt>
                <c:pt idx="794">
                  <c:v>681.42857142857099</c:v>
                </c:pt>
                <c:pt idx="795">
                  <c:v>682.28571428571399</c:v>
                </c:pt>
                <c:pt idx="796">
                  <c:v>683.142857142857</c:v>
                </c:pt>
                <c:pt idx="797">
                  <c:v>684</c:v>
                </c:pt>
                <c:pt idx="798">
                  <c:v>684.85714285714198</c:v>
                </c:pt>
                <c:pt idx="799">
                  <c:v>685.71428571428498</c:v>
                </c:pt>
                <c:pt idx="800">
                  <c:v>686.57142857142799</c:v>
                </c:pt>
                <c:pt idx="801">
                  <c:v>687.42857142857099</c:v>
                </c:pt>
                <c:pt idx="802">
                  <c:v>688.28571428571399</c:v>
                </c:pt>
                <c:pt idx="803">
                  <c:v>689.142857142857</c:v>
                </c:pt>
                <c:pt idx="804">
                  <c:v>690</c:v>
                </c:pt>
                <c:pt idx="805">
                  <c:v>690.85714285714198</c:v>
                </c:pt>
                <c:pt idx="806">
                  <c:v>691.71428571428498</c:v>
                </c:pt>
                <c:pt idx="807">
                  <c:v>692.57142857142799</c:v>
                </c:pt>
                <c:pt idx="808">
                  <c:v>693.42857142857099</c:v>
                </c:pt>
                <c:pt idx="809">
                  <c:v>694.28571428571399</c:v>
                </c:pt>
                <c:pt idx="810">
                  <c:v>695.142857142857</c:v>
                </c:pt>
                <c:pt idx="811">
                  <c:v>696</c:v>
                </c:pt>
                <c:pt idx="812">
                  <c:v>696.85714285714198</c:v>
                </c:pt>
                <c:pt idx="813">
                  <c:v>697.71428571428498</c:v>
                </c:pt>
                <c:pt idx="814">
                  <c:v>698.57142857142799</c:v>
                </c:pt>
                <c:pt idx="815">
                  <c:v>699.42857142857099</c:v>
                </c:pt>
                <c:pt idx="816">
                  <c:v>700.28571428571399</c:v>
                </c:pt>
                <c:pt idx="817">
                  <c:v>701.142857142857</c:v>
                </c:pt>
                <c:pt idx="818">
                  <c:v>702</c:v>
                </c:pt>
                <c:pt idx="819">
                  <c:v>702.85714285714198</c:v>
                </c:pt>
                <c:pt idx="820">
                  <c:v>703.71428571428498</c:v>
                </c:pt>
                <c:pt idx="821">
                  <c:v>704.57142857142799</c:v>
                </c:pt>
                <c:pt idx="822">
                  <c:v>705.42857142857099</c:v>
                </c:pt>
                <c:pt idx="823">
                  <c:v>706.28571428571399</c:v>
                </c:pt>
                <c:pt idx="824">
                  <c:v>707.142857142857</c:v>
                </c:pt>
                <c:pt idx="825">
                  <c:v>708</c:v>
                </c:pt>
                <c:pt idx="826">
                  <c:v>708.85714285714198</c:v>
                </c:pt>
                <c:pt idx="827">
                  <c:v>709.71428571428498</c:v>
                </c:pt>
                <c:pt idx="828">
                  <c:v>710.57142857142799</c:v>
                </c:pt>
                <c:pt idx="829">
                  <c:v>711.42857142857099</c:v>
                </c:pt>
                <c:pt idx="830">
                  <c:v>712.28571428571399</c:v>
                </c:pt>
                <c:pt idx="831">
                  <c:v>713.142857142857</c:v>
                </c:pt>
                <c:pt idx="832">
                  <c:v>714</c:v>
                </c:pt>
                <c:pt idx="833">
                  <c:v>714.85714285714198</c:v>
                </c:pt>
                <c:pt idx="834">
                  <c:v>715.71428571428498</c:v>
                </c:pt>
                <c:pt idx="835">
                  <c:v>716.57142857142799</c:v>
                </c:pt>
                <c:pt idx="836">
                  <c:v>717.42857142857099</c:v>
                </c:pt>
                <c:pt idx="837">
                  <c:v>718.28571428571399</c:v>
                </c:pt>
                <c:pt idx="838">
                  <c:v>719.142857142857</c:v>
                </c:pt>
                <c:pt idx="839">
                  <c:v>720</c:v>
                </c:pt>
                <c:pt idx="840">
                  <c:v>720.85714285714198</c:v>
                </c:pt>
                <c:pt idx="841">
                  <c:v>721.71428571428498</c:v>
                </c:pt>
                <c:pt idx="842">
                  <c:v>722.57142857142799</c:v>
                </c:pt>
                <c:pt idx="843">
                  <c:v>723.42857142857099</c:v>
                </c:pt>
                <c:pt idx="844">
                  <c:v>724.28571428571399</c:v>
                </c:pt>
                <c:pt idx="845">
                  <c:v>725.142857142857</c:v>
                </c:pt>
                <c:pt idx="846">
                  <c:v>726</c:v>
                </c:pt>
                <c:pt idx="847">
                  <c:v>726.85714285714198</c:v>
                </c:pt>
                <c:pt idx="848">
                  <c:v>727.71428571428498</c:v>
                </c:pt>
                <c:pt idx="849">
                  <c:v>728.57142857142799</c:v>
                </c:pt>
                <c:pt idx="850">
                  <c:v>729.42857142857099</c:v>
                </c:pt>
                <c:pt idx="851">
                  <c:v>730.28571428571399</c:v>
                </c:pt>
                <c:pt idx="852">
                  <c:v>731.142857142857</c:v>
                </c:pt>
                <c:pt idx="853">
                  <c:v>732</c:v>
                </c:pt>
                <c:pt idx="854">
                  <c:v>732.85714285714198</c:v>
                </c:pt>
                <c:pt idx="855">
                  <c:v>733.71428571428498</c:v>
                </c:pt>
                <c:pt idx="856">
                  <c:v>734.57142857142799</c:v>
                </c:pt>
                <c:pt idx="857">
                  <c:v>735.42857142857099</c:v>
                </c:pt>
                <c:pt idx="858">
                  <c:v>736.28571428571399</c:v>
                </c:pt>
                <c:pt idx="859">
                  <c:v>737.142857142857</c:v>
                </c:pt>
                <c:pt idx="860">
                  <c:v>738</c:v>
                </c:pt>
                <c:pt idx="861">
                  <c:v>738.85714285714198</c:v>
                </c:pt>
                <c:pt idx="862">
                  <c:v>739.71428571428498</c:v>
                </c:pt>
                <c:pt idx="863">
                  <c:v>740.57142857142799</c:v>
                </c:pt>
                <c:pt idx="864">
                  <c:v>741.42857142857099</c:v>
                </c:pt>
                <c:pt idx="865">
                  <c:v>742.28571428571399</c:v>
                </c:pt>
                <c:pt idx="866">
                  <c:v>743.142857142857</c:v>
                </c:pt>
                <c:pt idx="867">
                  <c:v>744</c:v>
                </c:pt>
                <c:pt idx="868">
                  <c:v>744.85714285714198</c:v>
                </c:pt>
                <c:pt idx="869">
                  <c:v>745.71428571428498</c:v>
                </c:pt>
                <c:pt idx="870">
                  <c:v>746.57142857142799</c:v>
                </c:pt>
                <c:pt idx="871">
                  <c:v>747.42857142857099</c:v>
                </c:pt>
                <c:pt idx="872">
                  <c:v>748.28571428571399</c:v>
                </c:pt>
                <c:pt idx="873">
                  <c:v>749.142857142857</c:v>
                </c:pt>
                <c:pt idx="874">
                  <c:v>750</c:v>
                </c:pt>
                <c:pt idx="875">
                  <c:v>750.85714285714198</c:v>
                </c:pt>
                <c:pt idx="876">
                  <c:v>751.71428571428498</c:v>
                </c:pt>
                <c:pt idx="877">
                  <c:v>752.57142857142799</c:v>
                </c:pt>
                <c:pt idx="878">
                  <c:v>753.42857142857099</c:v>
                </c:pt>
                <c:pt idx="879">
                  <c:v>754.28571428571399</c:v>
                </c:pt>
                <c:pt idx="880">
                  <c:v>755.142857142857</c:v>
                </c:pt>
                <c:pt idx="881">
                  <c:v>756</c:v>
                </c:pt>
                <c:pt idx="882">
                  <c:v>756.85714285714198</c:v>
                </c:pt>
                <c:pt idx="883">
                  <c:v>757.71428571428498</c:v>
                </c:pt>
                <c:pt idx="884">
                  <c:v>758.57142857142799</c:v>
                </c:pt>
                <c:pt idx="885">
                  <c:v>759.42857142857099</c:v>
                </c:pt>
                <c:pt idx="886">
                  <c:v>760.28571428571399</c:v>
                </c:pt>
                <c:pt idx="887">
                  <c:v>761.142857142857</c:v>
                </c:pt>
                <c:pt idx="888">
                  <c:v>762</c:v>
                </c:pt>
                <c:pt idx="889">
                  <c:v>762.85714285714198</c:v>
                </c:pt>
                <c:pt idx="890">
                  <c:v>763.71428571428498</c:v>
                </c:pt>
                <c:pt idx="891">
                  <c:v>764.57142857142799</c:v>
                </c:pt>
                <c:pt idx="892">
                  <c:v>765.42857142857099</c:v>
                </c:pt>
                <c:pt idx="893">
                  <c:v>766.28571428571399</c:v>
                </c:pt>
                <c:pt idx="894">
                  <c:v>767.142857142857</c:v>
                </c:pt>
                <c:pt idx="895">
                  <c:v>768</c:v>
                </c:pt>
                <c:pt idx="896">
                  <c:v>768.85714285714198</c:v>
                </c:pt>
                <c:pt idx="897">
                  <c:v>769.71428571428498</c:v>
                </c:pt>
                <c:pt idx="898">
                  <c:v>770.57142857142799</c:v>
                </c:pt>
                <c:pt idx="899">
                  <c:v>771.42857142857099</c:v>
                </c:pt>
                <c:pt idx="900">
                  <c:v>772.28571428571399</c:v>
                </c:pt>
                <c:pt idx="901">
                  <c:v>773.142857142857</c:v>
                </c:pt>
                <c:pt idx="902">
                  <c:v>774</c:v>
                </c:pt>
                <c:pt idx="903">
                  <c:v>774.85714285714198</c:v>
                </c:pt>
                <c:pt idx="904">
                  <c:v>775.71428571428498</c:v>
                </c:pt>
                <c:pt idx="905">
                  <c:v>776.57142857142799</c:v>
                </c:pt>
                <c:pt idx="906">
                  <c:v>777.42857142857099</c:v>
                </c:pt>
                <c:pt idx="907">
                  <c:v>778.28571428571399</c:v>
                </c:pt>
                <c:pt idx="908">
                  <c:v>779.142857142857</c:v>
                </c:pt>
                <c:pt idx="909">
                  <c:v>780</c:v>
                </c:pt>
                <c:pt idx="910">
                  <c:v>780.85714285714198</c:v>
                </c:pt>
                <c:pt idx="911">
                  <c:v>781.71428571428498</c:v>
                </c:pt>
                <c:pt idx="912">
                  <c:v>782.57142857142799</c:v>
                </c:pt>
                <c:pt idx="913">
                  <c:v>783.42857142857099</c:v>
                </c:pt>
                <c:pt idx="914">
                  <c:v>784.28571428571399</c:v>
                </c:pt>
                <c:pt idx="915">
                  <c:v>785.142857142857</c:v>
                </c:pt>
                <c:pt idx="916">
                  <c:v>786</c:v>
                </c:pt>
                <c:pt idx="917">
                  <c:v>786.85714285714198</c:v>
                </c:pt>
                <c:pt idx="918">
                  <c:v>787.71428571428498</c:v>
                </c:pt>
                <c:pt idx="919">
                  <c:v>788.57142857142799</c:v>
                </c:pt>
                <c:pt idx="920">
                  <c:v>789.42857142857099</c:v>
                </c:pt>
                <c:pt idx="921">
                  <c:v>790.28571428571399</c:v>
                </c:pt>
                <c:pt idx="922">
                  <c:v>791.142857142857</c:v>
                </c:pt>
                <c:pt idx="923">
                  <c:v>792</c:v>
                </c:pt>
                <c:pt idx="924">
                  <c:v>792.85714285714198</c:v>
                </c:pt>
                <c:pt idx="925">
                  <c:v>793.71428571428498</c:v>
                </c:pt>
                <c:pt idx="926">
                  <c:v>794.57142857142799</c:v>
                </c:pt>
                <c:pt idx="927">
                  <c:v>795.42857142857099</c:v>
                </c:pt>
                <c:pt idx="928">
                  <c:v>796.28571428571399</c:v>
                </c:pt>
                <c:pt idx="929">
                  <c:v>797.142857142857</c:v>
                </c:pt>
                <c:pt idx="930">
                  <c:v>798</c:v>
                </c:pt>
                <c:pt idx="931">
                  <c:v>798.85714285714198</c:v>
                </c:pt>
                <c:pt idx="932">
                  <c:v>799.71428571428498</c:v>
                </c:pt>
                <c:pt idx="933">
                  <c:v>800.57142857142799</c:v>
                </c:pt>
                <c:pt idx="934">
                  <c:v>801.42857142857099</c:v>
                </c:pt>
                <c:pt idx="935">
                  <c:v>802.28571428571399</c:v>
                </c:pt>
                <c:pt idx="936">
                  <c:v>803.142857142857</c:v>
                </c:pt>
                <c:pt idx="937">
                  <c:v>804</c:v>
                </c:pt>
                <c:pt idx="938">
                  <c:v>804.85714285714198</c:v>
                </c:pt>
                <c:pt idx="939">
                  <c:v>805.71428571428498</c:v>
                </c:pt>
                <c:pt idx="940">
                  <c:v>806.57142857142799</c:v>
                </c:pt>
                <c:pt idx="941">
                  <c:v>807.42857142857099</c:v>
                </c:pt>
                <c:pt idx="942">
                  <c:v>808.28571428571399</c:v>
                </c:pt>
                <c:pt idx="943">
                  <c:v>809.142857142857</c:v>
                </c:pt>
                <c:pt idx="944">
                  <c:v>810</c:v>
                </c:pt>
                <c:pt idx="945">
                  <c:v>810.85714285714198</c:v>
                </c:pt>
                <c:pt idx="946">
                  <c:v>811.71428571428498</c:v>
                </c:pt>
                <c:pt idx="947">
                  <c:v>812.57142857142799</c:v>
                </c:pt>
                <c:pt idx="948">
                  <c:v>813.42857142857099</c:v>
                </c:pt>
                <c:pt idx="949">
                  <c:v>814.28571428571399</c:v>
                </c:pt>
                <c:pt idx="950">
                  <c:v>815.142857142857</c:v>
                </c:pt>
                <c:pt idx="951">
                  <c:v>816</c:v>
                </c:pt>
                <c:pt idx="952">
                  <c:v>816.85714285714198</c:v>
                </c:pt>
                <c:pt idx="953">
                  <c:v>817.71428571428498</c:v>
                </c:pt>
                <c:pt idx="954">
                  <c:v>818.57142857142799</c:v>
                </c:pt>
                <c:pt idx="955">
                  <c:v>819.42857142857099</c:v>
                </c:pt>
                <c:pt idx="956">
                  <c:v>820.28571428571399</c:v>
                </c:pt>
                <c:pt idx="957">
                  <c:v>821.142857142857</c:v>
                </c:pt>
                <c:pt idx="958">
                  <c:v>822</c:v>
                </c:pt>
                <c:pt idx="959">
                  <c:v>822.85714285714198</c:v>
                </c:pt>
                <c:pt idx="960">
                  <c:v>823.71428571428498</c:v>
                </c:pt>
                <c:pt idx="961">
                  <c:v>824.57142857142799</c:v>
                </c:pt>
                <c:pt idx="962">
                  <c:v>825.42857142857099</c:v>
                </c:pt>
                <c:pt idx="963">
                  <c:v>826.28571428571399</c:v>
                </c:pt>
                <c:pt idx="964">
                  <c:v>827.142857142857</c:v>
                </c:pt>
                <c:pt idx="965">
                  <c:v>828</c:v>
                </c:pt>
                <c:pt idx="966">
                  <c:v>828.85714285714198</c:v>
                </c:pt>
                <c:pt idx="967">
                  <c:v>829.71428571428498</c:v>
                </c:pt>
                <c:pt idx="968">
                  <c:v>830.57142857142799</c:v>
                </c:pt>
                <c:pt idx="969">
                  <c:v>831.42857142857099</c:v>
                </c:pt>
                <c:pt idx="970">
                  <c:v>832.28571428571399</c:v>
                </c:pt>
                <c:pt idx="971">
                  <c:v>833.142857142857</c:v>
                </c:pt>
                <c:pt idx="972">
                  <c:v>834</c:v>
                </c:pt>
                <c:pt idx="973">
                  <c:v>834.85714285714198</c:v>
                </c:pt>
                <c:pt idx="974">
                  <c:v>835.71428571428498</c:v>
                </c:pt>
                <c:pt idx="975">
                  <c:v>836.57142857142799</c:v>
                </c:pt>
                <c:pt idx="976">
                  <c:v>837.42857142857099</c:v>
                </c:pt>
                <c:pt idx="977">
                  <c:v>838.28571428571399</c:v>
                </c:pt>
                <c:pt idx="978">
                  <c:v>839.142857142857</c:v>
                </c:pt>
                <c:pt idx="979">
                  <c:v>840</c:v>
                </c:pt>
                <c:pt idx="980">
                  <c:v>840.85714285714198</c:v>
                </c:pt>
                <c:pt idx="981">
                  <c:v>841.71428571428498</c:v>
                </c:pt>
                <c:pt idx="982">
                  <c:v>842.57142857142799</c:v>
                </c:pt>
                <c:pt idx="983">
                  <c:v>843.42857142857099</c:v>
                </c:pt>
                <c:pt idx="984">
                  <c:v>844.28571428571399</c:v>
                </c:pt>
                <c:pt idx="985">
                  <c:v>845.142857142857</c:v>
                </c:pt>
                <c:pt idx="986">
                  <c:v>846</c:v>
                </c:pt>
                <c:pt idx="987">
                  <c:v>846.85714285714198</c:v>
                </c:pt>
                <c:pt idx="988">
                  <c:v>847.71428571428498</c:v>
                </c:pt>
                <c:pt idx="989">
                  <c:v>848.57142857142799</c:v>
                </c:pt>
                <c:pt idx="990">
                  <c:v>849.42857142857099</c:v>
                </c:pt>
                <c:pt idx="991">
                  <c:v>850.28571428571399</c:v>
                </c:pt>
                <c:pt idx="992">
                  <c:v>851.142857142857</c:v>
                </c:pt>
                <c:pt idx="993">
                  <c:v>852</c:v>
                </c:pt>
                <c:pt idx="994">
                  <c:v>852.85714285714198</c:v>
                </c:pt>
                <c:pt idx="995">
                  <c:v>853.71428571428498</c:v>
                </c:pt>
                <c:pt idx="996">
                  <c:v>854.57142857142799</c:v>
                </c:pt>
                <c:pt idx="997">
                  <c:v>855.42857142857099</c:v>
                </c:pt>
                <c:pt idx="998">
                  <c:v>856.28571428571399</c:v>
                </c:pt>
                <c:pt idx="999">
                  <c:v>857.142857142857</c:v>
                </c:pt>
                <c:pt idx="1000">
                  <c:v>858</c:v>
                </c:pt>
                <c:pt idx="1001">
                  <c:v>858.85714285714198</c:v>
                </c:pt>
                <c:pt idx="1002">
                  <c:v>859.71428571428498</c:v>
                </c:pt>
                <c:pt idx="1003">
                  <c:v>860.57142857142799</c:v>
                </c:pt>
                <c:pt idx="1004">
                  <c:v>861.42857142857099</c:v>
                </c:pt>
                <c:pt idx="1005">
                  <c:v>862.28571428571399</c:v>
                </c:pt>
                <c:pt idx="1006">
                  <c:v>863.142857142857</c:v>
                </c:pt>
                <c:pt idx="1007">
                  <c:v>864</c:v>
                </c:pt>
                <c:pt idx="1008">
                  <c:v>864.85714285714198</c:v>
                </c:pt>
                <c:pt idx="1009">
                  <c:v>865.71428571428498</c:v>
                </c:pt>
                <c:pt idx="1010">
                  <c:v>866.57142857142799</c:v>
                </c:pt>
                <c:pt idx="1011">
                  <c:v>867.42857142857099</c:v>
                </c:pt>
                <c:pt idx="1012">
                  <c:v>868.28571428571399</c:v>
                </c:pt>
                <c:pt idx="1013">
                  <c:v>869.142857142857</c:v>
                </c:pt>
                <c:pt idx="1014">
                  <c:v>870</c:v>
                </c:pt>
                <c:pt idx="1015">
                  <c:v>870.85714285714198</c:v>
                </c:pt>
                <c:pt idx="1016">
                  <c:v>871.71428571428498</c:v>
                </c:pt>
                <c:pt idx="1017">
                  <c:v>872.57142857142799</c:v>
                </c:pt>
                <c:pt idx="1018">
                  <c:v>873.42857142857099</c:v>
                </c:pt>
                <c:pt idx="1019">
                  <c:v>874.28571428571399</c:v>
                </c:pt>
                <c:pt idx="1020">
                  <c:v>875.142857142857</c:v>
                </c:pt>
                <c:pt idx="1021">
                  <c:v>876</c:v>
                </c:pt>
                <c:pt idx="1022">
                  <c:v>876.85714285714198</c:v>
                </c:pt>
                <c:pt idx="1023">
                  <c:v>877.71428571428498</c:v>
                </c:pt>
                <c:pt idx="1024">
                  <c:v>878.57142857142799</c:v>
                </c:pt>
                <c:pt idx="1025">
                  <c:v>879.42857142857099</c:v>
                </c:pt>
                <c:pt idx="1026">
                  <c:v>880.28571428571399</c:v>
                </c:pt>
                <c:pt idx="1027">
                  <c:v>881.142857142857</c:v>
                </c:pt>
                <c:pt idx="1028">
                  <c:v>882</c:v>
                </c:pt>
                <c:pt idx="1029">
                  <c:v>882.85714285714198</c:v>
                </c:pt>
                <c:pt idx="1030">
                  <c:v>883.71428571428498</c:v>
                </c:pt>
                <c:pt idx="1031">
                  <c:v>884.57142857142799</c:v>
                </c:pt>
                <c:pt idx="1032">
                  <c:v>885.42857142857099</c:v>
                </c:pt>
                <c:pt idx="1033">
                  <c:v>886.28571428571399</c:v>
                </c:pt>
                <c:pt idx="1034">
                  <c:v>887.142857142857</c:v>
                </c:pt>
                <c:pt idx="1035">
                  <c:v>888</c:v>
                </c:pt>
                <c:pt idx="1036">
                  <c:v>888.85714285714198</c:v>
                </c:pt>
                <c:pt idx="1037">
                  <c:v>889.71428571428498</c:v>
                </c:pt>
                <c:pt idx="1038">
                  <c:v>890.57142857142799</c:v>
                </c:pt>
                <c:pt idx="1039">
                  <c:v>891.42857142857099</c:v>
                </c:pt>
                <c:pt idx="1040">
                  <c:v>892.28571428571399</c:v>
                </c:pt>
                <c:pt idx="1041">
                  <c:v>893.142857142857</c:v>
                </c:pt>
                <c:pt idx="1042">
                  <c:v>894</c:v>
                </c:pt>
                <c:pt idx="1043">
                  <c:v>894.85714285714198</c:v>
                </c:pt>
                <c:pt idx="1044">
                  <c:v>895.71428571428498</c:v>
                </c:pt>
                <c:pt idx="1045">
                  <c:v>896.57142857142799</c:v>
                </c:pt>
                <c:pt idx="1046">
                  <c:v>897.42857142857099</c:v>
                </c:pt>
                <c:pt idx="1047">
                  <c:v>898.28571428571399</c:v>
                </c:pt>
                <c:pt idx="1048">
                  <c:v>899.142857142857</c:v>
                </c:pt>
                <c:pt idx="1049">
                  <c:v>900</c:v>
                </c:pt>
                <c:pt idx="1050">
                  <c:v>900.85714285714198</c:v>
                </c:pt>
                <c:pt idx="1051">
                  <c:v>901.71428571428498</c:v>
                </c:pt>
                <c:pt idx="1052">
                  <c:v>902.57142857142799</c:v>
                </c:pt>
                <c:pt idx="1053">
                  <c:v>903.42857142857099</c:v>
                </c:pt>
                <c:pt idx="1054">
                  <c:v>904.28571428571399</c:v>
                </c:pt>
                <c:pt idx="1055">
                  <c:v>905.142857142857</c:v>
                </c:pt>
                <c:pt idx="1056">
                  <c:v>906</c:v>
                </c:pt>
                <c:pt idx="1057">
                  <c:v>906.85714285714198</c:v>
                </c:pt>
                <c:pt idx="1058">
                  <c:v>907.71428571428498</c:v>
                </c:pt>
                <c:pt idx="1059">
                  <c:v>908.57142857142799</c:v>
                </c:pt>
                <c:pt idx="1060">
                  <c:v>909.42857142857099</c:v>
                </c:pt>
                <c:pt idx="1061">
                  <c:v>910.28571428571399</c:v>
                </c:pt>
                <c:pt idx="1062">
                  <c:v>911.142857142857</c:v>
                </c:pt>
                <c:pt idx="1063">
                  <c:v>912</c:v>
                </c:pt>
                <c:pt idx="1064">
                  <c:v>912.85714285714198</c:v>
                </c:pt>
                <c:pt idx="1065">
                  <c:v>913.71428571428498</c:v>
                </c:pt>
                <c:pt idx="1066">
                  <c:v>914.57142857142799</c:v>
                </c:pt>
                <c:pt idx="1067">
                  <c:v>915.42857142857099</c:v>
                </c:pt>
                <c:pt idx="1068">
                  <c:v>916.28571428571399</c:v>
                </c:pt>
                <c:pt idx="1069">
                  <c:v>917.142857142857</c:v>
                </c:pt>
                <c:pt idx="1070">
                  <c:v>918</c:v>
                </c:pt>
                <c:pt idx="1071">
                  <c:v>918.85714285714198</c:v>
                </c:pt>
                <c:pt idx="1072">
                  <c:v>919.71428571428498</c:v>
                </c:pt>
                <c:pt idx="1073">
                  <c:v>920.57142857142799</c:v>
                </c:pt>
                <c:pt idx="1074">
                  <c:v>921.42857142857099</c:v>
                </c:pt>
                <c:pt idx="1075">
                  <c:v>922.28571428571399</c:v>
                </c:pt>
                <c:pt idx="1076">
                  <c:v>923.142857142857</c:v>
                </c:pt>
                <c:pt idx="1077">
                  <c:v>924</c:v>
                </c:pt>
                <c:pt idx="1078">
                  <c:v>924.85714285714198</c:v>
                </c:pt>
                <c:pt idx="1079">
                  <c:v>925.71428571428498</c:v>
                </c:pt>
                <c:pt idx="1080">
                  <c:v>926.57142857142799</c:v>
                </c:pt>
                <c:pt idx="1081">
                  <c:v>927.42857142857099</c:v>
                </c:pt>
                <c:pt idx="1082">
                  <c:v>928.28571428571399</c:v>
                </c:pt>
                <c:pt idx="1083">
                  <c:v>929.142857142857</c:v>
                </c:pt>
                <c:pt idx="1084">
                  <c:v>930</c:v>
                </c:pt>
                <c:pt idx="1085">
                  <c:v>930.85714285714198</c:v>
                </c:pt>
                <c:pt idx="1086">
                  <c:v>931.71428571428498</c:v>
                </c:pt>
                <c:pt idx="1087">
                  <c:v>932.57142857142799</c:v>
                </c:pt>
                <c:pt idx="1088">
                  <c:v>933.42857142857099</c:v>
                </c:pt>
                <c:pt idx="1089">
                  <c:v>934.28571428571399</c:v>
                </c:pt>
                <c:pt idx="1090">
                  <c:v>935.142857142857</c:v>
                </c:pt>
                <c:pt idx="1091">
                  <c:v>936</c:v>
                </c:pt>
                <c:pt idx="1092">
                  <c:v>936.85714285714198</c:v>
                </c:pt>
                <c:pt idx="1093">
                  <c:v>937.71428571428498</c:v>
                </c:pt>
                <c:pt idx="1094">
                  <c:v>938.57142857142799</c:v>
                </c:pt>
                <c:pt idx="1095">
                  <c:v>939.42857142857099</c:v>
                </c:pt>
                <c:pt idx="1096">
                  <c:v>940.28571428571399</c:v>
                </c:pt>
                <c:pt idx="1097">
                  <c:v>941.142857142857</c:v>
                </c:pt>
                <c:pt idx="1098">
                  <c:v>942</c:v>
                </c:pt>
                <c:pt idx="1099">
                  <c:v>942.85714285714198</c:v>
                </c:pt>
                <c:pt idx="1100">
                  <c:v>943.71428571428498</c:v>
                </c:pt>
                <c:pt idx="1101">
                  <c:v>944.57142857142799</c:v>
                </c:pt>
                <c:pt idx="1102">
                  <c:v>945.42857142857099</c:v>
                </c:pt>
                <c:pt idx="1103">
                  <c:v>946.28571428571399</c:v>
                </c:pt>
                <c:pt idx="1104">
                  <c:v>947.142857142857</c:v>
                </c:pt>
                <c:pt idx="1105">
                  <c:v>948</c:v>
                </c:pt>
                <c:pt idx="1106">
                  <c:v>948.85714285714198</c:v>
                </c:pt>
                <c:pt idx="1107">
                  <c:v>949.71428571428498</c:v>
                </c:pt>
                <c:pt idx="1108">
                  <c:v>950.57142857142799</c:v>
                </c:pt>
                <c:pt idx="1109">
                  <c:v>951.42857142857099</c:v>
                </c:pt>
                <c:pt idx="1110">
                  <c:v>952.28571428571399</c:v>
                </c:pt>
                <c:pt idx="1111">
                  <c:v>953.142857142857</c:v>
                </c:pt>
                <c:pt idx="1112">
                  <c:v>954</c:v>
                </c:pt>
                <c:pt idx="1113">
                  <c:v>954.85714285714198</c:v>
                </c:pt>
                <c:pt idx="1114">
                  <c:v>955.71428571428498</c:v>
                </c:pt>
                <c:pt idx="1115">
                  <c:v>956.57142857142799</c:v>
                </c:pt>
                <c:pt idx="1116">
                  <c:v>957.42857142857099</c:v>
                </c:pt>
                <c:pt idx="1117">
                  <c:v>958.28571428571399</c:v>
                </c:pt>
                <c:pt idx="1118">
                  <c:v>959.142857142857</c:v>
                </c:pt>
                <c:pt idx="1119">
                  <c:v>960</c:v>
                </c:pt>
                <c:pt idx="1120">
                  <c:v>960.85714285714198</c:v>
                </c:pt>
                <c:pt idx="1121">
                  <c:v>961.71428571428498</c:v>
                </c:pt>
                <c:pt idx="1122">
                  <c:v>962.57142857142799</c:v>
                </c:pt>
                <c:pt idx="1123">
                  <c:v>963.42857142857099</c:v>
                </c:pt>
                <c:pt idx="1124">
                  <c:v>964.28571428571399</c:v>
                </c:pt>
                <c:pt idx="1125">
                  <c:v>965.142857142857</c:v>
                </c:pt>
                <c:pt idx="1126">
                  <c:v>966</c:v>
                </c:pt>
                <c:pt idx="1127">
                  <c:v>966.85714285714198</c:v>
                </c:pt>
                <c:pt idx="1128">
                  <c:v>967.71428571428498</c:v>
                </c:pt>
                <c:pt idx="1129">
                  <c:v>968.57142857142799</c:v>
                </c:pt>
                <c:pt idx="1130">
                  <c:v>969.42857142857099</c:v>
                </c:pt>
                <c:pt idx="1131">
                  <c:v>970.28571428571399</c:v>
                </c:pt>
                <c:pt idx="1132">
                  <c:v>971.142857142857</c:v>
                </c:pt>
                <c:pt idx="1133">
                  <c:v>972</c:v>
                </c:pt>
                <c:pt idx="1134">
                  <c:v>972.85714285714198</c:v>
                </c:pt>
                <c:pt idx="1135">
                  <c:v>973.71428571428498</c:v>
                </c:pt>
                <c:pt idx="1136">
                  <c:v>974.57142857142799</c:v>
                </c:pt>
                <c:pt idx="1137">
                  <c:v>975.42857142857099</c:v>
                </c:pt>
                <c:pt idx="1138">
                  <c:v>976.28571428571399</c:v>
                </c:pt>
                <c:pt idx="1139">
                  <c:v>977.142857142857</c:v>
                </c:pt>
                <c:pt idx="1140">
                  <c:v>978</c:v>
                </c:pt>
                <c:pt idx="1141">
                  <c:v>978.85714285714198</c:v>
                </c:pt>
                <c:pt idx="1142">
                  <c:v>979.71428571428498</c:v>
                </c:pt>
                <c:pt idx="1143">
                  <c:v>980.57142857142799</c:v>
                </c:pt>
                <c:pt idx="1144">
                  <c:v>981.42857142857099</c:v>
                </c:pt>
                <c:pt idx="1145">
                  <c:v>982.28571428571399</c:v>
                </c:pt>
                <c:pt idx="1146">
                  <c:v>983.142857142857</c:v>
                </c:pt>
                <c:pt idx="1147">
                  <c:v>984</c:v>
                </c:pt>
                <c:pt idx="1148">
                  <c:v>984.85714285714198</c:v>
                </c:pt>
                <c:pt idx="1149">
                  <c:v>985.71428571428498</c:v>
                </c:pt>
                <c:pt idx="1150">
                  <c:v>986.57142857142799</c:v>
                </c:pt>
                <c:pt idx="1151">
                  <c:v>987.42857142857099</c:v>
                </c:pt>
                <c:pt idx="1152">
                  <c:v>988.28571428571399</c:v>
                </c:pt>
                <c:pt idx="1153">
                  <c:v>989.142857142857</c:v>
                </c:pt>
                <c:pt idx="1154">
                  <c:v>990</c:v>
                </c:pt>
                <c:pt idx="1155">
                  <c:v>990.85714285714198</c:v>
                </c:pt>
                <c:pt idx="1156">
                  <c:v>991.71428571428498</c:v>
                </c:pt>
                <c:pt idx="1157">
                  <c:v>992.57142857142799</c:v>
                </c:pt>
                <c:pt idx="1158">
                  <c:v>993.42857142857099</c:v>
                </c:pt>
                <c:pt idx="1159">
                  <c:v>994.28571428571399</c:v>
                </c:pt>
                <c:pt idx="1160">
                  <c:v>995.142857142857</c:v>
                </c:pt>
                <c:pt idx="1161">
                  <c:v>996</c:v>
                </c:pt>
                <c:pt idx="1162">
                  <c:v>996.85714285714198</c:v>
                </c:pt>
                <c:pt idx="1163">
                  <c:v>997.71428571428498</c:v>
                </c:pt>
                <c:pt idx="1164">
                  <c:v>998.57142857142799</c:v>
                </c:pt>
                <c:pt idx="1165">
                  <c:v>999.42857142857099</c:v>
                </c:pt>
                <c:pt idx="1166">
                  <c:v>1000.28571428571</c:v>
                </c:pt>
                <c:pt idx="1167">
                  <c:v>1001.1428571428499</c:v>
                </c:pt>
                <c:pt idx="1168">
                  <c:v>1002</c:v>
                </c:pt>
                <c:pt idx="1169">
                  <c:v>1002.85714285714</c:v>
                </c:pt>
                <c:pt idx="1170">
                  <c:v>1003.71428571428</c:v>
                </c:pt>
                <c:pt idx="1171">
                  <c:v>1004.57142857142</c:v>
                </c:pt>
                <c:pt idx="1172">
                  <c:v>1005.42857142856</c:v>
                </c:pt>
                <c:pt idx="1173">
                  <c:v>1006.2857142857</c:v>
                </c:pt>
                <c:pt idx="1174">
                  <c:v>1007.1428571428399</c:v>
                </c:pt>
                <c:pt idx="1175">
                  <c:v>1007.99999999998</c:v>
                </c:pt>
                <c:pt idx="1176">
                  <c:v>1008.85714285712</c:v>
                </c:pt>
                <c:pt idx="1177">
                  <c:v>1009.71428571426</c:v>
                </c:pt>
                <c:pt idx="1178">
                  <c:v>1010.5714285714</c:v>
                </c:pt>
                <c:pt idx="1179">
                  <c:v>1011.42857142854</c:v>
                </c:pt>
                <c:pt idx="1180">
                  <c:v>1012.28571428568</c:v>
                </c:pt>
                <c:pt idx="1181">
                  <c:v>1013.14285714282</c:v>
                </c:pt>
                <c:pt idx="1182">
                  <c:v>1013.99999999996</c:v>
                </c:pt>
                <c:pt idx="1183">
                  <c:v>1014.8571428571</c:v>
                </c:pt>
                <c:pt idx="1184">
                  <c:v>1015.71428571424</c:v>
                </c:pt>
                <c:pt idx="1185">
                  <c:v>1016.57142857138</c:v>
                </c:pt>
                <c:pt idx="1186">
                  <c:v>1017.4285714285199</c:v>
                </c:pt>
                <c:pt idx="1187">
                  <c:v>1018.28571428566</c:v>
                </c:pt>
                <c:pt idx="1188">
                  <c:v>1019.1428571428</c:v>
                </c:pt>
                <c:pt idx="1189">
                  <c:v>1019.99999999994</c:v>
                </c:pt>
                <c:pt idx="1190">
                  <c:v>1020.85714285708</c:v>
                </c:pt>
                <c:pt idx="1191">
                  <c:v>1021.71428571422</c:v>
                </c:pt>
                <c:pt idx="1192">
                  <c:v>1022.57142857136</c:v>
                </c:pt>
                <c:pt idx="1193">
                  <c:v>1023.4285714285</c:v>
                </c:pt>
                <c:pt idx="1194">
                  <c:v>1024.2857142856401</c:v>
                </c:pt>
                <c:pt idx="1195">
                  <c:v>1025.14285714278</c:v>
                </c:pt>
                <c:pt idx="1196">
                  <c:v>1025.99999999992</c:v>
                </c:pt>
                <c:pt idx="1197">
                  <c:v>1026.8571428570599</c:v>
                </c:pt>
                <c:pt idx="1198">
                  <c:v>1027.7142857142001</c:v>
                </c:pt>
                <c:pt idx="1199">
                  <c:v>1028.57142857134</c:v>
                </c:pt>
                <c:pt idx="1200">
                  <c:v>1029.4285714284799</c:v>
                </c:pt>
                <c:pt idx="1201">
                  <c:v>1030.2857142856201</c:v>
                </c:pt>
                <c:pt idx="1202">
                  <c:v>1031.14285714276</c:v>
                </c:pt>
                <c:pt idx="1203">
                  <c:v>1031.9999999999</c:v>
                </c:pt>
                <c:pt idx="1204">
                  <c:v>1032.8571428570399</c:v>
                </c:pt>
                <c:pt idx="1205">
                  <c:v>1033.7142857141801</c:v>
                </c:pt>
                <c:pt idx="1206">
                  <c:v>1034.57142857132</c:v>
                </c:pt>
                <c:pt idx="1207">
                  <c:v>1035.4285714284599</c:v>
                </c:pt>
                <c:pt idx="1208">
                  <c:v>1036.2857142856001</c:v>
                </c:pt>
                <c:pt idx="1209">
                  <c:v>1037.14285714274</c:v>
                </c:pt>
                <c:pt idx="1210">
                  <c:v>1037.9999999998799</c:v>
                </c:pt>
                <c:pt idx="1211">
                  <c:v>1038.8571428570201</c:v>
                </c:pt>
                <c:pt idx="1212">
                  <c:v>1039.71428571416</c:v>
                </c:pt>
                <c:pt idx="1213">
                  <c:v>1040.5714285713</c:v>
                </c:pt>
                <c:pt idx="1214">
                  <c:v>1041.4285714284399</c:v>
                </c:pt>
                <c:pt idx="1215">
                  <c:v>1042.2857142855801</c:v>
                </c:pt>
                <c:pt idx="1216">
                  <c:v>1043.14285714272</c:v>
                </c:pt>
                <c:pt idx="1217">
                  <c:v>1043.9999999998599</c:v>
                </c:pt>
                <c:pt idx="1218">
                  <c:v>1044.8571428570001</c:v>
                </c:pt>
                <c:pt idx="1219">
                  <c:v>1045.71428571414</c:v>
                </c:pt>
                <c:pt idx="1220">
                  <c:v>1046.57142857128</c:v>
                </c:pt>
                <c:pt idx="1221">
                  <c:v>1047.4285714284199</c:v>
                </c:pt>
                <c:pt idx="1222">
                  <c:v>1048.2857142855601</c:v>
                </c:pt>
                <c:pt idx="1223">
                  <c:v>1049.1428571427</c:v>
                </c:pt>
                <c:pt idx="1224">
                  <c:v>1049.9999999998399</c:v>
                </c:pt>
                <c:pt idx="1225">
                  <c:v>1050.8571428569801</c:v>
                </c:pt>
                <c:pt idx="1226">
                  <c:v>1051.71428571412</c:v>
                </c:pt>
                <c:pt idx="1227">
                  <c:v>1052.57142857126</c:v>
                </c:pt>
                <c:pt idx="1228">
                  <c:v>1053.4285714283999</c:v>
                </c:pt>
                <c:pt idx="1229">
                  <c:v>1054.2857142855401</c:v>
                </c:pt>
                <c:pt idx="1230">
                  <c:v>1055.14285714268</c:v>
                </c:pt>
                <c:pt idx="1231">
                  <c:v>1055.9999999998199</c:v>
                </c:pt>
                <c:pt idx="1232">
                  <c:v>1056.8571428569601</c:v>
                </c:pt>
                <c:pt idx="1233">
                  <c:v>1057.7142857141</c:v>
                </c:pt>
                <c:pt idx="1234">
                  <c:v>1058.5714285712399</c:v>
                </c:pt>
                <c:pt idx="1235">
                  <c:v>1059.4285714283801</c:v>
                </c:pt>
                <c:pt idx="1236">
                  <c:v>1060.28571428552</c:v>
                </c:pt>
                <c:pt idx="1237">
                  <c:v>1061.14285714266</c:v>
                </c:pt>
                <c:pt idx="1238">
                  <c:v>1061.9999999997999</c:v>
                </c:pt>
                <c:pt idx="1239">
                  <c:v>1062.8571428569401</c:v>
                </c:pt>
                <c:pt idx="1240">
                  <c:v>1063.71428571408</c:v>
                </c:pt>
                <c:pt idx="1241">
                  <c:v>1064.5714285712199</c:v>
                </c:pt>
                <c:pt idx="1242">
                  <c:v>1065.4285714283601</c:v>
                </c:pt>
                <c:pt idx="1243">
                  <c:v>1066.2857142855</c:v>
                </c:pt>
                <c:pt idx="1244">
                  <c:v>1067.14285714264</c:v>
                </c:pt>
                <c:pt idx="1245">
                  <c:v>1067.9999999997799</c:v>
                </c:pt>
                <c:pt idx="1246">
                  <c:v>1068.8571428569201</c:v>
                </c:pt>
                <c:pt idx="1247">
                  <c:v>1069.71428571406</c:v>
                </c:pt>
                <c:pt idx="1248">
                  <c:v>1070.5714285711999</c:v>
                </c:pt>
                <c:pt idx="1249">
                  <c:v>1071.4285714283401</c:v>
                </c:pt>
                <c:pt idx="1250">
                  <c:v>1072.28571428548</c:v>
                </c:pt>
                <c:pt idx="1251">
                  <c:v>1073.14285714262</c:v>
                </c:pt>
                <c:pt idx="1252">
                  <c:v>1073.9999999997599</c:v>
                </c:pt>
                <c:pt idx="1253">
                  <c:v>1074.8571428569001</c:v>
                </c:pt>
                <c:pt idx="1254">
                  <c:v>1075.71428571404</c:v>
                </c:pt>
                <c:pt idx="1255">
                  <c:v>1076.5714285711799</c:v>
                </c:pt>
                <c:pt idx="1256">
                  <c:v>1077.4285714283201</c:v>
                </c:pt>
                <c:pt idx="1257">
                  <c:v>1078.28571428546</c:v>
                </c:pt>
                <c:pt idx="1258">
                  <c:v>1079.1428571426</c:v>
                </c:pt>
                <c:pt idx="1259">
                  <c:v>1079.9999999997401</c:v>
                </c:pt>
                <c:pt idx="1260">
                  <c:v>1080.85714285688</c:v>
                </c:pt>
                <c:pt idx="1261">
                  <c:v>1081.71428571402</c:v>
                </c:pt>
                <c:pt idx="1262">
                  <c:v>1082.5714285711599</c:v>
                </c:pt>
                <c:pt idx="1263">
                  <c:v>1083.4285714283001</c:v>
                </c:pt>
                <c:pt idx="1264">
                  <c:v>1084.28571428544</c:v>
                </c:pt>
                <c:pt idx="1265">
                  <c:v>1085.1428571425799</c:v>
                </c:pt>
                <c:pt idx="1266">
                  <c:v>1085.9999999997201</c:v>
                </c:pt>
                <c:pt idx="1267">
                  <c:v>1086.85714285686</c:v>
                </c:pt>
                <c:pt idx="1268">
                  <c:v>1087.714285714</c:v>
                </c:pt>
                <c:pt idx="1269">
                  <c:v>1088.5714285711399</c:v>
                </c:pt>
                <c:pt idx="1270">
                  <c:v>1089.4285714282801</c:v>
                </c:pt>
                <c:pt idx="1271">
                  <c:v>1090.28571428543</c:v>
                </c:pt>
                <c:pt idx="1272">
                  <c:v>1091.1428571425599</c:v>
                </c:pt>
                <c:pt idx="1273">
                  <c:v>1091.9999999997101</c:v>
                </c:pt>
                <c:pt idx="1274">
                  <c:v>1092.85714285685</c:v>
                </c:pt>
                <c:pt idx="1275">
                  <c:v>1093.71428571399</c:v>
                </c:pt>
                <c:pt idx="1276">
                  <c:v>1094.5714285711299</c:v>
                </c:pt>
                <c:pt idx="1277">
                  <c:v>1095.4285714282701</c:v>
                </c:pt>
                <c:pt idx="1278">
                  <c:v>1096.28571428541</c:v>
                </c:pt>
                <c:pt idx="1279">
                  <c:v>1097.1428571425499</c:v>
                </c:pt>
                <c:pt idx="1280">
                  <c:v>1097.9999999996901</c:v>
                </c:pt>
                <c:pt idx="1281">
                  <c:v>1098.85714285683</c:v>
                </c:pt>
                <c:pt idx="1282">
                  <c:v>1099.71428571397</c:v>
                </c:pt>
                <c:pt idx="1283">
                  <c:v>1100.5714285711099</c:v>
                </c:pt>
                <c:pt idx="1284">
                  <c:v>1101.4285714282501</c:v>
                </c:pt>
                <c:pt idx="1285">
                  <c:v>1102.28571428539</c:v>
                </c:pt>
                <c:pt idx="1286">
                  <c:v>1103.1428571425299</c:v>
                </c:pt>
                <c:pt idx="1287">
                  <c:v>1103.9999999996701</c:v>
                </c:pt>
                <c:pt idx="1288">
                  <c:v>1104.85714285681</c:v>
                </c:pt>
                <c:pt idx="1289">
                  <c:v>1105.7142857139499</c:v>
                </c:pt>
                <c:pt idx="1290">
                  <c:v>1106.5714285710901</c:v>
                </c:pt>
                <c:pt idx="1291">
                  <c:v>1107.42857142823</c:v>
                </c:pt>
                <c:pt idx="1292">
                  <c:v>1108.28571428537</c:v>
                </c:pt>
                <c:pt idx="1293">
                  <c:v>1109.1428571425099</c:v>
                </c:pt>
                <c:pt idx="1294">
                  <c:v>1109.9999999996501</c:v>
                </c:pt>
                <c:pt idx="1295">
                  <c:v>1110.85714285679</c:v>
                </c:pt>
                <c:pt idx="1296">
                  <c:v>1111.7142857139299</c:v>
                </c:pt>
                <c:pt idx="1297">
                  <c:v>1112.5714285710701</c:v>
                </c:pt>
                <c:pt idx="1298">
                  <c:v>1113.42857142821</c:v>
                </c:pt>
                <c:pt idx="1299">
                  <c:v>1114.28571428535</c:v>
                </c:pt>
                <c:pt idx="1300">
                  <c:v>1115.1428571424899</c:v>
                </c:pt>
                <c:pt idx="1301">
                  <c:v>1115.9999999996301</c:v>
                </c:pt>
                <c:pt idx="1302">
                  <c:v>1116.85714285677</c:v>
                </c:pt>
                <c:pt idx="1303">
                  <c:v>1117.7142857139099</c:v>
                </c:pt>
                <c:pt idx="1304">
                  <c:v>1118.5714285710501</c:v>
                </c:pt>
                <c:pt idx="1305">
                  <c:v>1119.42857142819</c:v>
                </c:pt>
                <c:pt idx="1306">
                  <c:v>1120.28571428533</c:v>
                </c:pt>
                <c:pt idx="1307">
                  <c:v>1121.1428571424699</c:v>
                </c:pt>
                <c:pt idx="1308">
                  <c:v>1121.9999999996101</c:v>
                </c:pt>
                <c:pt idx="1309">
                  <c:v>1122.85714285675</c:v>
                </c:pt>
                <c:pt idx="1310">
                  <c:v>1123.7142857138899</c:v>
                </c:pt>
                <c:pt idx="1311">
                  <c:v>1124.5714285710301</c:v>
                </c:pt>
                <c:pt idx="1312">
                  <c:v>1125.42857142817</c:v>
                </c:pt>
                <c:pt idx="1313">
                  <c:v>1126.28571428531</c:v>
                </c:pt>
                <c:pt idx="1314">
                  <c:v>1127.1428571424501</c:v>
                </c:pt>
                <c:pt idx="1315">
                  <c:v>1127.99999999959</c:v>
                </c:pt>
                <c:pt idx="1316">
                  <c:v>1128.85714285673</c:v>
                </c:pt>
                <c:pt idx="1317">
                  <c:v>1129.7142857138699</c:v>
                </c:pt>
                <c:pt idx="1318">
                  <c:v>1130.5714285710101</c:v>
                </c:pt>
                <c:pt idx="1319">
                  <c:v>1131.42857142815</c:v>
                </c:pt>
                <c:pt idx="1320">
                  <c:v>1132.2857142852899</c:v>
                </c:pt>
                <c:pt idx="1321">
                  <c:v>1133.1428571424301</c:v>
                </c:pt>
                <c:pt idx="1322">
                  <c:v>1133.99999999957</c:v>
                </c:pt>
                <c:pt idx="1323">
                  <c:v>1134.85714285671</c:v>
                </c:pt>
                <c:pt idx="1324">
                  <c:v>1135.7142857138499</c:v>
                </c:pt>
                <c:pt idx="1325">
                  <c:v>1136.5714285709901</c:v>
                </c:pt>
                <c:pt idx="1326">
                  <c:v>1137.42857142813</c:v>
                </c:pt>
                <c:pt idx="1327">
                  <c:v>1138.2857142852699</c:v>
                </c:pt>
                <c:pt idx="1328">
                  <c:v>1139.1428571424101</c:v>
                </c:pt>
                <c:pt idx="1329">
                  <c:v>1139.99999999955</c:v>
                </c:pt>
                <c:pt idx="1330">
                  <c:v>1140.85714285669</c:v>
                </c:pt>
                <c:pt idx="1331">
                  <c:v>1141.7142857138299</c:v>
                </c:pt>
                <c:pt idx="1332">
                  <c:v>1142.5714285709701</c:v>
                </c:pt>
                <c:pt idx="1333">
                  <c:v>1143.42857142811</c:v>
                </c:pt>
                <c:pt idx="1334">
                  <c:v>1144.2857142852499</c:v>
                </c:pt>
                <c:pt idx="1335">
                  <c:v>1145.1428571423901</c:v>
                </c:pt>
                <c:pt idx="1336">
                  <c:v>1145.99999999953</c:v>
                </c:pt>
                <c:pt idx="1337">
                  <c:v>1146.85714285667</c:v>
                </c:pt>
                <c:pt idx="1338">
                  <c:v>1147.7142857138101</c:v>
                </c:pt>
                <c:pt idx="1339">
                  <c:v>1148.57142857095</c:v>
                </c:pt>
                <c:pt idx="1340">
                  <c:v>1149.42857142809</c:v>
                </c:pt>
                <c:pt idx="1341">
                  <c:v>1150.2857142852299</c:v>
                </c:pt>
                <c:pt idx="1342">
                  <c:v>1151.1428571423701</c:v>
                </c:pt>
                <c:pt idx="1343">
                  <c:v>1151.99999999951</c:v>
                </c:pt>
                <c:pt idx="1344">
                  <c:v>1152.8571428566499</c:v>
                </c:pt>
                <c:pt idx="1345">
                  <c:v>1153.7142857137901</c:v>
                </c:pt>
                <c:pt idx="1346">
                  <c:v>1154.57142857093</c:v>
                </c:pt>
                <c:pt idx="1347">
                  <c:v>1155.42857142807</c:v>
                </c:pt>
                <c:pt idx="1348">
                  <c:v>1156.2857142852099</c:v>
                </c:pt>
                <c:pt idx="1349">
                  <c:v>1157.1428571423501</c:v>
                </c:pt>
                <c:pt idx="1350">
                  <c:v>1157.99999999949</c:v>
                </c:pt>
                <c:pt idx="1351">
                  <c:v>1158.8571428566299</c:v>
                </c:pt>
                <c:pt idx="1352">
                  <c:v>1159.7142857137701</c:v>
                </c:pt>
                <c:pt idx="1353">
                  <c:v>1160.57142857091</c:v>
                </c:pt>
                <c:pt idx="1354">
                  <c:v>1161.42857142805</c:v>
                </c:pt>
                <c:pt idx="1355">
                  <c:v>1162.2857142851899</c:v>
                </c:pt>
                <c:pt idx="1356">
                  <c:v>1163.1428571423301</c:v>
                </c:pt>
                <c:pt idx="1357">
                  <c:v>1163.99999999947</c:v>
                </c:pt>
                <c:pt idx="1358">
                  <c:v>1164.8571428566099</c:v>
                </c:pt>
                <c:pt idx="1359">
                  <c:v>1165.7142857137501</c:v>
                </c:pt>
                <c:pt idx="1360">
                  <c:v>1166.57142857089</c:v>
                </c:pt>
                <c:pt idx="1361">
                  <c:v>1167.42857142803</c:v>
                </c:pt>
                <c:pt idx="1362">
                  <c:v>1168.2857142851699</c:v>
                </c:pt>
                <c:pt idx="1363">
                  <c:v>1169.14285714231</c:v>
                </c:pt>
                <c:pt idx="1364">
                  <c:v>1169.99999999945</c:v>
                </c:pt>
                <c:pt idx="1365">
                  <c:v>1170.8571428565899</c:v>
                </c:pt>
                <c:pt idx="1366">
                  <c:v>1171.7142857137301</c:v>
                </c:pt>
                <c:pt idx="1367">
                  <c:v>1172.57142857087</c:v>
                </c:pt>
                <c:pt idx="1368">
                  <c:v>1173.4285714280099</c:v>
                </c:pt>
                <c:pt idx="1369">
                  <c:v>1174.2857142851501</c:v>
                </c:pt>
                <c:pt idx="1370">
                  <c:v>1175.14285714229</c:v>
                </c:pt>
                <c:pt idx="1371">
                  <c:v>1175.99999999943</c:v>
                </c:pt>
                <c:pt idx="1372">
                  <c:v>1176.8571428565699</c:v>
                </c:pt>
                <c:pt idx="1373">
                  <c:v>1177.7142857137101</c:v>
                </c:pt>
                <c:pt idx="1374">
                  <c:v>1178.57142857085</c:v>
                </c:pt>
                <c:pt idx="1375">
                  <c:v>1179.4285714279899</c:v>
                </c:pt>
                <c:pt idx="1376">
                  <c:v>1180.2857142851301</c:v>
                </c:pt>
                <c:pt idx="1377">
                  <c:v>1181.14285714227</c:v>
                </c:pt>
                <c:pt idx="1378">
                  <c:v>1181.99999999941</c:v>
                </c:pt>
                <c:pt idx="1379">
                  <c:v>1182.8571428565499</c:v>
                </c:pt>
                <c:pt idx="1380">
                  <c:v>1183.7142857136901</c:v>
                </c:pt>
                <c:pt idx="1381">
                  <c:v>1184.57142857083</c:v>
                </c:pt>
                <c:pt idx="1382">
                  <c:v>1185.4285714279699</c:v>
                </c:pt>
                <c:pt idx="1383">
                  <c:v>1186.2857142851101</c:v>
                </c:pt>
                <c:pt idx="1384">
                  <c:v>1187.14285714225</c:v>
                </c:pt>
                <c:pt idx="1385">
                  <c:v>1187.99999999939</c:v>
                </c:pt>
                <c:pt idx="1386">
                  <c:v>1188.8571428565299</c:v>
                </c:pt>
                <c:pt idx="1387">
                  <c:v>1189.7142857136701</c:v>
                </c:pt>
                <c:pt idx="1388">
                  <c:v>1190.57142857081</c:v>
                </c:pt>
                <c:pt idx="1389">
                  <c:v>1191.4285714279499</c:v>
                </c:pt>
                <c:pt idx="1390">
                  <c:v>1192.2857142850901</c:v>
                </c:pt>
                <c:pt idx="1391">
                  <c:v>1193.14285714223</c:v>
                </c:pt>
                <c:pt idx="1392">
                  <c:v>1193.9999999993699</c:v>
                </c:pt>
                <c:pt idx="1393">
                  <c:v>1194.8571428565101</c:v>
                </c:pt>
                <c:pt idx="1394">
                  <c:v>1195.71428571365</c:v>
                </c:pt>
                <c:pt idx="1395">
                  <c:v>1196.57142857079</c:v>
                </c:pt>
                <c:pt idx="1396">
                  <c:v>1197.4285714279299</c:v>
                </c:pt>
                <c:pt idx="1397">
                  <c:v>1198.2857142850701</c:v>
                </c:pt>
                <c:pt idx="1398">
                  <c:v>1199.14285714221</c:v>
                </c:pt>
                <c:pt idx="1399">
                  <c:v>1199.9999999993499</c:v>
                </c:pt>
                <c:pt idx="1400">
                  <c:v>1200.8571428564901</c:v>
                </c:pt>
                <c:pt idx="1401">
                  <c:v>1201.71428571363</c:v>
                </c:pt>
                <c:pt idx="1402">
                  <c:v>1202.57142857077</c:v>
                </c:pt>
                <c:pt idx="1403">
                  <c:v>1203.4285714279099</c:v>
                </c:pt>
                <c:pt idx="1404">
                  <c:v>1204.2857142850501</c:v>
                </c:pt>
                <c:pt idx="1405">
                  <c:v>1205.14285714219</c:v>
                </c:pt>
                <c:pt idx="1406">
                  <c:v>1205.9999999993299</c:v>
                </c:pt>
                <c:pt idx="1407">
                  <c:v>1206.8571428564701</c:v>
                </c:pt>
                <c:pt idx="1408">
                  <c:v>1207.71428571361</c:v>
                </c:pt>
                <c:pt idx="1409">
                  <c:v>1208.57142857075</c:v>
                </c:pt>
                <c:pt idx="1410">
                  <c:v>1209.4285714278899</c:v>
                </c:pt>
                <c:pt idx="1411">
                  <c:v>1210.2857142850301</c:v>
                </c:pt>
                <c:pt idx="1412">
                  <c:v>1211.14285714217</c:v>
                </c:pt>
                <c:pt idx="1413">
                  <c:v>1211.9999999993099</c:v>
                </c:pt>
                <c:pt idx="1414">
                  <c:v>1212.8571428564501</c:v>
                </c:pt>
                <c:pt idx="1415">
                  <c:v>1213.71428571359</c:v>
                </c:pt>
                <c:pt idx="1416">
                  <c:v>1214.5714285707299</c:v>
                </c:pt>
                <c:pt idx="1417">
                  <c:v>1215.4285714278701</c:v>
                </c:pt>
                <c:pt idx="1418">
                  <c:v>1216.28571428501</c:v>
                </c:pt>
                <c:pt idx="1419">
                  <c:v>1217.14285714215</c:v>
                </c:pt>
                <c:pt idx="1420">
                  <c:v>1217.9999999992899</c:v>
                </c:pt>
                <c:pt idx="1421">
                  <c:v>1218.8571428564301</c:v>
                </c:pt>
                <c:pt idx="1422">
                  <c:v>1219.71428571357</c:v>
                </c:pt>
                <c:pt idx="1423">
                  <c:v>1220.5714285707099</c:v>
                </c:pt>
                <c:pt idx="1424">
                  <c:v>1221.4285714278501</c:v>
                </c:pt>
                <c:pt idx="1425">
                  <c:v>1222.28571428499</c:v>
                </c:pt>
                <c:pt idx="1426">
                  <c:v>1223.14285714213</c:v>
                </c:pt>
                <c:pt idx="1427">
                  <c:v>1223.9999999992699</c:v>
                </c:pt>
                <c:pt idx="1428">
                  <c:v>1224.8571428564101</c:v>
                </c:pt>
                <c:pt idx="1429">
                  <c:v>1225.71428571355</c:v>
                </c:pt>
                <c:pt idx="1430">
                  <c:v>1226.5714285706899</c:v>
                </c:pt>
                <c:pt idx="1431">
                  <c:v>1227.4285714278301</c:v>
                </c:pt>
                <c:pt idx="1432">
                  <c:v>1228.28571428497</c:v>
                </c:pt>
                <c:pt idx="1433">
                  <c:v>1229.14285714211</c:v>
                </c:pt>
                <c:pt idx="1434">
                  <c:v>1229.9999999992499</c:v>
                </c:pt>
                <c:pt idx="1435">
                  <c:v>1230.8571428563901</c:v>
                </c:pt>
                <c:pt idx="1436">
                  <c:v>1231.71428571353</c:v>
                </c:pt>
                <c:pt idx="1437">
                  <c:v>1232.5714285706699</c:v>
                </c:pt>
                <c:pt idx="1438">
                  <c:v>1233.4285714278101</c:v>
                </c:pt>
                <c:pt idx="1439">
                  <c:v>1234.28571428495</c:v>
                </c:pt>
                <c:pt idx="1440">
                  <c:v>1235.14285714209</c:v>
                </c:pt>
                <c:pt idx="1441">
                  <c:v>1235.9999999992301</c:v>
                </c:pt>
                <c:pt idx="1442">
                  <c:v>1236.85714285637</c:v>
                </c:pt>
                <c:pt idx="1443">
                  <c:v>1237.71428571351</c:v>
                </c:pt>
                <c:pt idx="1444">
                  <c:v>1238.5714285706499</c:v>
                </c:pt>
                <c:pt idx="1445">
                  <c:v>1239.4285714277901</c:v>
                </c:pt>
                <c:pt idx="1446">
                  <c:v>1240.28571428493</c:v>
                </c:pt>
                <c:pt idx="1447">
                  <c:v>1241.1428571420699</c:v>
                </c:pt>
                <c:pt idx="1448">
                  <c:v>1241.9999999992101</c:v>
                </c:pt>
                <c:pt idx="1449">
                  <c:v>1242.85714285635</c:v>
                </c:pt>
                <c:pt idx="1450">
                  <c:v>1243.71428571349</c:v>
                </c:pt>
                <c:pt idx="1451">
                  <c:v>1244.5714285706299</c:v>
                </c:pt>
                <c:pt idx="1452">
                  <c:v>1245.4285714277701</c:v>
                </c:pt>
                <c:pt idx="1453">
                  <c:v>1246.28571428491</c:v>
                </c:pt>
                <c:pt idx="1454">
                  <c:v>1247.1428571420499</c:v>
                </c:pt>
                <c:pt idx="1455">
                  <c:v>1247.9999999991901</c:v>
                </c:pt>
                <c:pt idx="1456">
                  <c:v>1248.85714285633</c:v>
                </c:pt>
                <c:pt idx="1457">
                  <c:v>1249.71428571347</c:v>
                </c:pt>
                <c:pt idx="1458">
                  <c:v>1250.5714285706099</c:v>
                </c:pt>
                <c:pt idx="1459">
                  <c:v>1251.4285714277501</c:v>
                </c:pt>
                <c:pt idx="1460">
                  <c:v>1252.28571428489</c:v>
                </c:pt>
                <c:pt idx="1461">
                  <c:v>1253.1428571420299</c:v>
                </c:pt>
                <c:pt idx="1462">
                  <c:v>1253.9999999991701</c:v>
                </c:pt>
                <c:pt idx="1463">
                  <c:v>1254.85714285631</c:v>
                </c:pt>
                <c:pt idx="1464">
                  <c:v>1255.71428571345</c:v>
                </c:pt>
                <c:pt idx="1465">
                  <c:v>1256.5714285705899</c:v>
                </c:pt>
                <c:pt idx="1466">
                  <c:v>1257.42857142773</c:v>
                </c:pt>
                <c:pt idx="1467">
                  <c:v>1258.28571428487</c:v>
                </c:pt>
                <c:pt idx="1468">
                  <c:v>1259.1428571420099</c:v>
                </c:pt>
                <c:pt idx="1469">
                  <c:v>1259.9999999991501</c:v>
                </c:pt>
                <c:pt idx="1470">
                  <c:v>1260.85714285629</c:v>
                </c:pt>
                <c:pt idx="1471">
                  <c:v>1261.7142857134299</c:v>
                </c:pt>
                <c:pt idx="1472">
                  <c:v>1262.5714285705701</c:v>
                </c:pt>
                <c:pt idx="1473">
                  <c:v>1263.42857142771</c:v>
                </c:pt>
                <c:pt idx="1474">
                  <c:v>1264.28571428485</c:v>
                </c:pt>
                <c:pt idx="1475">
                  <c:v>1265.1428571419999</c:v>
                </c:pt>
                <c:pt idx="1476">
                  <c:v>1265.9999999991401</c:v>
                </c:pt>
                <c:pt idx="1477">
                  <c:v>1266.85714285628</c:v>
                </c:pt>
                <c:pt idx="1478">
                  <c:v>1267.7142857134099</c:v>
                </c:pt>
                <c:pt idx="1479">
                  <c:v>1268.5714285705501</c:v>
                </c:pt>
                <c:pt idx="1480">
                  <c:v>1269.4285714277</c:v>
                </c:pt>
                <c:pt idx="1481">
                  <c:v>1270.28571428483</c:v>
                </c:pt>
                <c:pt idx="1482">
                  <c:v>1271.1428571419799</c:v>
                </c:pt>
                <c:pt idx="1483">
                  <c:v>1271.9999999991201</c:v>
                </c:pt>
                <c:pt idx="1484">
                  <c:v>1272.85714285625</c:v>
                </c:pt>
                <c:pt idx="1485">
                  <c:v>1273.7142857133899</c:v>
                </c:pt>
                <c:pt idx="1486">
                  <c:v>1274.7142857133899</c:v>
                </c:pt>
                <c:pt idx="1487">
                  <c:v>1275.7142857133899</c:v>
                </c:pt>
                <c:pt idx="1488">
                  <c:v>1276.7142857133899</c:v>
                </c:pt>
                <c:pt idx="1489">
                  <c:v>1277.7142857133899</c:v>
                </c:pt>
                <c:pt idx="1490">
                  <c:v>1278.7142857133899</c:v>
                </c:pt>
                <c:pt idx="1491">
                  <c:v>1279.7142857133899</c:v>
                </c:pt>
                <c:pt idx="1492">
                  <c:v>1280.7142857133899</c:v>
                </c:pt>
                <c:pt idx="1493">
                  <c:v>1281.7142857133899</c:v>
                </c:pt>
                <c:pt idx="1494">
                  <c:v>1282.7142857133899</c:v>
                </c:pt>
                <c:pt idx="1495">
                  <c:v>1283.7142857133899</c:v>
                </c:pt>
                <c:pt idx="1496">
                  <c:v>1284.7142857133899</c:v>
                </c:pt>
                <c:pt idx="1497">
                  <c:v>1285.7142857133899</c:v>
                </c:pt>
                <c:pt idx="1498">
                  <c:v>1286.7142857133899</c:v>
                </c:pt>
                <c:pt idx="1499">
                  <c:v>1287.7142857133899</c:v>
                </c:pt>
                <c:pt idx="1500">
                  <c:v>1288.7142857133899</c:v>
                </c:pt>
                <c:pt idx="1501">
                  <c:v>1289.7142857133899</c:v>
                </c:pt>
                <c:pt idx="1502">
                  <c:v>1290.7142857133899</c:v>
                </c:pt>
                <c:pt idx="1503">
                  <c:v>1291.7142857133899</c:v>
                </c:pt>
                <c:pt idx="1504">
                  <c:v>1292.7142857133899</c:v>
                </c:pt>
                <c:pt idx="1505">
                  <c:v>1293.7142857133899</c:v>
                </c:pt>
                <c:pt idx="1506">
                  <c:v>1294.7142857133899</c:v>
                </c:pt>
                <c:pt idx="1507">
                  <c:v>1295.7142857133899</c:v>
                </c:pt>
                <c:pt idx="1508">
                  <c:v>1296.7142857133899</c:v>
                </c:pt>
                <c:pt idx="1509">
                  <c:v>1297.7142857133899</c:v>
                </c:pt>
                <c:pt idx="1510">
                  <c:v>1298.7142857133899</c:v>
                </c:pt>
                <c:pt idx="1511">
                  <c:v>1299.7142857133899</c:v>
                </c:pt>
                <c:pt idx="1512">
                  <c:v>1300.7142857133899</c:v>
                </c:pt>
                <c:pt idx="1513">
                  <c:v>1301.7142857133899</c:v>
                </c:pt>
                <c:pt idx="1514">
                  <c:v>1302.7142857133899</c:v>
                </c:pt>
                <c:pt idx="1515">
                  <c:v>1303.7142857133899</c:v>
                </c:pt>
                <c:pt idx="1516">
                  <c:v>1304.7142857133899</c:v>
                </c:pt>
                <c:pt idx="1517">
                  <c:v>1305.7142857133899</c:v>
                </c:pt>
                <c:pt idx="1518">
                  <c:v>1306.7142857133899</c:v>
                </c:pt>
                <c:pt idx="1519">
                  <c:v>1307.7142857133899</c:v>
                </c:pt>
                <c:pt idx="1520">
                  <c:v>1308.7142857133899</c:v>
                </c:pt>
                <c:pt idx="1521">
                  <c:v>1309.7142857133899</c:v>
                </c:pt>
                <c:pt idx="1522">
                  <c:v>1310.7142857133899</c:v>
                </c:pt>
                <c:pt idx="1523">
                  <c:v>1311.7142857133899</c:v>
                </c:pt>
                <c:pt idx="1524">
                  <c:v>1312.7142857133899</c:v>
                </c:pt>
                <c:pt idx="1525">
                  <c:v>1313.7142857133899</c:v>
                </c:pt>
                <c:pt idx="1526">
                  <c:v>1314.7142857133899</c:v>
                </c:pt>
                <c:pt idx="1527">
                  <c:v>1315.7142857133899</c:v>
                </c:pt>
                <c:pt idx="1528">
                  <c:v>1316.7142857133899</c:v>
                </c:pt>
                <c:pt idx="1529">
                  <c:v>1317.7142857133899</c:v>
                </c:pt>
                <c:pt idx="1530">
                  <c:v>1318.7142857133899</c:v>
                </c:pt>
                <c:pt idx="1531">
                  <c:v>1319.7142857133899</c:v>
                </c:pt>
                <c:pt idx="1532">
                  <c:v>1320.7142857133899</c:v>
                </c:pt>
                <c:pt idx="1533">
                  <c:v>1321.7142857133899</c:v>
                </c:pt>
                <c:pt idx="1534">
                  <c:v>1322.7142857133899</c:v>
                </c:pt>
                <c:pt idx="1535">
                  <c:v>1323.7142857133899</c:v>
                </c:pt>
                <c:pt idx="1536">
                  <c:v>1324.7142857133899</c:v>
                </c:pt>
                <c:pt idx="1537">
                  <c:v>1325.7142857133899</c:v>
                </c:pt>
                <c:pt idx="1538">
                  <c:v>1326.7142857133899</c:v>
                </c:pt>
                <c:pt idx="1539">
                  <c:v>1327.7142857133899</c:v>
                </c:pt>
                <c:pt idx="1540">
                  <c:v>1328.7142857133899</c:v>
                </c:pt>
                <c:pt idx="1541">
                  <c:v>1329.7142857133899</c:v>
                </c:pt>
                <c:pt idx="1542">
                  <c:v>1330.7142857133899</c:v>
                </c:pt>
                <c:pt idx="1543">
                  <c:v>1331.7142857133899</c:v>
                </c:pt>
                <c:pt idx="1544">
                  <c:v>1332.7142857133899</c:v>
                </c:pt>
                <c:pt idx="1545">
                  <c:v>1333.7142857133899</c:v>
                </c:pt>
                <c:pt idx="1546">
                  <c:v>1334.7142857133899</c:v>
                </c:pt>
                <c:pt idx="1547">
                  <c:v>1335.7142857133899</c:v>
                </c:pt>
                <c:pt idx="1548">
                  <c:v>1336.7142857133899</c:v>
                </c:pt>
                <c:pt idx="1549">
                  <c:v>1337.7142857133899</c:v>
                </c:pt>
                <c:pt idx="1550">
                  <c:v>1338.7142857133899</c:v>
                </c:pt>
                <c:pt idx="1551">
                  <c:v>1339.7142857133899</c:v>
                </c:pt>
                <c:pt idx="1552">
                  <c:v>1340.7142857133899</c:v>
                </c:pt>
                <c:pt idx="1553">
                  <c:v>1341.7142857133899</c:v>
                </c:pt>
                <c:pt idx="1554">
                  <c:v>1342.7142857133899</c:v>
                </c:pt>
                <c:pt idx="1555">
                  <c:v>1343.7142857133899</c:v>
                </c:pt>
                <c:pt idx="1556">
                  <c:v>1344.7142857133899</c:v>
                </c:pt>
                <c:pt idx="1557">
                  <c:v>1345.7142857133899</c:v>
                </c:pt>
                <c:pt idx="1558">
                  <c:v>1346.7142857133899</c:v>
                </c:pt>
                <c:pt idx="1559">
                  <c:v>1347.7142857133899</c:v>
                </c:pt>
                <c:pt idx="1560">
                  <c:v>1348.7142857133899</c:v>
                </c:pt>
                <c:pt idx="1561">
                  <c:v>1349.7142857133899</c:v>
                </c:pt>
                <c:pt idx="1562">
                  <c:v>1350.7142857133899</c:v>
                </c:pt>
                <c:pt idx="1563">
                  <c:v>1351.7142857133899</c:v>
                </c:pt>
                <c:pt idx="1564">
                  <c:v>1352.7142857133899</c:v>
                </c:pt>
                <c:pt idx="1565">
                  <c:v>1353.7142857133899</c:v>
                </c:pt>
                <c:pt idx="1566">
                  <c:v>1354.7142857133899</c:v>
                </c:pt>
                <c:pt idx="1567">
                  <c:v>1355.7142857133899</c:v>
                </c:pt>
                <c:pt idx="1568">
                  <c:v>1356.7142857133899</c:v>
                </c:pt>
                <c:pt idx="1569">
                  <c:v>1357.7142857133899</c:v>
                </c:pt>
                <c:pt idx="1570">
                  <c:v>1358.7142857133899</c:v>
                </c:pt>
                <c:pt idx="1571">
                  <c:v>1359.7142857133899</c:v>
                </c:pt>
                <c:pt idx="1572">
                  <c:v>1360.7142857133899</c:v>
                </c:pt>
                <c:pt idx="1573">
                  <c:v>1361.7142857133899</c:v>
                </c:pt>
                <c:pt idx="1574">
                  <c:v>1362.7142857133899</c:v>
                </c:pt>
                <c:pt idx="1575">
                  <c:v>1363.7142857133899</c:v>
                </c:pt>
                <c:pt idx="1576">
                  <c:v>1364.7142857133899</c:v>
                </c:pt>
                <c:pt idx="1577">
                  <c:v>1365.7142857133899</c:v>
                </c:pt>
                <c:pt idx="1578">
                  <c:v>1366.7142857133899</c:v>
                </c:pt>
                <c:pt idx="1579">
                  <c:v>1367.7142857133899</c:v>
                </c:pt>
                <c:pt idx="1580">
                  <c:v>1368.7142857133899</c:v>
                </c:pt>
                <c:pt idx="1581">
                  <c:v>1369.7142857133899</c:v>
                </c:pt>
                <c:pt idx="1582">
                  <c:v>1370.7142857133899</c:v>
                </c:pt>
                <c:pt idx="1583">
                  <c:v>1371.7142857133899</c:v>
                </c:pt>
                <c:pt idx="1584">
                  <c:v>1372.7142857133899</c:v>
                </c:pt>
                <c:pt idx="1585">
                  <c:v>1373.7142857133899</c:v>
                </c:pt>
                <c:pt idx="1586">
                  <c:v>1374.7142857133899</c:v>
                </c:pt>
                <c:pt idx="1587">
                  <c:v>1375.7142857133899</c:v>
                </c:pt>
                <c:pt idx="1588">
                  <c:v>1376.7142857133899</c:v>
                </c:pt>
                <c:pt idx="1589">
                  <c:v>1377.7142857133899</c:v>
                </c:pt>
                <c:pt idx="1590">
                  <c:v>1378.7142857133899</c:v>
                </c:pt>
                <c:pt idx="1591">
                  <c:v>1379.7142857133899</c:v>
                </c:pt>
                <c:pt idx="1592">
                  <c:v>1380.7142857133899</c:v>
                </c:pt>
                <c:pt idx="1593">
                  <c:v>1381.7142857133899</c:v>
                </c:pt>
                <c:pt idx="1594">
                  <c:v>1382.7142857133899</c:v>
                </c:pt>
                <c:pt idx="1595">
                  <c:v>1383.7142857133899</c:v>
                </c:pt>
                <c:pt idx="1596">
                  <c:v>1384.7142857133899</c:v>
                </c:pt>
                <c:pt idx="1597">
                  <c:v>1385.7142857133899</c:v>
                </c:pt>
                <c:pt idx="1598">
                  <c:v>1386.7142857133899</c:v>
                </c:pt>
                <c:pt idx="1599">
                  <c:v>1387.7142857133899</c:v>
                </c:pt>
                <c:pt idx="1600">
                  <c:v>1388.7142857133899</c:v>
                </c:pt>
                <c:pt idx="1601">
                  <c:v>1389.7142857133899</c:v>
                </c:pt>
                <c:pt idx="1602">
                  <c:v>1390.7142857133899</c:v>
                </c:pt>
                <c:pt idx="1603">
                  <c:v>1391.7142857133899</c:v>
                </c:pt>
                <c:pt idx="1604">
                  <c:v>1392.7142857133899</c:v>
                </c:pt>
                <c:pt idx="1605">
                  <c:v>1393.7142857133899</c:v>
                </c:pt>
                <c:pt idx="1606">
                  <c:v>1394.7142857133899</c:v>
                </c:pt>
                <c:pt idx="1607">
                  <c:v>1395.7142857133899</c:v>
                </c:pt>
                <c:pt idx="1608">
                  <c:v>1396.7142857133899</c:v>
                </c:pt>
                <c:pt idx="1609">
                  <c:v>1397.7142857133899</c:v>
                </c:pt>
                <c:pt idx="1610">
                  <c:v>1398.7142857133899</c:v>
                </c:pt>
                <c:pt idx="1611">
                  <c:v>1399.7142857133899</c:v>
                </c:pt>
                <c:pt idx="1612">
                  <c:v>1400.7142857133899</c:v>
                </c:pt>
                <c:pt idx="1613">
                  <c:v>1401.7142857133899</c:v>
                </c:pt>
                <c:pt idx="1614">
                  <c:v>1402.7142857133899</c:v>
                </c:pt>
                <c:pt idx="1615">
                  <c:v>1403.7142857133899</c:v>
                </c:pt>
                <c:pt idx="1616">
                  <c:v>1404.7142857133899</c:v>
                </c:pt>
                <c:pt idx="1617">
                  <c:v>1405.7142857133899</c:v>
                </c:pt>
                <c:pt idx="1618">
                  <c:v>1406.7142857133899</c:v>
                </c:pt>
                <c:pt idx="1619">
                  <c:v>1407.7142857133899</c:v>
                </c:pt>
                <c:pt idx="1620">
                  <c:v>1408.7142857133899</c:v>
                </c:pt>
                <c:pt idx="1621">
                  <c:v>1409.7142857133899</c:v>
                </c:pt>
                <c:pt idx="1622">
                  <c:v>1410.7142857133899</c:v>
                </c:pt>
              </c:numCache>
            </c:numRef>
          </c:xVal>
          <c:yVal>
            <c:numRef>
              <c:f>'Z:\local\4_Work\19_nouvelle_configuration\configurationV0_430mm_700gNDE\Problèmes\Comparaison_Resu_3_modélisationsME\[20181031.xlsx]Temperature'!$M$3:$M$1625</c:f>
              <c:numCache>
                <c:formatCode>General</c:formatCode>
                <c:ptCount val="1623"/>
                <c:pt idx="0">
                  <c:v>28.632521724836401</c:v>
                </c:pt>
                <c:pt idx="1">
                  <c:v>30.188783751677999</c:v>
                </c:pt>
                <c:pt idx="2">
                  <c:v>32.051767926709601</c:v>
                </c:pt>
                <c:pt idx="3">
                  <c:v>33.422637872309302</c:v>
                </c:pt>
                <c:pt idx="4">
                  <c:v>34.593839489906301</c:v>
                </c:pt>
                <c:pt idx="5">
                  <c:v>35.579835683490202</c:v>
                </c:pt>
                <c:pt idx="6">
                  <c:v>36.435128945862601</c:v>
                </c:pt>
                <c:pt idx="7">
                  <c:v>37.184074165620999</c:v>
                </c:pt>
                <c:pt idx="8">
                  <c:v>37.848876317080602</c:v>
                </c:pt>
                <c:pt idx="9">
                  <c:v>38.444857913458101</c:v>
                </c:pt>
                <c:pt idx="10">
                  <c:v>38.982681655310799</c:v>
                </c:pt>
                <c:pt idx="11">
                  <c:v>39.471538300044003</c:v>
                </c:pt>
                <c:pt idx="12">
                  <c:v>39.9181265676904</c:v>
                </c:pt>
                <c:pt idx="13">
                  <c:v>40.329626047110899</c:v>
                </c:pt>
                <c:pt idx="14">
                  <c:v>40.709395051661403</c:v>
                </c:pt>
                <c:pt idx="15">
                  <c:v>41.063088328619898</c:v>
                </c:pt>
                <c:pt idx="16">
                  <c:v>41.395215252601503</c:v>
                </c:pt>
                <c:pt idx="17">
                  <c:v>41.709016282230102</c:v>
                </c:pt>
                <c:pt idx="18">
                  <c:v>42.006612855721897</c:v>
                </c:pt>
                <c:pt idx="19">
                  <c:v>42.2899140763937</c:v>
                </c:pt>
                <c:pt idx="20">
                  <c:v>42.561091778941602</c:v>
                </c:pt>
                <c:pt idx="21">
                  <c:v>42.8222676814474</c:v>
                </c:pt>
                <c:pt idx="22">
                  <c:v>43.074536725982199</c:v>
                </c:pt>
                <c:pt idx="23">
                  <c:v>43.318408533712997</c:v>
                </c:pt>
                <c:pt idx="24">
                  <c:v>43.555196991196702</c:v>
                </c:pt>
                <c:pt idx="25">
                  <c:v>43.785651959286497</c:v>
                </c:pt>
                <c:pt idx="26">
                  <c:v>44.0102362782292</c:v>
                </c:pt>
                <c:pt idx="27">
                  <c:v>44.229266437133298</c:v>
                </c:pt>
                <c:pt idx="28">
                  <c:v>44.443309986110698</c:v>
                </c:pt>
                <c:pt idx="29">
                  <c:v>44.652783356809898</c:v>
                </c:pt>
                <c:pt idx="30">
                  <c:v>44.8576547494105</c:v>
                </c:pt>
                <c:pt idx="31">
                  <c:v>45.057985436365499</c:v>
                </c:pt>
                <c:pt idx="32">
                  <c:v>45.254477750661103</c:v>
                </c:pt>
                <c:pt idx="33">
                  <c:v>45.447813142694201</c:v>
                </c:pt>
                <c:pt idx="34">
                  <c:v>45.637855859074001</c:v>
                </c:pt>
                <c:pt idx="35">
                  <c:v>45.824451229972702</c:v>
                </c:pt>
                <c:pt idx="36">
                  <c:v>46.008162155129703</c:v>
                </c:pt>
                <c:pt idx="37">
                  <c:v>46.154804006676798</c:v>
                </c:pt>
                <c:pt idx="38">
                  <c:v>46.320649865974502</c:v>
                </c:pt>
                <c:pt idx="39">
                  <c:v>46.484768513786499</c:v>
                </c:pt>
                <c:pt idx="40">
                  <c:v>46.648356868351499</c:v>
                </c:pt>
                <c:pt idx="41">
                  <c:v>46.812865396760699</c:v>
                </c:pt>
                <c:pt idx="42">
                  <c:v>46.975509563919999</c:v>
                </c:pt>
                <c:pt idx="43">
                  <c:v>47.1383373937595</c:v>
                </c:pt>
                <c:pt idx="44">
                  <c:v>47.3000066884305</c:v>
                </c:pt>
                <c:pt idx="45">
                  <c:v>47.4606717437631</c:v>
                </c:pt>
                <c:pt idx="46">
                  <c:v>47.620329615390702</c:v>
                </c:pt>
                <c:pt idx="47">
                  <c:v>47.778724128160903</c:v>
                </c:pt>
                <c:pt idx="48">
                  <c:v>47.935969196595202</c:v>
                </c:pt>
                <c:pt idx="49">
                  <c:v>48.091725967860398</c:v>
                </c:pt>
                <c:pt idx="50">
                  <c:v>48.246109558419597</c:v>
                </c:pt>
                <c:pt idx="51">
                  <c:v>48.398819965552498</c:v>
                </c:pt>
                <c:pt idx="52">
                  <c:v>48.550042677159198</c:v>
                </c:pt>
                <c:pt idx="53">
                  <c:v>48.699468008810697</c:v>
                </c:pt>
                <c:pt idx="54">
                  <c:v>48.847669516579103</c:v>
                </c:pt>
                <c:pt idx="55">
                  <c:v>48.994125700527498</c:v>
                </c:pt>
                <c:pt idx="56">
                  <c:v>49.139151190543899</c:v>
                </c:pt>
                <c:pt idx="57">
                  <c:v>49.282367558795499</c:v>
                </c:pt>
                <c:pt idx="58">
                  <c:v>49.424287849559597</c:v>
                </c:pt>
                <c:pt idx="59">
                  <c:v>49.564340096883001</c:v>
                </c:pt>
                <c:pt idx="60">
                  <c:v>49.7033350583161</c:v>
                </c:pt>
                <c:pt idx="61">
                  <c:v>49.840598415134203</c:v>
                </c:pt>
                <c:pt idx="62">
                  <c:v>49.976750520780001</c:v>
                </c:pt>
                <c:pt idx="63">
                  <c:v>50.1101282678841</c:v>
                </c:pt>
                <c:pt idx="64">
                  <c:v>50.242531316546597</c:v>
                </c:pt>
                <c:pt idx="65">
                  <c:v>50.374361309057299</c:v>
                </c:pt>
                <c:pt idx="66">
                  <c:v>50.5055517903848</c:v>
                </c:pt>
                <c:pt idx="67">
                  <c:v>50.635358281481501</c:v>
                </c:pt>
                <c:pt idx="68">
                  <c:v>50.763457339507397</c:v>
                </c:pt>
                <c:pt idx="69">
                  <c:v>50.891625681413998</c:v>
                </c:pt>
                <c:pt idx="70">
                  <c:v>51.018476833462699</c:v>
                </c:pt>
                <c:pt idx="71">
                  <c:v>51.144500427637801</c:v>
                </c:pt>
                <c:pt idx="72">
                  <c:v>51.269658137051103</c:v>
                </c:pt>
                <c:pt idx="73">
                  <c:v>51.392439645454701</c:v>
                </c:pt>
                <c:pt idx="74">
                  <c:v>51.5155475387728</c:v>
                </c:pt>
                <c:pt idx="75">
                  <c:v>51.637309289487199</c:v>
                </c:pt>
                <c:pt idx="76">
                  <c:v>51.758123535674997</c:v>
                </c:pt>
                <c:pt idx="77">
                  <c:v>51.8770015267107</c:v>
                </c:pt>
                <c:pt idx="78">
                  <c:v>51.995541463204503</c:v>
                </c:pt>
                <c:pt idx="79">
                  <c:v>52.112862251357299</c:v>
                </c:pt>
                <c:pt idx="80">
                  <c:v>52.229051691921001</c:v>
                </c:pt>
                <c:pt idx="81">
                  <c:v>52.343920989188199</c:v>
                </c:pt>
                <c:pt idx="82">
                  <c:v>52.4580003048751</c:v>
                </c:pt>
                <c:pt idx="83">
                  <c:v>52.570730080809099</c:v>
                </c:pt>
                <c:pt idx="84">
                  <c:v>52.681992391970397</c:v>
                </c:pt>
                <c:pt idx="85">
                  <c:v>52.791750856162501</c:v>
                </c:pt>
                <c:pt idx="86">
                  <c:v>52.9014952370282</c:v>
                </c:pt>
                <c:pt idx="87">
                  <c:v>53.009910087773697</c:v>
                </c:pt>
                <c:pt idx="88">
                  <c:v>53.117411328776697</c:v>
                </c:pt>
                <c:pt idx="89">
                  <c:v>53.223969650785101</c:v>
                </c:pt>
                <c:pt idx="90">
                  <c:v>53.329453896335799</c:v>
                </c:pt>
                <c:pt idx="91">
                  <c:v>53.4339500320864</c:v>
                </c:pt>
                <c:pt idx="92">
                  <c:v>53.538402081843699</c:v>
                </c:pt>
                <c:pt idx="93">
                  <c:v>53.641119813842799</c:v>
                </c:pt>
                <c:pt idx="94">
                  <c:v>53.742971360182899</c:v>
                </c:pt>
                <c:pt idx="95">
                  <c:v>53.844482618357603</c:v>
                </c:pt>
                <c:pt idx="96">
                  <c:v>53.944506674505497</c:v>
                </c:pt>
                <c:pt idx="97">
                  <c:v>54.042901409132902</c:v>
                </c:pt>
                <c:pt idx="98">
                  <c:v>54.141199099622298</c:v>
                </c:pt>
                <c:pt idx="99">
                  <c:v>54.239161703711602</c:v>
                </c:pt>
                <c:pt idx="100">
                  <c:v>54.335796573018598</c:v>
                </c:pt>
                <c:pt idx="101">
                  <c:v>54.432588246211999</c:v>
                </c:pt>
                <c:pt idx="102">
                  <c:v>54.527731128661003</c:v>
                </c:pt>
                <c:pt idx="103">
                  <c:v>54.6225880780922</c:v>
                </c:pt>
                <c:pt idx="104">
                  <c:v>54.715426689375498</c:v>
                </c:pt>
                <c:pt idx="105">
                  <c:v>54.8085360375768</c:v>
                </c:pt>
                <c:pt idx="106">
                  <c:v>54.901424445621998</c:v>
                </c:pt>
                <c:pt idx="107">
                  <c:v>54.992944325587104</c:v>
                </c:pt>
                <c:pt idx="108">
                  <c:v>55.083946517313599</c:v>
                </c:pt>
                <c:pt idx="109">
                  <c:v>55.1678303126671</c:v>
                </c:pt>
                <c:pt idx="110">
                  <c:v>55.255091637604799</c:v>
                </c:pt>
                <c:pt idx="111">
                  <c:v>55.343665788843701</c:v>
                </c:pt>
                <c:pt idx="112">
                  <c:v>55.4302417394481</c:v>
                </c:pt>
                <c:pt idx="113">
                  <c:v>55.516836892974801</c:v>
                </c:pt>
                <c:pt idx="114">
                  <c:v>55.603660263635902</c:v>
                </c:pt>
                <c:pt idx="115">
                  <c:v>55.689604001781802</c:v>
                </c:pt>
                <c:pt idx="116">
                  <c:v>55.774386241583599</c:v>
                </c:pt>
                <c:pt idx="117">
                  <c:v>55.857956649403299</c:v>
                </c:pt>
                <c:pt idx="118">
                  <c:v>55.941312415941098</c:v>
                </c:pt>
                <c:pt idx="119">
                  <c:v>56.0240260796973</c:v>
                </c:pt>
                <c:pt idx="120">
                  <c:v>56.105979646250198</c:v>
                </c:pt>
                <c:pt idx="121">
                  <c:v>56.187233637092298</c:v>
                </c:pt>
                <c:pt idx="122">
                  <c:v>56.267835205447703</c:v>
                </c:pt>
                <c:pt idx="123">
                  <c:v>56.347789391803701</c:v>
                </c:pt>
                <c:pt idx="124">
                  <c:v>56.426998647549802</c:v>
                </c:pt>
                <c:pt idx="125">
                  <c:v>56.506732206217102</c:v>
                </c:pt>
                <c:pt idx="126">
                  <c:v>56.584679797672699</c:v>
                </c:pt>
                <c:pt idx="127">
                  <c:v>56.662499147213602</c:v>
                </c:pt>
                <c:pt idx="128">
                  <c:v>56.739181406041403</c:v>
                </c:pt>
                <c:pt idx="129">
                  <c:v>56.814593650064801</c:v>
                </c:pt>
                <c:pt idx="130">
                  <c:v>56.890033127497503</c:v>
                </c:pt>
                <c:pt idx="131">
                  <c:v>56.964510780818898</c:v>
                </c:pt>
                <c:pt idx="132">
                  <c:v>57.038577790517003</c:v>
                </c:pt>
                <c:pt idx="133">
                  <c:v>57.111888849919197</c:v>
                </c:pt>
                <c:pt idx="134">
                  <c:v>57.184609256195898</c:v>
                </c:pt>
                <c:pt idx="135">
                  <c:v>57.256684282617897</c:v>
                </c:pt>
                <c:pt idx="136">
                  <c:v>57.328199487870101</c:v>
                </c:pt>
                <c:pt idx="137">
                  <c:v>57.399070255577101</c:v>
                </c:pt>
                <c:pt idx="138">
                  <c:v>57.469427848347799</c:v>
                </c:pt>
                <c:pt idx="139">
                  <c:v>57.539179057665002</c:v>
                </c:pt>
                <c:pt idx="140">
                  <c:v>57.609563116711101</c:v>
                </c:pt>
                <c:pt idx="141">
                  <c:v>57.678256651689701</c:v>
                </c:pt>
                <c:pt idx="142">
                  <c:v>57.746555381544297</c:v>
                </c:pt>
                <c:pt idx="143">
                  <c:v>57.814219978246101</c:v>
                </c:pt>
                <c:pt idx="144">
                  <c:v>57.880199563510203</c:v>
                </c:pt>
                <c:pt idx="145">
                  <c:v>57.953693386400197</c:v>
                </c:pt>
                <c:pt idx="146">
                  <c:v>58.021961051648503</c:v>
                </c:pt>
                <c:pt idx="147">
                  <c:v>58.089491789021203</c:v>
                </c:pt>
                <c:pt idx="148">
                  <c:v>58.154919581512701</c:v>
                </c:pt>
                <c:pt idx="149">
                  <c:v>58.218936299423603</c:v>
                </c:pt>
                <c:pt idx="150">
                  <c:v>58.2836923312924</c:v>
                </c:pt>
                <c:pt idx="151">
                  <c:v>58.347487263061602</c:v>
                </c:pt>
                <c:pt idx="152">
                  <c:v>58.408123576594797</c:v>
                </c:pt>
                <c:pt idx="153">
                  <c:v>58.469297493715203</c:v>
                </c:pt>
                <c:pt idx="154">
                  <c:v>58.5307765188617</c:v>
                </c:pt>
                <c:pt idx="155">
                  <c:v>58.590188846128299</c:v>
                </c:pt>
                <c:pt idx="156">
                  <c:v>58.6508590204973</c:v>
                </c:pt>
                <c:pt idx="157">
                  <c:v>58.710692860684297</c:v>
                </c:pt>
                <c:pt idx="158">
                  <c:v>58.770281500991501</c:v>
                </c:pt>
                <c:pt idx="159">
                  <c:v>58.829445276464902</c:v>
                </c:pt>
                <c:pt idx="160">
                  <c:v>58.888093958352499</c:v>
                </c:pt>
                <c:pt idx="161">
                  <c:v>58.943855253238198</c:v>
                </c:pt>
                <c:pt idx="162">
                  <c:v>58.999796209444199</c:v>
                </c:pt>
                <c:pt idx="163">
                  <c:v>59.055832851533303</c:v>
                </c:pt>
                <c:pt idx="164">
                  <c:v>59.112557061011302</c:v>
                </c:pt>
                <c:pt idx="165">
                  <c:v>59.168467865349598</c:v>
                </c:pt>
                <c:pt idx="166">
                  <c:v>59.224142669631398</c:v>
                </c:pt>
                <c:pt idx="167">
                  <c:v>59.279442615129497</c:v>
                </c:pt>
                <c:pt idx="168">
                  <c:v>59.334375474464998</c:v>
                </c:pt>
                <c:pt idx="169">
                  <c:v>59.389257890983501</c:v>
                </c:pt>
                <c:pt idx="170">
                  <c:v>59.443379028025497</c:v>
                </c:pt>
                <c:pt idx="171">
                  <c:v>59.497539291301599</c:v>
                </c:pt>
                <c:pt idx="172">
                  <c:v>59.5510415548585</c:v>
                </c:pt>
                <c:pt idx="173">
                  <c:v>59.604187260388002</c:v>
                </c:pt>
                <c:pt idx="174">
                  <c:v>59.6569886422349</c:v>
                </c:pt>
                <c:pt idx="175">
                  <c:v>59.709301670773399</c:v>
                </c:pt>
                <c:pt idx="176">
                  <c:v>59.761770802789997</c:v>
                </c:pt>
                <c:pt idx="177">
                  <c:v>59.813352734235998</c:v>
                </c:pt>
                <c:pt idx="178">
                  <c:v>59.864610677386104</c:v>
                </c:pt>
                <c:pt idx="179">
                  <c:v>59.915439698106603</c:v>
                </c:pt>
                <c:pt idx="180">
                  <c:v>59.9658902366943</c:v>
                </c:pt>
                <c:pt idx="181">
                  <c:v>60.015943683598302</c:v>
                </c:pt>
                <c:pt idx="182">
                  <c:v>60.064825375282098</c:v>
                </c:pt>
                <c:pt idx="183">
                  <c:v>60.113981656805102</c:v>
                </c:pt>
                <c:pt idx="184">
                  <c:v>60.161931404029602</c:v>
                </c:pt>
                <c:pt idx="185">
                  <c:v>60.210351232927501</c:v>
                </c:pt>
                <c:pt idx="186">
                  <c:v>60.258101973207097</c:v>
                </c:pt>
                <c:pt idx="187">
                  <c:v>60.305685351693199</c:v>
                </c:pt>
                <c:pt idx="188">
                  <c:v>60.352969215863901</c:v>
                </c:pt>
                <c:pt idx="189">
                  <c:v>60.3998271772994</c:v>
                </c:pt>
                <c:pt idx="190">
                  <c:v>60.446388182064297</c:v>
                </c:pt>
                <c:pt idx="191">
                  <c:v>60.492581330330601</c:v>
                </c:pt>
                <c:pt idx="192">
                  <c:v>60.538438576926197</c:v>
                </c:pt>
                <c:pt idx="193">
                  <c:v>60.583967513182699</c:v>
                </c:pt>
                <c:pt idx="194">
                  <c:v>60.629111908001597</c:v>
                </c:pt>
                <c:pt idx="195">
                  <c:v>60.673902702740399</c:v>
                </c:pt>
                <c:pt idx="196">
                  <c:v>60.718345942227202</c:v>
                </c:pt>
                <c:pt idx="197">
                  <c:v>60.7633945610038</c:v>
                </c:pt>
                <c:pt idx="198">
                  <c:v>60.807349666016499</c:v>
                </c:pt>
                <c:pt idx="199">
                  <c:v>60.851077150721501</c:v>
                </c:pt>
                <c:pt idx="200">
                  <c:v>60.893128538702697</c:v>
                </c:pt>
                <c:pt idx="201">
                  <c:v>60.935999932066302</c:v>
                </c:pt>
                <c:pt idx="202">
                  <c:v>60.978329823916198</c:v>
                </c:pt>
                <c:pt idx="203">
                  <c:v>61.020426204645503</c:v>
                </c:pt>
                <c:pt idx="204">
                  <c:v>61.062196555464503</c:v>
                </c:pt>
                <c:pt idx="205">
                  <c:v>61.103677749235999</c:v>
                </c:pt>
                <c:pt idx="206">
                  <c:v>61.144860798128299</c:v>
                </c:pt>
                <c:pt idx="207">
                  <c:v>61.185746967780197</c:v>
                </c:pt>
                <c:pt idx="208">
                  <c:v>61.226333880368003</c:v>
                </c:pt>
                <c:pt idx="209">
                  <c:v>61.2666321993024</c:v>
                </c:pt>
                <c:pt idx="210">
                  <c:v>61.306556013284897</c:v>
                </c:pt>
                <c:pt idx="211">
                  <c:v>61.346229759756298</c:v>
                </c:pt>
                <c:pt idx="212">
                  <c:v>61.385569861681901</c:v>
                </c:pt>
                <c:pt idx="213">
                  <c:v>61.424599392293402</c:v>
                </c:pt>
                <c:pt idx="214">
                  <c:v>61.463321683135</c:v>
                </c:pt>
                <c:pt idx="215">
                  <c:v>61.501745084970501</c:v>
                </c:pt>
                <c:pt idx="216">
                  <c:v>61.539878134012902</c:v>
                </c:pt>
                <c:pt idx="217">
                  <c:v>61.577119019219403</c:v>
                </c:pt>
                <c:pt idx="218">
                  <c:v>61.614676568401201</c:v>
                </c:pt>
                <c:pt idx="219">
                  <c:v>61.651195389279202</c:v>
                </c:pt>
                <c:pt idx="220">
                  <c:v>61.687242745139301</c:v>
                </c:pt>
                <c:pt idx="221">
                  <c:v>61.723684057049603</c:v>
                </c:pt>
                <c:pt idx="222">
                  <c:v>61.760355913675603</c:v>
                </c:pt>
                <c:pt idx="223">
                  <c:v>61.7962374381449</c:v>
                </c:pt>
                <c:pt idx="224">
                  <c:v>61.832024451634602</c:v>
                </c:pt>
                <c:pt idx="225">
                  <c:v>61.867490340232301</c:v>
                </c:pt>
                <c:pt idx="226">
                  <c:v>61.904202808700099</c:v>
                </c:pt>
                <c:pt idx="227">
                  <c:v>61.939789211792899</c:v>
                </c:pt>
                <c:pt idx="228">
                  <c:v>61.976085898981502</c:v>
                </c:pt>
                <c:pt idx="229">
                  <c:v>62.0108534610495</c:v>
                </c:pt>
                <c:pt idx="230">
                  <c:v>62.0456811072061</c:v>
                </c:pt>
                <c:pt idx="231">
                  <c:v>62.080029803515004</c:v>
                </c:pt>
                <c:pt idx="232">
                  <c:v>62.114120164668897</c:v>
                </c:pt>
                <c:pt idx="233">
                  <c:v>62.1479054065668</c:v>
                </c:pt>
                <c:pt idx="234">
                  <c:v>62.181122704792301</c:v>
                </c:pt>
                <c:pt idx="235">
                  <c:v>62.215089643906303</c:v>
                </c:pt>
                <c:pt idx="236">
                  <c:v>62.248231417830802</c:v>
                </c:pt>
                <c:pt idx="237">
                  <c:v>62.2811300647042</c:v>
                </c:pt>
                <c:pt idx="238">
                  <c:v>62.313726029193802</c:v>
                </c:pt>
                <c:pt idx="239">
                  <c:v>62.346061365213899</c:v>
                </c:pt>
                <c:pt idx="240">
                  <c:v>62.378122722257203</c:v>
                </c:pt>
                <c:pt idx="241">
                  <c:v>62.4099480046469</c:v>
                </c:pt>
                <c:pt idx="242">
                  <c:v>62.441510171783101</c:v>
                </c:pt>
                <c:pt idx="243">
                  <c:v>62.472831528487902</c:v>
                </c:pt>
                <c:pt idx="244">
                  <c:v>62.503931221882297</c:v>
                </c:pt>
                <c:pt idx="245">
                  <c:v>62.534781970456699</c:v>
                </c:pt>
                <c:pt idx="246">
                  <c:v>62.565390859100901</c:v>
                </c:pt>
                <c:pt idx="247">
                  <c:v>62.595738187508097</c:v>
                </c:pt>
                <c:pt idx="248">
                  <c:v>62.625841123372098</c:v>
                </c:pt>
                <c:pt idx="249">
                  <c:v>62.655770500885197</c:v>
                </c:pt>
                <c:pt idx="250">
                  <c:v>62.685448479008002</c:v>
                </c:pt>
                <c:pt idx="251">
                  <c:v>62.7147719563526</c:v>
                </c:pt>
                <c:pt idx="252">
                  <c:v>62.744018205061003</c:v>
                </c:pt>
                <c:pt idx="253">
                  <c:v>62.773013497224298</c:v>
                </c:pt>
                <c:pt idx="254">
                  <c:v>62.8018220301079</c:v>
                </c:pt>
                <c:pt idx="255">
                  <c:v>62.830482914910398</c:v>
                </c:pt>
                <c:pt idx="256">
                  <c:v>62.858822968996101</c:v>
                </c:pt>
                <c:pt idx="257">
                  <c:v>62.887003014364701</c:v>
                </c:pt>
                <c:pt idx="258">
                  <c:v>62.914960771478</c:v>
                </c:pt>
                <c:pt idx="259">
                  <c:v>62.942713813113599</c:v>
                </c:pt>
                <c:pt idx="260">
                  <c:v>62.970265933813202</c:v>
                </c:pt>
                <c:pt idx="261">
                  <c:v>62.9980594883801</c:v>
                </c:pt>
                <c:pt idx="262">
                  <c:v>63.025281755551397</c:v>
                </c:pt>
                <c:pt idx="263">
                  <c:v>63.0523194397826</c:v>
                </c:pt>
                <c:pt idx="264">
                  <c:v>63.079133450746397</c:v>
                </c:pt>
                <c:pt idx="265">
                  <c:v>63.105745537159301</c:v>
                </c:pt>
                <c:pt idx="266">
                  <c:v>63.132140966090297</c:v>
                </c:pt>
                <c:pt idx="267">
                  <c:v>63.158340827240401</c:v>
                </c:pt>
                <c:pt idx="268">
                  <c:v>63.184330276155499</c:v>
                </c:pt>
                <c:pt idx="269">
                  <c:v>63.210137462955103</c:v>
                </c:pt>
                <c:pt idx="270">
                  <c:v>63.235736967531501</c:v>
                </c:pt>
                <c:pt idx="271">
                  <c:v>63.261154442711401</c:v>
                </c:pt>
                <c:pt idx="272">
                  <c:v>63.286348143613601</c:v>
                </c:pt>
                <c:pt idx="273">
                  <c:v>63.311392851383602</c:v>
                </c:pt>
                <c:pt idx="274">
                  <c:v>63.335877928472101</c:v>
                </c:pt>
                <c:pt idx="275">
                  <c:v>63.360486596140802</c:v>
                </c:pt>
                <c:pt idx="276">
                  <c:v>63.384767116723701</c:v>
                </c:pt>
                <c:pt idx="277">
                  <c:v>63.408985953611399</c:v>
                </c:pt>
                <c:pt idx="278">
                  <c:v>63.433049926917299</c:v>
                </c:pt>
                <c:pt idx="279">
                  <c:v>63.456876613084397</c:v>
                </c:pt>
                <c:pt idx="280">
                  <c:v>63.480602536470798</c:v>
                </c:pt>
                <c:pt idx="281">
                  <c:v>63.504144859068298</c:v>
                </c:pt>
                <c:pt idx="282">
                  <c:v>63.526989658974102</c:v>
                </c:pt>
                <c:pt idx="283">
                  <c:v>63.550031685618201</c:v>
                </c:pt>
                <c:pt idx="284">
                  <c:v>63.572942935904202</c:v>
                </c:pt>
                <c:pt idx="285">
                  <c:v>63.595730544104498</c:v>
                </c:pt>
                <c:pt idx="286">
                  <c:v>63.618378631713803</c:v>
                </c:pt>
                <c:pt idx="287">
                  <c:v>63.640876191994799</c:v>
                </c:pt>
                <c:pt idx="288">
                  <c:v>63.6632306570297</c:v>
                </c:pt>
                <c:pt idx="289">
                  <c:v>63.685440753461002</c:v>
                </c:pt>
                <c:pt idx="290">
                  <c:v>63.707494994357297</c:v>
                </c:pt>
                <c:pt idx="291">
                  <c:v>63.730249241075697</c:v>
                </c:pt>
                <c:pt idx="292">
                  <c:v>63.752020836894303</c:v>
                </c:pt>
                <c:pt idx="293">
                  <c:v>63.773827911050397</c:v>
                </c:pt>
                <c:pt idx="294">
                  <c:v>63.795382621224697</c:v>
                </c:pt>
                <c:pt idx="295">
                  <c:v>63.816773353150801</c:v>
                </c:pt>
                <c:pt idx="296">
                  <c:v>63.8379729642093</c:v>
                </c:pt>
                <c:pt idx="297">
                  <c:v>63.859049430000603</c:v>
                </c:pt>
                <c:pt idx="298">
                  <c:v>63.879968558336202</c:v>
                </c:pt>
                <c:pt idx="299">
                  <c:v>63.900741535676801</c:v>
                </c:pt>
                <c:pt idx="300">
                  <c:v>63.921387853384203</c:v>
                </c:pt>
                <c:pt idx="301">
                  <c:v>63.941893136559202</c:v>
                </c:pt>
                <c:pt idx="302">
                  <c:v>63.962270067499901</c:v>
                </c:pt>
                <c:pt idx="303">
                  <c:v>63.982496365712798</c:v>
                </c:pt>
                <c:pt idx="304">
                  <c:v>64.002588526626198</c:v>
                </c:pt>
                <c:pt idx="305">
                  <c:v>64.022545959303997</c:v>
                </c:pt>
                <c:pt idx="306">
                  <c:v>64.042365709037895</c:v>
                </c:pt>
                <c:pt idx="307">
                  <c:v>64.062059007928795</c:v>
                </c:pt>
                <c:pt idx="308">
                  <c:v>64.082054869212399</c:v>
                </c:pt>
                <c:pt idx="309">
                  <c:v>64.101579205764395</c:v>
                </c:pt>
                <c:pt idx="310">
                  <c:v>64.120981773027495</c:v>
                </c:pt>
                <c:pt idx="311">
                  <c:v>64.140227932543795</c:v>
                </c:pt>
                <c:pt idx="312">
                  <c:v>64.159328033665005</c:v>
                </c:pt>
                <c:pt idx="313">
                  <c:v>64.178307485607505</c:v>
                </c:pt>
                <c:pt idx="314">
                  <c:v>64.197431041381805</c:v>
                </c:pt>
                <c:pt idx="315">
                  <c:v>64.215989862190696</c:v>
                </c:pt>
                <c:pt idx="316">
                  <c:v>64.234571812053005</c:v>
                </c:pt>
                <c:pt idx="317">
                  <c:v>64.252981377122296</c:v>
                </c:pt>
                <c:pt idx="318">
                  <c:v>64.271307117153199</c:v>
                </c:pt>
                <c:pt idx="319">
                  <c:v>64.289509554405797</c:v>
                </c:pt>
                <c:pt idx="320">
                  <c:v>64.307578812841598</c:v>
                </c:pt>
                <c:pt idx="321">
                  <c:v>64.325535925249198</c:v>
                </c:pt>
                <c:pt idx="322">
                  <c:v>64.343662592249004</c:v>
                </c:pt>
                <c:pt idx="323">
                  <c:v>64.361529223814202</c:v>
                </c:pt>
                <c:pt idx="324">
                  <c:v>64.379281655276699</c:v>
                </c:pt>
                <c:pt idx="325">
                  <c:v>64.396778985781907</c:v>
                </c:pt>
                <c:pt idx="326">
                  <c:v>64.414240252322202</c:v>
                </c:pt>
                <c:pt idx="327">
                  <c:v>64.431562592225205</c:v>
                </c:pt>
                <c:pt idx="328">
                  <c:v>64.448649379977098</c:v>
                </c:pt>
                <c:pt idx="329">
                  <c:v>64.465724292091593</c:v>
                </c:pt>
                <c:pt idx="330">
                  <c:v>64.482652852134095</c:v>
                </c:pt>
                <c:pt idx="331">
                  <c:v>64.499597401658406</c:v>
                </c:pt>
                <c:pt idx="332">
                  <c:v>64.516446907383099</c:v>
                </c:pt>
                <c:pt idx="333">
                  <c:v>64.533120108462001</c:v>
                </c:pt>
                <c:pt idx="334">
                  <c:v>64.549588006579896</c:v>
                </c:pt>
                <c:pt idx="335">
                  <c:v>64.565897571583704</c:v>
                </c:pt>
                <c:pt idx="336">
                  <c:v>64.582285161634204</c:v>
                </c:pt>
                <c:pt idx="337">
                  <c:v>64.598433609397105</c:v>
                </c:pt>
                <c:pt idx="338">
                  <c:v>64.614541478907597</c:v>
                </c:pt>
                <c:pt idx="339">
                  <c:v>64.630522930119</c:v>
                </c:pt>
                <c:pt idx="340">
                  <c:v>64.646409537309097</c:v>
                </c:pt>
                <c:pt idx="341">
                  <c:v>64.662207176017901</c:v>
                </c:pt>
                <c:pt idx="342">
                  <c:v>64.677897299603302</c:v>
                </c:pt>
                <c:pt idx="343">
                  <c:v>64.693486029812505</c:v>
                </c:pt>
                <c:pt idx="344">
                  <c:v>64.7089761020287</c:v>
                </c:pt>
                <c:pt idx="345">
                  <c:v>64.724369063920193</c:v>
                </c:pt>
                <c:pt idx="346">
                  <c:v>64.739659158857705</c:v>
                </c:pt>
                <c:pt idx="347">
                  <c:v>64.754859351856396</c:v>
                </c:pt>
                <c:pt idx="348">
                  <c:v>64.769962647037403</c:v>
                </c:pt>
                <c:pt idx="349">
                  <c:v>64.785911516732199</c:v>
                </c:pt>
                <c:pt idx="350">
                  <c:v>64.800861692681394</c:v>
                </c:pt>
                <c:pt idx="351">
                  <c:v>64.815875888947502</c:v>
                </c:pt>
                <c:pt idx="352">
                  <c:v>64.830701697450195</c:v>
                </c:pt>
                <c:pt idx="353">
                  <c:v>64.845431852901996</c:v>
                </c:pt>
                <c:pt idx="354">
                  <c:v>64.860051172988605</c:v>
                </c:pt>
                <c:pt idx="355">
                  <c:v>64.874571145904099</c:v>
                </c:pt>
                <c:pt idx="356">
                  <c:v>64.888989293399703</c:v>
                </c:pt>
                <c:pt idx="357">
                  <c:v>64.903309099509201</c:v>
                </c:pt>
                <c:pt idx="358">
                  <c:v>64.917532678515798</c:v>
                </c:pt>
                <c:pt idx="359">
                  <c:v>64.931661647580697</c:v>
                </c:pt>
                <c:pt idx="360">
                  <c:v>64.945695454780207</c:v>
                </c:pt>
                <c:pt idx="361">
                  <c:v>64.959640805420804</c:v>
                </c:pt>
                <c:pt idx="362">
                  <c:v>64.973493774408297</c:v>
                </c:pt>
                <c:pt idx="363">
                  <c:v>64.987250574501502</c:v>
                </c:pt>
                <c:pt idx="364">
                  <c:v>65.000922228163603</c:v>
                </c:pt>
                <c:pt idx="365">
                  <c:v>65.014502109440301</c:v>
                </c:pt>
                <c:pt idx="366">
                  <c:v>65.027993987046301</c:v>
                </c:pt>
                <c:pt idx="367">
                  <c:v>65.041397676195501</c:v>
                </c:pt>
                <c:pt idx="368">
                  <c:v>65.054715407551797</c:v>
                </c:pt>
                <c:pt idx="369">
                  <c:v>65.067945282443006</c:v>
                </c:pt>
                <c:pt idx="370">
                  <c:v>65.081093879608801</c:v>
                </c:pt>
                <c:pt idx="371">
                  <c:v>65.094158564637496</c:v>
                </c:pt>
                <c:pt idx="372">
                  <c:v>65.107142192024696</c:v>
                </c:pt>
                <c:pt idx="373">
                  <c:v>65.120035085370404</c:v>
                </c:pt>
                <c:pt idx="374">
                  <c:v>65.132850556391503</c:v>
                </c:pt>
                <c:pt idx="375">
                  <c:v>65.145598459764798</c:v>
                </c:pt>
                <c:pt idx="376">
                  <c:v>65.158255543600802</c:v>
                </c:pt>
                <c:pt idx="377">
                  <c:v>65.170834406598701</c:v>
                </c:pt>
                <c:pt idx="378">
                  <c:v>65.183342336669199</c:v>
                </c:pt>
                <c:pt idx="379">
                  <c:v>65.195766198852596</c:v>
                </c:pt>
                <c:pt idx="380">
                  <c:v>65.208111151431297</c:v>
                </c:pt>
                <c:pt idx="381">
                  <c:v>65.220381145748306</c:v>
                </c:pt>
                <c:pt idx="382">
                  <c:v>65.232579802916703</c:v>
                </c:pt>
                <c:pt idx="383">
                  <c:v>65.244700072627296</c:v>
                </c:pt>
                <c:pt idx="384">
                  <c:v>65.256744215326407</c:v>
                </c:pt>
                <c:pt idx="385">
                  <c:v>65.268717920001606</c:v>
                </c:pt>
                <c:pt idx="386">
                  <c:v>65.280614717430495</c:v>
                </c:pt>
                <c:pt idx="387">
                  <c:v>65.292442140582196</c:v>
                </c:pt>
                <c:pt idx="388">
                  <c:v>65.304190932133196</c:v>
                </c:pt>
                <c:pt idx="389">
                  <c:v>65.315871949524805</c:v>
                </c:pt>
                <c:pt idx="390">
                  <c:v>65.327472793863393</c:v>
                </c:pt>
                <c:pt idx="391">
                  <c:v>65.339010926647504</c:v>
                </c:pt>
                <c:pt idx="392">
                  <c:v>65.350478856015101</c:v>
                </c:pt>
                <c:pt idx="393">
                  <c:v>65.361872850776393</c:v>
                </c:pt>
                <c:pt idx="394">
                  <c:v>65.373192529399503</c:v>
                </c:pt>
                <c:pt idx="395">
                  <c:v>65.384444193221597</c:v>
                </c:pt>
                <c:pt idx="396">
                  <c:v>65.395625855534902</c:v>
                </c:pt>
                <c:pt idx="397">
                  <c:v>65.406736605200294</c:v>
                </c:pt>
                <c:pt idx="398">
                  <c:v>65.417779495887402</c:v>
                </c:pt>
                <c:pt idx="399">
                  <c:v>65.428749414411698</c:v>
                </c:pt>
                <c:pt idx="400">
                  <c:v>65.439651814427293</c:v>
                </c:pt>
                <c:pt idx="401">
                  <c:v>65.450791983162802</c:v>
                </c:pt>
                <c:pt idx="402">
                  <c:v>65.4616229352565</c:v>
                </c:pt>
                <c:pt idx="403">
                  <c:v>65.4723908652483</c:v>
                </c:pt>
                <c:pt idx="404">
                  <c:v>65.483062062735698</c:v>
                </c:pt>
                <c:pt idx="405">
                  <c:v>65.493663526830801</c:v>
                </c:pt>
                <c:pt idx="406">
                  <c:v>65.504185525913002</c:v>
                </c:pt>
                <c:pt idx="407">
                  <c:v>65.514636030668697</c:v>
                </c:pt>
                <c:pt idx="408">
                  <c:v>65.525013166590696</c:v>
                </c:pt>
                <c:pt idx="409">
                  <c:v>65.535325405794396</c:v>
                </c:pt>
                <c:pt idx="410">
                  <c:v>65.545566018469998</c:v>
                </c:pt>
                <c:pt idx="411">
                  <c:v>65.555739030626</c:v>
                </c:pt>
                <c:pt idx="412">
                  <c:v>65.565849669122997</c:v>
                </c:pt>
                <c:pt idx="413">
                  <c:v>65.575894146485894</c:v>
                </c:pt>
                <c:pt idx="414">
                  <c:v>65.585877360568901</c:v>
                </c:pt>
                <c:pt idx="415">
                  <c:v>65.595794407913004</c:v>
                </c:pt>
                <c:pt idx="416">
                  <c:v>65.605646543523093</c:v>
                </c:pt>
                <c:pt idx="417">
                  <c:v>65.615435170144593</c:v>
                </c:pt>
                <c:pt idx="418">
                  <c:v>65.625161215327907</c:v>
                </c:pt>
                <c:pt idx="419">
                  <c:v>65.63482231751</c:v>
                </c:pt>
                <c:pt idx="420">
                  <c:v>65.644425152859299</c:v>
                </c:pt>
                <c:pt idx="421">
                  <c:v>65.653965043550102</c:v>
                </c:pt>
                <c:pt idx="422">
                  <c:v>65.663446910626803</c:v>
                </c:pt>
                <c:pt idx="423">
                  <c:v>65.672877124983302</c:v>
                </c:pt>
                <c:pt idx="424">
                  <c:v>65.682252177798901</c:v>
                </c:pt>
                <c:pt idx="425">
                  <c:v>65.691553730799498</c:v>
                </c:pt>
                <c:pt idx="426">
                  <c:v>65.700793700736497</c:v>
                </c:pt>
                <c:pt idx="427">
                  <c:v>65.709977704257497</c:v>
                </c:pt>
                <c:pt idx="428">
                  <c:v>65.719108615729098</c:v>
                </c:pt>
                <c:pt idx="429">
                  <c:v>65.7281801472203</c:v>
                </c:pt>
                <c:pt idx="430">
                  <c:v>65.737198792177907</c:v>
                </c:pt>
                <c:pt idx="431">
                  <c:v>65.746163848621407</c:v>
                </c:pt>
                <c:pt idx="432">
                  <c:v>65.755078697141101</c:v>
                </c:pt>
                <c:pt idx="433">
                  <c:v>65.763933861180305</c:v>
                </c:pt>
                <c:pt idx="434">
                  <c:v>65.772732723207</c:v>
                </c:pt>
                <c:pt idx="435">
                  <c:v>65.781486882480806</c:v>
                </c:pt>
                <c:pt idx="436">
                  <c:v>65.790185162194604</c:v>
                </c:pt>
                <c:pt idx="437">
                  <c:v>65.798842049271002</c:v>
                </c:pt>
                <c:pt idx="438">
                  <c:v>65.8074376000733</c:v>
                </c:pt>
                <c:pt idx="439">
                  <c:v>65.815986435718699</c:v>
                </c:pt>
                <c:pt idx="440">
                  <c:v>65.824484296920303</c:v>
                </c:pt>
                <c:pt idx="441">
                  <c:v>65.832887857811102</c:v>
                </c:pt>
                <c:pt idx="442">
                  <c:v>65.841276912125196</c:v>
                </c:pt>
                <c:pt idx="443">
                  <c:v>65.849601262397599</c:v>
                </c:pt>
                <c:pt idx="444">
                  <c:v>65.857889615550505</c:v>
                </c:pt>
                <c:pt idx="445">
                  <c:v>65.865858211224307</c:v>
                </c:pt>
                <c:pt idx="446">
                  <c:v>65.873967828069297</c:v>
                </c:pt>
                <c:pt idx="447">
                  <c:v>65.881929830701196</c:v>
                </c:pt>
                <c:pt idx="448">
                  <c:v>65.8899335967577</c:v>
                </c:pt>
                <c:pt idx="449">
                  <c:v>65.897867894453597</c:v>
                </c:pt>
                <c:pt idx="450">
                  <c:v>65.905783353095799</c:v>
                </c:pt>
                <c:pt idx="451">
                  <c:v>65.913659343026197</c:v>
                </c:pt>
                <c:pt idx="452">
                  <c:v>65.921505424205407</c:v>
                </c:pt>
                <c:pt idx="453">
                  <c:v>65.929308368145797</c:v>
                </c:pt>
                <c:pt idx="454">
                  <c:v>65.937074936040602</c:v>
                </c:pt>
                <c:pt idx="455">
                  <c:v>65.944752087260298</c:v>
                </c:pt>
                <c:pt idx="456">
                  <c:v>65.952429801070906</c:v>
                </c:pt>
                <c:pt idx="457">
                  <c:v>65.960083292372204</c:v>
                </c:pt>
                <c:pt idx="458">
                  <c:v>65.9676783104523</c:v>
                </c:pt>
                <c:pt idx="459">
                  <c:v>65.975193959911905</c:v>
                </c:pt>
                <c:pt idx="460">
                  <c:v>65.982689399421602</c:v>
                </c:pt>
                <c:pt idx="461">
                  <c:v>65.9901802268691</c:v>
                </c:pt>
                <c:pt idx="462">
                  <c:v>65.998331134714803</c:v>
                </c:pt>
                <c:pt idx="463">
                  <c:v>66.005614185879793</c:v>
                </c:pt>
                <c:pt idx="464">
                  <c:v>66.0133614101197</c:v>
                </c:pt>
                <c:pt idx="465">
                  <c:v>66.020829932349201</c:v>
                </c:pt>
                <c:pt idx="466">
                  <c:v>66.0279070206021</c:v>
                </c:pt>
                <c:pt idx="467">
                  <c:v>66.035389344358805</c:v>
                </c:pt>
                <c:pt idx="468">
                  <c:v>66.042412947983394</c:v>
                </c:pt>
                <c:pt idx="469">
                  <c:v>66.049775526377303</c:v>
                </c:pt>
                <c:pt idx="470">
                  <c:v>66.056716076809593</c:v>
                </c:pt>
                <c:pt idx="471">
                  <c:v>66.063680937463303</c:v>
                </c:pt>
                <c:pt idx="472">
                  <c:v>66.070688220190902</c:v>
                </c:pt>
                <c:pt idx="473">
                  <c:v>66.077630278180706</c:v>
                </c:pt>
                <c:pt idx="474">
                  <c:v>66.084558258557607</c:v>
                </c:pt>
                <c:pt idx="475">
                  <c:v>66.091434818197996</c:v>
                </c:pt>
                <c:pt idx="476">
                  <c:v>66.098279592329405</c:v>
                </c:pt>
                <c:pt idx="477">
                  <c:v>66.105087652112701</c:v>
                </c:pt>
                <c:pt idx="478">
                  <c:v>66.111853187231006</c:v>
                </c:pt>
                <c:pt idx="479">
                  <c:v>66.118579673711395</c:v>
                </c:pt>
                <c:pt idx="480">
                  <c:v>66.125269458046603</c:v>
                </c:pt>
                <c:pt idx="481">
                  <c:v>66.1319196651244</c:v>
                </c:pt>
                <c:pt idx="482">
                  <c:v>66.138528787446404</c:v>
                </c:pt>
                <c:pt idx="483">
                  <c:v>66.145108706218906</c:v>
                </c:pt>
                <c:pt idx="484">
                  <c:v>66.151641366566594</c:v>
                </c:pt>
                <c:pt idx="485">
                  <c:v>66.158139463677301</c:v>
                </c:pt>
                <c:pt idx="486">
                  <c:v>66.164598270398898</c:v>
                </c:pt>
                <c:pt idx="487">
                  <c:v>66.171021467648103</c:v>
                </c:pt>
                <c:pt idx="488">
                  <c:v>66.177395990238097</c:v>
                </c:pt>
                <c:pt idx="489">
                  <c:v>66.183750275760602</c:v>
                </c:pt>
                <c:pt idx="490">
                  <c:v>66.190056491117502</c:v>
                </c:pt>
                <c:pt idx="491">
                  <c:v>66.196326565592798</c:v>
                </c:pt>
                <c:pt idx="492">
                  <c:v>66.202559460275396</c:v>
                </c:pt>
                <c:pt idx="493">
                  <c:v>66.20876073689</c:v>
                </c:pt>
                <c:pt idx="494">
                  <c:v>66.2149212873002</c:v>
                </c:pt>
                <c:pt idx="495">
                  <c:v>66.2210512940987</c:v>
                </c:pt>
                <c:pt idx="496">
                  <c:v>66.227136203331099</c:v>
                </c:pt>
                <c:pt idx="497">
                  <c:v>66.233188320965994</c:v>
                </c:pt>
                <c:pt idx="498">
                  <c:v>66.239215290498393</c:v>
                </c:pt>
                <c:pt idx="499">
                  <c:v>66.245192503025507</c:v>
                </c:pt>
                <c:pt idx="500">
                  <c:v>66.251143622782294</c:v>
                </c:pt>
                <c:pt idx="501">
                  <c:v>66.257055324266105</c:v>
                </c:pt>
                <c:pt idx="502">
                  <c:v>66.262934156316703</c:v>
                </c:pt>
                <c:pt idx="503">
                  <c:v>66.268783089896601</c:v>
                </c:pt>
                <c:pt idx="504">
                  <c:v>66.274589790325194</c:v>
                </c:pt>
                <c:pt idx="505">
                  <c:v>66.280362174223697</c:v>
                </c:pt>
                <c:pt idx="506">
                  <c:v>66.286106911957404</c:v>
                </c:pt>
                <c:pt idx="507">
                  <c:v>66.291818808153806</c:v>
                </c:pt>
                <c:pt idx="508">
                  <c:v>66.297491040740795</c:v>
                </c:pt>
                <c:pt idx="509">
                  <c:v>66.303142153954894</c:v>
                </c:pt>
                <c:pt idx="510">
                  <c:v>66.308761990977999</c:v>
                </c:pt>
                <c:pt idx="511">
                  <c:v>66.314332965235593</c:v>
                </c:pt>
                <c:pt idx="512">
                  <c:v>66.319888495455004</c:v>
                </c:pt>
                <c:pt idx="513">
                  <c:v>66.325401439402199</c:v>
                </c:pt>
                <c:pt idx="514">
                  <c:v>66.330879772914798</c:v>
                </c:pt>
                <c:pt idx="515">
                  <c:v>66.336340077749696</c:v>
                </c:pt>
                <c:pt idx="516">
                  <c:v>66.341772302088302</c:v>
                </c:pt>
                <c:pt idx="517">
                  <c:v>66.347160785410907</c:v>
                </c:pt>
                <c:pt idx="518">
                  <c:v>66.352520954004106</c:v>
                </c:pt>
                <c:pt idx="519">
                  <c:v>66.357848634933703</c:v>
                </c:pt>
                <c:pt idx="520">
                  <c:v>66.363152899189203</c:v>
                </c:pt>
                <c:pt idx="521">
                  <c:v>66.3684226267479</c:v>
                </c:pt>
                <c:pt idx="522">
                  <c:v>66.373670152492096</c:v>
                </c:pt>
                <c:pt idx="523">
                  <c:v>66.378881835720307</c:v>
                </c:pt>
                <c:pt idx="524">
                  <c:v>66.384061095742993</c:v>
                </c:pt>
                <c:pt idx="525">
                  <c:v>66.389215814469495</c:v>
                </c:pt>
                <c:pt idx="526">
                  <c:v>66.3943448143024</c:v>
                </c:pt>
                <c:pt idx="527">
                  <c:v>66.399439456204902</c:v>
                </c:pt>
                <c:pt idx="528">
                  <c:v>66.4045083045269</c:v>
                </c:pt>
                <c:pt idx="529">
                  <c:v>66.409550897547405</c:v>
                </c:pt>
                <c:pt idx="530">
                  <c:v>66.4145655102229</c:v>
                </c:pt>
                <c:pt idx="531">
                  <c:v>66.419549789159106</c:v>
                </c:pt>
                <c:pt idx="532">
                  <c:v>66.424502744242602</c:v>
                </c:pt>
                <c:pt idx="533">
                  <c:v>66.429422941385397</c:v>
                </c:pt>
                <c:pt idx="534">
                  <c:v>66.434319608611204</c:v>
                </c:pt>
                <c:pt idx="535">
                  <c:v>66.439347641041294</c:v>
                </c:pt>
                <c:pt idx="536">
                  <c:v>66.444219702625205</c:v>
                </c:pt>
                <c:pt idx="537">
                  <c:v>66.449133715411193</c:v>
                </c:pt>
                <c:pt idx="538">
                  <c:v>66.453960933994907</c:v>
                </c:pt>
                <c:pt idx="539">
                  <c:v>66.458786375139894</c:v>
                </c:pt>
                <c:pt idx="540">
                  <c:v>66.463562952173803</c:v>
                </c:pt>
                <c:pt idx="541">
                  <c:v>66.468313863357295</c:v>
                </c:pt>
                <c:pt idx="542">
                  <c:v>66.473030025313705</c:v>
                </c:pt>
                <c:pt idx="543">
                  <c:v>66.477723691645494</c:v>
                </c:pt>
                <c:pt idx="544">
                  <c:v>66.482391411357099</c:v>
                </c:pt>
                <c:pt idx="545">
                  <c:v>66.487019429160199</c:v>
                </c:pt>
                <c:pt idx="546">
                  <c:v>66.491630875410706</c:v>
                </c:pt>
                <c:pt idx="547">
                  <c:v>66.496211957344698</c:v>
                </c:pt>
                <c:pt idx="548">
                  <c:v>66.500764887352801</c:v>
                </c:pt>
                <c:pt idx="549">
                  <c:v>66.5052981034993</c:v>
                </c:pt>
                <c:pt idx="550">
                  <c:v>66.509799669825298</c:v>
                </c:pt>
                <c:pt idx="551">
                  <c:v>66.514269482425306</c:v>
                </c:pt>
                <c:pt idx="552">
                  <c:v>66.518719572854593</c:v>
                </c:pt>
                <c:pt idx="553">
                  <c:v>66.522643709432302</c:v>
                </c:pt>
                <c:pt idx="554">
                  <c:v>66.527084145205606</c:v>
                </c:pt>
                <c:pt idx="555">
                  <c:v>66.531324903169505</c:v>
                </c:pt>
                <c:pt idx="556">
                  <c:v>66.535627680540401</c:v>
                </c:pt>
                <c:pt idx="557">
                  <c:v>66.539897193095996</c:v>
                </c:pt>
                <c:pt idx="558">
                  <c:v>66.544170259901705</c:v>
                </c:pt>
                <c:pt idx="559">
                  <c:v>66.548408474813897</c:v>
                </c:pt>
                <c:pt idx="560">
                  <c:v>66.552642578157702</c:v>
                </c:pt>
                <c:pt idx="561">
                  <c:v>66.557034039116402</c:v>
                </c:pt>
                <c:pt idx="562">
                  <c:v>66.561256581251996</c:v>
                </c:pt>
                <c:pt idx="563">
                  <c:v>66.565477720061907</c:v>
                </c:pt>
                <c:pt idx="564">
                  <c:v>66.569657995639005</c:v>
                </c:pt>
                <c:pt idx="565">
                  <c:v>66.573826023301294</c:v>
                </c:pt>
                <c:pt idx="566">
                  <c:v>66.577961584784305</c:v>
                </c:pt>
                <c:pt idx="567">
                  <c:v>66.582073523891694</c:v>
                </c:pt>
                <c:pt idx="568">
                  <c:v>66.586156685660697</c:v>
                </c:pt>
                <c:pt idx="569">
                  <c:v>66.589925566127306</c:v>
                </c:pt>
                <c:pt idx="570">
                  <c:v>66.594040104815306</c:v>
                </c:pt>
                <c:pt idx="571">
                  <c:v>66.597946349559294</c:v>
                </c:pt>
                <c:pt idx="572">
                  <c:v>66.601925577832105</c:v>
                </c:pt>
                <c:pt idx="573">
                  <c:v>66.605862974526104</c:v>
                </c:pt>
                <c:pt idx="574">
                  <c:v>66.609798876445595</c:v>
                </c:pt>
                <c:pt idx="575">
                  <c:v>66.613715253251897</c:v>
                </c:pt>
                <c:pt idx="576">
                  <c:v>66.617619057116102</c:v>
                </c:pt>
                <c:pt idx="577">
                  <c:v>66.621496770990305</c:v>
                </c:pt>
                <c:pt idx="578">
                  <c:v>66.625354910846497</c:v>
                </c:pt>
                <c:pt idx="579">
                  <c:v>66.6291991252711</c:v>
                </c:pt>
                <c:pt idx="580">
                  <c:v>66.633027128865294</c:v>
                </c:pt>
                <c:pt idx="581">
                  <c:v>66.636821817825293</c:v>
                </c:pt>
                <c:pt idx="582">
                  <c:v>66.640605456158696</c:v>
                </c:pt>
                <c:pt idx="583">
                  <c:v>66.6443700897035</c:v>
                </c:pt>
                <c:pt idx="584">
                  <c:v>66.648110412933406</c:v>
                </c:pt>
                <c:pt idx="585">
                  <c:v>66.651837562461594</c:v>
                </c:pt>
                <c:pt idx="586">
                  <c:v>66.655541046877801</c:v>
                </c:pt>
                <c:pt idx="587">
                  <c:v>66.659224946689505</c:v>
                </c:pt>
                <c:pt idx="588">
                  <c:v>66.662882482737103</c:v>
                </c:pt>
                <c:pt idx="589">
                  <c:v>66.666531641447705</c:v>
                </c:pt>
                <c:pt idx="590">
                  <c:v>66.670153316509399</c:v>
                </c:pt>
                <c:pt idx="591">
                  <c:v>66.673755742567195</c:v>
                </c:pt>
                <c:pt idx="592">
                  <c:v>66.677347950914907</c:v>
                </c:pt>
                <c:pt idx="593">
                  <c:v>66.680911595849096</c:v>
                </c:pt>
                <c:pt idx="594">
                  <c:v>66.684461903539699</c:v>
                </c:pt>
                <c:pt idx="595">
                  <c:v>66.687985387565902</c:v>
                </c:pt>
                <c:pt idx="596">
                  <c:v>66.691497603160002</c:v>
                </c:pt>
                <c:pt idx="597">
                  <c:v>66.6949880256645</c:v>
                </c:pt>
                <c:pt idx="598">
                  <c:v>66.698459935678997</c:v>
                </c:pt>
                <c:pt idx="599">
                  <c:v>66.701921430954698</c:v>
                </c:pt>
                <c:pt idx="600">
                  <c:v>66.705352685698699</c:v>
                </c:pt>
                <c:pt idx="601">
                  <c:v>66.708776376378694</c:v>
                </c:pt>
                <c:pt idx="602">
                  <c:v>66.712164947061595</c:v>
                </c:pt>
                <c:pt idx="603">
                  <c:v>66.715547445087395</c:v>
                </c:pt>
                <c:pt idx="604">
                  <c:v>66.718910004146096</c:v>
                </c:pt>
                <c:pt idx="605">
                  <c:v>66.722260782188997</c:v>
                </c:pt>
                <c:pt idx="606">
                  <c:v>66.725591557632399</c:v>
                </c:pt>
                <c:pt idx="607">
                  <c:v>66.728901752187198</c:v>
                </c:pt>
                <c:pt idx="608">
                  <c:v>66.732197526566694</c:v>
                </c:pt>
                <c:pt idx="609">
                  <c:v>66.7354755978279</c:v>
                </c:pt>
                <c:pt idx="610">
                  <c:v>66.738733201314105</c:v>
                </c:pt>
                <c:pt idx="611">
                  <c:v>66.741978956476302</c:v>
                </c:pt>
                <c:pt idx="612">
                  <c:v>66.745199691630901</c:v>
                </c:pt>
                <c:pt idx="613">
                  <c:v>66.748415211338795</c:v>
                </c:pt>
                <c:pt idx="614">
                  <c:v>66.751605067727098</c:v>
                </c:pt>
                <c:pt idx="615">
                  <c:v>66.754782365043795</c:v>
                </c:pt>
                <c:pt idx="616">
                  <c:v>66.7579365134727</c:v>
                </c:pt>
                <c:pt idx="617">
                  <c:v>66.761075751649798</c:v>
                </c:pt>
                <c:pt idx="618">
                  <c:v>66.764200001704694</c:v>
                </c:pt>
                <c:pt idx="619">
                  <c:v>66.767310619730296</c:v>
                </c:pt>
                <c:pt idx="620">
                  <c:v>66.770396767584202</c:v>
                </c:pt>
                <c:pt idx="621">
                  <c:v>66.773468350940107</c:v>
                </c:pt>
                <c:pt idx="622">
                  <c:v>66.776525449884005</c:v>
                </c:pt>
                <c:pt idx="623">
                  <c:v>66.779574578503599</c:v>
                </c:pt>
                <c:pt idx="624">
                  <c:v>66.7826083740092</c:v>
                </c:pt>
                <c:pt idx="625">
                  <c:v>66.785616891591701</c:v>
                </c:pt>
                <c:pt idx="626">
                  <c:v>66.788608029249602</c:v>
                </c:pt>
                <c:pt idx="627">
                  <c:v>66.791595389909403</c:v>
                </c:pt>
                <c:pt idx="628">
                  <c:v>66.794564601056507</c:v>
                </c:pt>
                <c:pt idx="629">
                  <c:v>66.797509739246806</c:v>
                </c:pt>
                <c:pt idx="630">
                  <c:v>66.800437392112102</c:v>
                </c:pt>
                <c:pt idx="631">
                  <c:v>66.803355430914195</c:v>
                </c:pt>
                <c:pt idx="632">
                  <c:v>66.8062609158751</c:v>
                </c:pt>
                <c:pt idx="633">
                  <c:v>66.809151708685206</c:v>
                </c:pt>
                <c:pt idx="634">
                  <c:v>66.812029935841295</c:v>
                </c:pt>
                <c:pt idx="635">
                  <c:v>66.814889610876605</c:v>
                </c:pt>
                <c:pt idx="636">
                  <c:v>66.81773116606</c:v>
                </c:pt>
                <c:pt idx="637">
                  <c:v>66.820565311757505</c:v>
                </c:pt>
                <c:pt idx="638">
                  <c:v>66.823376018479195</c:v>
                </c:pt>
                <c:pt idx="639">
                  <c:v>66.826180926816406</c:v>
                </c:pt>
                <c:pt idx="640">
                  <c:v>66.828963093134504</c:v>
                </c:pt>
                <c:pt idx="641">
                  <c:v>66.831741186967804</c:v>
                </c:pt>
                <c:pt idx="642">
                  <c:v>66.834496944827706</c:v>
                </c:pt>
                <c:pt idx="643">
                  <c:v>66.837242189700902</c:v>
                </c:pt>
                <c:pt idx="644">
                  <c:v>66.839971853604894</c:v>
                </c:pt>
                <c:pt idx="645">
                  <c:v>66.842688655186606</c:v>
                </c:pt>
                <c:pt idx="646">
                  <c:v>66.8453853581141</c:v>
                </c:pt>
                <c:pt idx="647">
                  <c:v>66.848074028009506</c:v>
                </c:pt>
                <c:pt idx="648">
                  <c:v>66.850748606061401</c:v>
                </c:pt>
                <c:pt idx="649">
                  <c:v>66.853406966142401</c:v>
                </c:pt>
                <c:pt idx="650">
                  <c:v>66.856050421814999</c:v>
                </c:pt>
                <c:pt idx="651">
                  <c:v>66.858684285767197</c:v>
                </c:pt>
                <c:pt idx="652">
                  <c:v>66.861303981132494</c:v>
                </c:pt>
                <c:pt idx="653">
                  <c:v>66.863916603928402</c:v>
                </c:pt>
                <c:pt idx="654">
                  <c:v>66.866504150344497</c:v>
                </c:pt>
                <c:pt idx="655">
                  <c:v>66.869087528191798</c:v>
                </c:pt>
                <c:pt idx="656">
                  <c:v>66.871646940811004</c:v>
                </c:pt>
                <c:pt idx="657">
                  <c:v>66.874203591510494</c:v>
                </c:pt>
                <c:pt idx="658">
                  <c:v>66.876744578602498</c:v>
                </c:pt>
                <c:pt idx="659">
                  <c:v>66.879276099214295</c:v>
                </c:pt>
                <c:pt idx="660">
                  <c:v>66.881785644028596</c:v>
                </c:pt>
                <c:pt idx="661">
                  <c:v>66.884288504441301</c:v>
                </c:pt>
                <c:pt idx="662">
                  <c:v>66.886772643243404</c:v>
                </c:pt>
                <c:pt idx="663">
                  <c:v>66.889254540882206</c:v>
                </c:pt>
                <c:pt idx="664">
                  <c:v>66.891713829398796</c:v>
                </c:pt>
                <c:pt idx="665">
                  <c:v>66.894166731538306</c:v>
                </c:pt>
                <c:pt idx="666">
                  <c:v>66.896601821098102</c:v>
                </c:pt>
                <c:pt idx="667">
                  <c:v>66.899035198316597</c:v>
                </c:pt>
                <c:pt idx="668">
                  <c:v>66.901455559046795</c:v>
                </c:pt>
                <c:pt idx="669">
                  <c:v>66.903853700564895</c:v>
                </c:pt>
                <c:pt idx="670">
                  <c:v>66.906241768026305</c:v>
                </c:pt>
                <c:pt idx="671">
                  <c:v>66.908621925338096</c:v>
                </c:pt>
                <c:pt idx="672">
                  <c:v>66.910984382539098</c:v>
                </c:pt>
                <c:pt idx="673">
                  <c:v>66.9133440233214</c:v>
                </c:pt>
                <c:pt idx="674">
                  <c:v>66.915681971400701</c:v>
                </c:pt>
                <c:pt idx="675">
                  <c:v>66.918010771947905</c:v>
                </c:pt>
                <c:pt idx="676">
                  <c:v>66.920338408769496</c:v>
                </c:pt>
                <c:pt idx="677">
                  <c:v>66.922644624477101</c:v>
                </c:pt>
                <c:pt idx="678">
                  <c:v>66.924939158998896</c:v>
                </c:pt>
                <c:pt idx="679">
                  <c:v>66.927222195442098</c:v>
                </c:pt>
                <c:pt idx="680">
                  <c:v>66.929492440030899</c:v>
                </c:pt>
                <c:pt idx="681">
                  <c:v>66.931754551552302</c:v>
                </c:pt>
                <c:pt idx="682">
                  <c:v>66.934008980052596</c:v>
                </c:pt>
                <c:pt idx="683">
                  <c:v>66.936242902773699</c:v>
                </c:pt>
                <c:pt idx="684">
                  <c:v>66.938478840214103</c:v>
                </c:pt>
                <c:pt idx="685">
                  <c:v>66.940693784010506</c:v>
                </c:pt>
                <c:pt idx="686">
                  <c:v>66.942900046367498</c:v>
                </c:pt>
                <c:pt idx="687">
                  <c:v>66.945091958509806</c:v>
                </c:pt>
                <c:pt idx="688">
                  <c:v>66.947279258840595</c:v>
                </c:pt>
                <c:pt idx="689">
                  <c:v>66.949441193509998</c:v>
                </c:pt>
                <c:pt idx="690">
                  <c:v>66.951606646706793</c:v>
                </c:pt>
                <c:pt idx="691">
                  <c:v>66.953759516178707</c:v>
                </c:pt>
                <c:pt idx="692">
                  <c:v>66.955896001093194</c:v>
                </c:pt>
                <c:pt idx="693">
                  <c:v>66.958029403222099</c:v>
                </c:pt>
                <c:pt idx="694">
                  <c:v>66.960142910568194</c:v>
                </c:pt>
                <c:pt idx="695">
                  <c:v>66.962256749911802</c:v>
                </c:pt>
                <c:pt idx="696">
                  <c:v>66.964347018629397</c:v>
                </c:pt>
                <c:pt idx="697">
                  <c:v>66.966440666181796</c:v>
                </c:pt>
                <c:pt idx="698">
                  <c:v>66.968513518357</c:v>
                </c:pt>
                <c:pt idx="699">
                  <c:v>66.970581336079107</c:v>
                </c:pt>
                <c:pt idx="700">
                  <c:v>66.972642924368401</c:v>
                </c:pt>
                <c:pt idx="701">
                  <c:v>66.974686623962597</c:v>
                </c:pt>
                <c:pt idx="702">
                  <c:v>66.976724264602495</c:v>
                </c:pt>
                <c:pt idx="703">
                  <c:v>66.978745951674</c:v>
                </c:pt>
                <c:pt idx="704">
                  <c:v>66.9807669646964</c:v>
                </c:pt>
                <c:pt idx="705">
                  <c:v>66.982770747037605</c:v>
                </c:pt>
                <c:pt idx="706">
                  <c:v>66.984763995147503</c:v>
                </c:pt>
                <c:pt idx="707">
                  <c:v>66.986758260223795</c:v>
                </c:pt>
                <c:pt idx="708">
                  <c:v>66.988732735906595</c:v>
                </c:pt>
                <c:pt idx="709">
                  <c:v>66.990699542672402</c:v>
                </c:pt>
                <c:pt idx="710">
                  <c:v>66.992654708484196</c:v>
                </c:pt>
                <c:pt idx="711">
                  <c:v>66.994607134402898</c:v>
                </c:pt>
                <c:pt idx="712">
                  <c:v>66.996540146056603</c:v>
                </c:pt>
                <c:pt idx="713">
                  <c:v>66.998467830065906</c:v>
                </c:pt>
                <c:pt idx="714">
                  <c:v>67.000389056416196</c:v>
                </c:pt>
                <c:pt idx="715">
                  <c:v>67.002304145381302</c:v>
                </c:pt>
                <c:pt idx="716">
                  <c:v>67.004198628617303</c:v>
                </c:pt>
                <c:pt idx="717">
                  <c:v>67.006086089310401</c:v>
                </c:pt>
                <c:pt idx="718">
                  <c:v>67.007972579107403</c:v>
                </c:pt>
                <c:pt idx="719">
                  <c:v>67.009839227343903</c:v>
                </c:pt>
                <c:pt idx="720">
                  <c:v>67.011704612398702</c:v>
                </c:pt>
                <c:pt idx="721">
                  <c:v>67.013560459706</c:v>
                </c:pt>
                <c:pt idx="722">
                  <c:v>67.015396451904806</c:v>
                </c:pt>
                <c:pt idx="723">
                  <c:v>67.017241669167802</c:v>
                </c:pt>
                <c:pt idx="724">
                  <c:v>67.0190593474791</c:v>
                </c:pt>
                <c:pt idx="725">
                  <c:v>67.020875807940797</c:v>
                </c:pt>
                <c:pt idx="726">
                  <c:v>67.0226891513054</c:v>
                </c:pt>
                <c:pt idx="727">
                  <c:v>67.024488651033295</c:v>
                </c:pt>
                <c:pt idx="728">
                  <c:v>67.026277154752293</c:v>
                </c:pt>
                <c:pt idx="729">
                  <c:v>67.028059103735004</c:v>
                </c:pt>
                <c:pt idx="730">
                  <c:v>67.029831325966896</c:v>
                </c:pt>
                <c:pt idx="731">
                  <c:v>67.031592205158205</c:v>
                </c:pt>
                <c:pt idx="732">
                  <c:v>67.033358296755296</c:v>
                </c:pt>
                <c:pt idx="733">
                  <c:v>67.035099792485099</c:v>
                </c:pt>
                <c:pt idx="734">
                  <c:v>67.036839613649093</c:v>
                </c:pt>
                <c:pt idx="735">
                  <c:v>67.038576928384103</c:v>
                </c:pt>
                <c:pt idx="736">
                  <c:v>67.040300494821096</c:v>
                </c:pt>
                <c:pt idx="737">
                  <c:v>67.042010422137906</c:v>
                </c:pt>
                <c:pt idx="738">
                  <c:v>67.043718014401094</c:v>
                </c:pt>
                <c:pt idx="739">
                  <c:v>67.045415184850995</c:v>
                </c:pt>
                <c:pt idx="740">
                  <c:v>67.047106534904003</c:v>
                </c:pt>
                <c:pt idx="741">
                  <c:v>67.0487832111926</c:v>
                </c:pt>
                <c:pt idx="742">
                  <c:v>67.050457223479</c:v>
                </c:pt>
                <c:pt idx="743">
                  <c:v>67.052123046710406</c:v>
                </c:pt>
                <c:pt idx="744">
                  <c:v>67.053777389734194</c:v>
                </c:pt>
                <c:pt idx="745">
                  <c:v>67.055416473703403</c:v>
                </c:pt>
                <c:pt idx="746">
                  <c:v>67.057064800987504</c:v>
                </c:pt>
                <c:pt idx="747">
                  <c:v>67.058697850083007</c:v>
                </c:pt>
                <c:pt idx="748">
                  <c:v>67.060324564977293</c:v>
                </c:pt>
                <c:pt idx="749">
                  <c:v>67.061938350024505</c:v>
                </c:pt>
                <c:pt idx="750">
                  <c:v>67.063548729453203</c:v>
                </c:pt>
                <c:pt idx="751">
                  <c:v>67.0651515459558</c:v>
                </c:pt>
                <c:pt idx="752">
                  <c:v>67.066740349907803</c:v>
                </c:pt>
                <c:pt idx="753">
                  <c:v>67.068333084296</c:v>
                </c:pt>
                <c:pt idx="754">
                  <c:v>67.0699115944673</c:v>
                </c:pt>
                <c:pt idx="755">
                  <c:v>67.071476753329804</c:v>
                </c:pt>
                <c:pt idx="756">
                  <c:v>67.0730396390924</c:v>
                </c:pt>
                <c:pt idx="757">
                  <c:v>67.074596796406595</c:v>
                </c:pt>
                <c:pt idx="758">
                  <c:v>67.076144746280406</c:v>
                </c:pt>
                <c:pt idx="759">
                  <c:v>67.077689896127694</c:v>
                </c:pt>
                <c:pt idx="760">
                  <c:v>67.079215477131697</c:v>
                </c:pt>
                <c:pt idx="761">
                  <c:v>67.080747133690807</c:v>
                </c:pt>
                <c:pt idx="762">
                  <c:v>67.082265310679304</c:v>
                </c:pt>
                <c:pt idx="763">
                  <c:v>67.083776296887294</c:v>
                </c:pt>
                <c:pt idx="764">
                  <c:v>67.085276847572999</c:v>
                </c:pt>
                <c:pt idx="765">
                  <c:v>67.086777370734396</c:v>
                </c:pt>
                <c:pt idx="766">
                  <c:v>67.088265338784893</c:v>
                </c:pt>
                <c:pt idx="767">
                  <c:v>67.089745752168199</c:v>
                </c:pt>
                <c:pt idx="768">
                  <c:v>67.091219969415505</c:v>
                </c:pt>
                <c:pt idx="769">
                  <c:v>67.092682466738495</c:v>
                </c:pt>
                <c:pt idx="770">
                  <c:v>67.094145857436999</c:v>
                </c:pt>
                <c:pt idx="771">
                  <c:v>67.095600916362898</c:v>
                </c:pt>
                <c:pt idx="772">
                  <c:v>67.097053224870095</c:v>
                </c:pt>
                <c:pt idx="773">
                  <c:v>67.098491436915893</c:v>
                </c:pt>
                <c:pt idx="774">
                  <c:v>67.099924163030906</c:v>
                </c:pt>
                <c:pt idx="775">
                  <c:v>67.101348254147396</c:v>
                </c:pt>
                <c:pt idx="776">
                  <c:v>67.102762035035397</c:v>
                </c:pt>
                <c:pt idx="777">
                  <c:v>67.104175807461601</c:v>
                </c:pt>
                <c:pt idx="778">
                  <c:v>67.105578211234601</c:v>
                </c:pt>
                <c:pt idx="779">
                  <c:v>67.106980361732198</c:v>
                </c:pt>
                <c:pt idx="780">
                  <c:v>67.108377036008093</c:v>
                </c:pt>
                <c:pt idx="781">
                  <c:v>67.109762992801294</c:v>
                </c:pt>
                <c:pt idx="782">
                  <c:v>67.111137743599201</c:v>
                </c:pt>
                <c:pt idx="783">
                  <c:v>67.112514739097193</c:v>
                </c:pt>
                <c:pt idx="784">
                  <c:v>67.113874227506003</c:v>
                </c:pt>
                <c:pt idx="785">
                  <c:v>67.115237094375402</c:v>
                </c:pt>
                <c:pt idx="786">
                  <c:v>67.116588754703997</c:v>
                </c:pt>
                <c:pt idx="787">
                  <c:v>67.117937915417002</c:v>
                </c:pt>
                <c:pt idx="788">
                  <c:v>67.119276953596398</c:v>
                </c:pt>
                <c:pt idx="789">
                  <c:v>67.120608637981306</c:v>
                </c:pt>
                <c:pt idx="790">
                  <c:v>67.121935596895298</c:v>
                </c:pt>
                <c:pt idx="791">
                  <c:v>67.123262737776201</c:v>
                </c:pt>
                <c:pt idx="792">
                  <c:v>67.124572774784596</c:v>
                </c:pt>
                <c:pt idx="793">
                  <c:v>67.125882294218798</c:v>
                </c:pt>
                <c:pt idx="794">
                  <c:v>67.127187517038095</c:v>
                </c:pt>
                <c:pt idx="795">
                  <c:v>67.128475372594195</c:v>
                </c:pt>
                <c:pt idx="796">
                  <c:v>67.129770468027303</c:v>
                </c:pt>
                <c:pt idx="797">
                  <c:v>67.131044708284193</c:v>
                </c:pt>
                <c:pt idx="798">
                  <c:v>67.132332741070599</c:v>
                </c:pt>
                <c:pt idx="799">
                  <c:v>67.133598574836498</c:v>
                </c:pt>
                <c:pt idx="800">
                  <c:v>67.1348709323957</c:v>
                </c:pt>
                <c:pt idx="801">
                  <c:v>67.136126245854001</c:v>
                </c:pt>
                <c:pt idx="802">
                  <c:v>67.137384712069704</c:v>
                </c:pt>
                <c:pt idx="803">
                  <c:v>67.138626792582897</c:v>
                </c:pt>
                <c:pt idx="804">
                  <c:v>67.139875564543402</c:v>
                </c:pt>
                <c:pt idx="805">
                  <c:v>67.141113346716494</c:v>
                </c:pt>
                <c:pt idx="806">
                  <c:v>67.142346303037002</c:v>
                </c:pt>
                <c:pt idx="807">
                  <c:v>67.1435683177274</c:v>
                </c:pt>
                <c:pt idx="808">
                  <c:v>67.144789718031305</c:v>
                </c:pt>
                <c:pt idx="809">
                  <c:v>67.146003021590104</c:v>
                </c:pt>
                <c:pt idx="810">
                  <c:v>67.147210033087006</c:v>
                </c:pt>
                <c:pt idx="811">
                  <c:v>67.148408321365295</c:v>
                </c:pt>
                <c:pt idx="812">
                  <c:v>67.149603655436806</c:v>
                </c:pt>
                <c:pt idx="813">
                  <c:v>67.150796784469506</c:v>
                </c:pt>
                <c:pt idx="814">
                  <c:v>67.151984270692296</c:v>
                </c:pt>
                <c:pt idx="815">
                  <c:v>67.153156362557993</c:v>
                </c:pt>
                <c:pt idx="816">
                  <c:v>67.154330356433306</c:v>
                </c:pt>
                <c:pt idx="817">
                  <c:v>67.155497597465896</c:v>
                </c:pt>
                <c:pt idx="818">
                  <c:v>67.156659829986594</c:v>
                </c:pt>
                <c:pt idx="819">
                  <c:v>67.157817601209103</c:v>
                </c:pt>
                <c:pt idx="820">
                  <c:v>67.158976441572605</c:v>
                </c:pt>
                <c:pt idx="821">
                  <c:v>67.160119528130707</c:v>
                </c:pt>
                <c:pt idx="822">
                  <c:v>67.161268314602594</c:v>
                </c:pt>
                <c:pt idx="823">
                  <c:v>67.162400390790097</c:v>
                </c:pt>
                <c:pt idx="824">
                  <c:v>67.163533734901407</c:v>
                </c:pt>
                <c:pt idx="825">
                  <c:v>67.164654137287101</c:v>
                </c:pt>
                <c:pt idx="826">
                  <c:v>67.165774879720104</c:v>
                </c:pt>
                <c:pt idx="827">
                  <c:v>67.1668866796023</c:v>
                </c:pt>
                <c:pt idx="828">
                  <c:v>67.1679957862207</c:v>
                </c:pt>
                <c:pt idx="829">
                  <c:v>67.169106651047898</c:v>
                </c:pt>
                <c:pt idx="830">
                  <c:v>67.170205267904905</c:v>
                </c:pt>
                <c:pt idx="831">
                  <c:v>67.171299330219796</c:v>
                </c:pt>
                <c:pt idx="832">
                  <c:v>67.172387691219697</c:v>
                </c:pt>
                <c:pt idx="833">
                  <c:v>67.173475007779999</c:v>
                </c:pt>
                <c:pt idx="834">
                  <c:v>67.174547779740905</c:v>
                </c:pt>
                <c:pt idx="835">
                  <c:v>67.175621906436803</c:v>
                </c:pt>
                <c:pt idx="836">
                  <c:v>67.176691281024006</c:v>
                </c:pt>
                <c:pt idx="837">
                  <c:v>67.177748622802397</c:v>
                </c:pt>
                <c:pt idx="838">
                  <c:v>67.178810736388797</c:v>
                </c:pt>
                <c:pt idx="839">
                  <c:v>67.1798690265516</c:v>
                </c:pt>
                <c:pt idx="840">
                  <c:v>67.180616239741497</c:v>
                </c:pt>
                <c:pt idx="841">
                  <c:v>67.181693858339699</c:v>
                </c:pt>
                <c:pt idx="842">
                  <c:v>67.182669375599502</c:v>
                </c:pt>
                <c:pt idx="843">
                  <c:v>67.183681207665401</c:v>
                </c:pt>
                <c:pt idx="844">
                  <c:v>67.184688394922802</c:v>
                </c:pt>
                <c:pt idx="845">
                  <c:v>67.185700933900407</c:v>
                </c:pt>
                <c:pt idx="846">
                  <c:v>67.1867131773094</c:v>
                </c:pt>
                <c:pt idx="847">
                  <c:v>67.187721286927896</c:v>
                </c:pt>
                <c:pt idx="848">
                  <c:v>67.188722243325202</c:v>
                </c:pt>
                <c:pt idx="849">
                  <c:v>67.189722354579004</c:v>
                </c:pt>
                <c:pt idx="850">
                  <c:v>67.1907213295177</c:v>
                </c:pt>
                <c:pt idx="851">
                  <c:v>67.191716627334102</c:v>
                </c:pt>
                <c:pt idx="852">
                  <c:v>67.192706771987204</c:v>
                </c:pt>
                <c:pt idx="853">
                  <c:v>67.193690098851306</c:v>
                </c:pt>
                <c:pt idx="854">
                  <c:v>67.194669767076306</c:v>
                </c:pt>
                <c:pt idx="855">
                  <c:v>67.195642699868898</c:v>
                </c:pt>
                <c:pt idx="856">
                  <c:v>67.196615523093797</c:v>
                </c:pt>
                <c:pt idx="857">
                  <c:v>67.197581087623803</c:v>
                </c:pt>
                <c:pt idx="858">
                  <c:v>67.198546766874898</c:v>
                </c:pt>
                <c:pt idx="859">
                  <c:v>67.199506321459594</c:v>
                </c:pt>
                <c:pt idx="860">
                  <c:v>67.200465249571593</c:v>
                </c:pt>
                <c:pt idx="861">
                  <c:v>67.201422969682795</c:v>
                </c:pt>
                <c:pt idx="862">
                  <c:v>67.202362769532797</c:v>
                </c:pt>
                <c:pt idx="863">
                  <c:v>67.203311098729401</c:v>
                </c:pt>
                <c:pt idx="864">
                  <c:v>67.204251448895704</c:v>
                </c:pt>
                <c:pt idx="865">
                  <c:v>67.205181908285397</c:v>
                </c:pt>
                <c:pt idx="866">
                  <c:v>67.206114869796593</c:v>
                </c:pt>
                <c:pt idx="867">
                  <c:v>67.207032470778103</c:v>
                </c:pt>
                <c:pt idx="868">
                  <c:v>67.207957914850894</c:v>
                </c:pt>
                <c:pt idx="869">
                  <c:v>67.208877477612603</c:v>
                </c:pt>
                <c:pt idx="870">
                  <c:v>67.2097893740155</c:v>
                </c:pt>
                <c:pt idx="871">
                  <c:v>67.2106975033482</c:v>
                </c:pt>
                <c:pt idx="872">
                  <c:v>67.211601694043694</c:v>
                </c:pt>
                <c:pt idx="873">
                  <c:v>67.212506744738306</c:v>
                </c:pt>
                <c:pt idx="874">
                  <c:v>67.213401517427599</c:v>
                </c:pt>
                <c:pt idx="875">
                  <c:v>67.214297944696597</c:v>
                </c:pt>
                <c:pt idx="876">
                  <c:v>67.215187862183896</c:v>
                </c:pt>
                <c:pt idx="877">
                  <c:v>67.2160679442771</c:v>
                </c:pt>
                <c:pt idx="878">
                  <c:v>67.216955824843197</c:v>
                </c:pt>
                <c:pt idx="879">
                  <c:v>67.217833703017305</c:v>
                </c:pt>
                <c:pt idx="880">
                  <c:v>67.218707472520705</c:v>
                </c:pt>
                <c:pt idx="881">
                  <c:v>67.219577411439303</c:v>
                </c:pt>
                <c:pt idx="882">
                  <c:v>67.2204434691008</c:v>
                </c:pt>
                <c:pt idx="883">
                  <c:v>67.221297625791706</c:v>
                </c:pt>
                <c:pt idx="884">
                  <c:v>67.222160320491398</c:v>
                </c:pt>
                <c:pt idx="885">
                  <c:v>67.223004260222297</c:v>
                </c:pt>
                <c:pt idx="886">
                  <c:v>67.223860284021896</c:v>
                </c:pt>
                <c:pt idx="887">
                  <c:v>67.224707088843601</c:v>
                </c:pt>
                <c:pt idx="888">
                  <c:v>67.225545401759405</c:v>
                </c:pt>
                <c:pt idx="889">
                  <c:v>67.226384378232893</c:v>
                </c:pt>
                <c:pt idx="890">
                  <c:v>67.227219924796401</c:v>
                </c:pt>
                <c:pt idx="891">
                  <c:v>67.228044379505505</c:v>
                </c:pt>
                <c:pt idx="892">
                  <c:v>67.228873866845603</c:v>
                </c:pt>
                <c:pt idx="893">
                  <c:v>67.229697547009295</c:v>
                </c:pt>
                <c:pt idx="894">
                  <c:v>67.230509298227105</c:v>
                </c:pt>
                <c:pt idx="895">
                  <c:v>67.231330289011794</c:v>
                </c:pt>
                <c:pt idx="896">
                  <c:v>67.232138609067206</c:v>
                </c:pt>
                <c:pt idx="897">
                  <c:v>67.232950636999604</c:v>
                </c:pt>
                <c:pt idx="898">
                  <c:v>67.233755688542004</c:v>
                </c:pt>
                <c:pt idx="899">
                  <c:v>67.234555256515904</c:v>
                </c:pt>
                <c:pt idx="900">
                  <c:v>67.235355481616196</c:v>
                </c:pt>
                <c:pt idx="901">
                  <c:v>67.236145784046002</c:v>
                </c:pt>
                <c:pt idx="902">
                  <c:v>67.236942952854704</c:v>
                </c:pt>
                <c:pt idx="903">
                  <c:v>67.237719546203294</c:v>
                </c:pt>
                <c:pt idx="904">
                  <c:v>67.238507520949796</c:v>
                </c:pt>
                <c:pt idx="905">
                  <c:v>67.239283605951996</c:v>
                </c:pt>
                <c:pt idx="906">
                  <c:v>67.240057611649604</c:v>
                </c:pt>
                <c:pt idx="907">
                  <c:v>67.240827424463305</c:v>
                </c:pt>
                <c:pt idx="908">
                  <c:v>67.241603150938502</c:v>
                </c:pt>
                <c:pt idx="909">
                  <c:v>67.242361404417196</c:v>
                </c:pt>
                <c:pt idx="910">
                  <c:v>67.243127107751604</c:v>
                </c:pt>
                <c:pt idx="911">
                  <c:v>67.243875001233604</c:v>
                </c:pt>
                <c:pt idx="912">
                  <c:v>67.244549702882196</c:v>
                </c:pt>
                <c:pt idx="913">
                  <c:v>67.245264333762705</c:v>
                </c:pt>
                <c:pt idx="914">
                  <c:v>67.2459649859385</c:v>
                </c:pt>
                <c:pt idx="915">
                  <c:v>67.246673708018093</c:v>
                </c:pt>
                <c:pt idx="916">
                  <c:v>67.247377884777805</c:v>
                </c:pt>
                <c:pt idx="917">
                  <c:v>67.248084249949002</c:v>
                </c:pt>
                <c:pt idx="918">
                  <c:v>67.248794996569501</c:v>
                </c:pt>
                <c:pt idx="919">
                  <c:v>67.249494826553203</c:v>
                </c:pt>
                <c:pt idx="920">
                  <c:v>67.2502034486523</c:v>
                </c:pt>
                <c:pt idx="921">
                  <c:v>67.250904544101502</c:v>
                </c:pt>
                <c:pt idx="922">
                  <c:v>67.251606643128696</c:v>
                </c:pt>
                <c:pt idx="923">
                  <c:v>67.252303255893295</c:v>
                </c:pt>
                <c:pt idx="924">
                  <c:v>67.252993665138504</c:v>
                </c:pt>
                <c:pt idx="925">
                  <c:v>67.2536881394754</c:v>
                </c:pt>
                <c:pt idx="926">
                  <c:v>67.254377200195705</c:v>
                </c:pt>
                <c:pt idx="927">
                  <c:v>67.255073383541799</c:v>
                </c:pt>
                <c:pt idx="928">
                  <c:v>67.255757131324998</c:v>
                </c:pt>
                <c:pt idx="929">
                  <c:v>67.256446333981899</c:v>
                </c:pt>
                <c:pt idx="930">
                  <c:v>67.257123815296296</c:v>
                </c:pt>
                <c:pt idx="931">
                  <c:v>67.257805707616797</c:v>
                </c:pt>
                <c:pt idx="932">
                  <c:v>67.258482622735698</c:v>
                </c:pt>
                <c:pt idx="933">
                  <c:v>67.259153227346999</c:v>
                </c:pt>
                <c:pt idx="934">
                  <c:v>67.2598216316525</c:v>
                </c:pt>
                <c:pt idx="935">
                  <c:v>67.260494837796799</c:v>
                </c:pt>
                <c:pt idx="936">
                  <c:v>67.261159617414805</c:v>
                </c:pt>
                <c:pt idx="937">
                  <c:v>67.2618266715928</c:v>
                </c:pt>
                <c:pt idx="938">
                  <c:v>67.262485275879996</c:v>
                </c:pt>
                <c:pt idx="939">
                  <c:v>67.263135868947998</c:v>
                </c:pt>
                <c:pt idx="940">
                  <c:v>67.263791925524202</c:v>
                </c:pt>
                <c:pt idx="941">
                  <c:v>67.264446671369399</c:v>
                </c:pt>
                <c:pt idx="942">
                  <c:v>67.265099376257893</c:v>
                </c:pt>
                <c:pt idx="943">
                  <c:v>67.265739169282995</c:v>
                </c:pt>
                <c:pt idx="944">
                  <c:v>67.266381810872602</c:v>
                </c:pt>
                <c:pt idx="945">
                  <c:v>67.267027937194896</c:v>
                </c:pt>
                <c:pt idx="946">
                  <c:v>67.267667057684406</c:v>
                </c:pt>
                <c:pt idx="947">
                  <c:v>67.2682985661678</c:v>
                </c:pt>
                <c:pt idx="948">
                  <c:v>67.268935873181704</c:v>
                </c:pt>
                <c:pt idx="949">
                  <c:v>67.269557270467004</c:v>
                </c:pt>
                <c:pt idx="950">
                  <c:v>67.270191398779403</c:v>
                </c:pt>
                <c:pt idx="951">
                  <c:v>67.270810894995407</c:v>
                </c:pt>
                <c:pt idx="952">
                  <c:v>67.271439275840294</c:v>
                </c:pt>
                <c:pt idx="953">
                  <c:v>67.272050103703506</c:v>
                </c:pt>
                <c:pt idx="954">
                  <c:v>67.272670552861001</c:v>
                </c:pt>
                <c:pt idx="955">
                  <c:v>67.273277263558896</c:v>
                </c:pt>
                <c:pt idx="956">
                  <c:v>67.273884685917494</c:v>
                </c:pt>
                <c:pt idx="957">
                  <c:v>67.274498152178296</c:v>
                </c:pt>
                <c:pt idx="958">
                  <c:v>67.275100295826704</c:v>
                </c:pt>
                <c:pt idx="959">
                  <c:v>67.275712162433294</c:v>
                </c:pt>
                <c:pt idx="960">
                  <c:v>67.276305816826707</c:v>
                </c:pt>
                <c:pt idx="961">
                  <c:v>67.276908955173397</c:v>
                </c:pt>
                <c:pt idx="962">
                  <c:v>67.277503941656406</c:v>
                </c:pt>
                <c:pt idx="963">
                  <c:v>67.278090263295994</c:v>
                </c:pt>
                <c:pt idx="964">
                  <c:v>67.278675855164906</c:v>
                </c:pt>
                <c:pt idx="965">
                  <c:v>67.279263317333005</c:v>
                </c:pt>
                <c:pt idx="966">
                  <c:v>67.2798506147453</c:v>
                </c:pt>
                <c:pt idx="967">
                  <c:v>67.280427995885901</c:v>
                </c:pt>
                <c:pt idx="968">
                  <c:v>67.281007527949001</c:v>
                </c:pt>
                <c:pt idx="969">
                  <c:v>67.281583420988596</c:v>
                </c:pt>
                <c:pt idx="970">
                  <c:v>67.282156623704793</c:v>
                </c:pt>
                <c:pt idx="971">
                  <c:v>67.282728484188794</c:v>
                </c:pt>
                <c:pt idx="972">
                  <c:v>67.283295979393898</c:v>
                </c:pt>
                <c:pt idx="973">
                  <c:v>67.283863257267996</c:v>
                </c:pt>
                <c:pt idx="974">
                  <c:v>67.284429272145601</c:v>
                </c:pt>
                <c:pt idx="975">
                  <c:v>67.284990488563693</c:v>
                </c:pt>
                <c:pt idx="976">
                  <c:v>67.285554693247704</c:v>
                </c:pt>
                <c:pt idx="977">
                  <c:v>67.286101638391301</c:v>
                </c:pt>
                <c:pt idx="978">
                  <c:v>67.2866599263957</c:v>
                </c:pt>
                <c:pt idx="979">
                  <c:v>67.287207097171304</c:v>
                </c:pt>
                <c:pt idx="980">
                  <c:v>67.287760670483706</c:v>
                </c:pt>
                <c:pt idx="981">
                  <c:v>67.2883095352487</c:v>
                </c:pt>
                <c:pt idx="982">
                  <c:v>67.288852493910099</c:v>
                </c:pt>
                <c:pt idx="983">
                  <c:v>67.289392078285402</c:v>
                </c:pt>
                <c:pt idx="984">
                  <c:v>67.289933306265993</c:v>
                </c:pt>
                <c:pt idx="985">
                  <c:v>67.290470621003294</c:v>
                </c:pt>
                <c:pt idx="986">
                  <c:v>67.291005535969504</c:v>
                </c:pt>
                <c:pt idx="987">
                  <c:v>67.291542084599499</c:v>
                </c:pt>
                <c:pt idx="988">
                  <c:v>67.292070029765895</c:v>
                </c:pt>
                <c:pt idx="989">
                  <c:v>67.292599802937403</c:v>
                </c:pt>
                <c:pt idx="990">
                  <c:v>67.293116241321499</c:v>
                </c:pt>
                <c:pt idx="991">
                  <c:v>67.293642485148098</c:v>
                </c:pt>
                <c:pt idx="992">
                  <c:v>67.294170996306306</c:v>
                </c:pt>
                <c:pt idx="993">
                  <c:v>67.294686035547997</c:v>
                </c:pt>
                <c:pt idx="994">
                  <c:v>67.295208376116705</c:v>
                </c:pt>
                <c:pt idx="995">
                  <c:v>67.295716478907494</c:v>
                </c:pt>
                <c:pt idx="996">
                  <c:v>67.2962369958164</c:v>
                </c:pt>
                <c:pt idx="997">
                  <c:v>67.296743218345597</c:v>
                </c:pt>
                <c:pt idx="998">
                  <c:v>67.297245147203796</c:v>
                </c:pt>
                <c:pt idx="999">
                  <c:v>67.297752047135106</c:v>
                </c:pt>
                <c:pt idx="1000">
                  <c:v>67.298256055735905</c:v>
                </c:pt>
                <c:pt idx="1001">
                  <c:v>67.298755318622895</c:v>
                </c:pt>
                <c:pt idx="1002">
                  <c:v>67.299249641990698</c:v>
                </c:pt>
                <c:pt idx="1003">
                  <c:v>67.299746923620106</c:v>
                </c:pt>
                <c:pt idx="1004">
                  <c:v>67.300242952263403</c:v>
                </c:pt>
                <c:pt idx="1005">
                  <c:v>67.300730957411005</c:v>
                </c:pt>
                <c:pt idx="1006">
                  <c:v>67.301219938334896</c:v>
                </c:pt>
                <c:pt idx="1007">
                  <c:v>67.301715198807003</c:v>
                </c:pt>
                <c:pt idx="1008">
                  <c:v>67.302194604687401</c:v>
                </c:pt>
                <c:pt idx="1009">
                  <c:v>67.3026768131583</c:v>
                </c:pt>
                <c:pt idx="1010">
                  <c:v>67.303158939267604</c:v>
                </c:pt>
                <c:pt idx="1011">
                  <c:v>67.303643809705804</c:v>
                </c:pt>
                <c:pt idx="1012">
                  <c:v>67.304117977063896</c:v>
                </c:pt>
                <c:pt idx="1013">
                  <c:v>67.304599455269297</c:v>
                </c:pt>
                <c:pt idx="1014">
                  <c:v>67.3050705045451</c:v>
                </c:pt>
                <c:pt idx="1015">
                  <c:v>67.305536875360403</c:v>
                </c:pt>
                <c:pt idx="1016">
                  <c:v>67.306006827848506</c:v>
                </c:pt>
                <c:pt idx="1017">
                  <c:v>67.306476316710402</c:v>
                </c:pt>
                <c:pt idx="1018">
                  <c:v>67.306936356661396</c:v>
                </c:pt>
                <c:pt idx="1019">
                  <c:v>67.307404311841793</c:v>
                </c:pt>
                <c:pt idx="1020">
                  <c:v>67.307860072250307</c:v>
                </c:pt>
                <c:pt idx="1021">
                  <c:v>67.308327132816203</c:v>
                </c:pt>
                <c:pt idx="1022">
                  <c:v>67.308779479662505</c:v>
                </c:pt>
                <c:pt idx="1023">
                  <c:v>67.309226474705795</c:v>
                </c:pt>
                <c:pt idx="1024">
                  <c:v>67.309688385507101</c:v>
                </c:pt>
                <c:pt idx="1025">
                  <c:v>67.310133315969196</c:v>
                </c:pt>
                <c:pt idx="1026">
                  <c:v>67.310583115958195</c:v>
                </c:pt>
                <c:pt idx="1027">
                  <c:v>67.311030973769405</c:v>
                </c:pt>
                <c:pt idx="1028">
                  <c:v>67.311475079158598</c:v>
                </c:pt>
                <c:pt idx="1029">
                  <c:v>67.311913243046803</c:v>
                </c:pt>
                <c:pt idx="1030">
                  <c:v>67.3123581646243</c:v>
                </c:pt>
                <c:pt idx="1031">
                  <c:v>67.312798333588503</c:v>
                </c:pt>
                <c:pt idx="1032">
                  <c:v>67.313230465953893</c:v>
                </c:pt>
                <c:pt idx="1033">
                  <c:v>67.313667437434304</c:v>
                </c:pt>
                <c:pt idx="1034">
                  <c:v>67.314095543148895</c:v>
                </c:pt>
                <c:pt idx="1035">
                  <c:v>67.314532703855306</c:v>
                </c:pt>
                <c:pt idx="1036">
                  <c:v>67.314961182107595</c:v>
                </c:pt>
                <c:pt idx="1037">
                  <c:v>67.315392876640004</c:v>
                </c:pt>
                <c:pt idx="1038">
                  <c:v>67.315815948362996</c:v>
                </c:pt>
                <c:pt idx="1039">
                  <c:v>67.316237372300094</c:v>
                </c:pt>
                <c:pt idx="1040">
                  <c:v>67.316664272111197</c:v>
                </c:pt>
                <c:pt idx="1041">
                  <c:v>67.317085119823503</c:v>
                </c:pt>
                <c:pt idx="1042">
                  <c:v>67.317503933094699</c:v>
                </c:pt>
                <c:pt idx="1043">
                  <c:v>67.317919337491603</c:v>
                </c:pt>
                <c:pt idx="1044">
                  <c:v>67.318335227161796</c:v>
                </c:pt>
                <c:pt idx="1045">
                  <c:v>67.318750534003996</c:v>
                </c:pt>
                <c:pt idx="1046">
                  <c:v>67.319165548247099</c:v>
                </c:pt>
                <c:pt idx="1047">
                  <c:v>67.319564109339893</c:v>
                </c:pt>
                <c:pt idx="1048">
                  <c:v>67.319975665045902</c:v>
                </c:pt>
                <c:pt idx="1049">
                  <c:v>67.320380262058805</c:v>
                </c:pt>
                <c:pt idx="1050">
                  <c:v>67.320789120144894</c:v>
                </c:pt>
                <c:pt idx="1051">
                  <c:v>67.321195486216894</c:v>
                </c:pt>
                <c:pt idx="1052">
                  <c:v>67.321588517490397</c:v>
                </c:pt>
                <c:pt idx="1053">
                  <c:v>67.321990947393402</c:v>
                </c:pt>
                <c:pt idx="1054">
                  <c:v>67.322384859664695</c:v>
                </c:pt>
                <c:pt idx="1055">
                  <c:v>67.322780053611396</c:v>
                </c:pt>
                <c:pt idx="1056">
                  <c:v>67.323173400785095</c:v>
                </c:pt>
                <c:pt idx="1057">
                  <c:v>67.323566527868905</c:v>
                </c:pt>
                <c:pt idx="1058">
                  <c:v>67.323959879821501</c:v>
                </c:pt>
                <c:pt idx="1059">
                  <c:v>67.324342581203496</c:v>
                </c:pt>
                <c:pt idx="1060">
                  <c:v>67.324735897302702</c:v>
                </c:pt>
                <c:pt idx="1061">
                  <c:v>67.3251189013302</c:v>
                </c:pt>
                <c:pt idx="1062">
                  <c:v>67.325500511166993</c:v>
                </c:pt>
                <c:pt idx="1063">
                  <c:v>67.325880294452105</c:v>
                </c:pt>
                <c:pt idx="1064">
                  <c:v>67.326257250970698</c:v>
                </c:pt>
                <c:pt idx="1065">
                  <c:v>67.326638378363697</c:v>
                </c:pt>
                <c:pt idx="1066">
                  <c:v>67.327019138958093</c:v>
                </c:pt>
                <c:pt idx="1067">
                  <c:v>67.327387690871504</c:v>
                </c:pt>
                <c:pt idx="1068">
                  <c:v>67.327765481149996</c:v>
                </c:pt>
                <c:pt idx="1069">
                  <c:v>67.328139360803902</c:v>
                </c:pt>
                <c:pt idx="1070">
                  <c:v>67.328505465218797</c:v>
                </c:pt>
                <c:pt idx="1071">
                  <c:v>67.328880633201607</c:v>
                </c:pt>
                <c:pt idx="1072">
                  <c:v>67.329246547532307</c:v>
                </c:pt>
                <c:pt idx="1073">
                  <c:v>67.329608362582604</c:v>
                </c:pt>
                <c:pt idx="1074">
                  <c:v>67.329971616731399</c:v>
                </c:pt>
                <c:pt idx="1075">
                  <c:v>67.330340247492003</c:v>
                </c:pt>
                <c:pt idx="1076">
                  <c:v>67.3306897988614</c:v>
                </c:pt>
                <c:pt idx="1077">
                  <c:v>67.331056701133306</c:v>
                </c:pt>
                <c:pt idx="1078">
                  <c:v>67.331411170068193</c:v>
                </c:pt>
                <c:pt idx="1079">
                  <c:v>67.331769235040895</c:v>
                </c:pt>
                <c:pt idx="1080">
                  <c:v>67.3321250992025</c:v>
                </c:pt>
                <c:pt idx="1081">
                  <c:v>67.332478037669006</c:v>
                </c:pt>
                <c:pt idx="1082">
                  <c:v>67.332830761629495</c:v>
                </c:pt>
                <c:pt idx="1083">
                  <c:v>67.333181858870603</c:v>
                </c:pt>
                <c:pt idx="1084">
                  <c:v>67.333526130559704</c:v>
                </c:pt>
                <c:pt idx="1085">
                  <c:v>67.333871872166995</c:v>
                </c:pt>
                <c:pt idx="1086">
                  <c:v>67.334214812448494</c:v>
                </c:pt>
                <c:pt idx="1087">
                  <c:v>67.3345726302705</c:v>
                </c:pt>
                <c:pt idx="1088">
                  <c:v>67.334908612449198</c:v>
                </c:pt>
                <c:pt idx="1089">
                  <c:v>67.335246373747907</c:v>
                </c:pt>
                <c:pt idx="1090">
                  <c:v>67.335583590360102</c:v>
                </c:pt>
                <c:pt idx="1091">
                  <c:v>67.335924738067504</c:v>
                </c:pt>
                <c:pt idx="1092">
                  <c:v>67.336266561578697</c:v>
                </c:pt>
                <c:pt idx="1093">
                  <c:v>67.336595361484797</c:v>
                </c:pt>
                <c:pt idx="1094">
                  <c:v>67.336931346681396</c:v>
                </c:pt>
                <c:pt idx="1095">
                  <c:v>67.337265786771894</c:v>
                </c:pt>
                <c:pt idx="1096">
                  <c:v>67.337599717261099</c:v>
                </c:pt>
                <c:pt idx="1097">
                  <c:v>67.337929566754596</c:v>
                </c:pt>
                <c:pt idx="1098">
                  <c:v>67.338248892493695</c:v>
                </c:pt>
                <c:pt idx="1099">
                  <c:v>67.338582160027002</c:v>
                </c:pt>
                <c:pt idx="1100">
                  <c:v>67.338905526496504</c:v>
                </c:pt>
                <c:pt idx="1101">
                  <c:v>67.339226806205701</c:v>
                </c:pt>
                <c:pt idx="1102">
                  <c:v>67.339552478755706</c:v>
                </c:pt>
                <c:pt idx="1103">
                  <c:v>67.3398705234776</c:v>
                </c:pt>
                <c:pt idx="1104">
                  <c:v>67.340189714104298</c:v>
                </c:pt>
                <c:pt idx="1105">
                  <c:v>67.340503573846306</c:v>
                </c:pt>
                <c:pt idx="1106">
                  <c:v>67.340827681963802</c:v>
                </c:pt>
                <c:pt idx="1107">
                  <c:v>67.341142514276896</c:v>
                </c:pt>
                <c:pt idx="1108">
                  <c:v>67.341462427968693</c:v>
                </c:pt>
                <c:pt idx="1109">
                  <c:v>67.341764595318594</c:v>
                </c:pt>
                <c:pt idx="1110">
                  <c:v>67.342082553217296</c:v>
                </c:pt>
                <c:pt idx="1111">
                  <c:v>67.342384240440595</c:v>
                </c:pt>
                <c:pt idx="1112">
                  <c:v>67.342698583016002</c:v>
                </c:pt>
                <c:pt idx="1113">
                  <c:v>67.343005604019098</c:v>
                </c:pt>
                <c:pt idx="1114">
                  <c:v>67.343306222303994</c:v>
                </c:pt>
                <c:pt idx="1115">
                  <c:v>67.343612771923304</c:v>
                </c:pt>
                <c:pt idx="1116">
                  <c:v>67.343916725504599</c:v>
                </c:pt>
                <c:pt idx="1117">
                  <c:v>67.344227087349907</c:v>
                </c:pt>
                <c:pt idx="1118">
                  <c:v>67.344525303562406</c:v>
                </c:pt>
                <c:pt idx="1119">
                  <c:v>67.344823183838102</c:v>
                </c:pt>
                <c:pt idx="1120">
                  <c:v>67.345126839925001</c:v>
                </c:pt>
                <c:pt idx="1121">
                  <c:v>67.345418169198098</c:v>
                </c:pt>
                <c:pt idx="1122">
                  <c:v>67.345719255777993</c:v>
                </c:pt>
                <c:pt idx="1123">
                  <c:v>67.346015294378901</c:v>
                </c:pt>
                <c:pt idx="1124">
                  <c:v>67.346301621801004</c:v>
                </c:pt>
                <c:pt idx="1125">
                  <c:v>67.346597434001893</c:v>
                </c:pt>
                <c:pt idx="1126">
                  <c:v>67.346890953413407</c:v>
                </c:pt>
                <c:pt idx="1127">
                  <c:v>67.347179588865103</c:v>
                </c:pt>
                <c:pt idx="1128">
                  <c:v>67.347467909879697</c:v>
                </c:pt>
                <c:pt idx="1129">
                  <c:v>67.347749560016894</c:v>
                </c:pt>
                <c:pt idx="1130">
                  <c:v>67.348035278643806</c:v>
                </c:pt>
                <c:pt idx="1131">
                  <c:v>67.348319179087895</c:v>
                </c:pt>
                <c:pt idx="1132">
                  <c:v>67.348608068908206</c:v>
                </c:pt>
                <c:pt idx="1133">
                  <c:v>67.348890024014395</c:v>
                </c:pt>
                <c:pt idx="1134">
                  <c:v>67.349167077232906</c:v>
                </c:pt>
                <c:pt idx="1135">
                  <c:v>67.349450138413701</c:v>
                </c:pt>
                <c:pt idx="1136">
                  <c:v>67.349723602343701</c:v>
                </c:pt>
                <c:pt idx="1137">
                  <c:v>67.350003419023395</c:v>
                </c:pt>
                <c:pt idx="1138">
                  <c:v>67.350278671227002</c:v>
                </c:pt>
                <c:pt idx="1139">
                  <c:v>67.350552359116705</c:v>
                </c:pt>
                <c:pt idx="1140">
                  <c:v>67.350827279069904</c:v>
                </c:pt>
                <c:pt idx="1141">
                  <c:v>67.351097950046096</c:v>
                </c:pt>
                <c:pt idx="1142">
                  <c:v>67.351373703114803</c:v>
                </c:pt>
                <c:pt idx="1143">
                  <c:v>67.351640758200801</c:v>
                </c:pt>
                <c:pt idx="1144">
                  <c:v>67.351911631207201</c:v>
                </c:pt>
                <c:pt idx="1145">
                  <c:v>67.352171092098203</c:v>
                </c:pt>
                <c:pt idx="1146">
                  <c:v>67.352445348830699</c:v>
                </c:pt>
                <c:pt idx="1147">
                  <c:v>67.352714018827399</c:v>
                </c:pt>
                <c:pt idx="1148">
                  <c:v>67.352980031815207</c:v>
                </c:pt>
                <c:pt idx="1149">
                  <c:v>67.353240713769694</c:v>
                </c:pt>
                <c:pt idx="1150">
                  <c:v>67.353500953463495</c:v>
                </c:pt>
                <c:pt idx="1151">
                  <c:v>67.353761391962195</c:v>
                </c:pt>
                <c:pt idx="1152">
                  <c:v>67.3540237297088</c:v>
                </c:pt>
                <c:pt idx="1153">
                  <c:v>67.354278573068896</c:v>
                </c:pt>
                <c:pt idx="1154">
                  <c:v>67.354537605641994</c:v>
                </c:pt>
                <c:pt idx="1155">
                  <c:v>67.354794419372496</c:v>
                </c:pt>
                <c:pt idx="1156">
                  <c:v>67.355048896616907</c:v>
                </c:pt>
                <c:pt idx="1157">
                  <c:v>67.355301197967407</c:v>
                </c:pt>
                <c:pt idx="1158">
                  <c:v>67.355554693398503</c:v>
                </c:pt>
                <c:pt idx="1159">
                  <c:v>67.355806349582096</c:v>
                </c:pt>
                <c:pt idx="1160">
                  <c:v>67.356059441850704</c:v>
                </c:pt>
                <c:pt idx="1161">
                  <c:v>67.356311412162597</c:v>
                </c:pt>
                <c:pt idx="1162">
                  <c:v>67.356561279382703</c:v>
                </c:pt>
                <c:pt idx="1163">
                  <c:v>67.356809457944394</c:v>
                </c:pt>
                <c:pt idx="1164">
                  <c:v>67.357052990557605</c:v>
                </c:pt>
                <c:pt idx="1165">
                  <c:v>67.357303148047194</c:v>
                </c:pt>
                <c:pt idx="1166">
                  <c:v>67.357545562980405</c:v>
                </c:pt>
                <c:pt idx="1167">
                  <c:v>67.357796651643199</c:v>
                </c:pt>
                <c:pt idx="1168">
                  <c:v>67.358040322283003</c:v>
                </c:pt>
                <c:pt idx="1169">
                  <c:v>67.358278987237995</c:v>
                </c:pt>
                <c:pt idx="1170">
                  <c:v>67.358522038454197</c:v>
                </c:pt>
                <c:pt idx="1171">
                  <c:v>67.358775792331699</c:v>
                </c:pt>
                <c:pt idx="1172">
                  <c:v>67.359022041166597</c:v>
                </c:pt>
                <c:pt idx="1173">
                  <c:v>67.359268290001495</c:v>
                </c:pt>
                <c:pt idx="1174">
                  <c:v>67.359514538836393</c:v>
                </c:pt>
                <c:pt idx="1175">
                  <c:v>67.359760787671306</c:v>
                </c:pt>
                <c:pt idx="1176">
                  <c:v>67.360007036506204</c:v>
                </c:pt>
                <c:pt idx="1177">
                  <c:v>67.360253285341102</c:v>
                </c:pt>
                <c:pt idx="1178">
                  <c:v>67.3604995341761</c:v>
                </c:pt>
                <c:pt idx="1179">
                  <c:v>67.360745783010998</c:v>
                </c:pt>
                <c:pt idx="1180">
                  <c:v>67.360992031845896</c:v>
                </c:pt>
                <c:pt idx="1181">
                  <c:v>67.361238280680794</c:v>
                </c:pt>
                <c:pt idx="1182">
                  <c:v>67.361484529515707</c:v>
                </c:pt>
                <c:pt idx="1183">
                  <c:v>67.361730778350605</c:v>
                </c:pt>
                <c:pt idx="1184">
                  <c:v>67.361977027185503</c:v>
                </c:pt>
                <c:pt idx="1185">
                  <c:v>67.362223276020401</c:v>
                </c:pt>
                <c:pt idx="1186">
                  <c:v>67.362469524855399</c:v>
                </c:pt>
                <c:pt idx="1187">
                  <c:v>67.362715773690297</c:v>
                </c:pt>
                <c:pt idx="1188">
                  <c:v>67.362962022525195</c:v>
                </c:pt>
                <c:pt idx="1189">
                  <c:v>67.363208271360094</c:v>
                </c:pt>
                <c:pt idx="1190">
                  <c:v>67.363454520195006</c:v>
                </c:pt>
                <c:pt idx="1191">
                  <c:v>67.363700769029904</c:v>
                </c:pt>
                <c:pt idx="1192">
                  <c:v>67.363947017864803</c:v>
                </c:pt>
                <c:pt idx="1193">
                  <c:v>67.364193266699701</c:v>
                </c:pt>
                <c:pt idx="1194">
                  <c:v>67.364439515534698</c:v>
                </c:pt>
                <c:pt idx="1195">
                  <c:v>67.364685764369597</c:v>
                </c:pt>
                <c:pt idx="1196">
                  <c:v>67.364932013204495</c:v>
                </c:pt>
                <c:pt idx="1197">
                  <c:v>67.365178262039393</c:v>
                </c:pt>
                <c:pt idx="1198">
                  <c:v>67.365424510874305</c:v>
                </c:pt>
                <c:pt idx="1199">
                  <c:v>67.365670759709204</c:v>
                </c:pt>
                <c:pt idx="1200">
                  <c:v>67.365917008544102</c:v>
                </c:pt>
                <c:pt idx="1201">
                  <c:v>67.366163257379</c:v>
                </c:pt>
                <c:pt idx="1202">
                  <c:v>67.366409506213998</c:v>
                </c:pt>
                <c:pt idx="1203">
                  <c:v>67.366655755048896</c:v>
                </c:pt>
                <c:pt idx="1204">
                  <c:v>67.366902003883794</c:v>
                </c:pt>
                <c:pt idx="1205">
                  <c:v>67.367148252718707</c:v>
                </c:pt>
                <c:pt idx="1206">
                  <c:v>67.367394501553605</c:v>
                </c:pt>
                <c:pt idx="1207">
                  <c:v>67.367640750388503</c:v>
                </c:pt>
                <c:pt idx="1208">
                  <c:v>67.367886999223401</c:v>
                </c:pt>
                <c:pt idx="1209">
                  <c:v>67.3681332480583</c:v>
                </c:pt>
                <c:pt idx="1210">
                  <c:v>67.368379496893297</c:v>
                </c:pt>
                <c:pt idx="1211">
                  <c:v>67.368625745728195</c:v>
                </c:pt>
                <c:pt idx="1212">
                  <c:v>67.368871994563094</c:v>
                </c:pt>
                <c:pt idx="1213">
                  <c:v>67.369118243398006</c:v>
                </c:pt>
                <c:pt idx="1214">
                  <c:v>67.369364492232904</c:v>
                </c:pt>
                <c:pt idx="1215">
                  <c:v>67.369610741067802</c:v>
                </c:pt>
                <c:pt idx="1216">
                  <c:v>67.369856989902701</c:v>
                </c:pt>
                <c:pt idx="1217">
                  <c:v>67.370103238737599</c:v>
                </c:pt>
                <c:pt idx="1218">
                  <c:v>67.370349487572597</c:v>
                </c:pt>
                <c:pt idx="1219">
                  <c:v>67.370595736407495</c:v>
                </c:pt>
                <c:pt idx="1220">
                  <c:v>67.370841985242393</c:v>
                </c:pt>
                <c:pt idx="1221">
                  <c:v>67.371088234077305</c:v>
                </c:pt>
                <c:pt idx="1222">
                  <c:v>67.371334482912204</c:v>
                </c:pt>
                <c:pt idx="1223">
                  <c:v>67.371580731747102</c:v>
                </c:pt>
                <c:pt idx="1224">
                  <c:v>67.371826980582</c:v>
                </c:pt>
                <c:pt idx="1225">
                  <c:v>67.372073229416898</c:v>
                </c:pt>
                <c:pt idx="1226">
                  <c:v>67.372319478251896</c:v>
                </c:pt>
                <c:pt idx="1227">
                  <c:v>67.372565727086794</c:v>
                </c:pt>
                <c:pt idx="1228">
                  <c:v>67.372811975921707</c:v>
                </c:pt>
                <c:pt idx="1229">
                  <c:v>67.373058224756605</c:v>
                </c:pt>
                <c:pt idx="1230">
                  <c:v>67.373304473591503</c:v>
                </c:pt>
                <c:pt idx="1231">
                  <c:v>67.373550722426401</c:v>
                </c:pt>
                <c:pt idx="1232">
                  <c:v>67.373796971261299</c:v>
                </c:pt>
                <c:pt idx="1233">
                  <c:v>67.374043220096198</c:v>
                </c:pt>
                <c:pt idx="1234">
                  <c:v>67.374289468931195</c:v>
                </c:pt>
                <c:pt idx="1235">
                  <c:v>67.374535717766094</c:v>
                </c:pt>
                <c:pt idx="1236">
                  <c:v>67.374781966601006</c:v>
                </c:pt>
                <c:pt idx="1237">
                  <c:v>67.375028215435904</c:v>
                </c:pt>
                <c:pt idx="1238">
                  <c:v>67.375274464270802</c:v>
                </c:pt>
                <c:pt idx="1239">
                  <c:v>67.375520713105701</c:v>
                </c:pt>
                <c:pt idx="1240">
                  <c:v>67.375766961940599</c:v>
                </c:pt>
                <c:pt idx="1241">
                  <c:v>67.376013210775497</c:v>
                </c:pt>
                <c:pt idx="1242">
                  <c:v>67.376259459610495</c:v>
                </c:pt>
                <c:pt idx="1243">
                  <c:v>67.376505708445407</c:v>
                </c:pt>
                <c:pt idx="1244">
                  <c:v>67.376751957280305</c:v>
                </c:pt>
                <c:pt idx="1245">
                  <c:v>67.376998206115204</c:v>
                </c:pt>
                <c:pt idx="1246">
                  <c:v>67.377244454950102</c:v>
                </c:pt>
                <c:pt idx="1247">
                  <c:v>67.377490703785</c:v>
                </c:pt>
                <c:pt idx="1248">
                  <c:v>67.377736952619898</c:v>
                </c:pt>
                <c:pt idx="1249">
                  <c:v>67.377983201454796</c:v>
                </c:pt>
                <c:pt idx="1250">
                  <c:v>67.378229450289794</c:v>
                </c:pt>
                <c:pt idx="1251">
                  <c:v>67.378475699124706</c:v>
                </c:pt>
                <c:pt idx="1252">
                  <c:v>67.378721947959605</c:v>
                </c:pt>
                <c:pt idx="1253">
                  <c:v>67.378968196794503</c:v>
                </c:pt>
                <c:pt idx="1254">
                  <c:v>67.379214445629401</c:v>
                </c:pt>
                <c:pt idx="1255">
                  <c:v>67.379460694464299</c:v>
                </c:pt>
                <c:pt idx="1256">
                  <c:v>67.379706943299198</c:v>
                </c:pt>
                <c:pt idx="1257">
                  <c:v>67.379953192134096</c:v>
                </c:pt>
                <c:pt idx="1258">
                  <c:v>67.380199440969093</c:v>
                </c:pt>
                <c:pt idx="1259">
                  <c:v>67.380445689804006</c:v>
                </c:pt>
                <c:pt idx="1260">
                  <c:v>67.380691938638904</c:v>
                </c:pt>
                <c:pt idx="1261">
                  <c:v>67.380938187473802</c:v>
                </c:pt>
                <c:pt idx="1262">
                  <c:v>67.3811844363087</c:v>
                </c:pt>
                <c:pt idx="1263">
                  <c:v>67.381430685143599</c:v>
                </c:pt>
                <c:pt idx="1264">
                  <c:v>67.381676933978497</c:v>
                </c:pt>
                <c:pt idx="1265">
                  <c:v>67.381923182813395</c:v>
                </c:pt>
                <c:pt idx="1266">
                  <c:v>67.382169431648407</c:v>
                </c:pt>
                <c:pt idx="1267">
                  <c:v>67.382415680483305</c:v>
                </c:pt>
                <c:pt idx="1268">
                  <c:v>67.382661929318203</c:v>
                </c:pt>
                <c:pt idx="1269">
                  <c:v>67.382908178153102</c:v>
                </c:pt>
                <c:pt idx="1270">
                  <c:v>67.383154426988</c:v>
                </c:pt>
                <c:pt idx="1271">
                  <c:v>67.383400675822898</c:v>
                </c:pt>
                <c:pt idx="1272">
                  <c:v>67.383646924657796</c:v>
                </c:pt>
                <c:pt idx="1273">
                  <c:v>67.383893173492694</c:v>
                </c:pt>
                <c:pt idx="1274">
                  <c:v>67.384139422327607</c:v>
                </c:pt>
                <c:pt idx="1275">
                  <c:v>67.384385671162605</c:v>
                </c:pt>
                <c:pt idx="1276">
                  <c:v>67.384631919997503</c:v>
                </c:pt>
                <c:pt idx="1277">
                  <c:v>67.384878168832401</c:v>
                </c:pt>
                <c:pt idx="1278">
                  <c:v>67.385124417667299</c:v>
                </c:pt>
                <c:pt idx="1279">
                  <c:v>67.385370666502197</c:v>
                </c:pt>
                <c:pt idx="1280">
                  <c:v>67.385616915337096</c:v>
                </c:pt>
                <c:pt idx="1281">
                  <c:v>67.385863164171994</c:v>
                </c:pt>
                <c:pt idx="1282">
                  <c:v>67.386109413006906</c:v>
                </c:pt>
                <c:pt idx="1283">
                  <c:v>67.386355661841904</c:v>
                </c:pt>
                <c:pt idx="1284">
                  <c:v>67.386601910676802</c:v>
                </c:pt>
                <c:pt idx="1285">
                  <c:v>67.3868481595117</c:v>
                </c:pt>
                <c:pt idx="1286">
                  <c:v>67.387094408346599</c:v>
                </c:pt>
                <c:pt idx="1287">
                  <c:v>67.387340657181497</c:v>
                </c:pt>
                <c:pt idx="1288">
                  <c:v>67.387586906016395</c:v>
                </c:pt>
                <c:pt idx="1289">
                  <c:v>67.387833154851293</c:v>
                </c:pt>
                <c:pt idx="1290">
                  <c:v>67.388079403686206</c:v>
                </c:pt>
                <c:pt idx="1291">
                  <c:v>67.388325652521203</c:v>
                </c:pt>
                <c:pt idx="1292">
                  <c:v>67.388571901356102</c:v>
                </c:pt>
                <c:pt idx="1293">
                  <c:v>67.388818150191</c:v>
                </c:pt>
                <c:pt idx="1294">
                  <c:v>67.389064399025898</c:v>
                </c:pt>
                <c:pt idx="1295">
                  <c:v>67.389310647860796</c:v>
                </c:pt>
                <c:pt idx="1296">
                  <c:v>67.389556896695694</c:v>
                </c:pt>
                <c:pt idx="1297">
                  <c:v>67.389803145530607</c:v>
                </c:pt>
                <c:pt idx="1298">
                  <c:v>67.390049394365505</c:v>
                </c:pt>
                <c:pt idx="1299">
                  <c:v>67.390295643200503</c:v>
                </c:pt>
                <c:pt idx="1300">
                  <c:v>67.390541892035401</c:v>
                </c:pt>
                <c:pt idx="1301">
                  <c:v>67.390788140870299</c:v>
                </c:pt>
                <c:pt idx="1302">
                  <c:v>67.391034389705197</c:v>
                </c:pt>
                <c:pt idx="1303">
                  <c:v>67.391280638540096</c:v>
                </c:pt>
                <c:pt idx="1304">
                  <c:v>67.391526887374994</c:v>
                </c:pt>
                <c:pt idx="1305">
                  <c:v>67.391773136209906</c:v>
                </c:pt>
                <c:pt idx="1306">
                  <c:v>67.392019385044804</c:v>
                </c:pt>
                <c:pt idx="1307">
                  <c:v>67.392265633879802</c:v>
                </c:pt>
                <c:pt idx="1308">
                  <c:v>67.3925118827147</c:v>
                </c:pt>
                <c:pt idx="1309">
                  <c:v>67.392758131549598</c:v>
                </c:pt>
                <c:pt idx="1310">
                  <c:v>67.393004380384497</c:v>
                </c:pt>
                <c:pt idx="1311">
                  <c:v>67.393250629219395</c:v>
                </c:pt>
                <c:pt idx="1312">
                  <c:v>67.393496878054293</c:v>
                </c:pt>
                <c:pt idx="1313">
                  <c:v>67.393743126889206</c:v>
                </c:pt>
                <c:pt idx="1314">
                  <c:v>67.393989375724104</c:v>
                </c:pt>
                <c:pt idx="1315">
                  <c:v>67.394235624559101</c:v>
                </c:pt>
                <c:pt idx="1316">
                  <c:v>67.394481873394</c:v>
                </c:pt>
                <c:pt idx="1317">
                  <c:v>67.394728122228898</c:v>
                </c:pt>
                <c:pt idx="1318">
                  <c:v>67.394974371063796</c:v>
                </c:pt>
                <c:pt idx="1319">
                  <c:v>67.395220619898694</c:v>
                </c:pt>
                <c:pt idx="1320">
                  <c:v>67.395466868733607</c:v>
                </c:pt>
                <c:pt idx="1321">
                  <c:v>67.395713117568505</c:v>
                </c:pt>
                <c:pt idx="1322">
                  <c:v>67.395959366403403</c:v>
                </c:pt>
                <c:pt idx="1323">
                  <c:v>67.396205615238401</c:v>
                </c:pt>
                <c:pt idx="1324">
                  <c:v>67.396451864073299</c:v>
                </c:pt>
                <c:pt idx="1325">
                  <c:v>67.396698112908197</c:v>
                </c:pt>
                <c:pt idx="1326">
                  <c:v>67.396944361743095</c:v>
                </c:pt>
                <c:pt idx="1327">
                  <c:v>67.397190610577994</c:v>
                </c:pt>
                <c:pt idx="1328">
                  <c:v>67.397436859412906</c:v>
                </c:pt>
                <c:pt idx="1329">
                  <c:v>67.397683108247804</c:v>
                </c:pt>
                <c:pt idx="1330">
                  <c:v>67.397929357082702</c:v>
                </c:pt>
                <c:pt idx="1331">
                  <c:v>67.3981756059177</c:v>
                </c:pt>
                <c:pt idx="1332">
                  <c:v>67.398421854752598</c:v>
                </c:pt>
                <c:pt idx="1333">
                  <c:v>67.398668103587497</c:v>
                </c:pt>
                <c:pt idx="1334">
                  <c:v>67.398914352422395</c:v>
                </c:pt>
                <c:pt idx="1335">
                  <c:v>67.399160601257293</c:v>
                </c:pt>
                <c:pt idx="1336">
                  <c:v>67.399406850092205</c:v>
                </c:pt>
                <c:pt idx="1337">
                  <c:v>67.399653098927104</c:v>
                </c:pt>
                <c:pt idx="1338">
                  <c:v>67.399899347762002</c:v>
                </c:pt>
                <c:pt idx="1339">
                  <c:v>67.400145596597</c:v>
                </c:pt>
                <c:pt idx="1340">
                  <c:v>67.400391845431898</c:v>
                </c:pt>
                <c:pt idx="1341">
                  <c:v>67.400638094266796</c:v>
                </c:pt>
                <c:pt idx="1342">
                  <c:v>67.400884343101694</c:v>
                </c:pt>
                <c:pt idx="1343">
                  <c:v>67.401130591936607</c:v>
                </c:pt>
                <c:pt idx="1344">
                  <c:v>67.401376840771505</c:v>
                </c:pt>
                <c:pt idx="1345">
                  <c:v>67.401623089606403</c:v>
                </c:pt>
                <c:pt idx="1346">
                  <c:v>67.401869338441301</c:v>
                </c:pt>
                <c:pt idx="1347">
                  <c:v>67.402115587276299</c:v>
                </c:pt>
                <c:pt idx="1348">
                  <c:v>67.402361836111197</c:v>
                </c:pt>
                <c:pt idx="1349">
                  <c:v>67.402608084946095</c:v>
                </c:pt>
                <c:pt idx="1350">
                  <c:v>67.402854333780994</c:v>
                </c:pt>
                <c:pt idx="1351">
                  <c:v>67.403100582615906</c:v>
                </c:pt>
                <c:pt idx="1352">
                  <c:v>67.403346831450804</c:v>
                </c:pt>
                <c:pt idx="1353">
                  <c:v>67.403593080285702</c:v>
                </c:pt>
                <c:pt idx="1354">
                  <c:v>67.403839329120601</c:v>
                </c:pt>
                <c:pt idx="1355">
                  <c:v>67.404085577955598</c:v>
                </c:pt>
                <c:pt idx="1356">
                  <c:v>67.404331826790497</c:v>
                </c:pt>
                <c:pt idx="1357">
                  <c:v>67.404578075625395</c:v>
                </c:pt>
                <c:pt idx="1358">
                  <c:v>67.404824324460293</c:v>
                </c:pt>
                <c:pt idx="1359">
                  <c:v>67.405070573295205</c:v>
                </c:pt>
                <c:pt idx="1360">
                  <c:v>67.405316822130104</c:v>
                </c:pt>
                <c:pt idx="1361">
                  <c:v>67.405563070965002</c:v>
                </c:pt>
                <c:pt idx="1362">
                  <c:v>67.4058093197999</c:v>
                </c:pt>
                <c:pt idx="1363">
                  <c:v>67.406055568634898</c:v>
                </c:pt>
                <c:pt idx="1364">
                  <c:v>67.406301817469796</c:v>
                </c:pt>
                <c:pt idx="1365">
                  <c:v>67.406548066304694</c:v>
                </c:pt>
                <c:pt idx="1366">
                  <c:v>67.406794315139607</c:v>
                </c:pt>
                <c:pt idx="1367">
                  <c:v>67.407040563974505</c:v>
                </c:pt>
                <c:pt idx="1368">
                  <c:v>67.407286812809403</c:v>
                </c:pt>
                <c:pt idx="1369">
                  <c:v>67.407533061644301</c:v>
                </c:pt>
                <c:pt idx="1370">
                  <c:v>67.407779310479199</c:v>
                </c:pt>
                <c:pt idx="1371">
                  <c:v>67.408025559314197</c:v>
                </c:pt>
                <c:pt idx="1372">
                  <c:v>67.408271808149095</c:v>
                </c:pt>
                <c:pt idx="1373">
                  <c:v>67.408518056983993</c:v>
                </c:pt>
                <c:pt idx="1374">
                  <c:v>67.408764305818906</c:v>
                </c:pt>
                <c:pt idx="1375">
                  <c:v>67.409010554653804</c:v>
                </c:pt>
                <c:pt idx="1376">
                  <c:v>67.409256803488702</c:v>
                </c:pt>
                <c:pt idx="1377">
                  <c:v>67.409503052323601</c:v>
                </c:pt>
                <c:pt idx="1378">
                  <c:v>67.409749301158499</c:v>
                </c:pt>
                <c:pt idx="1379">
                  <c:v>67.409995549993496</c:v>
                </c:pt>
                <c:pt idx="1380">
                  <c:v>67.410241798828395</c:v>
                </c:pt>
                <c:pt idx="1381">
                  <c:v>67.410488047663307</c:v>
                </c:pt>
                <c:pt idx="1382">
                  <c:v>67.410734296498205</c:v>
                </c:pt>
                <c:pt idx="1383">
                  <c:v>67.410980545333103</c:v>
                </c:pt>
                <c:pt idx="1384">
                  <c:v>67.411226794168002</c:v>
                </c:pt>
                <c:pt idx="1385">
                  <c:v>67.4114730430029</c:v>
                </c:pt>
                <c:pt idx="1386">
                  <c:v>67.411719291837798</c:v>
                </c:pt>
                <c:pt idx="1387">
                  <c:v>67.411965540672796</c:v>
                </c:pt>
                <c:pt idx="1388">
                  <c:v>67.412211789507694</c:v>
                </c:pt>
                <c:pt idx="1389">
                  <c:v>67.412458038342606</c:v>
                </c:pt>
                <c:pt idx="1390">
                  <c:v>67.412704287177505</c:v>
                </c:pt>
                <c:pt idx="1391">
                  <c:v>67.412950536012403</c:v>
                </c:pt>
                <c:pt idx="1392">
                  <c:v>67.413196784847301</c:v>
                </c:pt>
                <c:pt idx="1393">
                  <c:v>67.413443033682199</c:v>
                </c:pt>
                <c:pt idx="1394">
                  <c:v>67.413689282517097</c:v>
                </c:pt>
                <c:pt idx="1395">
                  <c:v>67.413935531352095</c:v>
                </c:pt>
                <c:pt idx="1396">
                  <c:v>67.414181780186993</c:v>
                </c:pt>
                <c:pt idx="1397">
                  <c:v>67.414428029021906</c:v>
                </c:pt>
                <c:pt idx="1398">
                  <c:v>67.414674277856804</c:v>
                </c:pt>
                <c:pt idx="1399">
                  <c:v>67.414920526691702</c:v>
                </c:pt>
                <c:pt idx="1400">
                  <c:v>67.4151667755266</c:v>
                </c:pt>
                <c:pt idx="1401">
                  <c:v>67.415413024361499</c:v>
                </c:pt>
                <c:pt idx="1402">
                  <c:v>67.415659273196397</c:v>
                </c:pt>
                <c:pt idx="1403">
                  <c:v>67.415905522031395</c:v>
                </c:pt>
                <c:pt idx="1404">
                  <c:v>67.416151770866307</c:v>
                </c:pt>
                <c:pt idx="1405">
                  <c:v>67.416398019701205</c:v>
                </c:pt>
                <c:pt idx="1406">
                  <c:v>67.416644268536103</c:v>
                </c:pt>
                <c:pt idx="1407">
                  <c:v>67.416890517371002</c:v>
                </c:pt>
                <c:pt idx="1408">
                  <c:v>67.4171367662059</c:v>
                </c:pt>
                <c:pt idx="1409">
                  <c:v>67.417383015040798</c:v>
                </c:pt>
                <c:pt idx="1410">
                  <c:v>67.417629263875696</c:v>
                </c:pt>
                <c:pt idx="1411">
                  <c:v>67.417875512710694</c:v>
                </c:pt>
                <c:pt idx="1412">
                  <c:v>67.418121761545606</c:v>
                </c:pt>
                <c:pt idx="1413">
                  <c:v>67.418368010380505</c:v>
                </c:pt>
                <c:pt idx="1414">
                  <c:v>67.418614259215403</c:v>
                </c:pt>
                <c:pt idx="1415">
                  <c:v>67.418860508050301</c:v>
                </c:pt>
                <c:pt idx="1416">
                  <c:v>67.419106756885199</c:v>
                </c:pt>
                <c:pt idx="1417">
                  <c:v>67.419353005720097</c:v>
                </c:pt>
                <c:pt idx="1418">
                  <c:v>67.419599254554996</c:v>
                </c:pt>
                <c:pt idx="1419">
                  <c:v>67.419845503389993</c:v>
                </c:pt>
                <c:pt idx="1420">
                  <c:v>67.420091752224906</c:v>
                </c:pt>
                <c:pt idx="1421">
                  <c:v>67.420338001059804</c:v>
                </c:pt>
                <c:pt idx="1422">
                  <c:v>67.420584249894702</c:v>
                </c:pt>
                <c:pt idx="1423">
                  <c:v>67.4208304987296</c:v>
                </c:pt>
                <c:pt idx="1424">
                  <c:v>67.421076747564499</c:v>
                </c:pt>
                <c:pt idx="1425">
                  <c:v>67.421322996399397</c:v>
                </c:pt>
                <c:pt idx="1426">
                  <c:v>67.421569245234295</c:v>
                </c:pt>
                <c:pt idx="1427">
                  <c:v>67.421815494069307</c:v>
                </c:pt>
                <c:pt idx="1428">
                  <c:v>67.422061742904205</c:v>
                </c:pt>
                <c:pt idx="1429">
                  <c:v>67.422307991739103</c:v>
                </c:pt>
                <c:pt idx="1430">
                  <c:v>67.422554240574001</c:v>
                </c:pt>
                <c:pt idx="1431">
                  <c:v>67.4228004894089</c:v>
                </c:pt>
                <c:pt idx="1432">
                  <c:v>67.423046738243798</c:v>
                </c:pt>
                <c:pt idx="1433">
                  <c:v>67.423292987078696</c:v>
                </c:pt>
                <c:pt idx="1434">
                  <c:v>67.423539235913594</c:v>
                </c:pt>
                <c:pt idx="1435">
                  <c:v>67.423785484748507</c:v>
                </c:pt>
                <c:pt idx="1436">
                  <c:v>67.424031733583504</c:v>
                </c:pt>
                <c:pt idx="1437">
                  <c:v>67.424277982418403</c:v>
                </c:pt>
                <c:pt idx="1438">
                  <c:v>67.424524231253301</c:v>
                </c:pt>
                <c:pt idx="1439">
                  <c:v>67.424770480088199</c:v>
                </c:pt>
                <c:pt idx="1440">
                  <c:v>67.425016728923097</c:v>
                </c:pt>
                <c:pt idx="1441">
                  <c:v>67.425262977757995</c:v>
                </c:pt>
                <c:pt idx="1442">
                  <c:v>67.425509226592894</c:v>
                </c:pt>
                <c:pt idx="1443">
                  <c:v>67.425755475427806</c:v>
                </c:pt>
                <c:pt idx="1444">
                  <c:v>67.426001724262804</c:v>
                </c:pt>
                <c:pt idx="1445">
                  <c:v>67.426247973097702</c:v>
                </c:pt>
                <c:pt idx="1446">
                  <c:v>67.4264942219326</c:v>
                </c:pt>
                <c:pt idx="1447">
                  <c:v>67.426740470767498</c:v>
                </c:pt>
                <c:pt idx="1448">
                  <c:v>67.426986719602397</c:v>
                </c:pt>
                <c:pt idx="1449">
                  <c:v>67.427232968437295</c:v>
                </c:pt>
                <c:pt idx="1450">
                  <c:v>67.427479217272193</c:v>
                </c:pt>
                <c:pt idx="1451">
                  <c:v>67.427725466107105</c:v>
                </c:pt>
                <c:pt idx="1452">
                  <c:v>67.427971714942103</c:v>
                </c:pt>
                <c:pt idx="1453">
                  <c:v>67.428217963777001</c:v>
                </c:pt>
                <c:pt idx="1454">
                  <c:v>67.4284642126119</c:v>
                </c:pt>
                <c:pt idx="1455">
                  <c:v>67.428710461446798</c:v>
                </c:pt>
                <c:pt idx="1456">
                  <c:v>67.428956710281696</c:v>
                </c:pt>
                <c:pt idx="1457">
                  <c:v>67.429202959116594</c:v>
                </c:pt>
                <c:pt idx="1458">
                  <c:v>67.429449207951507</c:v>
                </c:pt>
                <c:pt idx="1459">
                  <c:v>67.429695456786405</c:v>
                </c:pt>
                <c:pt idx="1460">
                  <c:v>67.429941705621403</c:v>
                </c:pt>
                <c:pt idx="1461">
                  <c:v>67.430187954456301</c:v>
                </c:pt>
                <c:pt idx="1462">
                  <c:v>67.430434203291199</c:v>
                </c:pt>
                <c:pt idx="1463">
                  <c:v>67.430680452126097</c:v>
                </c:pt>
                <c:pt idx="1464">
                  <c:v>67.430926700960995</c:v>
                </c:pt>
                <c:pt idx="1465">
                  <c:v>67.431172949795894</c:v>
                </c:pt>
                <c:pt idx="1466">
                  <c:v>67.431419198630806</c:v>
                </c:pt>
                <c:pt idx="1467">
                  <c:v>67.431665447465704</c:v>
                </c:pt>
                <c:pt idx="1468">
                  <c:v>67.431911696300702</c:v>
                </c:pt>
                <c:pt idx="1469">
                  <c:v>67.4321579451356</c:v>
                </c:pt>
                <c:pt idx="1470">
                  <c:v>67.432404193970498</c:v>
                </c:pt>
                <c:pt idx="1471">
                  <c:v>67.432650442805397</c:v>
                </c:pt>
                <c:pt idx="1472">
                  <c:v>67.432896691640295</c:v>
                </c:pt>
                <c:pt idx="1473">
                  <c:v>67.433142940475193</c:v>
                </c:pt>
                <c:pt idx="1474">
                  <c:v>67.433389189310105</c:v>
                </c:pt>
                <c:pt idx="1475">
                  <c:v>67.433635438145004</c:v>
                </c:pt>
                <c:pt idx="1476">
                  <c:v>67.433881686980001</c:v>
                </c:pt>
                <c:pt idx="1477">
                  <c:v>67.4341279358149</c:v>
                </c:pt>
                <c:pt idx="1478">
                  <c:v>67.434374184649798</c:v>
                </c:pt>
                <c:pt idx="1479">
                  <c:v>67.434620433484696</c:v>
                </c:pt>
                <c:pt idx="1480">
                  <c:v>67.434866682319594</c:v>
                </c:pt>
                <c:pt idx="1481">
                  <c:v>67.435112931154507</c:v>
                </c:pt>
                <c:pt idx="1482">
                  <c:v>67.435359179989405</c:v>
                </c:pt>
                <c:pt idx="1483">
                  <c:v>67.435605428824303</c:v>
                </c:pt>
                <c:pt idx="1484">
                  <c:v>67.435851677659301</c:v>
                </c:pt>
                <c:pt idx="1485">
                  <c:v>67.436097926494199</c:v>
                </c:pt>
                <c:pt idx="1486">
                  <c:v>67.436344175329097</c:v>
                </c:pt>
                <c:pt idx="1487">
                  <c:v>67.436590424163995</c:v>
                </c:pt>
                <c:pt idx="1488">
                  <c:v>67.436836672998894</c:v>
                </c:pt>
                <c:pt idx="1489">
                  <c:v>67.437082921833806</c:v>
                </c:pt>
                <c:pt idx="1490">
                  <c:v>67.437329170668704</c:v>
                </c:pt>
                <c:pt idx="1491">
                  <c:v>67.437575419503602</c:v>
                </c:pt>
                <c:pt idx="1492">
                  <c:v>67.4378216683386</c:v>
                </c:pt>
                <c:pt idx="1493">
                  <c:v>67.438067917173498</c:v>
                </c:pt>
                <c:pt idx="1494">
                  <c:v>67.438314166008396</c:v>
                </c:pt>
                <c:pt idx="1495">
                  <c:v>67.438560414843295</c:v>
                </c:pt>
                <c:pt idx="1496">
                  <c:v>67.438806663678207</c:v>
                </c:pt>
                <c:pt idx="1497">
                  <c:v>67.439052912513105</c:v>
                </c:pt>
                <c:pt idx="1498">
                  <c:v>67.439299161348004</c:v>
                </c:pt>
                <c:pt idx="1499">
                  <c:v>67.439545410182902</c:v>
                </c:pt>
                <c:pt idx="1500">
                  <c:v>67.439791659017899</c:v>
                </c:pt>
                <c:pt idx="1501">
                  <c:v>67.440037907852798</c:v>
                </c:pt>
                <c:pt idx="1502">
                  <c:v>67.440284156687696</c:v>
                </c:pt>
                <c:pt idx="1503">
                  <c:v>67.440530405522594</c:v>
                </c:pt>
                <c:pt idx="1504">
                  <c:v>67.440776654357506</c:v>
                </c:pt>
                <c:pt idx="1505">
                  <c:v>67.441022903192405</c:v>
                </c:pt>
                <c:pt idx="1506">
                  <c:v>67.441269152027303</c:v>
                </c:pt>
                <c:pt idx="1507">
                  <c:v>67.441515400862201</c:v>
                </c:pt>
                <c:pt idx="1508">
                  <c:v>67.441761649697199</c:v>
                </c:pt>
                <c:pt idx="1509">
                  <c:v>67.442007898532097</c:v>
                </c:pt>
                <c:pt idx="1510">
                  <c:v>67.442254147366995</c:v>
                </c:pt>
                <c:pt idx="1511">
                  <c:v>67.442500396201893</c:v>
                </c:pt>
                <c:pt idx="1512">
                  <c:v>67.442746645036806</c:v>
                </c:pt>
                <c:pt idx="1513">
                  <c:v>67.442992893871704</c:v>
                </c:pt>
                <c:pt idx="1514">
                  <c:v>67.443239142706602</c:v>
                </c:pt>
                <c:pt idx="1515">
                  <c:v>67.4434853915415</c:v>
                </c:pt>
                <c:pt idx="1516">
                  <c:v>67.443731640376498</c:v>
                </c:pt>
                <c:pt idx="1517">
                  <c:v>67.443977889211396</c:v>
                </c:pt>
                <c:pt idx="1518">
                  <c:v>67.444224138046295</c:v>
                </c:pt>
                <c:pt idx="1519">
                  <c:v>67.444470386881207</c:v>
                </c:pt>
                <c:pt idx="1520">
                  <c:v>67.444716635716105</c:v>
                </c:pt>
                <c:pt idx="1521">
                  <c:v>67.444962884551003</c:v>
                </c:pt>
                <c:pt idx="1522">
                  <c:v>67.445209133385902</c:v>
                </c:pt>
                <c:pt idx="1523">
                  <c:v>67.4454553822208</c:v>
                </c:pt>
                <c:pt idx="1524">
                  <c:v>67.445701631055798</c:v>
                </c:pt>
                <c:pt idx="1525">
                  <c:v>67.445947879890696</c:v>
                </c:pt>
                <c:pt idx="1526">
                  <c:v>67.446194128725594</c:v>
                </c:pt>
                <c:pt idx="1527">
                  <c:v>67.446440377560506</c:v>
                </c:pt>
                <c:pt idx="1528">
                  <c:v>67.446686626395405</c:v>
                </c:pt>
                <c:pt idx="1529">
                  <c:v>67.446932875230303</c:v>
                </c:pt>
                <c:pt idx="1530">
                  <c:v>67.447179124065201</c:v>
                </c:pt>
                <c:pt idx="1531">
                  <c:v>67.447425372900099</c:v>
                </c:pt>
                <c:pt idx="1532">
                  <c:v>67.447671621735097</c:v>
                </c:pt>
                <c:pt idx="1533">
                  <c:v>67.447917870569995</c:v>
                </c:pt>
                <c:pt idx="1534">
                  <c:v>67.448164119404893</c:v>
                </c:pt>
                <c:pt idx="1535">
                  <c:v>67.448410368239806</c:v>
                </c:pt>
                <c:pt idx="1536">
                  <c:v>67.448656617074704</c:v>
                </c:pt>
                <c:pt idx="1537">
                  <c:v>67.448902865909602</c:v>
                </c:pt>
                <c:pt idx="1538">
                  <c:v>67.4491491147445</c:v>
                </c:pt>
                <c:pt idx="1539">
                  <c:v>67.449395363579399</c:v>
                </c:pt>
                <c:pt idx="1540">
                  <c:v>67.449641612414396</c:v>
                </c:pt>
                <c:pt idx="1541">
                  <c:v>67.449887861249294</c:v>
                </c:pt>
                <c:pt idx="1542">
                  <c:v>67.450134110084207</c:v>
                </c:pt>
                <c:pt idx="1543">
                  <c:v>67.450380358919105</c:v>
                </c:pt>
                <c:pt idx="1544">
                  <c:v>67.450626607754003</c:v>
                </c:pt>
                <c:pt idx="1545">
                  <c:v>67.450872856588902</c:v>
                </c:pt>
                <c:pt idx="1546">
                  <c:v>67.4511191054238</c:v>
                </c:pt>
                <c:pt idx="1547">
                  <c:v>67.451365354258698</c:v>
                </c:pt>
                <c:pt idx="1548">
                  <c:v>67.451611603093696</c:v>
                </c:pt>
                <c:pt idx="1549">
                  <c:v>67.451857851928594</c:v>
                </c:pt>
                <c:pt idx="1550">
                  <c:v>67.452104100763506</c:v>
                </c:pt>
                <c:pt idx="1551">
                  <c:v>67.452350349598404</c:v>
                </c:pt>
                <c:pt idx="1552">
                  <c:v>67.452596598433303</c:v>
                </c:pt>
                <c:pt idx="1553">
                  <c:v>67.452842847268201</c:v>
                </c:pt>
                <c:pt idx="1554">
                  <c:v>67.453089096103099</c:v>
                </c:pt>
                <c:pt idx="1555">
                  <c:v>67.453335344937997</c:v>
                </c:pt>
                <c:pt idx="1556">
                  <c:v>67.453581593772995</c:v>
                </c:pt>
                <c:pt idx="1557">
                  <c:v>67.453827842607893</c:v>
                </c:pt>
                <c:pt idx="1558">
                  <c:v>67.454074091442806</c:v>
                </c:pt>
                <c:pt idx="1559">
                  <c:v>67.454320340277704</c:v>
                </c:pt>
                <c:pt idx="1560">
                  <c:v>67.454566589112602</c:v>
                </c:pt>
                <c:pt idx="1561">
                  <c:v>67.4548128379475</c:v>
                </c:pt>
                <c:pt idx="1562">
                  <c:v>67.455059086782398</c:v>
                </c:pt>
                <c:pt idx="1563">
                  <c:v>67.455305335617297</c:v>
                </c:pt>
                <c:pt idx="1564">
                  <c:v>67.455551584452294</c:v>
                </c:pt>
                <c:pt idx="1565">
                  <c:v>67.455797833287207</c:v>
                </c:pt>
                <c:pt idx="1566">
                  <c:v>67.456044082122105</c:v>
                </c:pt>
                <c:pt idx="1567">
                  <c:v>67.456290330957003</c:v>
                </c:pt>
                <c:pt idx="1568">
                  <c:v>67.456536579791901</c:v>
                </c:pt>
                <c:pt idx="1569">
                  <c:v>67.4567828286268</c:v>
                </c:pt>
                <c:pt idx="1570">
                  <c:v>67.457029077461698</c:v>
                </c:pt>
                <c:pt idx="1571">
                  <c:v>67.457275326296596</c:v>
                </c:pt>
                <c:pt idx="1572">
                  <c:v>67.457521575131594</c:v>
                </c:pt>
                <c:pt idx="1573">
                  <c:v>67.457767823966506</c:v>
                </c:pt>
                <c:pt idx="1574">
                  <c:v>67.458014072801404</c:v>
                </c:pt>
                <c:pt idx="1575">
                  <c:v>67.458260321636303</c:v>
                </c:pt>
                <c:pt idx="1576">
                  <c:v>67.458506570471201</c:v>
                </c:pt>
                <c:pt idx="1577">
                  <c:v>67.458752819306099</c:v>
                </c:pt>
                <c:pt idx="1578">
                  <c:v>67.458999068140997</c:v>
                </c:pt>
                <c:pt idx="1579">
                  <c:v>67.459245316975895</c:v>
                </c:pt>
                <c:pt idx="1580">
                  <c:v>67.459491565810893</c:v>
                </c:pt>
                <c:pt idx="1581">
                  <c:v>67.459737814645806</c:v>
                </c:pt>
                <c:pt idx="1582">
                  <c:v>67.459984063480704</c:v>
                </c:pt>
                <c:pt idx="1583">
                  <c:v>67.460230312315602</c:v>
                </c:pt>
                <c:pt idx="1584">
                  <c:v>67.4604765611505</c:v>
                </c:pt>
                <c:pt idx="1585">
                  <c:v>67.460722809985398</c:v>
                </c:pt>
                <c:pt idx="1586">
                  <c:v>67.460969058820297</c:v>
                </c:pt>
                <c:pt idx="1587">
                  <c:v>67.461215307655195</c:v>
                </c:pt>
                <c:pt idx="1588">
                  <c:v>67.461461556490093</c:v>
                </c:pt>
                <c:pt idx="1589">
                  <c:v>67.461707805325105</c:v>
                </c:pt>
                <c:pt idx="1590">
                  <c:v>67.461954054160003</c:v>
                </c:pt>
                <c:pt idx="1591">
                  <c:v>67.462200302994901</c:v>
                </c:pt>
                <c:pt idx="1592">
                  <c:v>67.4624465518298</c:v>
                </c:pt>
                <c:pt idx="1593">
                  <c:v>67.462692800664698</c:v>
                </c:pt>
                <c:pt idx="1594">
                  <c:v>67.462939049499596</c:v>
                </c:pt>
                <c:pt idx="1595">
                  <c:v>67.463185298334494</c:v>
                </c:pt>
                <c:pt idx="1596">
                  <c:v>67.463431547169407</c:v>
                </c:pt>
                <c:pt idx="1597">
                  <c:v>67.463677796004404</c:v>
                </c:pt>
                <c:pt idx="1598">
                  <c:v>67.463924044839302</c:v>
                </c:pt>
                <c:pt idx="1599">
                  <c:v>67.464170293674201</c:v>
                </c:pt>
                <c:pt idx="1600">
                  <c:v>67.464416542509099</c:v>
                </c:pt>
                <c:pt idx="1601">
                  <c:v>67.464662791343997</c:v>
                </c:pt>
                <c:pt idx="1602">
                  <c:v>67.464909040178895</c:v>
                </c:pt>
                <c:pt idx="1603">
                  <c:v>67.465155289013794</c:v>
                </c:pt>
                <c:pt idx="1604">
                  <c:v>67.465401537848706</c:v>
                </c:pt>
                <c:pt idx="1605">
                  <c:v>67.465647786683704</c:v>
                </c:pt>
                <c:pt idx="1606">
                  <c:v>67.465894035518602</c:v>
                </c:pt>
                <c:pt idx="1607">
                  <c:v>67.4661402843535</c:v>
                </c:pt>
                <c:pt idx="1608">
                  <c:v>67.466386533188398</c:v>
                </c:pt>
                <c:pt idx="1609">
                  <c:v>67.466632782023296</c:v>
                </c:pt>
                <c:pt idx="1610">
                  <c:v>67.466879030858195</c:v>
                </c:pt>
                <c:pt idx="1611">
                  <c:v>67.467125279693093</c:v>
                </c:pt>
                <c:pt idx="1612">
                  <c:v>67.467371528528005</c:v>
                </c:pt>
                <c:pt idx="1613">
                  <c:v>67.467617777363003</c:v>
                </c:pt>
                <c:pt idx="1614">
                  <c:v>67.467864026197901</c:v>
                </c:pt>
                <c:pt idx="1615">
                  <c:v>67.468110275032799</c:v>
                </c:pt>
                <c:pt idx="1616">
                  <c:v>67.468356523867698</c:v>
                </c:pt>
                <c:pt idx="1617">
                  <c:v>67.468602772702596</c:v>
                </c:pt>
                <c:pt idx="1618">
                  <c:v>67.468849021537494</c:v>
                </c:pt>
                <c:pt idx="1619">
                  <c:v>67.469095270372407</c:v>
                </c:pt>
                <c:pt idx="1620">
                  <c:v>67.469341519207305</c:v>
                </c:pt>
                <c:pt idx="1621">
                  <c:v>67.469587768042302</c:v>
                </c:pt>
                <c:pt idx="1622">
                  <c:v>67.469834016877201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6B44-405C-AF8B-8B8120FD1EF9}"/>
            </c:ext>
          </c:extLst>
        </c:ser>
        <c:ser>
          <c:idx val="8"/>
          <c:order val="8"/>
          <c:tx>
            <c:v>RT4 num</c:v>
          </c:tx>
          <c:spPr>
            <a:ln w="3175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xVal>
            <c:numRef>
              <c:f>'Z:\local\4_Work\19_nouvelle_configuration\configurationV0_430mm_700gNDE\Problèmes\Comparaison_Resu_3_modélisationsME\[20181031.xlsx]Temperature'!$J$3:$J$1625</c:f>
              <c:numCache>
                <c:formatCode>General</c:formatCode>
                <c:ptCount val="1623"/>
                <c:pt idx="0">
                  <c:v>0.85714285714285698</c:v>
                </c:pt>
                <c:pt idx="1">
                  <c:v>1.71428571428571</c:v>
                </c:pt>
                <c:pt idx="2">
                  <c:v>2.5714285714285698</c:v>
                </c:pt>
                <c:pt idx="3">
                  <c:v>3.4285714285714199</c:v>
                </c:pt>
                <c:pt idx="4">
                  <c:v>4.2857142857142803</c:v>
                </c:pt>
                <c:pt idx="5">
                  <c:v>5.1428571428571397</c:v>
                </c:pt>
                <c:pt idx="6">
                  <c:v>6</c:v>
                </c:pt>
                <c:pt idx="7">
                  <c:v>6.8571428571428497</c:v>
                </c:pt>
                <c:pt idx="8">
                  <c:v>7.71428571428571</c:v>
                </c:pt>
                <c:pt idx="9">
                  <c:v>8.5714285714285694</c:v>
                </c:pt>
                <c:pt idx="10">
                  <c:v>9.4285714285714306</c:v>
                </c:pt>
                <c:pt idx="11">
                  <c:v>10.285714285714199</c:v>
                </c:pt>
                <c:pt idx="12">
                  <c:v>11.1428571428571</c:v>
                </c:pt>
                <c:pt idx="13">
                  <c:v>12</c:v>
                </c:pt>
                <c:pt idx="14">
                  <c:v>12.857142857142801</c:v>
                </c:pt>
                <c:pt idx="15">
                  <c:v>13.714285714285699</c:v>
                </c:pt>
                <c:pt idx="16">
                  <c:v>14.5714285714285</c:v>
                </c:pt>
                <c:pt idx="17">
                  <c:v>15.4285714285714</c:v>
                </c:pt>
                <c:pt idx="18">
                  <c:v>16.285714285714199</c:v>
                </c:pt>
                <c:pt idx="19">
                  <c:v>17.1428571428571</c:v>
                </c:pt>
                <c:pt idx="20">
                  <c:v>18</c:v>
                </c:pt>
                <c:pt idx="21">
                  <c:v>18.857142857142801</c:v>
                </c:pt>
                <c:pt idx="22">
                  <c:v>19.714285714285701</c:v>
                </c:pt>
                <c:pt idx="23">
                  <c:v>20.571428571428498</c:v>
                </c:pt>
                <c:pt idx="24">
                  <c:v>21.428571428571399</c:v>
                </c:pt>
                <c:pt idx="25">
                  <c:v>22.285714285714199</c:v>
                </c:pt>
                <c:pt idx="26">
                  <c:v>23.1428571428571</c:v>
                </c:pt>
                <c:pt idx="27">
                  <c:v>24</c:v>
                </c:pt>
                <c:pt idx="28">
                  <c:v>24.857142857142801</c:v>
                </c:pt>
                <c:pt idx="29">
                  <c:v>25.714285714285701</c:v>
                </c:pt>
                <c:pt idx="30">
                  <c:v>26.571428571428498</c:v>
                </c:pt>
                <c:pt idx="31">
                  <c:v>27.428571428571399</c:v>
                </c:pt>
                <c:pt idx="32">
                  <c:v>28.285714285714199</c:v>
                </c:pt>
                <c:pt idx="33">
                  <c:v>29.1428571428571</c:v>
                </c:pt>
                <c:pt idx="34">
                  <c:v>30</c:v>
                </c:pt>
                <c:pt idx="35">
                  <c:v>30.857142857142801</c:v>
                </c:pt>
                <c:pt idx="36">
                  <c:v>31.714285714285701</c:v>
                </c:pt>
                <c:pt idx="37">
                  <c:v>32.571428571428498</c:v>
                </c:pt>
                <c:pt idx="38">
                  <c:v>33.428571428571402</c:v>
                </c:pt>
                <c:pt idx="39">
                  <c:v>34.285714285714199</c:v>
                </c:pt>
                <c:pt idx="40">
                  <c:v>35.142857142857103</c:v>
                </c:pt>
                <c:pt idx="41">
                  <c:v>36</c:v>
                </c:pt>
                <c:pt idx="42">
                  <c:v>36.857142857142797</c:v>
                </c:pt>
                <c:pt idx="43">
                  <c:v>37.714285714285701</c:v>
                </c:pt>
                <c:pt idx="44">
                  <c:v>38.571428571428498</c:v>
                </c:pt>
                <c:pt idx="45">
                  <c:v>39.428571428571402</c:v>
                </c:pt>
                <c:pt idx="46">
                  <c:v>40.285714285714199</c:v>
                </c:pt>
                <c:pt idx="47">
                  <c:v>41.142857142857103</c:v>
                </c:pt>
                <c:pt idx="48">
                  <c:v>42</c:v>
                </c:pt>
                <c:pt idx="49">
                  <c:v>42.857142857142797</c:v>
                </c:pt>
                <c:pt idx="50">
                  <c:v>43.714285714285701</c:v>
                </c:pt>
                <c:pt idx="51">
                  <c:v>44.571428571428498</c:v>
                </c:pt>
                <c:pt idx="52">
                  <c:v>45.428571428571402</c:v>
                </c:pt>
                <c:pt idx="53">
                  <c:v>46.285714285714199</c:v>
                </c:pt>
                <c:pt idx="54">
                  <c:v>47.142857142857103</c:v>
                </c:pt>
                <c:pt idx="55">
                  <c:v>48</c:v>
                </c:pt>
                <c:pt idx="56">
                  <c:v>48.857142857142797</c:v>
                </c:pt>
                <c:pt idx="57">
                  <c:v>49.714285714285701</c:v>
                </c:pt>
                <c:pt idx="58">
                  <c:v>50.571428571428498</c:v>
                </c:pt>
                <c:pt idx="59">
                  <c:v>51.428571428571402</c:v>
                </c:pt>
                <c:pt idx="60">
                  <c:v>52.285714285714199</c:v>
                </c:pt>
                <c:pt idx="61">
                  <c:v>53.142857142857103</c:v>
                </c:pt>
                <c:pt idx="62">
                  <c:v>54</c:v>
                </c:pt>
                <c:pt idx="63">
                  <c:v>54.857142857142797</c:v>
                </c:pt>
                <c:pt idx="64">
                  <c:v>55.714285714285701</c:v>
                </c:pt>
                <c:pt idx="65">
                  <c:v>56.571428571428498</c:v>
                </c:pt>
                <c:pt idx="66">
                  <c:v>57.428571428571402</c:v>
                </c:pt>
                <c:pt idx="67">
                  <c:v>58.285714285714199</c:v>
                </c:pt>
                <c:pt idx="68">
                  <c:v>59.142857142857103</c:v>
                </c:pt>
                <c:pt idx="69">
                  <c:v>60</c:v>
                </c:pt>
                <c:pt idx="70">
                  <c:v>60.857142857142797</c:v>
                </c:pt>
                <c:pt idx="71">
                  <c:v>61.714285714285701</c:v>
                </c:pt>
                <c:pt idx="72">
                  <c:v>62.571428571428498</c:v>
                </c:pt>
                <c:pt idx="73">
                  <c:v>63.428571428571402</c:v>
                </c:pt>
                <c:pt idx="74">
                  <c:v>64.285714285714207</c:v>
                </c:pt>
                <c:pt idx="75">
                  <c:v>65.142857142857096</c:v>
                </c:pt>
                <c:pt idx="76">
                  <c:v>66</c:v>
                </c:pt>
                <c:pt idx="77">
                  <c:v>66.857142857142804</c:v>
                </c:pt>
                <c:pt idx="78">
                  <c:v>67.714285714285694</c:v>
                </c:pt>
                <c:pt idx="79">
                  <c:v>68.571428571428498</c:v>
                </c:pt>
                <c:pt idx="80">
                  <c:v>69.428571428571402</c:v>
                </c:pt>
                <c:pt idx="81">
                  <c:v>70.285714285714207</c:v>
                </c:pt>
                <c:pt idx="82">
                  <c:v>71.142857142857096</c:v>
                </c:pt>
                <c:pt idx="83">
                  <c:v>72</c:v>
                </c:pt>
                <c:pt idx="84">
                  <c:v>72.857142857142804</c:v>
                </c:pt>
                <c:pt idx="85">
                  <c:v>73.714285714285694</c:v>
                </c:pt>
                <c:pt idx="86">
                  <c:v>74.571428571428498</c:v>
                </c:pt>
                <c:pt idx="87">
                  <c:v>75.428571428571402</c:v>
                </c:pt>
                <c:pt idx="88">
                  <c:v>76.285714285714207</c:v>
                </c:pt>
                <c:pt idx="89">
                  <c:v>77.142857142857096</c:v>
                </c:pt>
                <c:pt idx="90">
                  <c:v>78</c:v>
                </c:pt>
                <c:pt idx="91">
                  <c:v>78.857142857142804</c:v>
                </c:pt>
                <c:pt idx="92">
                  <c:v>79.714285714285694</c:v>
                </c:pt>
                <c:pt idx="93">
                  <c:v>80.571428571428498</c:v>
                </c:pt>
                <c:pt idx="94">
                  <c:v>81.428571428571402</c:v>
                </c:pt>
                <c:pt idx="95">
                  <c:v>82.285714285714207</c:v>
                </c:pt>
                <c:pt idx="96">
                  <c:v>83.142857142857096</c:v>
                </c:pt>
                <c:pt idx="97">
                  <c:v>84</c:v>
                </c:pt>
                <c:pt idx="98">
                  <c:v>84.857142857142804</c:v>
                </c:pt>
                <c:pt idx="99">
                  <c:v>85.714285714285694</c:v>
                </c:pt>
                <c:pt idx="100">
                  <c:v>86.571428571428498</c:v>
                </c:pt>
                <c:pt idx="101">
                  <c:v>87.428571428571402</c:v>
                </c:pt>
                <c:pt idx="102">
                  <c:v>88.285714285714207</c:v>
                </c:pt>
                <c:pt idx="103">
                  <c:v>89.142857142857096</c:v>
                </c:pt>
                <c:pt idx="104">
                  <c:v>90</c:v>
                </c:pt>
                <c:pt idx="105">
                  <c:v>90.857142857142804</c:v>
                </c:pt>
                <c:pt idx="106">
                  <c:v>91.714285714285694</c:v>
                </c:pt>
                <c:pt idx="107">
                  <c:v>92.571428571428498</c:v>
                </c:pt>
                <c:pt idx="108">
                  <c:v>93.428571428571402</c:v>
                </c:pt>
                <c:pt idx="109">
                  <c:v>94.285714285714207</c:v>
                </c:pt>
                <c:pt idx="110">
                  <c:v>95.142857142857096</c:v>
                </c:pt>
                <c:pt idx="111">
                  <c:v>96</c:v>
                </c:pt>
                <c:pt idx="112">
                  <c:v>96.857142857142804</c:v>
                </c:pt>
                <c:pt idx="113">
                  <c:v>97.714285714285694</c:v>
                </c:pt>
                <c:pt idx="114">
                  <c:v>98.571428571428498</c:v>
                </c:pt>
                <c:pt idx="115">
                  <c:v>99.428571428571402</c:v>
                </c:pt>
                <c:pt idx="116">
                  <c:v>100.28571428571399</c:v>
                </c:pt>
                <c:pt idx="117">
                  <c:v>101.142857142857</c:v>
                </c:pt>
                <c:pt idx="118">
                  <c:v>102</c:v>
                </c:pt>
                <c:pt idx="119">
                  <c:v>102.85714285714199</c:v>
                </c:pt>
                <c:pt idx="120">
                  <c:v>103.714285714285</c:v>
                </c:pt>
                <c:pt idx="121">
                  <c:v>104.571428571428</c:v>
                </c:pt>
                <c:pt idx="122">
                  <c:v>105.428571428571</c:v>
                </c:pt>
                <c:pt idx="123">
                  <c:v>106.28571428571399</c:v>
                </c:pt>
                <c:pt idx="124">
                  <c:v>107.142857142857</c:v>
                </c:pt>
                <c:pt idx="125">
                  <c:v>108</c:v>
                </c:pt>
                <c:pt idx="126">
                  <c:v>108.85714285714199</c:v>
                </c:pt>
                <c:pt idx="127">
                  <c:v>109.714285714285</c:v>
                </c:pt>
                <c:pt idx="128">
                  <c:v>110.571428571428</c:v>
                </c:pt>
                <c:pt idx="129">
                  <c:v>111.428571428571</c:v>
                </c:pt>
                <c:pt idx="130">
                  <c:v>112.28571428571399</c:v>
                </c:pt>
                <c:pt idx="131">
                  <c:v>113.142857142857</c:v>
                </c:pt>
                <c:pt idx="132">
                  <c:v>114</c:v>
                </c:pt>
                <c:pt idx="133">
                  <c:v>114.85714285714199</c:v>
                </c:pt>
                <c:pt idx="134">
                  <c:v>115.714285714285</c:v>
                </c:pt>
                <c:pt idx="135">
                  <c:v>116.571428571428</c:v>
                </c:pt>
                <c:pt idx="136">
                  <c:v>117.428571428571</c:v>
                </c:pt>
                <c:pt idx="137">
                  <c:v>118.28571428571399</c:v>
                </c:pt>
                <c:pt idx="138">
                  <c:v>119.142857142857</c:v>
                </c:pt>
                <c:pt idx="139">
                  <c:v>120</c:v>
                </c:pt>
                <c:pt idx="140">
                  <c:v>120.85714285714199</c:v>
                </c:pt>
                <c:pt idx="141">
                  <c:v>121.714285714285</c:v>
                </c:pt>
                <c:pt idx="142">
                  <c:v>122.571428571428</c:v>
                </c:pt>
                <c:pt idx="143">
                  <c:v>123.428571428571</c:v>
                </c:pt>
                <c:pt idx="144">
                  <c:v>124.28571428571399</c:v>
                </c:pt>
                <c:pt idx="145">
                  <c:v>125.142857142857</c:v>
                </c:pt>
                <c:pt idx="146">
                  <c:v>126</c:v>
                </c:pt>
                <c:pt idx="147">
                  <c:v>126.85714285714199</c:v>
                </c:pt>
                <c:pt idx="148">
                  <c:v>127.714285714285</c:v>
                </c:pt>
                <c:pt idx="149">
                  <c:v>128.57142857142799</c:v>
                </c:pt>
                <c:pt idx="150">
                  <c:v>129.42857142857099</c:v>
                </c:pt>
                <c:pt idx="151">
                  <c:v>130.28571428571399</c:v>
                </c:pt>
                <c:pt idx="152">
                  <c:v>131.142857142857</c:v>
                </c:pt>
                <c:pt idx="153">
                  <c:v>132</c:v>
                </c:pt>
                <c:pt idx="154">
                  <c:v>132.85714285714201</c:v>
                </c:pt>
                <c:pt idx="155">
                  <c:v>133.71428571428501</c:v>
                </c:pt>
                <c:pt idx="156">
                  <c:v>134.57142857142799</c:v>
                </c:pt>
                <c:pt idx="157">
                  <c:v>135.42857142857099</c:v>
                </c:pt>
                <c:pt idx="158">
                  <c:v>136.28571428571399</c:v>
                </c:pt>
                <c:pt idx="159">
                  <c:v>137.142857142857</c:v>
                </c:pt>
                <c:pt idx="160">
                  <c:v>138</c:v>
                </c:pt>
                <c:pt idx="161">
                  <c:v>138.85714285714201</c:v>
                </c:pt>
                <c:pt idx="162">
                  <c:v>139.71428571428501</c:v>
                </c:pt>
                <c:pt idx="163">
                  <c:v>140.57142857142799</c:v>
                </c:pt>
                <c:pt idx="164">
                  <c:v>141.42857142857099</c:v>
                </c:pt>
                <c:pt idx="165">
                  <c:v>142.28571428571399</c:v>
                </c:pt>
                <c:pt idx="166">
                  <c:v>143.142857142857</c:v>
                </c:pt>
                <c:pt idx="167">
                  <c:v>144</c:v>
                </c:pt>
                <c:pt idx="168">
                  <c:v>144.85714285714201</c:v>
                </c:pt>
                <c:pt idx="169">
                  <c:v>145.71428571428501</c:v>
                </c:pt>
                <c:pt idx="170">
                  <c:v>146.57142857142799</c:v>
                </c:pt>
                <c:pt idx="171">
                  <c:v>147.42857142857099</c:v>
                </c:pt>
                <c:pt idx="172">
                  <c:v>148.28571428571399</c:v>
                </c:pt>
                <c:pt idx="173">
                  <c:v>149.142857142857</c:v>
                </c:pt>
                <c:pt idx="174">
                  <c:v>150</c:v>
                </c:pt>
                <c:pt idx="175">
                  <c:v>150.85714285714201</c:v>
                </c:pt>
                <c:pt idx="176">
                  <c:v>151.71428571428501</c:v>
                </c:pt>
                <c:pt idx="177">
                  <c:v>152.57142857142799</c:v>
                </c:pt>
                <c:pt idx="178">
                  <c:v>153.42857142857099</c:v>
                </c:pt>
                <c:pt idx="179">
                  <c:v>154.28571428571399</c:v>
                </c:pt>
                <c:pt idx="180">
                  <c:v>155.142857142857</c:v>
                </c:pt>
                <c:pt idx="181">
                  <c:v>156</c:v>
                </c:pt>
                <c:pt idx="182">
                  <c:v>156.85714285714201</c:v>
                </c:pt>
                <c:pt idx="183">
                  <c:v>157.71428571428501</c:v>
                </c:pt>
                <c:pt idx="184">
                  <c:v>158.57142857142799</c:v>
                </c:pt>
                <c:pt idx="185">
                  <c:v>159.42857142857099</c:v>
                </c:pt>
                <c:pt idx="186">
                  <c:v>160.28571428571399</c:v>
                </c:pt>
                <c:pt idx="187">
                  <c:v>161.142857142857</c:v>
                </c:pt>
                <c:pt idx="188">
                  <c:v>162</c:v>
                </c:pt>
                <c:pt idx="189">
                  <c:v>162.85714285714201</c:v>
                </c:pt>
                <c:pt idx="190">
                  <c:v>163.71428571428501</c:v>
                </c:pt>
                <c:pt idx="191">
                  <c:v>164.57142857142799</c:v>
                </c:pt>
                <c:pt idx="192">
                  <c:v>165.42857142857099</c:v>
                </c:pt>
                <c:pt idx="193">
                  <c:v>166.28571428571399</c:v>
                </c:pt>
                <c:pt idx="194">
                  <c:v>167.142857142857</c:v>
                </c:pt>
                <c:pt idx="195">
                  <c:v>168</c:v>
                </c:pt>
                <c:pt idx="196">
                  <c:v>168.85714285714201</c:v>
                </c:pt>
                <c:pt idx="197">
                  <c:v>169.71428571428501</c:v>
                </c:pt>
                <c:pt idx="198">
                  <c:v>170.57142857142799</c:v>
                </c:pt>
                <c:pt idx="199">
                  <c:v>171.42857142857099</c:v>
                </c:pt>
                <c:pt idx="200">
                  <c:v>172.28571428571399</c:v>
                </c:pt>
                <c:pt idx="201">
                  <c:v>173.142857142857</c:v>
                </c:pt>
                <c:pt idx="202">
                  <c:v>174</c:v>
                </c:pt>
                <c:pt idx="203">
                  <c:v>174.85714285714201</c:v>
                </c:pt>
                <c:pt idx="204">
                  <c:v>175.71428571428501</c:v>
                </c:pt>
                <c:pt idx="205">
                  <c:v>176.57142857142799</c:v>
                </c:pt>
                <c:pt idx="206">
                  <c:v>177.42857142857099</c:v>
                </c:pt>
                <c:pt idx="207">
                  <c:v>178.28571428571399</c:v>
                </c:pt>
                <c:pt idx="208">
                  <c:v>179.142857142857</c:v>
                </c:pt>
                <c:pt idx="209">
                  <c:v>180</c:v>
                </c:pt>
                <c:pt idx="210">
                  <c:v>180.85714285714201</c:v>
                </c:pt>
                <c:pt idx="211">
                  <c:v>181.71428571428501</c:v>
                </c:pt>
                <c:pt idx="212">
                  <c:v>182.57142857142799</c:v>
                </c:pt>
                <c:pt idx="213">
                  <c:v>183.42857142857099</c:v>
                </c:pt>
                <c:pt idx="214">
                  <c:v>184.28571428571399</c:v>
                </c:pt>
                <c:pt idx="215">
                  <c:v>185.142857142857</c:v>
                </c:pt>
                <c:pt idx="216">
                  <c:v>186</c:v>
                </c:pt>
                <c:pt idx="217">
                  <c:v>186.85714285714201</c:v>
                </c:pt>
                <c:pt idx="218">
                  <c:v>187.71428571428501</c:v>
                </c:pt>
                <c:pt idx="219">
                  <c:v>188.57142857142799</c:v>
                </c:pt>
                <c:pt idx="220">
                  <c:v>189.42857142857099</c:v>
                </c:pt>
                <c:pt idx="221">
                  <c:v>190.28571428571399</c:v>
                </c:pt>
                <c:pt idx="222">
                  <c:v>191.142857142857</c:v>
                </c:pt>
                <c:pt idx="223">
                  <c:v>192</c:v>
                </c:pt>
                <c:pt idx="224">
                  <c:v>192.85714285714201</c:v>
                </c:pt>
                <c:pt idx="225">
                  <c:v>193.71428571428501</c:v>
                </c:pt>
                <c:pt idx="226">
                  <c:v>194.57142857142799</c:v>
                </c:pt>
                <c:pt idx="227">
                  <c:v>195.42857142857099</c:v>
                </c:pt>
                <c:pt idx="228">
                  <c:v>196.28571428571399</c:v>
                </c:pt>
                <c:pt idx="229">
                  <c:v>197.142857142857</c:v>
                </c:pt>
                <c:pt idx="230">
                  <c:v>198</c:v>
                </c:pt>
                <c:pt idx="231">
                  <c:v>198.85714285714201</c:v>
                </c:pt>
                <c:pt idx="232">
                  <c:v>199.71428571428501</c:v>
                </c:pt>
                <c:pt idx="233">
                  <c:v>200.57142857142799</c:v>
                </c:pt>
                <c:pt idx="234">
                  <c:v>201.42857142857099</c:v>
                </c:pt>
                <c:pt idx="235">
                  <c:v>202.28571428571399</c:v>
                </c:pt>
                <c:pt idx="236">
                  <c:v>203.142857142857</c:v>
                </c:pt>
                <c:pt idx="237">
                  <c:v>204</c:v>
                </c:pt>
                <c:pt idx="238">
                  <c:v>204.85714285714201</c:v>
                </c:pt>
                <c:pt idx="239">
                  <c:v>205.71428571428501</c:v>
                </c:pt>
                <c:pt idx="240">
                  <c:v>206.57142857142799</c:v>
                </c:pt>
                <c:pt idx="241">
                  <c:v>207.42857142857099</c:v>
                </c:pt>
                <c:pt idx="242">
                  <c:v>208.28571428571399</c:v>
                </c:pt>
                <c:pt idx="243">
                  <c:v>209.142857142857</c:v>
                </c:pt>
                <c:pt idx="244">
                  <c:v>210</c:v>
                </c:pt>
                <c:pt idx="245">
                  <c:v>210.85714285714201</c:v>
                </c:pt>
                <c:pt idx="246">
                  <c:v>211.71428571428501</c:v>
                </c:pt>
                <c:pt idx="247">
                  <c:v>212.57142857142799</c:v>
                </c:pt>
                <c:pt idx="248">
                  <c:v>213.42857142857099</c:v>
                </c:pt>
                <c:pt idx="249">
                  <c:v>214.28571428571399</c:v>
                </c:pt>
                <c:pt idx="250">
                  <c:v>215.142857142857</c:v>
                </c:pt>
                <c:pt idx="251">
                  <c:v>216</c:v>
                </c:pt>
                <c:pt idx="252">
                  <c:v>216.85714285714201</c:v>
                </c:pt>
                <c:pt idx="253">
                  <c:v>217.71428571428501</c:v>
                </c:pt>
                <c:pt idx="254">
                  <c:v>218.57142857142799</c:v>
                </c:pt>
                <c:pt idx="255">
                  <c:v>219.42857142857099</c:v>
                </c:pt>
                <c:pt idx="256">
                  <c:v>220.28571428571399</c:v>
                </c:pt>
                <c:pt idx="257">
                  <c:v>221.142857142857</c:v>
                </c:pt>
                <c:pt idx="258">
                  <c:v>222</c:v>
                </c:pt>
                <c:pt idx="259">
                  <c:v>222.85714285714201</c:v>
                </c:pt>
                <c:pt idx="260">
                  <c:v>223.71428571428501</c:v>
                </c:pt>
                <c:pt idx="261">
                  <c:v>224.57142857142799</c:v>
                </c:pt>
                <c:pt idx="262">
                  <c:v>225.42857142857099</c:v>
                </c:pt>
                <c:pt idx="263">
                  <c:v>226.28571428571399</c:v>
                </c:pt>
                <c:pt idx="264">
                  <c:v>227.142857142857</c:v>
                </c:pt>
                <c:pt idx="265">
                  <c:v>228</c:v>
                </c:pt>
                <c:pt idx="266">
                  <c:v>228.85714285714201</c:v>
                </c:pt>
                <c:pt idx="267">
                  <c:v>229.71428571428501</c:v>
                </c:pt>
                <c:pt idx="268">
                  <c:v>230.57142857142799</c:v>
                </c:pt>
                <c:pt idx="269">
                  <c:v>231.42857142857099</c:v>
                </c:pt>
                <c:pt idx="270">
                  <c:v>232.28571428571399</c:v>
                </c:pt>
                <c:pt idx="271">
                  <c:v>233.142857142857</c:v>
                </c:pt>
                <c:pt idx="272">
                  <c:v>234</c:v>
                </c:pt>
                <c:pt idx="273">
                  <c:v>234.85714285714201</c:v>
                </c:pt>
                <c:pt idx="274">
                  <c:v>235.71428571428501</c:v>
                </c:pt>
                <c:pt idx="275">
                  <c:v>236.57142857142799</c:v>
                </c:pt>
                <c:pt idx="276">
                  <c:v>237.42857142857099</c:v>
                </c:pt>
                <c:pt idx="277">
                  <c:v>238.28571428571399</c:v>
                </c:pt>
                <c:pt idx="278">
                  <c:v>239.142857142857</c:v>
                </c:pt>
                <c:pt idx="279">
                  <c:v>240</c:v>
                </c:pt>
                <c:pt idx="280">
                  <c:v>240.85714285714201</c:v>
                </c:pt>
                <c:pt idx="281">
                  <c:v>241.71428571428501</c:v>
                </c:pt>
                <c:pt idx="282">
                  <c:v>242.57142857142799</c:v>
                </c:pt>
                <c:pt idx="283">
                  <c:v>243.42857142857099</c:v>
                </c:pt>
                <c:pt idx="284">
                  <c:v>244.28571428571399</c:v>
                </c:pt>
                <c:pt idx="285">
                  <c:v>245.142857142857</c:v>
                </c:pt>
                <c:pt idx="286">
                  <c:v>246</c:v>
                </c:pt>
                <c:pt idx="287">
                  <c:v>246.85714285714201</c:v>
                </c:pt>
                <c:pt idx="288">
                  <c:v>247.71428571428501</c:v>
                </c:pt>
                <c:pt idx="289">
                  <c:v>248.57142857142799</c:v>
                </c:pt>
                <c:pt idx="290">
                  <c:v>249.42857142857099</c:v>
                </c:pt>
                <c:pt idx="291">
                  <c:v>250.28571428571399</c:v>
                </c:pt>
                <c:pt idx="292">
                  <c:v>251.142857142857</c:v>
                </c:pt>
                <c:pt idx="293">
                  <c:v>252</c:v>
                </c:pt>
                <c:pt idx="294">
                  <c:v>252.85714285714201</c:v>
                </c:pt>
                <c:pt idx="295">
                  <c:v>253.71428571428501</c:v>
                </c:pt>
                <c:pt idx="296">
                  <c:v>254.57142857142799</c:v>
                </c:pt>
                <c:pt idx="297">
                  <c:v>255.42857142857099</c:v>
                </c:pt>
                <c:pt idx="298">
                  <c:v>256.28571428571399</c:v>
                </c:pt>
                <c:pt idx="299">
                  <c:v>257.142857142857</c:v>
                </c:pt>
                <c:pt idx="300">
                  <c:v>258</c:v>
                </c:pt>
                <c:pt idx="301">
                  <c:v>258.85714285714198</c:v>
                </c:pt>
                <c:pt idx="302">
                  <c:v>259.71428571428498</c:v>
                </c:pt>
                <c:pt idx="303">
                  <c:v>260.57142857142799</c:v>
                </c:pt>
                <c:pt idx="304">
                  <c:v>261.42857142857099</c:v>
                </c:pt>
                <c:pt idx="305">
                  <c:v>262.28571428571399</c:v>
                </c:pt>
                <c:pt idx="306">
                  <c:v>263.142857142857</c:v>
                </c:pt>
                <c:pt idx="307">
                  <c:v>264</c:v>
                </c:pt>
                <c:pt idx="308">
                  <c:v>264.85714285714198</c:v>
                </c:pt>
                <c:pt idx="309">
                  <c:v>265.71428571428498</c:v>
                </c:pt>
                <c:pt idx="310">
                  <c:v>266.57142857142799</c:v>
                </c:pt>
                <c:pt idx="311">
                  <c:v>267.42857142857099</c:v>
                </c:pt>
                <c:pt idx="312">
                  <c:v>268.28571428571399</c:v>
                </c:pt>
                <c:pt idx="313">
                  <c:v>269.142857142857</c:v>
                </c:pt>
                <c:pt idx="314">
                  <c:v>270</c:v>
                </c:pt>
                <c:pt idx="315">
                  <c:v>270.85714285714198</c:v>
                </c:pt>
                <c:pt idx="316">
                  <c:v>271.71428571428498</c:v>
                </c:pt>
                <c:pt idx="317">
                  <c:v>272.57142857142799</c:v>
                </c:pt>
                <c:pt idx="318">
                  <c:v>273.42857142857099</c:v>
                </c:pt>
                <c:pt idx="319">
                  <c:v>274.28571428571399</c:v>
                </c:pt>
                <c:pt idx="320">
                  <c:v>275.142857142857</c:v>
                </c:pt>
                <c:pt idx="321">
                  <c:v>276</c:v>
                </c:pt>
                <c:pt idx="322">
                  <c:v>276.85714285714198</c:v>
                </c:pt>
                <c:pt idx="323">
                  <c:v>277.71428571428498</c:v>
                </c:pt>
                <c:pt idx="324">
                  <c:v>278.57142857142799</c:v>
                </c:pt>
                <c:pt idx="325">
                  <c:v>279.42857142857099</c:v>
                </c:pt>
                <c:pt idx="326">
                  <c:v>280.28571428571399</c:v>
                </c:pt>
                <c:pt idx="327">
                  <c:v>281.142857142857</c:v>
                </c:pt>
                <c:pt idx="328">
                  <c:v>282</c:v>
                </c:pt>
                <c:pt idx="329">
                  <c:v>282.85714285714198</c:v>
                </c:pt>
                <c:pt idx="330">
                  <c:v>283.71428571428498</c:v>
                </c:pt>
                <c:pt idx="331">
                  <c:v>284.57142857142799</c:v>
                </c:pt>
                <c:pt idx="332">
                  <c:v>285.42857142857099</c:v>
                </c:pt>
                <c:pt idx="333">
                  <c:v>286.28571428571399</c:v>
                </c:pt>
                <c:pt idx="334">
                  <c:v>287.142857142857</c:v>
                </c:pt>
                <c:pt idx="335">
                  <c:v>288</c:v>
                </c:pt>
                <c:pt idx="336">
                  <c:v>288.85714285714198</c:v>
                </c:pt>
                <c:pt idx="337">
                  <c:v>289.71428571428498</c:v>
                </c:pt>
                <c:pt idx="338">
                  <c:v>290.57142857142799</c:v>
                </c:pt>
                <c:pt idx="339">
                  <c:v>291.42857142857099</c:v>
                </c:pt>
                <c:pt idx="340">
                  <c:v>292.28571428571399</c:v>
                </c:pt>
                <c:pt idx="341">
                  <c:v>293.142857142857</c:v>
                </c:pt>
                <c:pt idx="342">
                  <c:v>294</c:v>
                </c:pt>
                <c:pt idx="343">
                  <c:v>294.85714285714198</c:v>
                </c:pt>
                <c:pt idx="344">
                  <c:v>295.71428571428498</c:v>
                </c:pt>
                <c:pt idx="345">
                  <c:v>296.57142857142799</c:v>
                </c:pt>
                <c:pt idx="346">
                  <c:v>297.42857142857099</c:v>
                </c:pt>
                <c:pt idx="347">
                  <c:v>298.28571428571399</c:v>
                </c:pt>
                <c:pt idx="348">
                  <c:v>299.142857142857</c:v>
                </c:pt>
                <c:pt idx="349">
                  <c:v>300</c:v>
                </c:pt>
                <c:pt idx="350">
                  <c:v>300.85714285714198</c:v>
                </c:pt>
                <c:pt idx="351">
                  <c:v>301.71428571428498</c:v>
                </c:pt>
                <c:pt idx="352">
                  <c:v>302.57142857142799</c:v>
                </c:pt>
                <c:pt idx="353">
                  <c:v>303.42857142857099</c:v>
                </c:pt>
                <c:pt idx="354">
                  <c:v>304.28571428571399</c:v>
                </c:pt>
                <c:pt idx="355">
                  <c:v>305.142857142857</c:v>
                </c:pt>
                <c:pt idx="356">
                  <c:v>306</c:v>
                </c:pt>
                <c:pt idx="357">
                  <c:v>306.85714285714198</c:v>
                </c:pt>
                <c:pt idx="358">
                  <c:v>307.71428571428498</c:v>
                </c:pt>
                <c:pt idx="359">
                  <c:v>308.57142857142799</c:v>
                </c:pt>
                <c:pt idx="360">
                  <c:v>309.42857142857099</c:v>
                </c:pt>
                <c:pt idx="361">
                  <c:v>310.28571428571399</c:v>
                </c:pt>
                <c:pt idx="362">
                  <c:v>311.142857142857</c:v>
                </c:pt>
                <c:pt idx="363">
                  <c:v>312</c:v>
                </c:pt>
                <c:pt idx="364">
                  <c:v>312.85714285714198</c:v>
                </c:pt>
                <c:pt idx="365">
                  <c:v>313.71428571428498</c:v>
                </c:pt>
                <c:pt idx="366">
                  <c:v>314.57142857142799</c:v>
                </c:pt>
                <c:pt idx="367">
                  <c:v>315.42857142857099</c:v>
                </c:pt>
                <c:pt idx="368">
                  <c:v>316.28571428571399</c:v>
                </c:pt>
                <c:pt idx="369">
                  <c:v>317.142857142857</c:v>
                </c:pt>
                <c:pt idx="370">
                  <c:v>318</c:v>
                </c:pt>
                <c:pt idx="371">
                  <c:v>318.85714285714198</c:v>
                </c:pt>
                <c:pt idx="372">
                  <c:v>319.71428571428498</c:v>
                </c:pt>
                <c:pt idx="373">
                  <c:v>320.57142857142799</c:v>
                </c:pt>
                <c:pt idx="374">
                  <c:v>321.42857142857099</c:v>
                </c:pt>
                <c:pt idx="375">
                  <c:v>322.28571428571399</c:v>
                </c:pt>
                <c:pt idx="376">
                  <c:v>323.142857142857</c:v>
                </c:pt>
                <c:pt idx="377">
                  <c:v>324</c:v>
                </c:pt>
                <c:pt idx="378">
                  <c:v>324.85714285714198</c:v>
                </c:pt>
                <c:pt idx="379">
                  <c:v>325.71428571428498</c:v>
                </c:pt>
                <c:pt idx="380">
                  <c:v>326.57142857142799</c:v>
                </c:pt>
                <c:pt idx="381">
                  <c:v>327.42857142857099</c:v>
                </c:pt>
                <c:pt idx="382">
                  <c:v>328.28571428571399</c:v>
                </c:pt>
                <c:pt idx="383">
                  <c:v>329.142857142857</c:v>
                </c:pt>
                <c:pt idx="384">
                  <c:v>330</c:v>
                </c:pt>
                <c:pt idx="385">
                  <c:v>330.85714285714198</c:v>
                </c:pt>
                <c:pt idx="386">
                  <c:v>331.71428571428498</c:v>
                </c:pt>
                <c:pt idx="387">
                  <c:v>332.57142857142799</c:v>
                </c:pt>
                <c:pt idx="388">
                  <c:v>333.42857142857099</c:v>
                </c:pt>
                <c:pt idx="389">
                  <c:v>334.28571428571399</c:v>
                </c:pt>
                <c:pt idx="390">
                  <c:v>335.142857142857</c:v>
                </c:pt>
                <c:pt idx="391">
                  <c:v>336</c:v>
                </c:pt>
                <c:pt idx="392">
                  <c:v>336.85714285714198</c:v>
                </c:pt>
                <c:pt idx="393">
                  <c:v>337.71428571428498</c:v>
                </c:pt>
                <c:pt idx="394">
                  <c:v>338.57142857142799</c:v>
                </c:pt>
                <c:pt idx="395">
                  <c:v>339.42857142857099</c:v>
                </c:pt>
                <c:pt idx="396">
                  <c:v>340.28571428571399</c:v>
                </c:pt>
                <c:pt idx="397">
                  <c:v>341.142857142857</c:v>
                </c:pt>
                <c:pt idx="398">
                  <c:v>342</c:v>
                </c:pt>
                <c:pt idx="399">
                  <c:v>342.85714285714198</c:v>
                </c:pt>
                <c:pt idx="400">
                  <c:v>343.71428571428498</c:v>
                </c:pt>
                <c:pt idx="401">
                  <c:v>344.57142857142799</c:v>
                </c:pt>
                <c:pt idx="402">
                  <c:v>345.42857142857099</c:v>
                </c:pt>
                <c:pt idx="403">
                  <c:v>346.28571428571399</c:v>
                </c:pt>
                <c:pt idx="404">
                  <c:v>347.142857142857</c:v>
                </c:pt>
                <c:pt idx="405">
                  <c:v>348</c:v>
                </c:pt>
                <c:pt idx="406">
                  <c:v>348.85714285714198</c:v>
                </c:pt>
                <c:pt idx="407">
                  <c:v>349.71428571428498</c:v>
                </c:pt>
                <c:pt idx="408">
                  <c:v>350.57142857142799</c:v>
                </c:pt>
                <c:pt idx="409">
                  <c:v>351.42857142857099</c:v>
                </c:pt>
                <c:pt idx="410">
                  <c:v>352.28571428571399</c:v>
                </c:pt>
                <c:pt idx="411">
                  <c:v>353.142857142857</c:v>
                </c:pt>
                <c:pt idx="412">
                  <c:v>354</c:v>
                </c:pt>
                <c:pt idx="413">
                  <c:v>354.85714285714198</c:v>
                </c:pt>
                <c:pt idx="414">
                  <c:v>355.71428571428498</c:v>
                </c:pt>
                <c:pt idx="415">
                  <c:v>356.57142857142799</c:v>
                </c:pt>
                <c:pt idx="416">
                  <c:v>357.42857142857099</c:v>
                </c:pt>
                <c:pt idx="417">
                  <c:v>358.28571428571399</c:v>
                </c:pt>
                <c:pt idx="418">
                  <c:v>359.142857142857</c:v>
                </c:pt>
                <c:pt idx="419">
                  <c:v>360</c:v>
                </c:pt>
                <c:pt idx="420">
                  <c:v>360.85714285714198</c:v>
                </c:pt>
                <c:pt idx="421">
                  <c:v>361.71428571428498</c:v>
                </c:pt>
                <c:pt idx="422">
                  <c:v>362.57142857142799</c:v>
                </c:pt>
                <c:pt idx="423">
                  <c:v>363.42857142857099</c:v>
                </c:pt>
                <c:pt idx="424">
                  <c:v>364.28571428571399</c:v>
                </c:pt>
                <c:pt idx="425">
                  <c:v>365.142857142857</c:v>
                </c:pt>
                <c:pt idx="426">
                  <c:v>366</c:v>
                </c:pt>
                <c:pt idx="427">
                  <c:v>366.85714285714198</c:v>
                </c:pt>
                <c:pt idx="428">
                  <c:v>367.71428571428498</c:v>
                </c:pt>
                <c:pt idx="429">
                  <c:v>368.57142857142799</c:v>
                </c:pt>
                <c:pt idx="430">
                  <c:v>369.42857142857099</c:v>
                </c:pt>
                <c:pt idx="431">
                  <c:v>370.28571428571399</c:v>
                </c:pt>
                <c:pt idx="432">
                  <c:v>371.142857142857</c:v>
                </c:pt>
                <c:pt idx="433">
                  <c:v>372</c:v>
                </c:pt>
                <c:pt idx="434">
                  <c:v>372.85714285714198</c:v>
                </c:pt>
                <c:pt idx="435">
                  <c:v>373.71428571428498</c:v>
                </c:pt>
                <c:pt idx="436">
                  <c:v>374.57142857142799</c:v>
                </c:pt>
                <c:pt idx="437">
                  <c:v>375.42857142857099</c:v>
                </c:pt>
                <c:pt idx="438">
                  <c:v>376.28571428571399</c:v>
                </c:pt>
                <c:pt idx="439">
                  <c:v>377.142857142857</c:v>
                </c:pt>
                <c:pt idx="440">
                  <c:v>378</c:v>
                </c:pt>
                <c:pt idx="441">
                  <c:v>378.85714285714198</c:v>
                </c:pt>
                <c:pt idx="442">
                  <c:v>379.71428571428498</c:v>
                </c:pt>
                <c:pt idx="443">
                  <c:v>380.57142857142799</c:v>
                </c:pt>
                <c:pt idx="444">
                  <c:v>381.42857142857099</c:v>
                </c:pt>
                <c:pt idx="445">
                  <c:v>382.28571428571399</c:v>
                </c:pt>
                <c:pt idx="446">
                  <c:v>383.142857142857</c:v>
                </c:pt>
                <c:pt idx="447">
                  <c:v>384</c:v>
                </c:pt>
                <c:pt idx="448">
                  <c:v>384.85714285714198</c:v>
                </c:pt>
                <c:pt idx="449">
                  <c:v>385.71428571428498</c:v>
                </c:pt>
                <c:pt idx="450">
                  <c:v>386.57142857142799</c:v>
                </c:pt>
                <c:pt idx="451">
                  <c:v>387.42857142857099</c:v>
                </c:pt>
                <c:pt idx="452">
                  <c:v>388.28571428571399</c:v>
                </c:pt>
                <c:pt idx="453">
                  <c:v>389.142857142857</c:v>
                </c:pt>
                <c:pt idx="454">
                  <c:v>390</c:v>
                </c:pt>
                <c:pt idx="455">
                  <c:v>390.85714285714198</c:v>
                </c:pt>
                <c:pt idx="456">
                  <c:v>391.71428571428498</c:v>
                </c:pt>
                <c:pt idx="457">
                  <c:v>392.57142857142799</c:v>
                </c:pt>
                <c:pt idx="458">
                  <c:v>393.42857142857099</c:v>
                </c:pt>
                <c:pt idx="459">
                  <c:v>394.28571428571399</c:v>
                </c:pt>
                <c:pt idx="460">
                  <c:v>395.142857142857</c:v>
                </c:pt>
                <c:pt idx="461">
                  <c:v>396</c:v>
                </c:pt>
                <c:pt idx="462">
                  <c:v>396.85714285714198</c:v>
                </c:pt>
                <c:pt idx="463">
                  <c:v>397.71428571428498</c:v>
                </c:pt>
                <c:pt idx="464">
                  <c:v>398.57142857142799</c:v>
                </c:pt>
                <c:pt idx="465">
                  <c:v>399.42857142857099</c:v>
                </c:pt>
                <c:pt idx="466">
                  <c:v>400.28571428571399</c:v>
                </c:pt>
                <c:pt idx="467">
                  <c:v>401.142857142857</c:v>
                </c:pt>
                <c:pt idx="468">
                  <c:v>402</c:v>
                </c:pt>
                <c:pt idx="469">
                  <c:v>402.85714285714198</c:v>
                </c:pt>
                <c:pt idx="470">
                  <c:v>403.71428571428498</c:v>
                </c:pt>
                <c:pt idx="471">
                  <c:v>404.57142857142799</c:v>
                </c:pt>
                <c:pt idx="472">
                  <c:v>405.42857142857099</c:v>
                </c:pt>
                <c:pt idx="473">
                  <c:v>406.28571428571399</c:v>
                </c:pt>
                <c:pt idx="474">
                  <c:v>407.142857142857</c:v>
                </c:pt>
                <c:pt idx="475">
                  <c:v>408</c:v>
                </c:pt>
                <c:pt idx="476">
                  <c:v>408.85714285714198</c:v>
                </c:pt>
                <c:pt idx="477">
                  <c:v>409.71428571428498</c:v>
                </c:pt>
                <c:pt idx="478">
                  <c:v>410.57142857142799</c:v>
                </c:pt>
                <c:pt idx="479">
                  <c:v>411.42857142857099</c:v>
                </c:pt>
                <c:pt idx="480">
                  <c:v>412.28571428571399</c:v>
                </c:pt>
                <c:pt idx="481">
                  <c:v>413.142857142857</c:v>
                </c:pt>
                <c:pt idx="482">
                  <c:v>414</c:v>
                </c:pt>
                <c:pt idx="483">
                  <c:v>414.85714285714198</c:v>
                </c:pt>
                <c:pt idx="484">
                  <c:v>415.71428571428498</c:v>
                </c:pt>
                <c:pt idx="485">
                  <c:v>416.57142857142799</c:v>
                </c:pt>
                <c:pt idx="486">
                  <c:v>417.42857142857099</c:v>
                </c:pt>
                <c:pt idx="487">
                  <c:v>418.28571428571399</c:v>
                </c:pt>
                <c:pt idx="488">
                  <c:v>419.142857142857</c:v>
                </c:pt>
                <c:pt idx="489">
                  <c:v>420</c:v>
                </c:pt>
                <c:pt idx="490">
                  <c:v>420.85714285714198</c:v>
                </c:pt>
                <c:pt idx="491">
                  <c:v>421.71428571428498</c:v>
                </c:pt>
                <c:pt idx="492">
                  <c:v>422.57142857142799</c:v>
                </c:pt>
                <c:pt idx="493">
                  <c:v>423.42857142857099</c:v>
                </c:pt>
                <c:pt idx="494">
                  <c:v>424.28571428571399</c:v>
                </c:pt>
                <c:pt idx="495">
                  <c:v>425.142857142857</c:v>
                </c:pt>
                <c:pt idx="496">
                  <c:v>426</c:v>
                </c:pt>
                <c:pt idx="497">
                  <c:v>426.85714285714198</c:v>
                </c:pt>
                <c:pt idx="498">
                  <c:v>427.71428571428498</c:v>
                </c:pt>
                <c:pt idx="499">
                  <c:v>428.57142857142799</c:v>
                </c:pt>
                <c:pt idx="500">
                  <c:v>429.42857142857099</c:v>
                </c:pt>
                <c:pt idx="501">
                  <c:v>430.28571428571399</c:v>
                </c:pt>
                <c:pt idx="502">
                  <c:v>431.142857142857</c:v>
                </c:pt>
                <c:pt idx="503">
                  <c:v>432</c:v>
                </c:pt>
                <c:pt idx="504">
                  <c:v>432.85714285714198</c:v>
                </c:pt>
                <c:pt idx="505">
                  <c:v>433.71428571428498</c:v>
                </c:pt>
                <c:pt idx="506">
                  <c:v>434.57142857142799</c:v>
                </c:pt>
                <c:pt idx="507">
                  <c:v>435.42857142857099</c:v>
                </c:pt>
                <c:pt idx="508">
                  <c:v>436.28571428571399</c:v>
                </c:pt>
                <c:pt idx="509">
                  <c:v>437.142857142857</c:v>
                </c:pt>
                <c:pt idx="510">
                  <c:v>438</c:v>
                </c:pt>
                <c:pt idx="511">
                  <c:v>438.85714285714198</c:v>
                </c:pt>
                <c:pt idx="512">
                  <c:v>439.71428571428498</c:v>
                </c:pt>
                <c:pt idx="513">
                  <c:v>440.57142857142799</c:v>
                </c:pt>
                <c:pt idx="514">
                  <c:v>441.42857142857099</c:v>
                </c:pt>
                <c:pt idx="515">
                  <c:v>442.28571428571399</c:v>
                </c:pt>
                <c:pt idx="516">
                  <c:v>443.142857142857</c:v>
                </c:pt>
                <c:pt idx="517">
                  <c:v>444</c:v>
                </c:pt>
                <c:pt idx="518">
                  <c:v>444.85714285714198</c:v>
                </c:pt>
                <c:pt idx="519">
                  <c:v>445.71428571428498</c:v>
                </c:pt>
                <c:pt idx="520">
                  <c:v>446.57142857142799</c:v>
                </c:pt>
                <c:pt idx="521">
                  <c:v>447.42857142857099</c:v>
                </c:pt>
                <c:pt idx="522">
                  <c:v>448.28571428571399</c:v>
                </c:pt>
                <c:pt idx="523">
                  <c:v>449.142857142857</c:v>
                </c:pt>
                <c:pt idx="524">
                  <c:v>450</c:v>
                </c:pt>
                <c:pt idx="525">
                  <c:v>450.85714285714198</c:v>
                </c:pt>
                <c:pt idx="526">
                  <c:v>451.71428571428498</c:v>
                </c:pt>
                <c:pt idx="527">
                  <c:v>452.57142857142799</c:v>
                </c:pt>
                <c:pt idx="528">
                  <c:v>453.42857142857099</c:v>
                </c:pt>
                <c:pt idx="529">
                  <c:v>454.28571428571399</c:v>
                </c:pt>
                <c:pt idx="530">
                  <c:v>455.142857142857</c:v>
                </c:pt>
                <c:pt idx="531">
                  <c:v>456</c:v>
                </c:pt>
                <c:pt idx="532">
                  <c:v>456.85714285714198</c:v>
                </c:pt>
                <c:pt idx="533">
                  <c:v>457.71428571428498</c:v>
                </c:pt>
                <c:pt idx="534">
                  <c:v>458.57142857142799</c:v>
                </c:pt>
                <c:pt idx="535">
                  <c:v>459.42857142857099</c:v>
                </c:pt>
                <c:pt idx="536">
                  <c:v>460.28571428571399</c:v>
                </c:pt>
                <c:pt idx="537">
                  <c:v>461.142857142857</c:v>
                </c:pt>
                <c:pt idx="538">
                  <c:v>462</c:v>
                </c:pt>
                <c:pt idx="539">
                  <c:v>462.85714285714198</c:v>
                </c:pt>
                <c:pt idx="540">
                  <c:v>463.71428571428498</c:v>
                </c:pt>
                <c:pt idx="541">
                  <c:v>464.57142857142799</c:v>
                </c:pt>
                <c:pt idx="542">
                  <c:v>465.42857142857099</c:v>
                </c:pt>
                <c:pt idx="543">
                  <c:v>466.28571428571399</c:v>
                </c:pt>
                <c:pt idx="544">
                  <c:v>467.142857142857</c:v>
                </c:pt>
                <c:pt idx="545">
                  <c:v>468</c:v>
                </c:pt>
                <c:pt idx="546">
                  <c:v>468.85714285714198</c:v>
                </c:pt>
                <c:pt idx="547">
                  <c:v>469.71428571428498</c:v>
                </c:pt>
                <c:pt idx="548">
                  <c:v>470.57142857142799</c:v>
                </c:pt>
                <c:pt idx="549">
                  <c:v>471.42857142857099</c:v>
                </c:pt>
                <c:pt idx="550">
                  <c:v>472.28571428571399</c:v>
                </c:pt>
                <c:pt idx="551">
                  <c:v>473.142857142857</c:v>
                </c:pt>
                <c:pt idx="552">
                  <c:v>474</c:v>
                </c:pt>
                <c:pt idx="553">
                  <c:v>474.85714285714198</c:v>
                </c:pt>
                <c:pt idx="554">
                  <c:v>475.71428571428498</c:v>
                </c:pt>
                <c:pt idx="555">
                  <c:v>476.57142857142799</c:v>
                </c:pt>
                <c:pt idx="556">
                  <c:v>477.42857142857099</c:v>
                </c:pt>
                <c:pt idx="557">
                  <c:v>478.28571428571399</c:v>
                </c:pt>
                <c:pt idx="558">
                  <c:v>479.142857142857</c:v>
                </c:pt>
                <c:pt idx="559">
                  <c:v>480</c:v>
                </c:pt>
                <c:pt idx="560">
                  <c:v>480.85714285714198</c:v>
                </c:pt>
                <c:pt idx="561">
                  <c:v>481.71428571428498</c:v>
                </c:pt>
                <c:pt idx="562">
                  <c:v>482.57142857142799</c:v>
                </c:pt>
                <c:pt idx="563">
                  <c:v>483.42857142857099</c:v>
                </c:pt>
                <c:pt idx="564">
                  <c:v>484.28571428571399</c:v>
                </c:pt>
                <c:pt idx="565">
                  <c:v>485.142857142857</c:v>
                </c:pt>
                <c:pt idx="566">
                  <c:v>486</c:v>
                </c:pt>
                <c:pt idx="567">
                  <c:v>486.85714285714198</c:v>
                </c:pt>
                <c:pt idx="568">
                  <c:v>487.71428571428498</c:v>
                </c:pt>
                <c:pt idx="569">
                  <c:v>488.57142857142799</c:v>
                </c:pt>
                <c:pt idx="570">
                  <c:v>489.42857142857099</c:v>
                </c:pt>
                <c:pt idx="571">
                  <c:v>490.28571428571399</c:v>
                </c:pt>
                <c:pt idx="572">
                  <c:v>491.142857142857</c:v>
                </c:pt>
                <c:pt idx="573">
                  <c:v>492</c:v>
                </c:pt>
                <c:pt idx="574">
                  <c:v>492.85714285714198</c:v>
                </c:pt>
                <c:pt idx="575">
                  <c:v>493.71428571428498</c:v>
                </c:pt>
                <c:pt idx="576">
                  <c:v>494.57142857142799</c:v>
                </c:pt>
                <c:pt idx="577">
                  <c:v>495.42857142857099</c:v>
                </c:pt>
                <c:pt idx="578">
                  <c:v>496.28571428571399</c:v>
                </c:pt>
                <c:pt idx="579">
                  <c:v>497.142857142857</c:v>
                </c:pt>
                <c:pt idx="580">
                  <c:v>498</c:v>
                </c:pt>
                <c:pt idx="581">
                  <c:v>498.85714285714198</c:v>
                </c:pt>
                <c:pt idx="582">
                  <c:v>499.71428571428498</c:v>
                </c:pt>
                <c:pt idx="583">
                  <c:v>500.57142857142799</c:v>
                </c:pt>
                <c:pt idx="584">
                  <c:v>501.42857142857099</c:v>
                </c:pt>
                <c:pt idx="585">
                  <c:v>502.28571428571399</c:v>
                </c:pt>
                <c:pt idx="586">
                  <c:v>503.142857142857</c:v>
                </c:pt>
                <c:pt idx="587">
                  <c:v>504</c:v>
                </c:pt>
                <c:pt idx="588">
                  <c:v>504.85714285714198</c:v>
                </c:pt>
                <c:pt idx="589">
                  <c:v>505.71428571428498</c:v>
                </c:pt>
                <c:pt idx="590">
                  <c:v>506.57142857142799</c:v>
                </c:pt>
                <c:pt idx="591">
                  <c:v>507.42857142857099</c:v>
                </c:pt>
                <c:pt idx="592">
                  <c:v>508.28571428571399</c:v>
                </c:pt>
                <c:pt idx="593">
                  <c:v>509.142857142857</c:v>
                </c:pt>
                <c:pt idx="594">
                  <c:v>510</c:v>
                </c:pt>
                <c:pt idx="595">
                  <c:v>510.85714285714198</c:v>
                </c:pt>
                <c:pt idx="596">
                  <c:v>511.71428571428498</c:v>
                </c:pt>
                <c:pt idx="597">
                  <c:v>512.57142857142799</c:v>
                </c:pt>
                <c:pt idx="598">
                  <c:v>513.42857142857099</c:v>
                </c:pt>
                <c:pt idx="599">
                  <c:v>514.28571428571399</c:v>
                </c:pt>
                <c:pt idx="600">
                  <c:v>515.142857142857</c:v>
                </c:pt>
                <c:pt idx="601">
                  <c:v>516</c:v>
                </c:pt>
                <c:pt idx="602">
                  <c:v>516.85714285714198</c:v>
                </c:pt>
                <c:pt idx="603">
                  <c:v>517.71428571428498</c:v>
                </c:pt>
                <c:pt idx="604">
                  <c:v>518.57142857142799</c:v>
                </c:pt>
                <c:pt idx="605">
                  <c:v>519.42857142857099</c:v>
                </c:pt>
                <c:pt idx="606">
                  <c:v>520.28571428571399</c:v>
                </c:pt>
                <c:pt idx="607">
                  <c:v>521.142857142857</c:v>
                </c:pt>
                <c:pt idx="608">
                  <c:v>522</c:v>
                </c:pt>
                <c:pt idx="609">
                  <c:v>522.85714285714198</c:v>
                </c:pt>
                <c:pt idx="610">
                  <c:v>523.71428571428498</c:v>
                </c:pt>
                <c:pt idx="611">
                  <c:v>524.57142857142799</c:v>
                </c:pt>
                <c:pt idx="612">
                  <c:v>525.42857142857099</c:v>
                </c:pt>
                <c:pt idx="613">
                  <c:v>526.28571428571399</c:v>
                </c:pt>
                <c:pt idx="614">
                  <c:v>527.142857142857</c:v>
                </c:pt>
                <c:pt idx="615">
                  <c:v>528</c:v>
                </c:pt>
                <c:pt idx="616">
                  <c:v>528.85714285714198</c:v>
                </c:pt>
                <c:pt idx="617">
                  <c:v>529.71428571428498</c:v>
                </c:pt>
                <c:pt idx="618">
                  <c:v>530.57142857142799</c:v>
                </c:pt>
                <c:pt idx="619">
                  <c:v>531.42857142857099</c:v>
                </c:pt>
                <c:pt idx="620">
                  <c:v>532.28571428571399</c:v>
                </c:pt>
                <c:pt idx="621">
                  <c:v>533.142857142857</c:v>
                </c:pt>
                <c:pt idx="622">
                  <c:v>534</c:v>
                </c:pt>
                <c:pt idx="623">
                  <c:v>534.85714285714198</c:v>
                </c:pt>
                <c:pt idx="624">
                  <c:v>535.71428571428498</c:v>
                </c:pt>
                <c:pt idx="625">
                  <c:v>536.57142857142799</c:v>
                </c:pt>
                <c:pt idx="626">
                  <c:v>537.42857142857099</c:v>
                </c:pt>
                <c:pt idx="627">
                  <c:v>538.28571428571399</c:v>
                </c:pt>
                <c:pt idx="628">
                  <c:v>539.142857142857</c:v>
                </c:pt>
                <c:pt idx="629">
                  <c:v>540</c:v>
                </c:pt>
                <c:pt idx="630">
                  <c:v>540.85714285714198</c:v>
                </c:pt>
                <c:pt idx="631">
                  <c:v>541.71428571428498</c:v>
                </c:pt>
                <c:pt idx="632">
                  <c:v>542.57142857142799</c:v>
                </c:pt>
                <c:pt idx="633">
                  <c:v>543.42857142857099</c:v>
                </c:pt>
                <c:pt idx="634">
                  <c:v>544.28571428571399</c:v>
                </c:pt>
                <c:pt idx="635">
                  <c:v>545.142857142857</c:v>
                </c:pt>
                <c:pt idx="636">
                  <c:v>546</c:v>
                </c:pt>
                <c:pt idx="637">
                  <c:v>546.85714285714198</c:v>
                </c:pt>
                <c:pt idx="638">
                  <c:v>547.71428571428498</c:v>
                </c:pt>
                <c:pt idx="639">
                  <c:v>548.57142857142799</c:v>
                </c:pt>
                <c:pt idx="640">
                  <c:v>549.42857142857099</c:v>
                </c:pt>
                <c:pt idx="641">
                  <c:v>550.28571428571399</c:v>
                </c:pt>
                <c:pt idx="642">
                  <c:v>551.142857142857</c:v>
                </c:pt>
                <c:pt idx="643">
                  <c:v>552</c:v>
                </c:pt>
                <c:pt idx="644">
                  <c:v>552.85714285714198</c:v>
                </c:pt>
                <c:pt idx="645">
                  <c:v>553.71428571428498</c:v>
                </c:pt>
                <c:pt idx="646">
                  <c:v>554.57142857142799</c:v>
                </c:pt>
                <c:pt idx="647">
                  <c:v>555.42857142857099</c:v>
                </c:pt>
                <c:pt idx="648">
                  <c:v>556.28571428571399</c:v>
                </c:pt>
                <c:pt idx="649">
                  <c:v>557.142857142857</c:v>
                </c:pt>
                <c:pt idx="650">
                  <c:v>558</c:v>
                </c:pt>
                <c:pt idx="651">
                  <c:v>558.85714285714198</c:v>
                </c:pt>
                <c:pt idx="652">
                  <c:v>559.71428571428498</c:v>
                </c:pt>
                <c:pt idx="653">
                  <c:v>560.57142857142799</c:v>
                </c:pt>
                <c:pt idx="654">
                  <c:v>561.42857142857099</c:v>
                </c:pt>
                <c:pt idx="655">
                  <c:v>562.28571428571399</c:v>
                </c:pt>
                <c:pt idx="656">
                  <c:v>563.142857142857</c:v>
                </c:pt>
                <c:pt idx="657">
                  <c:v>564</c:v>
                </c:pt>
                <c:pt idx="658">
                  <c:v>564.85714285714198</c:v>
                </c:pt>
                <c:pt idx="659">
                  <c:v>565.71428571428498</c:v>
                </c:pt>
                <c:pt idx="660">
                  <c:v>566.57142857142799</c:v>
                </c:pt>
                <c:pt idx="661">
                  <c:v>567.42857142857099</c:v>
                </c:pt>
                <c:pt idx="662">
                  <c:v>568.28571428571399</c:v>
                </c:pt>
                <c:pt idx="663">
                  <c:v>569.142857142857</c:v>
                </c:pt>
                <c:pt idx="664">
                  <c:v>570</c:v>
                </c:pt>
                <c:pt idx="665">
                  <c:v>570.85714285714198</c:v>
                </c:pt>
                <c:pt idx="666">
                  <c:v>571.71428571428498</c:v>
                </c:pt>
                <c:pt idx="667">
                  <c:v>572.57142857142799</c:v>
                </c:pt>
                <c:pt idx="668">
                  <c:v>573.42857142857099</c:v>
                </c:pt>
                <c:pt idx="669">
                  <c:v>574.28571428571399</c:v>
                </c:pt>
                <c:pt idx="670">
                  <c:v>575.142857142857</c:v>
                </c:pt>
                <c:pt idx="671">
                  <c:v>576</c:v>
                </c:pt>
                <c:pt idx="672">
                  <c:v>576.85714285714198</c:v>
                </c:pt>
                <c:pt idx="673">
                  <c:v>577.71428571428498</c:v>
                </c:pt>
                <c:pt idx="674">
                  <c:v>578.57142857142799</c:v>
                </c:pt>
                <c:pt idx="675">
                  <c:v>579.42857142857099</c:v>
                </c:pt>
                <c:pt idx="676">
                  <c:v>580.28571428571399</c:v>
                </c:pt>
                <c:pt idx="677">
                  <c:v>581.142857142857</c:v>
                </c:pt>
                <c:pt idx="678">
                  <c:v>582</c:v>
                </c:pt>
                <c:pt idx="679">
                  <c:v>582.85714285714198</c:v>
                </c:pt>
                <c:pt idx="680">
                  <c:v>583.71428571428498</c:v>
                </c:pt>
                <c:pt idx="681">
                  <c:v>584.57142857142799</c:v>
                </c:pt>
                <c:pt idx="682">
                  <c:v>585.42857142857099</c:v>
                </c:pt>
                <c:pt idx="683">
                  <c:v>586.28571428571399</c:v>
                </c:pt>
                <c:pt idx="684">
                  <c:v>587.142857142857</c:v>
                </c:pt>
                <c:pt idx="685">
                  <c:v>588</c:v>
                </c:pt>
                <c:pt idx="686">
                  <c:v>588.85714285714198</c:v>
                </c:pt>
                <c:pt idx="687">
                  <c:v>589.71428571428498</c:v>
                </c:pt>
                <c:pt idx="688">
                  <c:v>590.57142857142799</c:v>
                </c:pt>
                <c:pt idx="689">
                  <c:v>591.42857142857099</c:v>
                </c:pt>
                <c:pt idx="690">
                  <c:v>592.28571428571399</c:v>
                </c:pt>
                <c:pt idx="691">
                  <c:v>593.142857142857</c:v>
                </c:pt>
                <c:pt idx="692">
                  <c:v>594</c:v>
                </c:pt>
                <c:pt idx="693">
                  <c:v>594.85714285714198</c:v>
                </c:pt>
                <c:pt idx="694">
                  <c:v>595.71428571428498</c:v>
                </c:pt>
                <c:pt idx="695">
                  <c:v>596.57142857142799</c:v>
                </c:pt>
                <c:pt idx="696">
                  <c:v>597.42857142857099</c:v>
                </c:pt>
                <c:pt idx="697">
                  <c:v>598.28571428571399</c:v>
                </c:pt>
                <c:pt idx="698">
                  <c:v>599.142857142857</c:v>
                </c:pt>
                <c:pt idx="699">
                  <c:v>600</c:v>
                </c:pt>
                <c:pt idx="700">
                  <c:v>600.85714285714198</c:v>
                </c:pt>
                <c:pt idx="701">
                  <c:v>601.71428571428498</c:v>
                </c:pt>
                <c:pt idx="702">
                  <c:v>602.57142857142799</c:v>
                </c:pt>
                <c:pt idx="703">
                  <c:v>603.42857142857099</c:v>
                </c:pt>
                <c:pt idx="704">
                  <c:v>604.28571428571399</c:v>
                </c:pt>
                <c:pt idx="705">
                  <c:v>605.142857142857</c:v>
                </c:pt>
                <c:pt idx="706">
                  <c:v>606</c:v>
                </c:pt>
                <c:pt idx="707">
                  <c:v>606.85714285714198</c:v>
                </c:pt>
                <c:pt idx="708">
                  <c:v>607.71428571428498</c:v>
                </c:pt>
                <c:pt idx="709">
                  <c:v>608.57142857142799</c:v>
                </c:pt>
                <c:pt idx="710">
                  <c:v>609.42857142857099</c:v>
                </c:pt>
                <c:pt idx="711">
                  <c:v>610.28571428571399</c:v>
                </c:pt>
                <c:pt idx="712">
                  <c:v>611.142857142857</c:v>
                </c:pt>
                <c:pt idx="713">
                  <c:v>612</c:v>
                </c:pt>
                <c:pt idx="714">
                  <c:v>612.85714285714198</c:v>
                </c:pt>
                <c:pt idx="715">
                  <c:v>613.71428571428498</c:v>
                </c:pt>
                <c:pt idx="716">
                  <c:v>614.57142857142799</c:v>
                </c:pt>
                <c:pt idx="717">
                  <c:v>615.42857142857099</c:v>
                </c:pt>
                <c:pt idx="718">
                  <c:v>616.28571428571399</c:v>
                </c:pt>
                <c:pt idx="719">
                  <c:v>617.142857142857</c:v>
                </c:pt>
                <c:pt idx="720">
                  <c:v>618</c:v>
                </c:pt>
                <c:pt idx="721">
                  <c:v>618.85714285714198</c:v>
                </c:pt>
                <c:pt idx="722">
                  <c:v>619.71428571428498</c:v>
                </c:pt>
                <c:pt idx="723">
                  <c:v>620.57142857142799</c:v>
                </c:pt>
                <c:pt idx="724">
                  <c:v>621.42857142857099</c:v>
                </c:pt>
                <c:pt idx="725">
                  <c:v>622.28571428571399</c:v>
                </c:pt>
                <c:pt idx="726">
                  <c:v>623.142857142857</c:v>
                </c:pt>
                <c:pt idx="727">
                  <c:v>624</c:v>
                </c:pt>
                <c:pt idx="728">
                  <c:v>624.85714285714198</c:v>
                </c:pt>
                <c:pt idx="729">
                  <c:v>625.71428571428498</c:v>
                </c:pt>
                <c:pt idx="730">
                  <c:v>626.57142857142799</c:v>
                </c:pt>
                <c:pt idx="731">
                  <c:v>627.42857142857099</c:v>
                </c:pt>
                <c:pt idx="732">
                  <c:v>628.28571428571399</c:v>
                </c:pt>
                <c:pt idx="733">
                  <c:v>629.142857142857</c:v>
                </c:pt>
                <c:pt idx="734">
                  <c:v>630</c:v>
                </c:pt>
                <c:pt idx="735">
                  <c:v>630.85714285714198</c:v>
                </c:pt>
                <c:pt idx="736">
                  <c:v>631.71428571428498</c:v>
                </c:pt>
                <c:pt idx="737">
                  <c:v>632.57142857142799</c:v>
                </c:pt>
                <c:pt idx="738">
                  <c:v>633.42857142857099</c:v>
                </c:pt>
                <c:pt idx="739">
                  <c:v>634.28571428571399</c:v>
                </c:pt>
                <c:pt idx="740">
                  <c:v>635.142857142857</c:v>
                </c:pt>
                <c:pt idx="741">
                  <c:v>636</c:v>
                </c:pt>
                <c:pt idx="742">
                  <c:v>636.85714285714198</c:v>
                </c:pt>
                <c:pt idx="743">
                  <c:v>637.71428571428498</c:v>
                </c:pt>
                <c:pt idx="744">
                  <c:v>638.57142857142799</c:v>
                </c:pt>
                <c:pt idx="745">
                  <c:v>639.42857142857099</c:v>
                </c:pt>
                <c:pt idx="746">
                  <c:v>640.28571428571399</c:v>
                </c:pt>
                <c:pt idx="747">
                  <c:v>641.142857142857</c:v>
                </c:pt>
                <c:pt idx="748">
                  <c:v>642</c:v>
                </c:pt>
                <c:pt idx="749">
                  <c:v>642.85714285714198</c:v>
                </c:pt>
                <c:pt idx="750">
                  <c:v>643.71428571428498</c:v>
                </c:pt>
                <c:pt idx="751">
                  <c:v>644.57142857142799</c:v>
                </c:pt>
                <c:pt idx="752">
                  <c:v>645.42857142857099</c:v>
                </c:pt>
                <c:pt idx="753">
                  <c:v>646.28571428571399</c:v>
                </c:pt>
                <c:pt idx="754">
                  <c:v>647.142857142857</c:v>
                </c:pt>
                <c:pt idx="755">
                  <c:v>648</c:v>
                </c:pt>
                <c:pt idx="756">
                  <c:v>648.85714285714198</c:v>
                </c:pt>
                <c:pt idx="757">
                  <c:v>649.71428571428498</c:v>
                </c:pt>
                <c:pt idx="758">
                  <c:v>650.57142857142799</c:v>
                </c:pt>
                <c:pt idx="759">
                  <c:v>651.42857142857099</c:v>
                </c:pt>
                <c:pt idx="760">
                  <c:v>652.28571428571399</c:v>
                </c:pt>
                <c:pt idx="761">
                  <c:v>653.142857142857</c:v>
                </c:pt>
                <c:pt idx="762">
                  <c:v>654</c:v>
                </c:pt>
                <c:pt idx="763">
                  <c:v>654.85714285714198</c:v>
                </c:pt>
                <c:pt idx="764">
                  <c:v>655.71428571428498</c:v>
                </c:pt>
                <c:pt idx="765">
                  <c:v>656.57142857142799</c:v>
                </c:pt>
                <c:pt idx="766">
                  <c:v>657.42857142857099</c:v>
                </c:pt>
                <c:pt idx="767">
                  <c:v>658.28571428571399</c:v>
                </c:pt>
                <c:pt idx="768">
                  <c:v>659.142857142857</c:v>
                </c:pt>
                <c:pt idx="769">
                  <c:v>660</c:v>
                </c:pt>
                <c:pt idx="770">
                  <c:v>660.85714285714198</c:v>
                </c:pt>
                <c:pt idx="771">
                  <c:v>661.71428571428498</c:v>
                </c:pt>
                <c:pt idx="772">
                  <c:v>662.57142857142799</c:v>
                </c:pt>
                <c:pt idx="773">
                  <c:v>663.42857142857099</c:v>
                </c:pt>
                <c:pt idx="774">
                  <c:v>664.28571428571399</c:v>
                </c:pt>
                <c:pt idx="775">
                  <c:v>665.142857142857</c:v>
                </c:pt>
                <c:pt idx="776">
                  <c:v>666</c:v>
                </c:pt>
                <c:pt idx="777">
                  <c:v>666.85714285714198</c:v>
                </c:pt>
                <c:pt idx="778">
                  <c:v>667.71428571428498</c:v>
                </c:pt>
                <c:pt idx="779">
                  <c:v>668.57142857142799</c:v>
                </c:pt>
                <c:pt idx="780">
                  <c:v>669.42857142857099</c:v>
                </c:pt>
                <c:pt idx="781">
                  <c:v>670.28571428571399</c:v>
                </c:pt>
                <c:pt idx="782">
                  <c:v>671.142857142857</c:v>
                </c:pt>
                <c:pt idx="783">
                  <c:v>672</c:v>
                </c:pt>
                <c:pt idx="784">
                  <c:v>672.85714285714198</c:v>
                </c:pt>
                <c:pt idx="785">
                  <c:v>673.71428571428498</c:v>
                </c:pt>
                <c:pt idx="786">
                  <c:v>674.57142857142799</c:v>
                </c:pt>
                <c:pt idx="787">
                  <c:v>675.42857142857099</c:v>
                </c:pt>
                <c:pt idx="788">
                  <c:v>676.28571428571399</c:v>
                </c:pt>
                <c:pt idx="789">
                  <c:v>677.142857142857</c:v>
                </c:pt>
                <c:pt idx="790">
                  <c:v>678</c:v>
                </c:pt>
                <c:pt idx="791">
                  <c:v>678.85714285714198</c:v>
                </c:pt>
                <c:pt idx="792">
                  <c:v>679.71428571428498</c:v>
                </c:pt>
                <c:pt idx="793">
                  <c:v>680.57142857142799</c:v>
                </c:pt>
                <c:pt idx="794">
                  <c:v>681.42857142857099</c:v>
                </c:pt>
                <c:pt idx="795">
                  <c:v>682.28571428571399</c:v>
                </c:pt>
                <c:pt idx="796">
                  <c:v>683.142857142857</c:v>
                </c:pt>
                <c:pt idx="797">
                  <c:v>684</c:v>
                </c:pt>
                <c:pt idx="798">
                  <c:v>684.85714285714198</c:v>
                </c:pt>
                <c:pt idx="799">
                  <c:v>685.71428571428498</c:v>
                </c:pt>
                <c:pt idx="800">
                  <c:v>686.57142857142799</c:v>
                </c:pt>
                <c:pt idx="801">
                  <c:v>687.42857142857099</c:v>
                </c:pt>
                <c:pt idx="802">
                  <c:v>688.28571428571399</c:v>
                </c:pt>
                <c:pt idx="803">
                  <c:v>689.142857142857</c:v>
                </c:pt>
                <c:pt idx="804">
                  <c:v>690</c:v>
                </c:pt>
                <c:pt idx="805">
                  <c:v>690.85714285714198</c:v>
                </c:pt>
                <c:pt idx="806">
                  <c:v>691.71428571428498</c:v>
                </c:pt>
                <c:pt idx="807">
                  <c:v>692.57142857142799</c:v>
                </c:pt>
                <c:pt idx="808">
                  <c:v>693.42857142857099</c:v>
                </c:pt>
                <c:pt idx="809">
                  <c:v>694.28571428571399</c:v>
                </c:pt>
                <c:pt idx="810">
                  <c:v>695.142857142857</c:v>
                </c:pt>
                <c:pt idx="811">
                  <c:v>696</c:v>
                </c:pt>
                <c:pt idx="812">
                  <c:v>696.85714285714198</c:v>
                </c:pt>
                <c:pt idx="813">
                  <c:v>697.71428571428498</c:v>
                </c:pt>
                <c:pt idx="814">
                  <c:v>698.57142857142799</c:v>
                </c:pt>
                <c:pt idx="815">
                  <c:v>699.42857142857099</c:v>
                </c:pt>
                <c:pt idx="816">
                  <c:v>700.28571428571399</c:v>
                </c:pt>
                <c:pt idx="817">
                  <c:v>701.142857142857</c:v>
                </c:pt>
                <c:pt idx="818">
                  <c:v>702</c:v>
                </c:pt>
                <c:pt idx="819">
                  <c:v>702.85714285714198</c:v>
                </c:pt>
                <c:pt idx="820">
                  <c:v>703.71428571428498</c:v>
                </c:pt>
                <c:pt idx="821">
                  <c:v>704.57142857142799</c:v>
                </c:pt>
                <c:pt idx="822">
                  <c:v>705.42857142857099</c:v>
                </c:pt>
                <c:pt idx="823">
                  <c:v>706.28571428571399</c:v>
                </c:pt>
                <c:pt idx="824">
                  <c:v>707.142857142857</c:v>
                </c:pt>
                <c:pt idx="825">
                  <c:v>708</c:v>
                </c:pt>
                <c:pt idx="826">
                  <c:v>708.85714285714198</c:v>
                </c:pt>
                <c:pt idx="827">
                  <c:v>709.71428571428498</c:v>
                </c:pt>
                <c:pt idx="828">
                  <c:v>710.57142857142799</c:v>
                </c:pt>
                <c:pt idx="829">
                  <c:v>711.42857142857099</c:v>
                </c:pt>
                <c:pt idx="830">
                  <c:v>712.28571428571399</c:v>
                </c:pt>
                <c:pt idx="831">
                  <c:v>713.142857142857</c:v>
                </c:pt>
                <c:pt idx="832">
                  <c:v>714</c:v>
                </c:pt>
                <c:pt idx="833">
                  <c:v>714.85714285714198</c:v>
                </c:pt>
                <c:pt idx="834">
                  <c:v>715.71428571428498</c:v>
                </c:pt>
                <c:pt idx="835">
                  <c:v>716.57142857142799</c:v>
                </c:pt>
                <c:pt idx="836">
                  <c:v>717.42857142857099</c:v>
                </c:pt>
                <c:pt idx="837">
                  <c:v>718.28571428571399</c:v>
                </c:pt>
                <c:pt idx="838">
                  <c:v>719.142857142857</c:v>
                </c:pt>
                <c:pt idx="839">
                  <c:v>720</c:v>
                </c:pt>
                <c:pt idx="840">
                  <c:v>720.85714285714198</c:v>
                </c:pt>
                <c:pt idx="841">
                  <c:v>721.71428571428498</c:v>
                </c:pt>
                <c:pt idx="842">
                  <c:v>722.57142857142799</c:v>
                </c:pt>
                <c:pt idx="843">
                  <c:v>723.42857142857099</c:v>
                </c:pt>
                <c:pt idx="844">
                  <c:v>724.28571428571399</c:v>
                </c:pt>
                <c:pt idx="845">
                  <c:v>725.142857142857</c:v>
                </c:pt>
                <c:pt idx="846">
                  <c:v>726</c:v>
                </c:pt>
                <c:pt idx="847">
                  <c:v>726.85714285714198</c:v>
                </c:pt>
                <c:pt idx="848">
                  <c:v>727.71428571428498</c:v>
                </c:pt>
                <c:pt idx="849">
                  <c:v>728.57142857142799</c:v>
                </c:pt>
                <c:pt idx="850">
                  <c:v>729.42857142857099</c:v>
                </c:pt>
                <c:pt idx="851">
                  <c:v>730.28571428571399</c:v>
                </c:pt>
                <c:pt idx="852">
                  <c:v>731.142857142857</c:v>
                </c:pt>
                <c:pt idx="853">
                  <c:v>732</c:v>
                </c:pt>
                <c:pt idx="854">
                  <c:v>732.85714285714198</c:v>
                </c:pt>
                <c:pt idx="855">
                  <c:v>733.71428571428498</c:v>
                </c:pt>
                <c:pt idx="856">
                  <c:v>734.57142857142799</c:v>
                </c:pt>
                <c:pt idx="857">
                  <c:v>735.42857142857099</c:v>
                </c:pt>
                <c:pt idx="858">
                  <c:v>736.28571428571399</c:v>
                </c:pt>
                <c:pt idx="859">
                  <c:v>737.142857142857</c:v>
                </c:pt>
                <c:pt idx="860">
                  <c:v>738</c:v>
                </c:pt>
                <c:pt idx="861">
                  <c:v>738.85714285714198</c:v>
                </c:pt>
                <c:pt idx="862">
                  <c:v>739.71428571428498</c:v>
                </c:pt>
                <c:pt idx="863">
                  <c:v>740.57142857142799</c:v>
                </c:pt>
                <c:pt idx="864">
                  <c:v>741.42857142857099</c:v>
                </c:pt>
                <c:pt idx="865">
                  <c:v>742.28571428571399</c:v>
                </c:pt>
                <c:pt idx="866">
                  <c:v>743.142857142857</c:v>
                </c:pt>
                <c:pt idx="867">
                  <c:v>744</c:v>
                </c:pt>
                <c:pt idx="868">
                  <c:v>744.85714285714198</c:v>
                </c:pt>
                <c:pt idx="869">
                  <c:v>745.71428571428498</c:v>
                </c:pt>
                <c:pt idx="870">
                  <c:v>746.57142857142799</c:v>
                </c:pt>
                <c:pt idx="871">
                  <c:v>747.42857142857099</c:v>
                </c:pt>
                <c:pt idx="872">
                  <c:v>748.28571428571399</c:v>
                </c:pt>
                <c:pt idx="873">
                  <c:v>749.142857142857</c:v>
                </c:pt>
                <c:pt idx="874">
                  <c:v>750</c:v>
                </c:pt>
                <c:pt idx="875">
                  <c:v>750.85714285714198</c:v>
                </c:pt>
                <c:pt idx="876">
                  <c:v>751.71428571428498</c:v>
                </c:pt>
                <c:pt idx="877">
                  <c:v>752.57142857142799</c:v>
                </c:pt>
                <c:pt idx="878">
                  <c:v>753.42857142857099</c:v>
                </c:pt>
                <c:pt idx="879">
                  <c:v>754.28571428571399</c:v>
                </c:pt>
                <c:pt idx="880">
                  <c:v>755.142857142857</c:v>
                </c:pt>
                <c:pt idx="881">
                  <c:v>756</c:v>
                </c:pt>
                <c:pt idx="882">
                  <c:v>756.85714285714198</c:v>
                </c:pt>
                <c:pt idx="883">
                  <c:v>757.71428571428498</c:v>
                </c:pt>
                <c:pt idx="884">
                  <c:v>758.57142857142799</c:v>
                </c:pt>
                <c:pt idx="885">
                  <c:v>759.42857142857099</c:v>
                </c:pt>
                <c:pt idx="886">
                  <c:v>760.28571428571399</c:v>
                </c:pt>
                <c:pt idx="887">
                  <c:v>761.142857142857</c:v>
                </c:pt>
                <c:pt idx="888">
                  <c:v>762</c:v>
                </c:pt>
                <c:pt idx="889">
                  <c:v>762.85714285714198</c:v>
                </c:pt>
                <c:pt idx="890">
                  <c:v>763.71428571428498</c:v>
                </c:pt>
                <c:pt idx="891">
                  <c:v>764.57142857142799</c:v>
                </c:pt>
                <c:pt idx="892">
                  <c:v>765.42857142857099</c:v>
                </c:pt>
                <c:pt idx="893">
                  <c:v>766.28571428571399</c:v>
                </c:pt>
                <c:pt idx="894">
                  <c:v>767.142857142857</c:v>
                </c:pt>
                <c:pt idx="895">
                  <c:v>768</c:v>
                </c:pt>
                <c:pt idx="896">
                  <c:v>768.85714285714198</c:v>
                </c:pt>
                <c:pt idx="897">
                  <c:v>769.71428571428498</c:v>
                </c:pt>
                <c:pt idx="898">
                  <c:v>770.57142857142799</c:v>
                </c:pt>
                <c:pt idx="899">
                  <c:v>771.42857142857099</c:v>
                </c:pt>
                <c:pt idx="900">
                  <c:v>772.28571428571399</c:v>
                </c:pt>
                <c:pt idx="901">
                  <c:v>773.142857142857</c:v>
                </c:pt>
                <c:pt idx="902">
                  <c:v>774</c:v>
                </c:pt>
                <c:pt idx="903">
                  <c:v>774.85714285714198</c:v>
                </c:pt>
                <c:pt idx="904">
                  <c:v>775.71428571428498</c:v>
                </c:pt>
                <c:pt idx="905">
                  <c:v>776.57142857142799</c:v>
                </c:pt>
                <c:pt idx="906">
                  <c:v>777.42857142857099</c:v>
                </c:pt>
                <c:pt idx="907">
                  <c:v>778.28571428571399</c:v>
                </c:pt>
                <c:pt idx="908">
                  <c:v>779.142857142857</c:v>
                </c:pt>
                <c:pt idx="909">
                  <c:v>780</c:v>
                </c:pt>
                <c:pt idx="910">
                  <c:v>780.85714285714198</c:v>
                </c:pt>
                <c:pt idx="911">
                  <c:v>781.71428571428498</c:v>
                </c:pt>
                <c:pt idx="912">
                  <c:v>782.57142857142799</c:v>
                </c:pt>
                <c:pt idx="913">
                  <c:v>783.42857142857099</c:v>
                </c:pt>
                <c:pt idx="914">
                  <c:v>784.28571428571399</c:v>
                </c:pt>
                <c:pt idx="915">
                  <c:v>785.142857142857</c:v>
                </c:pt>
                <c:pt idx="916">
                  <c:v>786</c:v>
                </c:pt>
                <c:pt idx="917">
                  <c:v>786.85714285714198</c:v>
                </c:pt>
                <c:pt idx="918">
                  <c:v>787.71428571428498</c:v>
                </c:pt>
                <c:pt idx="919">
                  <c:v>788.57142857142799</c:v>
                </c:pt>
                <c:pt idx="920">
                  <c:v>789.42857142857099</c:v>
                </c:pt>
                <c:pt idx="921">
                  <c:v>790.28571428571399</c:v>
                </c:pt>
                <c:pt idx="922">
                  <c:v>791.142857142857</c:v>
                </c:pt>
                <c:pt idx="923">
                  <c:v>792</c:v>
                </c:pt>
                <c:pt idx="924">
                  <c:v>792.85714285714198</c:v>
                </c:pt>
                <c:pt idx="925">
                  <c:v>793.71428571428498</c:v>
                </c:pt>
                <c:pt idx="926">
                  <c:v>794.57142857142799</c:v>
                </c:pt>
                <c:pt idx="927">
                  <c:v>795.42857142857099</c:v>
                </c:pt>
                <c:pt idx="928">
                  <c:v>796.28571428571399</c:v>
                </c:pt>
                <c:pt idx="929">
                  <c:v>797.142857142857</c:v>
                </c:pt>
                <c:pt idx="930">
                  <c:v>798</c:v>
                </c:pt>
                <c:pt idx="931">
                  <c:v>798.85714285714198</c:v>
                </c:pt>
                <c:pt idx="932">
                  <c:v>799.71428571428498</c:v>
                </c:pt>
                <c:pt idx="933">
                  <c:v>800.57142857142799</c:v>
                </c:pt>
                <c:pt idx="934">
                  <c:v>801.42857142857099</c:v>
                </c:pt>
                <c:pt idx="935">
                  <c:v>802.28571428571399</c:v>
                </c:pt>
                <c:pt idx="936">
                  <c:v>803.142857142857</c:v>
                </c:pt>
                <c:pt idx="937">
                  <c:v>804</c:v>
                </c:pt>
                <c:pt idx="938">
                  <c:v>804.85714285714198</c:v>
                </c:pt>
                <c:pt idx="939">
                  <c:v>805.71428571428498</c:v>
                </c:pt>
                <c:pt idx="940">
                  <c:v>806.57142857142799</c:v>
                </c:pt>
                <c:pt idx="941">
                  <c:v>807.42857142857099</c:v>
                </c:pt>
                <c:pt idx="942">
                  <c:v>808.28571428571399</c:v>
                </c:pt>
                <c:pt idx="943">
                  <c:v>809.142857142857</c:v>
                </c:pt>
                <c:pt idx="944">
                  <c:v>810</c:v>
                </c:pt>
                <c:pt idx="945">
                  <c:v>810.85714285714198</c:v>
                </c:pt>
                <c:pt idx="946">
                  <c:v>811.71428571428498</c:v>
                </c:pt>
                <c:pt idx="947">
                  <c:v>812.57142857142799</c:v>
                </c:pt>
                <c:pt idx="948">
                  <c:v>813.42857142857099</c:v>
                </c:pt>
                <c:pt idx="949">
                  <c:v>814.28571428571399</c:v>
                </c:pt>
                <c:pt idx="950">
                  <c:v>815.142857142857</c:v>
                </c:pt>
                <c:pt idx="951">
                  <c:v>816</c:v>
                </c:pt>
                <c:pt idx="952">
                  <c:v>816.85714285714198</c:v>
                </c:pt>
                <c:pt idx="953">
                  <c:v>817.71428571428498</c:v>
                </c:pt>
                <c:pt idx="954">
                  <c:v>818.57142857142799</c:v>
                </c:pt>
                <c:pt idx="955">
                  <c:v>819.42857142857099</c:v>
                </c:pt>
                <c:pt idx="956">
                  <c:v>820.28571428571399</c:v>
                </c:pt>
                <c:pt idx="957">
                  <c:v>821.142857142857</c:v>
                </c:pt>
                <c:pt idx="958">
                  <c:v>822</c:v>
                </c:pt>
                <c:pt idx="959">
                  <c:v>822.85714285714198</c:v>
                </c:pt>
                <c:pt idx="960">
                  <c:v>823.71428571428498</c:v>
                </c:pt>
                <c:pt idx="961">
                  <c:v>824.57142857142799</c:v>
                </c:pt>
                <c:pt idx="962">
                  <c:v>825.42857142857099</c:v>
                </c:pt>
                <c:pt idx="963">
                  <c:v>826.28571428571399</c:v>
                </c:pt>
                <c:pt idx="964">
                  <c:v>827.142857142857</c:v>
                </c:pt>
                <c:pt idx="965">
                  <c:v>828</c:v>
                </c:pt>
                <c:pt idx="966">
                  <c:v>828.85714285714198</c:v>
                </c:pt>
                <c:pt idx="967">
                  <c:v>829.71428571428498</c:v>
                </c:pt>
                <c:pt idx="968">
                  <c:v>830.57142857142799</c:v>
                </c:pt>
                <c:pt idx="969">
                  <c:v>831.42857142857099</c:v>
                </c:pt>
                <c:pt idx="970">
                  <c:v>832.28571428571399</c:v>
                </c:pt>
                <c:pt idx="971">
                  <c:v>833.142857142857</c:v>
                </c:pt>
                <c:pt idx="972">
                  <c:v>834</c:v>
                </c:pt>
                <c:pt idx="973">
                  <c:v>834.85714285714198</c:v>
                </c:pt>
                <c:pt idx="974">
                  <c:v>835.71428571428498</c:v>
                </c:pt>
                <c:pt idx="975">
                  <c:v>836.57142857142799</c:v>
                </c:pt>
                <c:pt idx="976">
                  <c:v>837.42857142857099</c:v>
                </c:pt>
                <c:pt idx="977">
                  <c:v>838.28571428571399</c:v>
                </c:pt>
                <c:pt idx="978">
                  <c:v>839.142857142857</c:v>
                </c:pt>
                <c:pt idx="979">
                  <c:v>840</c:v>
                </c:pt>
                <c:pt idx="980">
                  <c:v>840.85714285714198</c:v>
                </c:pt>
                <c:pt idx="981">
                  <c:v>841.71428571428498</c:v>
                </c:pt>
                <c:pt idx="982">
                  <c:v>842.57142857142799</c:v>
                </c:pt>
                <c:pt idx="983">
                  <c:v>843.42857142857099</c:v>
                </c:pt>
                <c:pt idx="984">
                  <c:v>844.28571428571399</c:v>
                </c:pt>
                <c:pt idx="985">
                  <c:v>845.142857142857</c:v>
                </c:pt>
                <c:pt idx="986">
                  <c:v>846</c:v>
                </c:pt>
                <c:pt idx="987">
                  <c:v>846.85714285714198</c:v>
                </c:pt>
                <c:pt idx="988">
                  <c:v>847.71428571428498</c:v>
                </c:pt>
                <c:pt idx="989">
                  <c:v>848.57142857142799</c:v>
                </c:pt>
                <c:pt idx="990">
                  <c:v>849.42857142857099</c:v>
                </c:pt>
                <c:pt idx="991">
                  <c:v>850.28571428571399</c:v>
                </c:pt>
                <c:pt idx="992">
                  <c:v>851.142857142857</c:v>
                </c:pt>
                <c:pt idx="993">
                  <c:v>852</c:v>
                </c:pt>
                <c:pt idx="994">
                  <c:v>852.85714285714198</c:v>
                </c:pt>
                <c:pt idx="995">
                  <c:v>853.71428571428498</c:v>
                </c:pt>
                <c:pt idx="996">
                  <c:v>854.57142857142799</c:v>
                </c:pt>
                <c:pt idx="997">
                  <c:v>855.42857142857099</c:v>
                </c:pt>
                <c:pt idx="998">
                  <c:v>856.28571428571399</c:v>
                </c:pt>
                <c:pt idx="999">
                  <c:v>857.142857142857</c:v>
                </c:pt>
                <c:pt idx="1000">
                  <c:v>858</c:v>
                </c:pt>
                <c:pt idx="1001">
                  <c:v>858.85714285714198</c:v>
                </c:pt>
                <c:pt idx="1002">
                  <c:v>859.71428571428498</c:v>
                </c:pt>
                <c:pt idx="1003">
                  <c:v>860.57142857142799</c:v>
                </c:pt>
                <c:pt idx="1004">
                  <c:v>861.42857142857099</c:v>
                </c:pt>
                <c:pt idx="1005">
                  <c:v>862.28571428571399</c:v>
                </c:pt>
                <c:pt idx="1006">
                  <c:v>863.142857142857</c:v>
                </c:pt>
                <c:pt idx="1007">
                  <c:v>864</c:v>
                </c:pt>
                <c:pt idx="1008">
                  <c:v>864.85714285714198</c:v>
                </c:pt>
                <c:pt idx="1009">
                  <c:v>865.71428571428498</c:v>
                </c:pt>
                <c:pt idx="1010">
                  <c:v>866.57142857142799</c:v>
                </c:pt>
                <c:pt idx="1011">
                  <c:v>867.42857142857099</c:v>
                </c:pt>
                <c:pt idx="1012">
                  <c:v>868.28571428571399</c:v>
                </c:pt>
                <c:pt idx="1013">
                  <c:v>869.142857142857</c:v>
                </c:pt>
                <c:pt idx="1014">
                  <c:v>870</c:v>
                </c:pt>
                <c:pt idx="1015">
                  <c:v>870.85714285714198</c:v>
                </c:pt>
                <c:pt idx="1016">
                  <c:v>871.71428571428498</c:v>
                </c:pt>
                <c:pt idx="1017">
                  <c:v>872.57142857142799</c:v>
                </c:pt>
                <c:pt idx="1018">
                  <c:v>873.42857142857099</c:v>
                </c:pt>
                <c:pt idx="1019">
                  <c:v>874.28571428571399</c:v>
                </c:pt>
                <c:pt idx="1020">
                  <c:v>875.142857142857</c:v>
                </c:pt>
                <c:pt idx="1021">
                  <c:v>876</c:v>
                </c:pt>
                <c:pt idx="1022">
                  <c:v>876.85714285714198</c:v>
                </c:pt>
                <c:pt idx="1023">
                  <c:v>877.71428571428498</c:v>
                </c:pt>
                <c:pt idx="1024">
                  <c:v>878.57142857142799</c:v>
                </c:pt>
                <c:pt idx="1025">
                  <c:v>879.42857142857099</c:v>
                </c:pt>
                <c:pt idx="1026">
                  <c:v>880.28571428571399</c:v>
                </c:pt>
                <c:pt idx="1027">
                  <c:v>881.142857142857</c:v>
                </c:pt>
                <c:pt idx="1028">
                  <c:v>882</c:v>
                </c:pt>
                <c:pt idx="1029">
                  <c:v>882.85714285714198</c:v>
                </c:pt>
                <c:pt idx="1030">
                  <c:v>883.71428571428498</c:v>
                </c:pt>
                <c:pt idx="1031">
                  <c:v>884.57142857142799</c:v>
                </c:pt>
                <c:pt idx="1032">
                  <c:v>885.42857142857099</c:v>
                </c:pt>
                <c:pt idx="1033">
                  <c:v>886.28571428571399</c:v>
                </c:pt>
                <c:pt idx="1034">
                  <c:v>887.142857142857</c:v>
                </c:pt>
                <c:pt idx="1035">
                  <c:v>888</c:v>
                </c:pt>
                <c:pt idx="1036">
                  <c:v>888.85714285714198</c:v>
                </c:pt>
                <c:pt idx="1037">
                  <c:v>889.71428571428498</c:v>
                </c:pt>
                <c:pt idx="1038">
                  <c:v>890.57142857142799</c:v>
                </c:pt>
                <c:pt idx="1039">
                  <c:v>891.42857142857099</c:v>
                </c:pt>
                <c:pt idx="1040">
                  <c:v>892.28571428571399</c:v>
                </c:pt>
                <c:pt idx="1041">
                  <c:v>893.142857142857</c:v>
                </c:pt>
                <c:pt idx="1042">
                  <c:v>894</c:v>
                </c:pt>
                <c:pt idx="1043">
                  <c:v>894.85714285714198</c:v>
                </c:pt>
                <c:pt idx="1044">
                  <c:v>895.71428571428498</c:v>
                </c:pt>
                <c:pt idx="1045">
                  <c:v>896.57142857142799</c:v>
                </c:pt>
                <c:pt idx="1046">
                  <c:v>897.42857142857099</c:v>
                </c:pt>
                <c:pt idx="1047">
                  <c:v>898.28571428571399</c:v>
                </c:pt>
                <c:pt idx="1048">
                  <c:v>899.142857142857</c:v>
                </c:pt>
                <c:pt idx="1049">
                  <c:v>900</c:v>
                </c:pt>
                <c:pt idx="1050">
                  <c:v>900.85714285714198</c:v>
                </c:pt>
                <c:pt idx="1051">
                  <c:v>901.71428571428498</c:v>
                </c:pt>
                <c:pt idx="1052">
                  <c:v>902.57142857142799</c:v>
                </c:pt>
                <c:pt idx="1053">
                  <c:v>903.42857142857099</c:v>
                </c:pt>
                <c:pt idx="1054">
                  <c:v>904.28571428571399</c:v>
                </c:pt>
                <c:pt idx="1055">
                  <c:v>905.142857142857</c:v>
                </c:pt>
                <c:pt idx="1056">
                  <c:v>906</c:v>
                </c:pt>
                <c:pt idx="1057">
                  <c:v>906.85714285714198</c:v>
                </c:pt>
                <c:pt idx="1058">
                  <c:v>907.71428571428498</c:v>
                </c:pt>
                <c:pt idx="1059">
                  <c:v>908.57142857142799</c:v>
                </c:pt>
                <c:pt idx="1060">
                  <c:v>909.42857142857099</c:v>
                </c:pt>
                <c:pt idx="1061">
                  <c:v>910.28571428571399</c:v>
                </c:pt>
                <c:pt idx="1062">
                  <c:v>911.142857142857</c:v>
                </c:pt>
                <c:pt idx="1063">
                  <c:v>912</c:v>
                </c:pt>
                <c:pt idx="1064">
                  <c:v>912.85714285714198</c:v>
                </c:pt>
                <c:pt idx="1065">
                  <c:v>913.71428571428498</c:v>
                </c:pt>
                <c:pt idx="1066">
                  <c:v>914.57142857142799</c:v>
                </c:pt>
                <c:pt idx="1067">
                  <c:v>915.42857142857099</c:v>
                </c:pt>
                <c:pt idx="1068">
                  <c:v>916.28571428571399</c:v>
                </c:pt>
                <c:pt idx="1069">
                  <c:v>917.142857142857</c:v>
                </c:pt>
                <c:pt idx="1070">
                  <c:v>918</c:v>
                </c:pt>
                <c:pt idx="1071">
                  <c:v>918.85714285714198</c:v>
                </c:pt>
                <c:pt idx="1072">
                  <c:v>919.71428571428498</c:v>
                </c:pt>
                <c:pt idx="1073">
                  <c:v>920.57142857142799</c:v>
                </c:pt>
                <c:pt idx="1074">
                  <c:v>921.42857142857099</c:v>
                </c:pt>
                <c:pt idx="1075">
                  <c:v>922.28571428571399</c:v>
                </c:pt>
                <c:pt idx="1076">
                  <c:v>923.142857142857</c:v>
                </c:pt>
                <c:pt idx="1077">
                  <c:v>924</c:v>
                </c:pt>
                <c:pt idx="1078">
                  <c:v>924.85714285714198</c:v>
                </c:pt>
                <c:pt idx="1079">
                  <c:v>925.71428571428498</c:v>
                </c:pt>
                <c:pt idx="1080">
                  <c:v>926.57142857142799</c:v>
                </c:pt>
                <c:pt idx="1081">
                  <c:v>927.42857142857099</c:v>
                </c:pt>
                <c:pt idx="1082">
                  <c:v>928.28571428571399</c:v>
                </c:pt>
                <c:pt idx="1083">
                  <c:v>929.142857142857</c:v>
                </c:pt>
                <c:pt idx="1084">
                  <c:v>930</c:v>
                </c:pt>
                <c:pt idx="1085">
                  <c:v>930.85714285714198</c:v>
                </c:pt>
                <c:pt idx="1086">
                  <c:v>931.71428571428498</c:v>
                </c:pt>
                <c:pt idx="1087">
                  <c:v>932.57142857142799</c:v>
                </c:pt>
                <c:pt idx="1088">
                  <c:v>933.42857142857099</c:v>
                </c:pt>
                <c:pt idx="1089">
                  <c:v>934.28571428571399</c:v>
                </c:pt>
                <c:pt idx="1090">
                  <c:v>935.142857142857</c:v>
                </c:pt>
                <c:pt idx="1091">
                  <c:v>936</c:v>
                </c:pt>
                <c:pt idx="1092">
                  <c:v>936.85714285714198</c:v>
                </c:pt>
                <c:pt idx="1093">
                  <c:v>937.71428571428498</c:v>
                </c:pt>
                <c:pt idx="1094">
                  <c:v>938.57142857142799</c:v>
                </c:pt>
                <c:pt idx="1095">
                  <c:v>939.42857142857099</c:v>
                </c:pt>
                <c:pt idx="1096">
                  <c:v>940.28571428571399</c:v>
                </c:pt>
                <c:pt idx="1097">
                  <c:v>941.142857142857</c:v>
                </c:pt>
                <c:pt idx="1098">
                  <c:v>942</c:v>
                </c:pt>
                <c:pt idx="1099">
                  <c:v>942.85714285714198</c:v>
                </c:pt>
                <c:pt idx="1100">
                  <c:v>943.71428571428498</c:v>
                </c:pt>
                <c:pt idx="1101">
                  <c:v>944.57142857142799</c:v>
                </c:pt>
                <c:pt idx="1102">
                  <c:v>945.42857142857099</c:v>
                </c:pt>
                <c:pt idx="1103">
                  <c:v>946.28571428571399</c:v>
                </c:pt>
                <c:pt idx="1104">
                  <c:v>947.142857142857</c:v>
                </c:pt>
                <c:pt idx="1105">
                  <c:v>948</c:v>
                </c:pt>
                <c:pt idx="1106">
                  <c:v>948.85714285714198</c:v>
                </c:pt>
                <c:pt idx="1107">
                  <c:v>949.71428571428498</c:v>
                </c:pt>
                <c:pt idx="1108">
                  <c:v>950.57142857142799</c:v>
                </c:pt>
                <c:pt idx="1109">
                  <c:v>951.42857142857099</c:v>
                </c:pt>
                <c:pt idx="1110">
                  <c:v>952.28571428571399</c:v>
                </c:pt>
                <c:pt idx="1111">
                  <c:v>953.142857142857</c:v>
                </c:pt>
                <c:pt idx="1112">
                  <c:v>954</c:v>
                </c:pt>
                <c:pt idx="1113">
                  <c:v>954.85714285714198</c:v>
                </c:pt>
                <c:pt idx="1114">
                  <c:v>955.71428571428498</c:v>
                </c:pt>
                <c:pt idx="1115">
                  <c:v>956.57142857142799</c:v>
                </c:pt>
                <c:pt idx="1116">
                  <c:v>957.42857142857099</c:v>
                </c:pt>
                <c:pt idx="1117">
                  <c:v>958.28571428571399</c:v>
                </c:pt>
                <c:pt idx="1118">
                  <c:v>959.142857142857</c:v>
                </c:pt>
                <c:pt idx="1119">
                  <c:v>960</c:v>
                </c:pt>
                <c:pt idx="1120">
                  <c:v>960.85714285714198</c:v>
                </c:pt>
                <c:pt idx="1121">
                  <c:v>961.71428571428498</c:v>
                </c:pt>
                <c:pt idx="1122">
                  <c:v>962.57142857142799</c:v>
                </c:pt>
                <c:pt idx="1123">
                  <c:v>963.42857142857099</c:v>
                </c:pt>
                <c:pt idx="1124">
                  <c:v>964.28571428571399</c:v>
                </c:pt>
                <c:pt idx="1125">
                  <c:v>965.142857142857</c:v>
                </c:pt>
                <c:pt idx="1126">
                  <c:v>966</c:v>
                </c:pt>
                <c:pt idx="1127">
                  <c:v>966.85714285714198</c:v>
                </c:pt>
                <c:pt idx="1128">
                  <c:v>967.71428571428498</c:v>
                </c:pt>
                <c:pt idx="1129">
                  <c:v>968.57142857142799</c:v>
                </c:pt>
                <c:pt idx="1130">
                  <c:v>969.42857142857099</c:v>
                </c:pt>
                <c:pt idx="1131">
                  <c:v>970.28571428571399</c:v>
                </c:pt>
                <c:pt idx="1132">
                  <c:v>971.142857142857</c:v>
                </c:pt>
                <c:pt idx="1133">
                  <c:v>972</c:v>
                </c:pt>
                <c:pt idx="1134">
                  <c:v>972.85714285714198</c:v>
                </c:pt>
                <c:pt idx="1135">
                  <c:v>973.71428571428498</c:v>
                </c:pt>
                <c:pt idx="1136">
                  <c:v>974.57142857142799</c:v>
                </c:pt>
                <c:pt idx="1137">
                  <c:v>975.42857142857099</c:v>
                </c:pt>
                <c:pt idx="1138">
                  <c:v>976.28571428571399</c:v>
                </c:pt>
                <c:pt idx="1139">
                  <c:v>977.142857142857</c:v>
                </c:pt>
                <c:pt idx="1140">
                  <c:v>978</c:v>
                </c:pt>
                <c:pt idx="1141">
                  <c:v>978.85714285714198</c:v>
                </c:pt>
                <c:pt idx="1142">
                  <c:v>979.71428571428498</c:v>
                </c:pt>
                <c:pt idx="1143">
                  <c:v>980.57142857142799</c:v>
                </c:pt>
                <c:pt idx="1144">
                  <c:v>981.42857142857099</c:v>
                </c:pt>
                <c:pt idx="1145">
                  <c:v>982.28571428571399</c:v>
                </c:pt>
                <c:pt idx="1146">
                  <c:v>983.142857142857</c:v>
                </c:pt>
                <c:pt idx="1147">
                  <c:v>984</c:v>
                </c:pt>
                <c:pt idx="1148">
                  <c:v>984.85714285714198</c:v>
                </c:pt>
                <c:pt idx="1149">
                  <c:v>985.71428571428498</c:v>
                </c:pt>
                <c:pt idx="1150">
                  <c:v>986.57142857142799</c:v>
                </c:pt>
                <c:pt idx="1151">
                  <c:v>987.42857142857099</c:v>
                </c:pt>
                <c:pt idx="1152">
                  <c:v>988.28571428571399</c:v>
                </c:pt>
                <c:pt idx="1153">
                  <c:v>989.142857142857</c:v>
                </c:pt>
                <c:pt idx="1154">
                  <c:v>990</c:v>
                </c:pt>
                <c:pt idx="1155">
                  <c:v>990.85714285714198</c:v>
                </c:pt>
                <c:pt idx="1156">
                  <c:v>991.71428571428498</c:v>
                </c:pt>
                <c:pt idx="1157">
                  <c:v>992.57142857142799</c:v>
                </c:pt>
                <c:pt idx="1158">
                  <c:v>993.42857142857099</c:v>
                </c:pt>
                <c:pt idx="1159">
                  <c:v>994.28571428571399</c:v>
                </c:pt>
                <c:pt idx="1160">
                  <c:v>995.142857142857</c:v>
                </c:pt>
                <c:pt idx="1161">
                  <c:v>996</c:v>
                </c:pt>
                <c:pt idx="1162">
                  <c:v>996.85714285714198</c:v>
                </c:pt>
                <c:pt idx="1163">
                  <c:v>997.71428571428498</c:v>
                </c:pt>
                <c:pt idx="1164">
                  <c:v>998.57142857142799</c:v>
                </c:pt>
                <c:pt idx="1165">
                  <c:v>999.42857142857099</c:v>
                </c:pt>
                <c:pt idx="1166">
                  <c:v>1000.28571428571</c:v>
                </c:pt>
                <c:pt idx="1167">
                  <c:v>1001.1428571428499</c:v>
                </c:pt>
                <c:pt idx="1168">
                  <c:v>1002</c:v>
                </c:pt>
                <c:pt idx="1169">
                  <c:v>1002.85714285714</c:v>
                </c:pt>
                <c:pt idx="1170">
                  <c:v>1003.71428571428</c:v>
                </c:pt>
                <c:pt idx="1171">
                  <c:v>1004.57142857142</c:v>
                </c:pt>
                <c:pt idx="1172">
                  <c:v>1005.42857142856</c:v>
                </c:pt>
                <c:pt idx="1173">
                  <c:v>1006.2857142857</c:v>
                </c:pt>
                <c:pt idx="1174">
                  <c:v>1007.1428571428399</c:v>
                </c:pt>
                <c:pt idx="1175">
                  <c:v>1007.99999999998</c:v>
                </c:pt>
                <c:pt idx="1176">
                  <c:v>1008.85714285712</c:v>
                </c:pt>
                <c:pt idx="1177">
                  <c:v>1009.71428571426</c:v>
                </c:pt>
                <c:pt idx="1178">
                  <c:v>1010.5714285714</c:v>
                </c:pt>
                <c:pt idx="1179">
                  <c:v>1011.42857142854</c:v>
                </c:pt>
                <c:pt idx="1180">
                  <c:v>1012.28571428568</c:v>
                </c:pt>
                <c:pt idx="1181">
                  <c:v>1013.14285714282</c:v>
                </c:pt>
                <c:pt idx="1182">
                  <c:v>1013.99999999996</c:v>
                </c:pt>
                <c:pt idx="1183">
                  <c:v>1014.8571428571</c:v>
                </c:pt>
                <c:pt idx="1184">
                  <c:v>1015.71428571424</c:v>
                </c:pt>
                <c:pt idx="1185">
                  <c:v>1016.57142857138</c:v>
                </c:pt>
                <c:pt idx="1186">
                  <c:v>1017.4285714285199</c:v>
                </c:pt>
                <c:pt idx="1187">
                  <c:v>1018.28571428566</c:v>
                </c:pt>
                <c:pt idx="1188">
                  <c:v>1019.1428571428</c:v>
                </c:pt>
                <c:pt idx="1189">
                  <c:v>1019.99999999994</c:v>
                </c:pt>
                <c:pt idx="1190">
                  <c:v>1020.85714285708</c:v>
                </c:pt>
                <c:pt idx="1191">
                  <c:v>1021.71428571422</c:v>
                </c:pt>
                <c:pt idx="1192">
                  <c:v>1022.57142857136</c:v>
                </c:pt>
                <c:pt idx="1193">
                  <c:v>1023.4285714285</c:v>
                </c:pt>
                <c:pt idx="1194">
                  <c:v>1024.2857142856401</c:v>
                </c:pt>
                <c:pt idx="1195">
                  <c:v>1025.14285714278</c:v>
                </c:pt>
                <c:pt idx="1196">
                  <c:v>1025.99999999992</c:v>
                </c:pt>
                <c:pt idx="1197">
                  <c:v>1026.8571428570599</c:v>
                </c:pt>
                <c:pt idx="1198">
                  <c:v>1027.7142857142001</c:v>
                </c:pt>
                <c:pt idx="1199">
                  <c:v>1028.57142857134</c:v>
                </c:pt>
                <c:pt idx="1200">
                  <c:v>1029.4285714284799</c:v>
                </c:pt>
                <c:pt idx="1201">
                  <c:v>1030.2857142856201</c:v>
                </c:pt>
                <c:pt idx="1202">
                  <c:v>1031.14285714276</c:v>
                </c:pt>
                <c:pt idx="1203">
                  <c:v>1031.9999999999</c:v>
                </c:pt>
                <c:pt idx="1204">
                  <c:v>1032.8571428570399</c:v>
                </c:pt>
                <c:pt idx="1205">
                  <c:v>1033.7142857141801</c:v>
                </c:pt>
                <c:pt idx="1206">
                  <c:v>1034.57142857132</c:v>
                </c:pt>
                <c:pt idx="1207">
                  <c:v>1035.4285714284599</c:v>
                </c:pt>
                <c:pt idx="1208">
                  <c:v>1036.2857142856001</c:v>
                </c:pt>
                <c:pt idx="1209">
                  <c:v>1037.14285714274</c:v>
                </c:pt>
                <c:pt idx="1210">
                  <c:v>1037.9999999998799</c:v>
                </c:pt>
                <c:pt idx="1211">
                  <c:v>1038.8571428570201</c:v>
                </c:pt>
                <c:pt idx="1212">
                  <c:v>1039.71428571416</c:v>
                </c:pt>
                <c:pt idx="1213">
                  <c:v>1040.5714285713</c:v>
                </c:pt>
                <c:pt idx="1214">
                  <c:v>1041.4285714284399</c:v>
                </c:pt>
                <c:pt idx="1215">
                  <c:v>1042.2857142855801</c:v>
                </c:pt>
                <c:pt idx="1216">
                  <c:v>1043.14285714272</c:v>
                </c:pt>
                <c:pt idx="1217">
                  <c:v>1043.9999999998599</c:v>
                </c:pt>
                <c:pt idx="1218">
                  <c:v>1044.8571428570001</c:v>
                </c:pt>
                <c:pt idx="1219">
                  <c:v>1045.71428571414</c:v>
                </c:pt>
                <c:pt idx="1220">
                  <c:v>1046.57142857128</c:v>
                </c:pt>
                <c:pt idx="1221">
                  <c:v>1047.4285714284199</c:v>
                </c:pt>
                <c:pt idx="1222">
                  <c:v>1048.2857142855601</c:v>
                </c:pt>
                <c:pt idx="1223">
                  <c:v>1049.1428571427</c:v>
                </c:pt>
                <c:pt idx="1224">
                  <c:v>1049.9999999998399</c:v>
                </c:pt>
                <c:pt idx="1225">
                  <c:v>1050.8571428569801</c:v>
                </c:pt>
                <c:pt idx="1226">
                  <c:v>1051.71428571412</c:v>
                </c:pt>
                <c:pt idx="1227">
                  <c:v>1052.57142857126</c:v>
                </c:pt>
                <c:pt idx="1228">
                  <c:v>1053.4285714283999</c:v>
                </c:pt>
                <c:pt idx="1229">
                  <c:v>1054.2857142855401</c:v>
                </c:pt>
                <c:pt idx="1230">
                  <c:v>1055.14285714268</c:v>
                </c:pt>
                <c:pt idx="1231">
                  <c:v>1055.9999999998199</c:v>
                </c:pt>
                <c:pt idx="1232">
                  <c:v>1056.8571428569601</c:v>
                </c:pt>
                <c:pt idx="1233">
                  <c:v>1057.7142857141</c:v>
                </c:pt>
                <c:pt idx="1234">
                  <c:v>1058.5714285712399</c:v>
                </c:pt>
                <c:pt idx="1235">
                  <c:v>1059.4285714283801</c:v>
                </c:pt>
                <c:pt idx="1236">
                  <c:v>1060.28571428552</c:v>
                </c:pt>
                <c:pt idx="1237">
                  <c:v>1061.14285714266</c:v>
                </c:pt>
                <c:pt idx="1238">
                  <c:v>1061.9999999997999</c:v>
                </c:pt>
                <c:pt idx="1239">
                  <c:v>1062.8571428569401</c:v>
                </c:pt>
                <c:pt idx="1240">
                  <c:v>1063.71428571408</c:v>
                </c:pt>
                <c:pt idx="1241">
                  <c:v>1064.5714285712199</c:v>
                </c:pt>
                <c:pt idx="1242">
                  <c:v>1065.4285714283601</c:v>
                </c:pt>
                <c:pt idx="1243">
                  <c:v>1066.2857142855</c:v>
                </c:pt>
                <c:pt idx="1244">
                  <c:v>1067.14285714264</c:v>
                </c:pt>
                <c:pt idx="1245">
                  <c:v>1067.9999999997799</c:v>
                </c:pt>
                <c:pt idx="1246">
                  <c:v>1068.8571428569201</c:v>
                </c:pt>
                <c:pt idx="1247">
                  <c:v>1069.71428571406</c:v>
                </c:pt>
                <c:pt idx="1248">
                  <c:v>1070.5714285711999</c:v>
                </c:pt>
                <c:pt idx="1249">
                  <c:v>1071.4285714283401</c:v>
                </c:pt>
                <c:pt idx="1250">
                  <c:v>1072.28571428548</c:v>
                </c:pt>
                <c:pt idx="1251">
                  <c:v>1073.14285714262</c:v>
                </c:pt>
                <c:pt idx="1252">
                  <c:v>1073.9999999997599</c:v>
                </c:pt>
                <c:pt idx="1253">
                  <c:v>1074.8571428569001</c:v>
                </c:pt>
                <c:pt idx="1254">
                  <c:v>1075.71428571404</c:v>
                </c:pt>
                <c:pt idx="1255">
                  <c:v>1076.5714285711799</c:v>
                </c:pt>
                <c:pt idx="1256">
                  <c:v>1077.4285714283201</c:v>
                </c:pt>
                <c:pt idx="1257">
                  <c:v>1078.28571428546</c:v>
                </c:pt>
                <c:pt idx="1258">
                  <c:v>1079.1428571426</c:v>
                </c:pt>
                <c:pt idx="1259">
                  <c:v>1079.9999999997401</c:v>
                </c:pt>
                <c:pt idx="1260">
                  <c:v>1080.85714285688</c:v>
                </c:pt>
                <c:pt idx="1261">
                  <c:v>1081.71428571402</c:v>
                </c:pt>
                <c:pt idx="1262">
                  <c:v>1082.5714285711599</c:v>
                </c:pt>
                <c:pt idx="1263">
                  <c:v>1083.4285714283001</c:v>
                </c:pt>
                <c:pt idx="1264">
                  <c:v>1084.28571428544</c:v>
                </c:pt>
                <c:pt idx="1265">
                  <c:v>1085.1428571425799</c:v>
                </c:pt>
                <c:pt idx="1266">
                  <c:v>1085.9999999997201</c:v>
                </c:pt>
                <c:pt idx="1267">
                  <c:v>1086.85714285686</c:v>
                </c:pt>
                <c:pt idx="1268">
                  <c:v>1087.714285714</c:v>
                </c:pt>
                <c:pt idx="1269">
                  <c:v>1088.5714285711399</c:v>
                </c:pt>
                <c:pt idx="1270">
                  <c:v>1089.4285714282801</c:v>
                </c:pt>
                <c:pt idx="1271">
                  <c:v>1090.28571428543</c:v>
                </c:pt>
                <c:pt idx="1272">
                  <c:v>1091.1428571425599</c:v>
                </c:pt>
                <c:pt idx="1273">
                  <c:v>1091.9999999997101</c:v>
                </c:pt>
                <c:pt idx="1274">
                  <c:v>1092.85714285685</c:v>
                </c:pt>
                <c:pt idx="1275">
                  <c:v>1093.71428571399</c:v>
                </c:pt>
                <c:pt idx="1276">
                  <c:v>1094.5714285711299</c:v>
                </c:pt>
                <c:pt idx="1277">
                  <c:v>1095.4285714282701</c:v>
                </c:pt>
                <c:pt idx="1278">
                  <c:v>1096.28571428541</c:v>
                </c:pt>
                <c:pt idx="1279">
                  <c:v>1097.1428571425499</c:v>
                </c:pt>
                <c:pt idx="1280">
                  <c:v>1097.9999999996901</c:v>
                </c:pt>
                <c:pt idx="1281">
                  <c:v>1098.85714285683</c:v>
                </c:pt>
                <c:pt idx="1282">
                  <c:v>1099.71428571397</c:v>
                </c:pt>
                <c:pt idx="1283">
                  <c:v>1100.5714285711099</c:v>
                </c:pt>
                <c:pt idx="1284">
                  <c:v>1101.4285714282501</c:v>
                </c:pt>
                <c:pt idx="1285">
                  <c:v>1102.28571428539</c:v>
                </c:pt>
                <c:pt idx="1286">
                  <c:v>1103.1428571425299</c:v>
                </c:pt>
                <c:pt idx="1287">
                  <c:v>1103.9999999996701</c:v>
                </c:pt>
                <c:pt idx="1288">
                  <c:v>1104.85714285681</c:v>
                </c:pt>
                <c:pt idx="1289">
                  <c:v>1105.7142857139499</c:v>
                </c:pt>
                <c:pt idx="1290">
                  <c:v>1106.5714285710901</c:v>
                </c:pt>
                <c:pt idx="1291">
                  <c:v>1107.42857142823</c:v>
                </c:pt>
                <c:pt idx="1292">
                  <c:v>1108.28571428537</c:v>
                </c:pt>
                <c:pt idx="1293">
                  <c:v>1109.1428571425099</c:v>
                </c:pt>
                <c:pt idx="1294">
                  <c:v>1109.9999999996501</c:v>
                </c:pt>
                <c:pt idx="1295">
                  <c:v>1110.85714285679</c:v>
                </c:pt>
                <c:pt idx="1296">
                  <c:v>1111.7142857139299</c:v>
                </c:pt>
                <c:pt idx="1297">
                  <c:v>1112.5714285710701</c:v>
                </c:pt>
                <c:pt idx="1298">
                  <c:v>1113.42857142821</c:v>
                </c:pt>
                <c:pt idx="1299">
                  <c:v>1114.28571428535</c:v>
                </c:pt>
                <c:pt idx="1300">
                  <c:v>1115.1428571424899</c:v>
                </c:pt>
                <c:pt idx="1301">
                  <c:v>1115.9999999996301</c:v>
                </c:pt>
                <c:pt idx="1302">
                  <c:v>1116.85714285677</c:v>
                </c:pt>
                <c:pt idx="1303">
                  <c:v>1117.7142857139099</c:v>
                </c:pt>
                <c:pt idx="1304">
                  <c:v>1118.5714285710501</c:v>
                </c:pt>
                <c:pt idx="1305">
                  <c:v>1119.42857142819</c:v>
                </c:pt>
                <c:pt idx="1306">
                  <c:v>1120.28571428533</c:v>
                </c:pt>
                <c:pt idx="1307">
                  <c:v>1121.1428571424699</c:v>
                </c:pt>
                <c:pt idx="1308">
                  <c:v>1121.9999999996101</c:v>
                </c:pt>
                <c:pt idx="1309">
                  <c:v>1122.85714285675</c:v>
                </c:pt>
                <c:pt idx="1310">
                  <c:v>1123.7142857138899</c:v>
                </c:pt>
                <c:pt idx="1311">
                  <c:v>1124.5714285710301</c:v>
                </c:pt>
                <c:pt idx="1312">
                  <c:v>1125.42857142817</c:v>
                </c:pt>
                <c:pt idx="1313">
                  <c:v>1126.28571428531</c:v>
                </c:pt>
                <c:pt idx="1314">
                  <c:v>1127.1428571424501</c:v>
                </c:pt>
                <c:pt idx="1315">
                  <c:v>1127.99999999959</c:v>
                </c:pt>
                <c:pt idx="1316">
                  <c:v>1128.85714285673</c:v>
                </c:pt>
                <c:pt idx="1317">
                  <c:v>1129.7142857138699</c:v>
                </c:pt>
                <c:pt idx="1318">
                  <c:v>1130.5714285710101</c:v>
                </c:pt>
                <c:pt idx="1319">
                  <c:v>1131.42857142815</c:v>
                </c:pt>
                <c:pt idx="1320">
                  <c:v>1132.2857142852899</c:v>
                </c:pt>
                <c:pt idx="1321">
                  <c:v>1133.1428571424301</c:v>
                </c:pt>
                <c:pt idx="1322">
                  <c:v>1133.99999999957</c:v>
                </c:pt>
                <c:pt idx="1323">
                  <c:v>1134.85714285671</c:v>
                </c:pt>
                <c:pt idx="1324">
                  <c:v>1135.7142857138499</c:v>
                </c:pt>
                <c:pt idx="1325">
                  <c:v>1136.5714285709901</c:v>
                </c:pt>
                <c:pt idx="1326">
                  <c:v>1137.42857142813</c:v>
                </c:pt>
                <c:pt idx="1327">
                  <c:v>1138.2857142852699</c:v>
                </c:pt>
                <c:pt idx="1328">
                  <c:v>1139.1428571424101</c:v>
                </c:pt>
                <c:pt idx="1329">
                  <c:v>1139.99999999955</c:v>
                </c:pt>
                <c:pt idx="1330">
                  <c:v>1140.85714285669</c:v>
                </c:pt>
                <c:pt idx="1331">
                  <c:v>1141.7142857138299</c:v>
                </c:pt>
                <c:pt idx="1332">
                  <c:v>1142.5714285709701</c:v>
                </c:pt>
                <c:pt idx="1333">
                  <c:v>1143.42857142811</c:v>
                </c:pt>
                <c:pt idx="1334">
                  <c:v>1144.2857142852499</c:v>
                </c:pt>
                <c:pt idx="1335">
                  <c:v>1145.1428571423901</c:v>
                </c:pt>
                <c:pt idx="1336">
                  <c:v>1145.99999999953</c:v>
                </c:pt>
                <c:pt idx="1337">
                  <c:v>1146.85714285667</c:v>
                </c:pt>
                <c:pt idx="1338">
                  <c:v>1147.7142857138101</c:v>
                </c:pt>
                <c:pt idx="1339">
                  <c:v>1148.57142857095</c:v>
                </c:pt>
                <c:pt idx="1340">
                  <c:v>1149.42857142809</c:v>
                </c:pt>
                <c:pt idx="1341">
                  <c:v>1150.2857142852299</c:v>
                </c:pt>
                <c:pt idx="1342">
                  <c:v>1151.1428571423701</c:v>
                </c:pt>
                <c:pt idx="1343">
                  <c:v>1151.99999999951</c:v>
                </c:pt>
                <c:pt idx="1344">
                  <c:v>1152.8571428566499</c:v>
                </c:pt>
                <c:pt idx="1345">
                  <c:v>1153.7142857137901</c:v>
                </c:pt>
                <c:pt idx="1346">
                  <c:v>1154.57142857093</c:v>
                </c:pt>
                <c:pt idx="1347">
                  <c:v>1155.42857142807</c:v>
                </c:pt>
                <c:pt idx="1348">
                  <c:v>1156.2857142852099</c:v>
                </c:pt>
                <c:pt idx="1349">
                  <c:v>1157.1428571423501</c:v>
                </c:pt>
                <c:pt idx="1350">
                  <c:v>1157.99999999949</c:v>
                </c:pt>
                <c:pt idx="1351">
                  <c:v>1158.8571428566299</c:v>
                </c:pt>
                <c:pt idx="1352">
                  <c:v>1159.7142857137701</c:v>
                </c:pt>
                <c:pt idx="1353">
                  <c:v>1160.57142857091</c:v>
                </c:pt>
                <c:pt idx="1354">
                  <c:v>1161.42857142805</c:v>
                </c:pt>
                <c:pt idx="1355">
                  <c:v>1162.2857142851899</c:v>
                </c:pt>
                <c:pt idx="1356">
                  <c:v>1163.1428571423301</c:v>
                </c:pt>
                <c:pt idx="1357">
                  <c:v>1163.99999999947</c:v>
                </c:pt>
                <c:pt idx="1358">
                  <c:v>1164.8571428566099</c:v>
                </c:pt>
                <c:pt idx="1359">
                  <c:v>1165.7142857137501</c:v>
                </c:pt>
                <c:pt idx="1360">
                  <c:v>1166.57142857089</c:v>
                </c:pt>
                <c:pt idx="1361">
                  <c:v>1167.42857142803</c:v>
                </c:pt>
                <c:pt idx="1362">
                  <c:v>1168.2857142851699</c:v>
                </c:pt>
                <c:pt idx="1363">
                  <c:v>1169.14285714231</c:v>
                </c:pt>
                <c:pt idx="1364">
                  <c:v>1169.99999999945</c:v>
                </c:pt>
                <c:pt idx="1365">
                  <c:v>1170.8571428565899</c:v>
                </c:pt>
                <c:pt idx="1366">
                  <c:v>1171.7142857137301</c:v>
                </c:pt>
                <c:pt idx="1367">
                  <c:v>1172.57142857087</c:v>
                </c:pt>
                <c:pt idx="1368">
                  <c:v>1173.4285714280099</c:v>
                </c:pt>
                <c:pt idx="1369">
                  <c:v>1174.2857142851501</c:v>
                </c:pt>
                <c:pt idx="1370">
                  <c:v>1175.14285714229</c:v>
                </c:pt>
                <c:pt idx="1371">
                  <c:v>1175.99999999943</c:v>
                </c:pt>
                <c:pt idx="1372">
                  <c:v>1176.8571428565699</c:v>
                </c:pt>
                <c:pt idx="1373">
                  <c:v>1177.7142857137101</c:v>
                </c:pt>
                <c:pt idx="1374">
                  <c:v>1178.57142857085</c:v>
                </c:pt>
                <c:pt idx="1375">
                  <c:v>1179.4285714279899</c:v>
                </c:pt>
                <c:pt idx="1376">
                  <c:v>1180.2857142851301</c:v>
                </c:pt>
                <c:pt idx="1377">
                  <c:v>1181.14285714227</c:v>
                </c:pt>
                <c:pt idx="1378">
                  <c:v>1181.99999999941</c:v>
                </c:pt>
                <c:pt idx="1379">
                  <c:v>1182.8571428565499</c:v>
                </c:pt>
                <c:pt idx="1380">
                  <c:v>1183.7142857136901</c:v>
                </c:pt>
                <c:pt idx="1381">
                  <c:v>1184.57142857083</c:v>
                </c:pt>
                <c:pt idx="1382">
                  <c:v>1185.4285714279699</c:v>
                </c:pt>
                <c:pt idx="1383">
                  <c:v>1186.2857142851101</c:v>
                </c:pt>
                <c:pt idx="1384">
                  <c:v>1187.14285714225</c:v>
                </c:pt>
                <c:pt idx="1385">
                  <c:v>1187.99999999939</c:v>
                </c:pt>
                <c:pt idx="1386">
                  <c:v>1188.8571428565299</c:v>
                </c:pt>
                <c:pt idx="1387">
                  <c:v>1189.7142857136701</c:v>
                </c:pt>
                <c:pt idx="1388">
                  <c:v>1190.57142857081</c:v>
                </c:pt>
                <c:pt idx="1389">
                  <c:v>1191.4285714279499</c:v>
                </c:pt>
                <c:pt idx="1390">
                  <c:v>1192.2857142850901</c:v>
                </c:pt>
                <c:pt idx="1391">
                  <c:v>1193.14285714223</c:v>
                </c:pt>
                <c:pt idx="1392">
                  <c:v>1193.9999999993699</c:v>
                </c:pt>
                <c:pt idx="1393">
                  <c:v>1194.8571428565101</c:v>
                </c:pt>
                <c:pt idx="1394">
                  <c:v>1195.71428571365</c:v>
                </c:pt>
                <c:pt idx="1395">
                  <c:v>1196.57142857079</c:v>
                </c:pt>
                <c:pt idx="1396">
                  <c:v>1197.4285714279299</c:v>
                </c:pt>
                <c:pt idx="1397">
                  <c:v>1198.2857142850701</c:v>
                </c:pt>
                <c:pt idx="1398">
                  <c:v>1199.14285714221</c:v>
                </c:pt>
                <c:pt idx="1399">
                  <c:v>1199.9999999993499</c:v>
                </c:pt>
                <c:pt idx="1400">
                  <c:v>1200.8571428564901</c:v>
                </c:pt>
                <c:pt idx="1401">
                  <c:v>1201.71428571363</c:v>
                </c:pt>
                <c:pt idx="1402">
                  <c:v>1202.57142857077</c:v>
                </c:pt>
                <c:pt idx="1403">
                  <c:v>1203.4285714279099</c:v>
                </c:pt>
                <c:pt idx="1404">
                  <c:v>1204.2857142850501</c:v>
                </c:pt>
                <c:pt idx="1405">
                  <c:v>1205.14285714219</c:v>
                </c:pt>
                <c:pt idx="1406">
                  <c:v>1205.9999999993299</c:v>
                </c:pt>
                <c:pt idx="1407">
                  <c:v>1206.8571428564701</c:v>
                </c:pt>
                <c:pt idx="1408">
                  <c:v>1207.71428571361</c:v>
                </c:pt>
                <c:pt idx="1409">
                  <c:v>1208.57142857075</c:v>
                </c:pt>
                <c:pt idx="1410">
                  <c:v>1209.4285714278899</c:v>
                </c:pt>
                <c:pt idx="1411">
                  <c:v>1210.2857142850301</c:v>
                </c:pt>
                <c:pt idx="1412">
                  <c:v>1211.14285714217</c:v>
                </c:pt>
                <c:pt idx="1413">
                  <c:v>1211.9999999993099</c:v>
                </c:pt>
                <c:pt idx="1414">
                  <c:v>1212.8571428564501</c:v>
                </c:pt>
                <c:pt idx="1415">
                  <c:v>1213.71428571359</c:v>
                </c:pt>
                <c:pt idx="1416">
                  <c:v>1214.5714285707299</c:v>
                </c:pt>
                <c:pt idx="1417">
                  <c:v>1215.4285714278701</c:v>
                </c:pt>
                <c:pt idx="1418">
                  <c:v>1216.28571428501</c:v>
                </c:pt>
                <c:pt idx="1419">
                  <c:v>1217.14285714215</c:v>
                </c:pt>
                <c:pt idx="1420">
                  <c:v>1217.9999999992899</c:v>
                </c:pt>
                <c:pt idx="1421">
                  <c:v>1218.8571428564301</c:v>
                </c:pt>
                <c:pt idx="1422">
                  <c:v>1219.71428571357</c:v>
                </c:pt>
                <c:pt idx="1423">
                  <c:v>1220.5714285707099</c:v>
                </c:pt>
                <c:pt idx="1424">
                  <c:v>1221.4285714278501</c:v>
                </c:pt>
                <c:pt idx="1425">
                  <c:v>1222.28571428499</c:v>
                </c:pt>
                <c:pt idx="1426">
                  <c:v>1223.14285714213</c:v>
                </c:pt>
                <c:pt idx="1427">
                  <c:v>1223.9999999992699</c:v>
                </c:pt>
                <c:pt idx="1428">
                  <c:v>1224.8571428564101</c:v>
                </c:pt>
                <c:pt idx="1429">
                  <c:v>1225.71428571355</c:v>
                </c:pt>
                <c:pt idx="1430">
                  <c:v>1226.5714285706899</c:v>
                </c:pt>
                <c:pt idx="1431">
                  <c:v>1227.4285714278301</c:v>
                </c:pt>
                <c:pt idx="1432">
                  <c:v>1228.28571428497</c:v>
                </c:pt>
                <c:pt idx="1433">
                  <c:v>1229.14285714211</c:v>
                </c:pt>
                <c:pt idx="1434">
                  <c:v>1229.9999999992499</c:v>
                </c:pt>
                <c:pt idx="1435">
                  <c:v>1230.8571428563901</c:v>
                </c:pt>
                <c:pt idx="1436">
                  <c:v>1231.71428571353</c:v>
                </c:pt>
                <c:pt idx="1437">
                  <c:v>1232.5714285706699</c:v>
                </c:pt>
                <c:pt idx="1438">
                  <c:v>1233.4285714278101</c:v>
                </c:pt>
                <c:pt idx="1439">
                  <c:v>1234.28571428495</c:v>
                </c:pt>
                <c:pt idx="1440">
                  <c:v>1235.14285714209</c:v>
                </c:pt>
                <c:pt idx="1441">
                  <c:v>1235.9999999992301</c:v>
                </c:pt>
                <c:pt idx="1442">
                  <c:v>1236.85714285637</c:v>
                </c:pt>
                <c:pt idx="1443">
                  <c:v>1237.71428571351</c:v>
                </c:pt>
                <c:pt idx="1444">
                  <c:v>1238.5714285706499</c:v>
                </c:pt>
                <c:pt idx="1445">
                  <c:v>1239.4285714277901</c:v>
                </c:pt>
                <c:pt idx="1446">
                  <c:v>1240.28571428493</c:v>
                </c:pt>
                <c:pt idx="1447">
                  <c:v>1241.1428571420699</c:v>
                </c:pt>
                <c:pt idx="1448">
                  <c:v>1241.9999999992101</c:v>
                </c:pt>
                <c:pt idx="1449">
                  <c:v>1242.85714285635</c:v>
                </c:pt>
                <c:pt idx="1450">
                  <c:v>1243.71428571349</c:v>
                </c:pt>
                <c:pt idx="1451">
                  <c:v>1244.5714285706299</c:v>
                </c:pt>
                <c:pt idx="1452">
                  <c:v>1245.4285714277701</c:v>
                </c:pt>
                <c:pt idx="1453">
                  <c:v>1246.28571428491</c:v>
                </c:pt>
                <c:pt idx="1454">
                  <c:v>1247.1428571420499</c:v>
                </c:pt>
                <c:pt idx="1455">
                  <c:v>1247.9999999991901</c:v>
                </c:pt>
                <c:pt idx="1456">
                  <c:v>1248.85714285633</c:v>
                </c:pt>
                <c:pt idx="1457">
                  <c:v>1249.71428571347</c:v>
                </c:pt>
                <c:pt idx="1458">
                  <c:v>1250.5714285706099</c:v>
                </c:pt>
                <c:pt idx="1459">
                  <c:v>1251.4285714277501</c:v>
                </c:pt>
                <c:pt idx="1460">
                  <c:v>1252.28571428489</c:v>
                </c:pt>
                <c:pt idx="1461">
                  <c:v>1253.1428571420299</c:v>
                </c:pt>
                <c:pt idx="1462">
                  <c:v>1253.9999999991701</c:v>
                </c:pt>
                <c:pt idx="1463">
                  <c:v>1254.85714285631</c:v>
                </c:pt>
                <c:pt idx="1464">
                  <c:v>1255.71428571345</c:v>
                </c:pt>
                <c:pt idx="1465">
                  <c:v>1256.5714285705899</c:v>
                </c:pt>
                <c:pt idx="1466">
                  <c:v>1257.42857142773</c:v>
                </c:pt>
                <c:pt idx="1467">
                  <c:v>1258.28571428487</c:v>
                </c:pt>
                <c:pt idx="1468">
                  <c:v>1259.1428571420099</c:v>
                </c:pt>
                <c:pt idx="1469">
                  <c:v>1259.9999999991501</c:v>
                </c:pt>
                <c:pt idx="1470">
                  <c:v>1260.85714285629</c:v>
                </c:pt>
                <c:pt idx="1471">
                  <c:v>1261.7142857134299</c:v>
                </c:pt>
                <c:pt idx="1472">
                  <c:v>1262.5714285705701</c:v>
                </c:pt>
                <c:pt idx="1473">
                  <c:v>1263.42857142771</c:v>
                </c:pt>
                <c:pt idx="1474">
                  <c:v>1264.28571428485</c:v>
                </c:pt>
                <c:pt idx="1475">
                  <c:v>1265.1428571419999</c:v>
                </c:pt>
                <c:pt idx="1476">
                  <c:v>1265.9999999991401</c:v>
                </c:pt>
                <c:pt idx="1477">
                  <c:v>1266.85714285628</c:v>
                </c:pt>
                <c:pt idx="1478">
                  <c:v>1267.7142857134099</c:v>
                </c:pt>
                <c:pt idx="1479">
                  <c:v>1268.5714285705501</c:v>
                </c:pt>
                <c:pt idx="1480">
                  <c:v>1269.4285714277</c:v>
                </c:pt>
                <c:pt idx="1481">
                  <c:v>1270.28571428483</c:v>
                </c:pt>
                <c:pt idx="1482">
                  <c:v>1271.1428571419799</c:v>
                </c:pt>
                <c:pt idx="1483">
                  <c:v>1271.9999999991201</c:v>
                </c:pt>
                <c:pt idx="1484">
                  <c:v>1272.85714285625</c:v>
                </c:pt>
                <c:pt idx="1485">
                  <c:v>1273.7142857133899</c:v>
                </c:pt>
                <c:pt idx="1486">
                  <c:v>1274.7142857133899</c:v>
                </c:pt>
                <c:pt idx="1487">
                  <c:v>1275.7142857133899</c:v>
                </c:pt>
                <c:pt idx="1488">
                  <c:v>1276.7142857133899</c:v>
                </c:pt>
                <c:pt idx="1489">
                  <c:v>1277.7142857133899</c:v>
                </c:pt>
                <c:pt idx="1490">
                  <c:v>1278.7142857133899</c:v>
                </c:pt>
                <c:pt idx="1491">
                  <c:v>1279.7142857133899</c:v>
                </c:pt>
                <c:pt idx="1492">
                  <c:v>1280.7142857133899</c:v>
                </c:pt>
                <c:pt idx="1493">
                  <c:v>1281.7142857133899</c:v>
                </c:pt>
                <c:pt idx="1494">
                  <c:v>1282.7142857133899</c:v>
                </c:pt>
                <c:pt idx="1495">
                  <c:v>1283.7142857133899</c:v>
                </c:pt>
                <c:pt idx="1496">
                  <c:v>1284.7142857133899</c:v>
                </c:pt>
                <c:pt idx="1497">
                  <c:v>1285.7142857133899</c:v>
                </c:pt>
                <c:pt idx="1498">
                  <c:v>1286.7142857133899</c:v>
                </c:pt>
                <c:pt idx="1499">
                  <c:v>1287.7142857133899</c:v>
                </c:pt>
                <c:pt idx="1500">
                  <c:v>1288.7142857133899</c:v>
                </c:pt>
                <c:pt idx="1501">
                  <c:v>1289.7142857133899</c:v>
                </c:pt>
                <c:pt idx="1502">
                  <c:v>1290.7142857133899</c:v>
                </c:pt>
                <c:pt idx="1503">
                  <c:v>1291.7142857133899</c:v>
                </c:pt>
                <c:pt idx="1504">
                  <c:v>1292.7142857133899</c:v>
                </c:pt>
                <c:pt idx="1505">
                  <c:v>1293.7142857133899</c:v>
                </c:pt>
                <c:pt idx="1506">
                  <c:v>1294.7142857133899</c:v>
                </c:pt>
                <c:pt idx="1507">
                  <c:v>1295.7142857133899</c:v>
                </c:pt>
                <c:pt idx="1508">
                  <c:v>1296.7142857133899</c:v>
                </c:pt>
                <c:pt idx="1509">
                  <c:v>1297.7142857133899</c:v>
                </c:pt>
                <c:pt idx="1510">
                  <c:v>1298.7142857133899</c:v>
                </c:pt>
                <c:pt idx="1511">
                  <c:v>1299.7142857133899</c:v>
                </c:pt>
                <c:pt idx="1512">
                  <c:v>1300.7142857133899</c:v>
                </c:pt>
                <c:pt idx="1513">
                  <c:v>1301.7142857133899</c:v>
                </c:pt>
                <c:pt idx="1514">
                  <c:v>1302.7142857133899</c:v>
                </c:pt>
                <c:pt idx="1515">
                  <c:v>1303.7142857133899</c:v>
                </c:pt>
                <c:pt idx="1516">
                  <c:v>1304.7142857133899</c:v>
                </c:pt>
                <c:pt idx="1517">
                  <c:v>1305.7142857133899</c:v>
                </c:pt>
                <c:pt idx="1518">
                  <c:v>1306.7142857133899</c:v>
                </c:pt>
                <c:pt idx="1519">
                  <c:v>1307.7142857133899</c:v>
                </c:pt>
                <c:pt idx="1520">
                  <c:v>1308.7142857133899</c:v>
                </c:pt>
                <c:pt idx="1521">
                  <c:v>1309.7142857133899</c:v>
                </c:pt>
                <c:pt idx="1522">
                  <c:v>1310.7142857133899</c:v>
                </c:pt>
                <c:pt idx="1523">
                  <c:v>1311.7142857133899</c:v>
                </c:pt>
                <c:pt idx="1524">
                  <c:v>1312.7142857133899</c:v>
                </c:pt>
                <c:pt idx="1525">
                  <c:v>1313.7142857133899</c:v>
                </c:pt>
                <c:pt idx="1526">
                  <c:v>1314.7142857133899</c:v>
                </c:pt>
                <c:pt idx="1527">
                  <c:v>1315.7142857133899</c:v>
                </c:pt>
                <c:pt idx="1528">
                  <c:v>1316.7142857133899</c:v>
                </c:pt>
                <c:pt idx="1529">
                  <c:v>1317.7142857133899</c:v>
                </c:pt>
                <c:pt idx="1530">
                  <c:v>1318.7142857133899</c:v>
                </c:pt>
                <c:pt idx="1531">
                  <c:v>1319.7142857133899</c:v>
                </c:pt>
                <c:pt idx="1532">
                  <c:v>1320.7142857133899</c:v>
                </c:pt>
                <c:pt idx="1533">
                  <c:v>1321.7142857133899</c:v>
                </c:pt>
                <c:pt idx="1534">
                  <c:v>1322.7142857133899</c:v>
                </c:pt>
                <c:pt idx="1535">
                  <c:v>1323.7142857133899</c:v>
                </c:pt>
                <c:pt idx="1536">
                  <c:v>1324.7142857133899</c:v>
                </c:pt>
                <c:pt idx="1537">
                  <c:v>1325.7142857133899</c:v>
                </c:pt>
                <c:pt idx="1538">
                  <c:v>1326.7142857133899</c:v>
                </c:pt>
                <c:pt idx="1539">
                  <c:v>1327.7142857133899</c:v>
                </c:pt>
                <c:pt idx="1540">
                  <c:v>1328.7142857133899</c:v>
                </c:pt>
                <c:pt idx="1541">
                  <c:v>1329.7142857133899</c:v>
                </c:pt>
                <c:pt idx="1542">
                  <c:v>1330.7142857133899</c:v>
                </c:pt>
                <c:pt idx="1543">
                  <c:v>1331.7142857133899</c:v>
                </c:pt>
                <c:pt idx="1544">
                  <c:v>1332.7142857133899</c:v>
                </c:pt>
                <c:pt idx="1545">
                  <c:v>1333.7142857133899</c:v>
                </c:pt>
                <c:pt idx="1546">
                  <c:v>1334.7142857133899</c:v>
                </c:pt>
                <c:pt idx="1547">
                  <c:v>1335.7142857133899</c:v>
                </c:pt>
                <c:pt idx="1548">
                  <c:v>1336.7142857133899</c:v>
                </c:pt>
                <c:pt idx="1549">
                  <c:v>1337.7142857133899</c:v>
                </c:pt>
                <c:pt idx="1550">
                  <c:v>1338.7142857133899</c:v>
                </c:pt>
                <c:pt idx="1551">
                  <c:v>1339.7142857133899</c:v>
                </c:pt>
                <c:pt idx="1552">
                  <c:v>1340.7142857133899</c:v>
                </c:pt>
                <c:pt idx="1553">
                  <c:v>1341.7142857133899</c:v>
                </c:pt>
                <c:pt idx="1554">
                  <c:v>1342.7142857133899</c:v>
                </c:pt>
                <c:pt idx="1555">
                  <c:v>1343.7142857133899</c:v>
                </c:pt>
                <c:pt idx="1556">
                  <c:v>1344.7142857133899</c:v>
                </c:pt>
                <c:pt idx="1557">
                  <c:v>1345.7142857133899</c:v>
                </c:pt>
                <c:pt idx="1558">
                  <c:v>1346.7142857133899</c:v>
                </c:pt>
                <c:pt idx="1559">
                  <c:v>1347.7142857133899</c:v>
                </c:pt>
                <c:pt idx="1560">
                  <c:v>1348.7142857133899</c:v>
                </c:pt>
                <c:pt idx="1561">
                  <c:v>1349.7142857133899</c:v>
                </c:pt>
                <c:pt idx="1562">
                  <c:v>1350.7142857133899</c:v>
                </c:pt>
                <c:pt idx="1563">
                  <c:v>1351.7142857133899</c:v>
                </c:pt>
                <c:pt idx="1564">
                  <c:v>1352.7142857133899</c:v>
                </c:pt>
                <c:pt idx="1565">
                  <c:v>1353.7142857133899</c:v>
                </c:pt>
                <c:pt idx="1566">
                  <c:v>1354.7142857133899</c:v>
                </c:pt>
                <c:pt idx="1567">
                  <c:v>1355.7142857133899</c:v>
                </c:pt>
                <c:pt idx="1568">
                  <c:v>1356.7142857133899</c:v>
                </c:pt>
                <c:pt idx="1569">
                  <c:v>1357.7142857133899</c:v>
                </c:pt>
                <c:pt idx="1570">
                  <c:v>1358.7142857133899</c:v>
                </c:pt>
                <c:pt idx="1571">
                  <c:v>1359.7142857133899</c:v>
                </c:pt>
                <c:pt idx="1572">
                  <c:v>1360.7142857133899</c:v>
                </c:pt>
                <c:pt idx="1573">
                  <c:v>1361.7142857133899</c:v>
                </c:pt>
                <c:pt idx="1574">
                  <c:v>1362.7142857133899</c:v>
                </c:pt>
                <c:pt idx="1575">
                  <c:v>1363.7142857133899</c:v>
                </c:pt>
                <c:pt idx="1576">
                  <c:v>1364.7142857133899</c:v>
                </c:pt>
                <c:pt idx="1577">
                  <c:v>1365.7142857133899</c:v>
                </c:pt>
                <c:pt idx="1578">
                  <c:v>1366.7142857133899</c:v>
                </c:pt>
                <c:pt idx="1579">
                  <c:v>1367.7142857133899</c:v>
                </c:pt>
                <c:pt idx="1580">
                  <c:v>1368.7142857133899</c:v>
                </c:pt>
                <c:pt idx="1581">
                  <c:v>1369.7142857133899</c:v>
                </c:pt>
                <c:pt idx="1582">
                  <c:v>1370.7142857133899</c:v>
                </c:pt>
                <c:pt idx="1583">
                  <c:v>1371.7142857133899</c:v>
                </c:pt>
                <c:pt idx="1584">
                  <c:v>1372.7142857133899</c:v>
                </c:pt>
                <c:pt idx="1585">
                  <c:v>1373.7142857133899</c:v>
                </c:pt>
                <c:pt idx="1586">
                  <c:v>1374.7142857133899</c:v>
                </c:pt>
                <c:pt idx="1587">
                  <c:v>1375.7142857133899</c:v>
                </c:pt>
                <c:pt idx="1588">
                  <c:v>1376.7142857133899</c:v>
                </c:pt>
                <c:pt idx="1589">
                  <c:v>1377.7142857133899</c:v>
                </c:pt>
                <c:pt idx="1590">
                  <c:v>1378.7142857133899</c:v>
                </c:pt>
                <c:pt idx="1591">
                  <c:v>1379.7142857133899</c:v>
                </c:pt>
                <c:pt idx="1592">
                  <c:v>1380.7142857133899</c:v>
                </c:pt>
                <c:pt idx="1593">
                  <c:v>1381.7142857133899</c:v>
                </c:pt>
                <c:pt idx="1594">
                  <c:v>1382.7142857133899</c:v>
                </c:pt>
                <c:pt idx="1595">
                  <c:v>1383.7142857133899</c:v>
                </c:pt>
                <c:pt idx="1596">
                  <c:v>1384.7142857133899</c:v>
                </c:pt>
                <c:pt idx="1597">
                  <c:v>1385.7142857133899</c:v>
                </c:pt>
                <c:pt idx="1598">
                  <c:v>1386.7142857133899</c:v>
                </c:pt>
                <c:pt idx="1599">
                  <c:v>1387.7142857133899</c:v>
                </c:pt>
                <c:pt idx="1600">
                  <c:v>1388.7142857133899</c:v>
                </c:pt>
                <c:pt idx="1601">
                  <c:v>1389.7142857133899</c:v>
                </c:pt>
                <c:pt idx="1602">
                  <c:v>1390.7142857133899</c:v>
                </c:pt>
                <c:pt idx="1603">
                  <c:v>1391.7142857133899</c:v>
                </c:pt>
                <c:pt idx="1604">
                  <c:v>1392.7142857133899</c:v>
                </c:pt>
                <c:pt idx="1605">
                  <c:v>1393.7142857133899</c:v>
                </c:pt>
                <c:pt idx="1606">
                  <c:v>1394.7142857133899</c:v>
                </c:pt>
                <c:pt idx="1607">
                  <c:v>1395.7142857133899</c:v>
                </c:pt>
                <c:pt idx="1608">
                  <c:v>1396.7142857133899</c:v>
                </c:pt>
                <c:pt idx="1609">
                  <c:v>1397.7142857133899</c:v>
                </c:pt>
                <c:pt idx="1610">
                  <c:v>1398.7142857133899</c:v>
                </c:pt>
                <c:pt idx="1611">
                  <c:v>1399.7142857133899</c:v>
                </c:pt>
                <c:pt idx="1612">
                  <c:v>1400.7142857133899</c:v>
                </c:pt>
                <c:pt idx="1613">
                  <c:v>1401.7142857133899</c:v>
                </c:pt>
                <c:pt idx="1614">
                  <c:v>1402.7142857133899</c:v>
                </c:pt>
                <c:pt idx="1615">
                  <c:v>1403.7142857133899</c:v>
                </c:pt>
                <c:pt idx="1616">
                  <c:v>1404.7142857133899</c:v>
                </c:pt>
                <c:pt idx="1617">
                  <c:v>1405.7142857133899</c:v>
                </c:pt>
                <c:pt idx="1618">
                  <c:v>1406.7142857133899</c:v>
                </c:pt>
                <c:pt idx="1619">
                  <c:v>1407.7142857133899</c:v>
                </c:pt>
                <c:pt idx="1620">
                  <c:v>1408.7142857133899</c:v>
                </c:pt>
                <c:pt idx="1621">
                  <c:v>1409.7142857133899</c:v>
                </c:pt>
                <c:pt idx="1622">
                  <c:v>1410.7142857133899</c:v>
                </c:pt>
              </c:numCache>
            </c:numRef>
          </c:xVal>
          <c:yVal>
            <c:numRef>
              <c:f>'Z:\local\4_Work\19_nouvelle_configuration\configurationV0_430mm_700gNDE\Problèmes\Comparaison_Resu_3_modélisationsME\[20181031.xlsx]Temperature'!$N$3:$N$1625</c:f>
              <c:numCache>
                <c:formatCode>General</c:formatCode>
                <c:ptCount val="1623"/>
                <c:pt idx="0">
                  <c:v>29.092815814016198</c:v>
                </c:pt>
                <c:pt idx="1">
                  <c:v>30.763356000782199</c:v>
                </c:pt>
                <c:pt idx="2">
                  <c:v>32.557451812158099</c:v>
                </c:pt>
                <c:pt idx="3">
                  <c:v>33.9153481623662</c:v>
                </c:pt>
                <c:pt idx="4">
                  <c:v>35.010166033158598</c:v>
                </c:pt>
                <c:pt idx="5">
                  <c:v>35.914349613633597</c:v>
                </c:pt>
                <c:pt idx="6">
                  <c:v>36.673020520279302</c:v>
                </c:pt>
                <c:pt idx="7">
                  <c:v>37.321671434225401</c:v>
                </c:pt>
                <c:pt idx="8">
                  <c:v>37.886885005875598</c:v>
                </c:pt>
                <c:pt idx="9">
                  <c:v>38.385495209435199</c:v>
                </c:pt>
                <c:pt idx="10">
                  <c:v>38.833904629722902</c:v>
                </c:pt>
                <c:pt idx="11">
                  <c:v>39.2417550725064</c:v>
                </c:pt>
                <c:pt idx="12">
                  <c:v>39.616851624570899</c:v>
                </c:pt>
                <c:pt idx="13">
                  <c:v>39.9641839718062</c:v>
                </c:pt>
                <c:pt idx="14">
                  <c:v>40.2892518900208</c:v>
                </c:pt>
                <c:pt idx="15">
                  <c:v>40.594800033182999</c:v>
                </c:pt>
                <c:pt idx="16">
                  <c:v>40.885712763063403</c:v>
                </c:pt>
                <c:pt idx="17">
                  <c:v>41.162499866820802</c:v>
                </c:pt>
                <c:pt idx="18">
                  <c:v>41.428028720619103</c:v>
                </c:pt>
                <c:pt idx="19">
                  <c:v>41.68346818733</c:v>
                </c:pt>
                <c:pt idx="20">
                  <c:v>41.931271407696798</c:v>
                </c:pt>
                <c:pt idx="21">
                  <c:v>42.172364715855501</c:v>
                </c:pt>
                <c:pt idx="22">
                  <c:v>42.406936346811499</c:v>
                </c:pt>
                <c:pt idx="23">
                  <c:v>42.635996224642497</c:v>
                </c:pt>
                <c:pt idx="24">
                  <c:v>42.860330584081701</c:v>
                </c:pt>
                <c:pt idx="25">
                  <c:v>43.080544533831002</c:v>
                </c:pt>
                <c:pt idx="26">
                  <c:v>43.296934129724299</c:v>
                </c:pt>
                <c:pt idx="27">
                  <c:v>43.509467826129899</c:v>
                </c:pt>
                <c:pt idx="28">
                  <c:v>43.718756430195597</c:v>
                </c:pt>
                <c:pt idx="29">
                  <c:v>43.924417081920502</c:v>
                </c:pt>
                <c:pt idx="30">
                  <c:v>44.127090471172501</c:v>
                </c:pt>
                <c:pt idx="31">
                  <c:v>44.326755258056103</c:v>
                </c:pt>
                <c:pt idx="32">
                  <c:v>44.523719659214301</c:v>
                </c:pt>
                <c:pt idx="33">
                  <c:v>44.717674142462201</c:v>
                </c:pt>
                <c:pt idx="34">
                  <c:v>44.908392441816197</c:v>
                </c:pt>
                <c:pt idx="35">
                  <c:v>45.096473379741298</c:v>
                </c:pt>
                <c:pt idx="36">
                  <c:v>45.282366185693</c:v>
                </c:pt>
                <c:pt idx="37">
                  <c:v>45.3865079951849</c:v>
                </c:pt>
                <c:pt idx="38">
                  <c:v>45.574917692569301</c:v>
                </c:pt>
                <c:pt idx="39">
                  <c:v>45.7163364377896</c:v>
                </c:pt>
                <c:pt idx="40">
                  <c:v>45.895544314096099</c:v>
                </c:pt>
                <c:pt idx="41">
                  <c:v>46.050155547290601</c:v>
                </c:pt>
                <c:pt idx="42">
                  <c:v>46.221643898748297</c:v>
                </c:pt>
                <c:pt idx="43">
                  <c:v>46.381063945170197</c:v>
                </c:pt>
                <c:pt idx="44">
                  <c:v>46.547203317581499</c:v>
                </c:pt>
                <c:pt idx="45">
                  <c:v>46.707592736212398</c:v>
                </c:pt>
                <c:pt idx="46">
                  <c:v>46.870344831033002</c:v>
                </c:pt>
                <c:pt idx="47">
                  <c:v>47.029994884683497</c:v>
                </c:pt>
                <c:pt idx="48">
                  <c:v>47.189732492225403</c:v>
                </c:pt>
                <c:pt idx="49">
                  <c:v>47.347549135352303</c:v>
                </c:pt>
                <c:pt idx="50">
                  <c:v>47.504337517408899</c:v>
                </c:pt>
                <c:pt idx="51">
                  <c:v>47.659605911212303</c:v>
                </c:pt>
                <c:pt idx="52">
                  <c:v>47.813865261310497</c:v>
                </c:pt>
                <c:pt idx="53">
                  <c:v>47.967409469420801</c:v>
                </c:pt>
                <c:pt idx="54">
                  <c:v>48.119341067764402</c:v>
                </c:pt>
                <c:pt idx="55">
                  <c:v>48.269599014314601</c:v>
                </c:pt>
                <c:pt idx="56">
                  <c:v>48.418104327863396</c:v>
                </c:pt>
                <c:pt idx="57">
                  <c:v>48.565332908044098</c:v>
                </c:pt>
                <c:pt idx="58">
                  <c:v>48.710789948710101</c:v>
                </c:pt>
                <c:pt idx="59">
                  <c:v>48.855252127863601</c:v>
                </c:pt>
                <c:pt idx="60">
                  <c:v>48.997825347523403</c:v>
                </c:pt>
                <c:pt idx="61">
                  <c:v>49.139249009563002</c:v>
                </c:pt>
                <c:pt idx="62">
                  <c:v>49.279017556928601</c:v>
                </c:pt>
                <c:pt idx="63">
                  <c:v>49.417590902564797</c:v>
                </c:pt>
                <c:pt idx="64">
                  <c:v>49.554777209458898</c:v>
                </c:pt>
                <c:pt idx="65">
                  <c:v>49.690725192374202</c:v>
                </c:pt>
                <c:pt idx="66">
                  <c:v>49.825214484665999</c:v>
                </c:pt>
                <c:pt idx="67">
                  <c:v>49.9585867710759</c:v>
                </c:pt>
                <c:pt idx="68">
                  <c:v>50.090583500433397</c:v>
                </c:pt>
                <c:pt idx="69">
                  <c:v>50.221126350825401</c:v>
                </c:pt>
                <c:pt idx="70">
                  <c:v>50.350377262269497</c:v>
                </c:pt>
                <c:pt idx="71">
                  <c:v>50.478362866807799</c:v>
                </c:pt>
                <c:pt idx="72">
                  <c:v>50.605082905469303</c:v>
                </c:pt>
                <c:pt idx="73">
                  <c:v>50.730670207905902</c:v>
                </c:pt>
                <c:pt idx="74">
                  <c:v>50.854949730542899</c:v>
                </c:pt>
                <c:pt idx="75">
                  <c:v>50.977997721228</c:v>
                </c:pt>
                <c:pt idx="76">
                  <c:v>51.099941072329699</c:v>
                </c:pt>
                <c:pt idx="77">
                  <c:v>51.220554193641597</c:v>
                </c:pt>
                <c:pt idx="78">
                  <c:v>51.339998700051297</c:v>
                </c:pt>
                <c:pt idx="79">
                  <c:v>51.458404706981099</c:v>
                </c:pt>
                <c:pt idx="80">
                  <c:v>51.575882924575197</c:v>
                </c:pt>
                <c:pt idx="81">
                  <c:v>51.692183156616103</c:v>
                </c:pt>
                <c:pt idx="82">
                  <c:v>51.807317504307299</c:v>
                </c:pt>
                <c:pt idx="83">
                  <c:v>51.921334629980102</c:v>
                </c:pt>
                <c:pt idx="84">
                  <c:v>52.033737385156201</c:v>
                </c:pt>
                <c:pt idx="85">
                  <c:v>52.145318312984699</c:v>
                </c:pt>
                <c:pt idx="86">
                  <c:v>52.2556115530125</c:v>
                </c:pt>
                <c:pt idx="87">
                  <c:v>52.364800385396002</c:v>
                </c:pt>
                <c:pt idx="88">
                  <c:v>52.472788311251001</c:v>
                </c:pt>
                <c:pt idx="89">
                  <c:v>52.579589873144599</c:v>
                </c:pt>
                <c:pt idx="90">
                  <c:v>52.685156592275803</c:v>
                </c:pt>
                <c:pt idx="91">
                  <c:v>52.7895943919088</c:v>
                </c:pt>
                <c:pt idx="92">
                  <c:v>52.892823170427</c:v>
                </c:pt>
                <c:pt idx="93">
                  <c:v>52.994966230690402</c:v>
                </c:pt>
                <c:pt idx="94">
                  <c:v>53.096029101230698</c:v>
                </c:pt>
                <c:pt idx="95">
                  <c:v>53.1961383594534</c:v>
                </c:pt>
                <c:pt idx="96">
                  <c:v>53.295177822774797</c:v>
                </c:pt>
                <c:pt idx="97">
                  <c:v>53.393236904457702</c:v>
                </c:pt>
                <c:pt idx="98">
                  <c:v>53.490211954373898</c:v>
                </c:pt>
                <c:pt idx="99">
                  <c:v>53.586377107648197</c:v>
                </c:pt>
                <c:pt idx="100">
                  <c:v>53.681482468280201</c:v>
                </c:pt>
                <c:pt idx="101">
                  <c:v>53.775773551881997</c:v>
                </c:pt>
                <c:pt idx="102">
                  <c:v>53.869246796319402</c:v>
                </c:pt>
                <c:pt idx="103">
                  <c:v>53.961764535662397</c:v>
                </c:pt>
                <c:pt idx="104">
                  <c:v>54.053806534360099</c:v>
                </c:pt>
                <c:pt idx="105">
                  <c:v>54.144673211534403</c:v>
                </c:pt>
                <c:pt idx="106">
                  <c:v>54.234908336400899</c:v>
                </c:pt>
                <c:pt idx="107">
                  <c:v>54.324093837799097</c:v>
                </c:pt>
                <c:pt idx="108">
                  <c:v>54.412680512913198</c:v>
                </c:pt>
                <c:pt idx="109">
                  <c:v>54.500328021953102</c:v>
                </c:pt>
                <c:pt idx="110">
                  <c:v>54.586859070753199</c:v>
                </c:pt>
                <c:pt idx="111">
                  <c:v>54.672630132351401</c:v>
                </c:pt>
                <c:pt idx="112">
                  <c:v>54.757603284688599</c:v>
                </c:pt>
                <c:pt idx="113">
                  <c:v>54.841807425490103</c:v>
                </c:pt>
                <c:pt idx="114">
                  <c:v>54.925295354448899</c:v>
                </c:pt>
                <c:pt idx="115">
                  <c:v>55.007755755609097</c:v>
                </c:pt>
                <c:pt idx="116">
                  <c:v>55.089680107618797</c:v>
                </c:pt>
                <c:pt idx="117">
                  <c:v>55.170498097876099</c:v>
                </c:pt>
                <c:pt idx="118">
                  <c:v>55.250984887591301</c:v>
                </c:pt>
                <c:pt idx="119">
                  <c:v>55.330501852369203</c:v>
                </c:pt>
                <c:pt idx="120">
                  <c:v>55.409447306347602</c:v>
                </c:pt>
                <c:pt idx="121">
                  <c:v>55.487415871626602</c:v>
                </c:pt>
                <c:pt idx="122">
                  <c:v>55.564782024552898</c:v>
                </c:pt>
                <c:pt idx="123">
                  <c:v>55.641312927350398</c:v>
                </c:pt>
                <c:pt idx="124">
                  <c:v>55.717396847801297</c:v>
                </c:pt>
                <c:pt idx="125">
                  <c:v>55.792464362625601</c:v>
                </c:pt>
                <c:pt idx="126">
                  <c:v>55.8668940810728</c:v>
                </c:pt>
                <c:pt idx="127">
                  <c:v>55.940300114363602</c:v>
                </c:pt>
                <c:pt idx="128">
                  <c:v>56.013343199090201</c:v>
                </c:pt>
                <c:pt idx="129">
                  <c:v>56.085201900754498</c:v>
                </c:pt>
                <c:pt idx="130">
                  <c:v>56.1565588303284</c:v>
                </c:pt>
                <c:pt idx="131">
                  <c:v>56.227183906698102</c:v>
                </c:pt>
                <c:pt idx="132">
                  <c:v>56.296993788833603</c:v>
                </c:pt>
                <c:pt idx="133">
                  <c:v>56.366316503320398</c:v>
                </c:pt>
                <c:pt idx="134">
                  <c:v>56.434569100375398</c:v>
                </c:pt>
                <c:pt idx="135">
                  <c:v>56.502492545987103</c:v>
                </c:pt>
                <c:pt idx="136">
                  <c:v>56.569314813812902</c:v>
                </c:pt>
                <c:pt idx="137">
                  <c:v>56.635781293313599</c:v>
                </c:pt>
                <c:pt idx="138">
                  <c:v>56.701350247117503</c:v>
                </c:pt>
                <c:pt idx="139">
                  <c:v>56.766468557122501</c:v>
                </c:pt>
                <c:pt idx="140">
                  <c:v>56.830879927713603</c:v>
                </c:pt>
                <c:pt idx="141">
                  <c:v>56.894832990123298</c:v>
                </c:pt>
                <c:pt idx="142">
                  <c:v>56.957980654429299</c:v>
                </c:pt>
                <c:pt idx="143">
                  <c:v>57.020828975515101</c:v>
                </c:pt>
                <c:pt idx="144">
                  <c:v>57.082798294000497</c:v>
                </c:pt>
                <c:pt idx="145">
                  <c:v>57.144672082043698</c:v>
                </c:pt>
                <c:pt idx="146">
                  <c:v>57.206016699130203</c:v>
                </c:pt>
                <c:pt idx="147">
                  <c:v>57.266949506015202</c:v>
                </c:pt>
                <c:pt idx="148">
                  <c:v>57.327334640253497</c:v>
                </c:pt>
                <c:pt idx="149">
                  <c:v>57.386924480761799</c:v>
                </c:pt>
                <c:pt idx="150">
                  <c:v>57.446111956081197</c:v>
                </c:pt>
                <c:pt idx="151">
                  <c:v>57.504566611656799</c:v>
                </c:pt>
                <c:pt idx="152">
                  <c:v>57.562594395400097</c:v>
                </c:pt>
                <c:pt idx="153">
                  <c:v>57.619923878867198</c:v>
                </c:pt>
                <c:pt idx="154">
                  <c:v>57.676783414629597</c:v>
                </c:pt>
                <c:pt idx="155">
                  <c:v>57.733003660765903</c:v>
                </c:pt>
                <c:pt idx="156">
                  <c:v>57.788833035769301</c:v>
                </c:pt>
                <c:pt idx="157">
                  <c:v>57.8440863115217</c:v>
                </c:pt>
                <c:pt idx="158">
                  <c:v>57.898919353276099</c:v>
                </c:pt>
                <c:pt idx="159">
                  <c:v>57.9531753192881</c:v>
                </c:pt>
                <c:pt idx="160">
                  <c:v>58.007079103761598</c:v>
                </c:pt>
                <c:pt idx="161">
                  <c:v>58.060432301828698</c:v>
                </c:pt>
                <c:pt idx="162">
                  <c:v>58.113306647712697</c:v>
                </c:pt>
                <c:pt idx="163">
                  <c:v>58.165654931622299</c:v>
                </c:pt>
                <c:pt idx="164">
                  <c:v>58.217515466150203</c:v>
                </c:pt>
                <c:pt idx="165">
                  <c:v>58.2689801422964</c:v>
                </c:pt>
                <c:pt idx="166">
                  <c:v>58.319994670540801</c:v>
                </c:pt>
                <c:pt idx="167">
                  <c:v>58.3706176512651</c:v>
                </c:pt>
                <c:pt idx="168">
                  <c:v>58.420789075214103</c:v>
                </c:pt>
                <c:pt idx="169">
                  <c:v>58.470532938046802</c:v>
                </c:pt>
                <c:pt idx="170">
                  <c:v>58.5199511722642</c:v>
                </c:pt>
                <c:pt idx="171">
                  <c:v>58.5690954738239</c:v>
                </c:pt>
                <c:pt idx="172">
                  <c:v>58.617635644755197</c:v>
                </c:pt>
                <c:pt idx="173">
                  <c:v>58.666016579355002</c:v>
                </c:pt>
                <c:pt idx="174">
                  <c:v>58.713640447451198</c:v>
                </c:pt>
                <c:pt idx="175">
                  <c:v>58.7610584110625</c:v>
                </c:pt>
                <c:pt idx="176">
                  <c:v>58.807870506023299</c:v>
                </c:pt>
                <c:pt idx="177">
                  <c:v>58.854441698774203</c:v>
                </c:pt>
                <c:pt idx="178">
                  <c:v>58.900491026597798</c:v>
                </c:pt>
                <c:pt idx="179">
                  <c:v>58.946270920524697</c:v>
                </c:pt>
                <c:pt idx="180">
                  <c:v>58.9915735133807</c:v>
                </c:pt>
                <c:pt idx="181">
                  <c:v>59.036688995530298</c:v>
                </c:pt>
                <c:pt idx="182">
                  <c:v>59.081278054392101</c:v>
                </c:pt>
                <c:pt idx="183">
                  <c:v>59.125635086112403</c:v>
                </c:pt>
                <c:pt idx="184">
                  <c:v>59.169352418097098</c:v>
                </c:pt>
                <c:pt idx="185">
                  <c:v>59.212829691052598</c:v>
                </c:pt>
                <c:pt idx="186">
                  <c:v>59.2557595599907</c:v>
                </c:pt>
                <c:pt idx="187">
                  <c:v>59.2983699782936</c:v>
                </c:pt>
                <c:pt idx="188">
                  <c:v>59.340427138954503</c:v>
                </c:pt>
                <c:pt idx="189">
                  <c:v>59.3823113833364</c:v>
                </c:pt>
                <c:pt idx="190">
                  <c:v>59.423715292923902</c:v>
                </c:pt>
                <c:pt idx="191">
                  <c:v>59.464859623387902</c:v>
                </c:pt>
                <c:pt idx="192">
                  <c:v>59.505585857876397</c:v>
                </c:pt>
                <c:pt idx="193">
                  <c:v>59.545971326018197</c:v>
                </c:pt>
                <c:pt idx="194">
                  <c:v>59.5861388961765</c:v>
                </c:pt>
                <c:pt idx="195">
                  <c:v>59.625751191633597</c:v>
                </c:pt>
                <c:pt idx="196">
                  <c:v>59.665211220678401</c:v>
                </c:pt>
                <c:pt idx="197">
                  <c:v>59.7042781859735</c:v>
                </c:pt>
                <c:pt idx="198">
                  <c:v>59.742873714816497</c:v>
                </c:pt>
                <c:pt idx="199">
                  <c:v>59.780995693700199</c:v>
                </c:pt>
                <c:pt idx="200">
                  <c:v>59.818967139368603</c:v>
                </c:pt>
                <c:pt idx="201">
                  <c:v>59.856518432377399</c:v>
                </c:pt>
                <c:pt idx="202">
                  <c:v>59.893711185392903</c:v>
                </c:pt>
                <c:pt idx="203">
                  <c:v>59.9306414489036</c:v>
                </c:pt>
                <c:pt idx="204">
                  <c:v>59.967816888239803</c:v>
                </c:pt>
                <c:pt idx="205">
                  <c:v>60.0047400875658</c:v>
                </c:pt>
                <c:pt idx="206">
                  <c:v>60.041424058370701</c:v>
                </c:pt>
                <c:pt idx="207">
                  <c:v>60.077849296210999</c:v>
                </c:pt>
                <c:pt idx="208">
                  <c:v>60.1133256815314</c:v>
                </c:pt>
                <c:pt idx="209">
                  <c:v>60.1485088646074</c:v>
                </c:pt>
                <c:pt idx="210">
                  <c:v>60.183994045118297</c:v>
                </c:pt>
                <c:pt idx="211">
                  <c:v>60.218510021841603</c:v>
                </c:pt>
                <c:pt idx="212">
                  <c:v>60.252780092334703</c:v>
                </c:pt>
                <c:pt idx="213">
                  <c:v>60.286679326993202</c:v>
                </c:pt>
                <c:pt idx="214">
                  <c:v>60.3202775244105</c:v>
                </c:pt>
                <c:pt idx="215">
                  <c:v>60.353562011664899</c:v>
                </c:pt>
                <c:pt idx="216">
                  <c:v>60.386565539539603</c:v>
                </c:pt>
                <c:pt idx="217">
                  <c:v>60.419867939905998</c:v>
                </c:pt>
                <c:pt idx="218">
                  <c:v>60.452153768965701</c:v>
                </c:pt>
                <c:pt idx="219">
                  <c:v>60.484494558301698</c:v>
                </c:pt>
                <c:pt idx="220">
                  <c:v>60.516291479523602</c:v>
                </c:pt>
                <c:pt idx="221">
                  <c:v>60.547903284864198</c:v>
                </c:pt>
                <c:pt idx="222">
                  <c:v>60.579140791747399</c:v>
                </c:pt>
                <c:pt idx="223">
                  <c:v>60.6106488232817</c:v>
                </c:pt>
                <c:pt idx="224">
                  <c:v>60.641403964629298</c:v>
                </c:pt>
                <c:pt idx="225">
                  <c:v>60.671953673113002</c:v>
                </c:pt>
                <c:pt idx="226">
                  <c:v>60.702182864773697</c:v>
                </c:pt>
                <c:pt idx="227">
                  <c:v>60.732175900035799</c:v>
                </c:pt>
                <c:pt idx="228">
                  <c:v>60.761963647044297</c:v>
                </c:pt>
                <c:pt idx="229">
                  <c:v>60.7919864176705</c:v>
                </c:pt>
                <c:pt idx="230">
                  <c:v>60.821347071809399</c:v>
                </c:pt>
                <c:pt idx="231">
                  <c:v>60.8505627959889</c:v>
                </c:pt>
                <c:pt idx="232">
                  <c:v>60.879420476306301</c:v>
                </c:pt>
                <c:pt idx="233">
                  <c:v>60.908120814095703</c:v>
                </c:pt>
                <c:pt idx="234">
                  <c:v>60.9365073540732</c:v>
                </c:pt>
                <c:pt idx="235">
                  <c:v>60.9647014828926</c:v>
                </c:pt>
                <c:pt idx="236">
                  <c:v>60.993052927728201</c:v>
                </c:pt>
                <c:pt idx="237">
                  <c:v>61.020816346264098</c:v>
                </c:pt>
                <c:pt idx="238">
                  <c:v>61.048441737599198</c:v>
                </c:pt>
                <c:pt idx="239">
                  <c:v>61.075721512495498</c:v>
                </c:pt>
                <c:pt idx="240">
                  <c:v>61.102868335035701</c:v>
                </c:pt>
                <c:pt idx="241">
                  <c:v>61.129711386264098</c:v>
                </c:pt>
                <c:pt idx="242">
                  <c:v>61.156394690497002</c:v>
                </c:pt>
                <c:pt idx="243">
                  <c:v>61.182831128309999</c:v>
                </c:pt>
                <c:pt idx="244">
                  <c:v>61.209176999709697</c:v>
                </c:pt>
                <c:pt idx="245">
                  <c:v>61.235544674670201</c:v>
                </c:pt>
                <c:pt idx="246">
                  <c:v>61.261510306383101</c:v>
                </c:pt>
                <c:pt idx="247">
                  <c:v>61.287122025662399</c:v>
                </c:pt>
                <c:pt idx="248">
                  <c:v>61.3128996398966</c:v>
                </c:pt>
                <c:pt idx="249">
                  <c:v>61.3380874294579</c:v>
                </c:pt>
                <c:pt idx="250">
                  <c:v>61.363218240517298</c:v>
                </c:pt>
                <c:pt idx="251">
                  <c:v>61.388102304134698</c:v>
                </c:pt>
                <c:pt idx="252">
                  <c:v>61.412763319913701</c:v>
                </c:pt>
                <c:pt idx="253">
                  <c:v>61.437201433851499</c:v>
                </c:pt>
                <c:pt idx="254">
                  <c:v>61.461493149645598</c:v>
                </c:pt>
                <c:pt idx="255">
                  <c:v>61.485491609291799</c:v>
                </c:pt>
                <c:pt idx="256">
                  <c:v>61.509402556717902</c:v>
                </c:pt>
                <c:pt idx="257">
                  <c:v>61.533034779339701</c:v>
                </c:pt>
                <c:pt idx="258">
                  <c:v>61.556545870327803</c:v>
                </c:pt>
                <c:pt idx="259">
                  <c:v>61.579829530740099</c:v>
                </c:pt>
                <c:pt idx="260">
                  <c:v>61.602958501152202</c:v>
                </c:pt>
                <c:pt idx="261">
                  <c:v>61.625880262374402</c:v>
                </c:pt>
                <c:pt idx="262">
                  <c:v>61.648992316860301</c:v>
                </c:pt>
                <c:pt idx="263">
                  <c:v>61.671591219139998</c:v>
                </c:pt>
                <c:pt idx="264">
                  <c:v>61.694145839210201</c:v>
                </c:pt>
                <c:pt idx="265">
                  <c:v>61.716339006516797</c:v>
                </c:pt>
                <c:pt idx="266">
                  <c:v>61.738503125413096</c:v>
                </c:pt>
                <c:pt idx="267">
                  <c:v>61.760338672367403</c:v>
                </c:pt>
                <c:pt idx="268">
                  <c:v>61.782149617499996</c:v>
                </c:pt>
                <c:pt idx="269">
                  <c:v>61.803681142345198</c:v>
                </c:pt>
                <c:pt idx="270">
                  <c:v>61.825137036450499</c:v>
                </c:pt>
                <c:pt idx="271">
                  <c:v>61.8463636984226</c:v>
                </c:pt>
                <c:pt idx="272">
                  <c:v>61.867516509705297</c:v>
                </c:pt>
                <c:pt idx="273">
                  <c:v>61.888416394696399</c:v>
                </c:pt>
                <c:pt idx="274">
                  <c:v>61.909219507104403</c:v>
                </c:pt>
                <c:pt idx="275">
                  <c:v>61.9297436628528</c:v>
                </c:pt>
                <c:pt idx="276">
                  <c:v>61.950161964315797</c:v>
                </c:pt>
                <c:pt idx="277">
                  <c:v>61.970376974131803</c:v>
                </c:pt>
                <c:pt idx="278">
                  <c:v>61.990383444712499</c:v>
                </c:pt>
                <c:pt idx="279">
                  <c:v>62.010376786391902</c:v>
                </c:pt>
                <c:pt idx="280">
                  <c:v>62.0301065829603</c:v>
                </c:pt>
                <c:pt idx="281">
                  <c:v>62.050125458879201</c:v>
                </c:pt>
                <c:pt idx="282">
                  <c:v>62.069592715196002</c:v>
                </c:pt>
                <c:pt idx="283">
                  <c:v>62.089077043080799</c:v>
                </c:pt>
                <c:pt idx="284">
                  <c:v>62.108229680465897</c:v>
                </c:pt>
                <c:pt idx="285">
                  <c:v>62.127365024600998</c:v>
                </c:pt>
                <c:pt idx="286">
                  <c:v>62.146246460743797</c:v>
                </c:pt>
                <c:pt idx="287">
                  <c:v>62.165064220283902</c:v>
                </c:pt>
                <c:pt idx="288">
                  <c:v>62.1836763016925</c:v>
                </c:pt>
                <c:pt idx="289">
                  <c:v>62.202191717336703</c:v>
                </c:pt>
                <c:pt idx="290">
                  <c:v>62.220543827756401</c:v>
                </c:pt>
                <c:pt idx="291">
                  <c:v>62.238782776709897</c:v>
                </c:pt>
                <c:pt idx="292">
                  <c:v>62.256887058505498</c:v>
                </c:pt>
                <c:pt idx="293">
                  <c:v>62.274862950877399</c:v>
                </c:pt>
                <c:pt idx="294">
                  <c:v>62.292726364782503</c:v>
                </c:pt>
                <c:pt idx="295">
                  <c:v>62.310419005383999</c:v>
                </c:pt>
                <c:pt idx="296">
                  <c:v>62.3280191720348</c:v>
                </c:pt>
                <c:pt idx="297">
                  <c:v>62.345447106055097</c:v>
                </c:pt>
                <c:pt idx="298">
                  <c:v>62.362800429777103</c:v>
                </c:pt>
                <c:pt idx="299">
                  <c:v>62.3801137924549</c:v>
                </c:pt>
                <c:pt idx="300">
                  <c:v>62.397444927978</c:v>
                </c:pt>
                <c:pt idx="301">
                  <c:v>62.414566123404498</c:v>
                </c:pt>
                <c:pt idx="302">
                  <c:v>62.4314583814485</c:v>
                </c:pt>
                <c:pt idx="303">
                  <c:v>62.4482445783215</c:v>
                </c:pt>
                <c:pt idx="304">
                  <c:v>62.464879400113603</c:v>
                </c:pt>
                <c:pt idx="305">
                  <c:v>62.481400320683697</c:v>
                </c:pt>
                <c:pt idx="306">
                  <c:v>62.497924612592399</c:v>
                </c:pt>
                <c:pt idx="307">
                  <c:v>62.5141569877512</c:v>
                </c:pt>
                <c:pt idx="308">
                  <c:v>62.530460935483703</c:v>
                </c:pt>
                <c:pt idx="309">
                  <c:v>62.546434975928896</c:v>
                </c:pt>
                <c:pt idx="310">
                  <c:v>62.562475040793501</c:v>
                </c:pt>
                <c:pt idx="311">
                  <c:v>62.578408821573603</c:v>
                </c:pt>
                <c:pt idx="312">
                  <c:v>62.594144374276603</c:v>
                </c:pt>
                <c:pt idx="313">
                  <c:v>62.609881089464501</c:v>
                </c:pt>
                <c:pt idx="314">
                  <c:v>62.625518690423398</c:v>
                </c:pt>
                <c:pt idx="315">
                  <c:v>62.640713384740401</c:v>
                </c:pt>
                <c:pt idx="316">
                  <c:v>62.656294043073999</c:v>
                </c:pt>
                <c:pt idx="317">
                  <c:v>62.671409419531898</c:v>
                </c:pt>
                <c:pt idx="318">
                  <c:v>62.6866694099757</c:v>
                </c:pt>
                <c:pt idx="319">
                  <c:v>62.701563455434901</c:v>
                </c:pt>
                <c:pt idx="320">
                  <c:v>62.716496628888798</c:v>
                </c:pt>
                <c:pt idx="321">
                  <c:v>62.731189833246397</c:v>
                </c:pt>
                <c:pt idx="322">
                  <c:v>62.746053266383697</c:v>
                </c:pt>
                <c:pt idx="323">
                  <c:v>62.760643594149201</c:v>
                </c:pt>
                <c:pt idx="324">
                  <c:v>62.775254950943001</c:v>
                </c:pt>
                <c:pt idx="325">
                  <c:v>62.789446308074197</c:v>
                </c:pt>
                <c:pt idx="326">
                  <c:v>62.804035027899097</c:v>
                </c:pt>
                <c:pt idx="327">
                  <c:v>62.817697346660999</c:v>
                </c:pt>
                <c:pt idx="328">
                  <c:v>62.832383846844102</c:v>
                </c:pt>
                <c:pt idx="329">
                  <c:v>62.8459150409236</c:v>
                </c:pt>
                <c:pt idx="330">
                  <c:v>62.860163377054697</c:v>
                </c:pt>
                <c:pt idx="331">
                  <c:v>62.873765704700403</c:v>
                </c:pt>
                <c:pt idx="332">
                  <c:v>62.887565503439802</c:v>
                </c:pt>
                <c:pt idx="333">
                  <c:v>62.901074295567298</c:v>
                </c:pt>
                <c:pt idx="334">
                  <c:v>62.914394278466297</c:v>
                </c:pt>
                <c:pt idx="335">
                  <c:v>62.928028283398</c:v>
                </c:pt>
                <c:pt idx="336">
                  <c:v>62.941025824217199</c:v>
                </c:pt>
                <c:pt idx="337">
                  <c:v>62.954423878815703</c:v>
                </c:pt>
                <c:pt idx="338">
                  <c:v>62.967303751705799</c:v>
                </c:pt>
                <c:pt idx="339">
                  <c:v>62.980645944181397</c:v>
                </c:pt>
                <c:pt idx="340">
                  <c:v>62.993389296527901</c:v>
                </c:pt>
                <c:pt idx="341">
                  <c:v>63.006448004681999</c:v>
                </c:pt>
                <c:pt idx="342">
                  <c:v>63.0190259784614</c:v>
                </c:pt>
                <c:pt idx="343">
                  <c:v>63.031833757817502</c:v>
                </c:pt>
                <c:pt idx="344">
                  <c:v>63.0442910597286</c:v>
                </c:pt>
                <c:pt idx="345">
                  <c:v>63.056863481326801</c:v>
                </c:pt>
                <c:pt idx="346">
                  <c:v>63.069184903169898</c:v>
                </c:pt>
                <c:pt idx="347">
                  <c:v>63.081544371859302</c:v>
                </c:pt>
                <c:pt idx="348">
                  <c:v>63.093718413677301</c:v>
                </c:pt>
                <c:pt idx="349">
                  <c:v>63.105896368025299</c:v>
                </c:pt>
                <c:pt idx="350">
                  <c:v>63.117933661009403</c:v>
                </c:pt>
                <c:pt idx="351">
                  <c:v>63.129934055648903</c:v>
                </c:pt>
                <c:pt idx="352">
                  <c:v>63.1418334932265</c:v>
                </c:pt>
                <c:pt idx="353">
                  <c:v>63.153653802800299</c:v>
                </c:pt>
                <c:pt idx="354">
                  <c:v>63.165388784958601</c:v>
                </c:pt>
                <c:pt idx="355">
                  <c:v>63.177041415672797</c:v>
                </c:pt>
                <c:pt idx="356">
                  <c:v>63.1886141781535</c:v>
                </c:pt>
                <c:pt idx="357">
                  <c:v>63.200097499831401</c:v>
                </c:pt>
                <c:pt idx="358">
                  <c:v>63.2115023499016</c:v>
                </c:pt>
                <c:pt idx="359">
                  <c:v>63.222819144981102</c:v>
                </c:pt>
                <c:pt idx="360">
                  <c:v>63.234053541616802</c:v>
                </c:pt>
                <c:pt idx="361">
                  <c:v>63.245204177609203</c:v>
                </c:pt>
                <c:pt idx="362">
                  <c:v>63.256274778192399</c:v>
                </c:pt>
                <c:pt idx="363">
                  <c:v>63.267263092449099</c:v>
                </c:pt>
                <c:pt idx="364">
                  <c:v>63.278172896993802</c:v>
                </c:pt>
                <c:pt idx="365">
                  <c:v>63.289008313535</c:v>
                </c:pt>
                <c:pt idx="366">
                  <c:v>63.2997578498967</c:v>
                </c:pt>
                <c:pt idx="367">
                  <c:v>63.310441708732696</c:v>
                </c:pt>
                <c:pt idx="368">
                  <c:v>63.321047476832703</c:v>
                </c:pt>
                <c:pt idx="369">
                  <c:v>63.331583436585902</c:v>
                </c:pt>
                <c:pt idx="370">
                  <c:v>63.342049115198598</c:v>
                </c:pt>
                <c:pt idx="371">
                  <c:v>63.352442660753198</c:v>
                </c:pt>
                <c:pt idx="372">
                  <c:v>63.362763800484601</c:v>
                </c:pt>
                <c:pt idx="373">
                  <c:v>63.373006459785401</c:v>
                </c:pt>
                <c:pt idx="374">
                  <c:v>63.383194341503902</c:v>
                </c:pt>
                <c:pt idx="375">
                  <c:v>63.393317895335798</c:v>
                </c:pt>
                <c:pt idx="376">
                  <c:v>63.403366343928397</c:v>
                </c:pt>
                <c:pt idx="377">
                  <c:v>63.413342448958502</c:v>
                </c:pt>
                <c:pt idx="378">
                  <c:v>63.423263556657403</c:v>
                </c:pt>
                <c:pt idx="379">
                  <c:v>63.433118638459902</c:v>
                </c:pt>
                <c:pt idx="380">
                  <c:v>63.442910293477603</c:v>
                </c:pt>
                <c:pt idx="381">
                  <c:v>63.4526374868829</c:v>
                </c:pt>
                <c:pt idx="382">
                  <c:v>63.462302807499597</c:v>
                </c:pt>
                <c:pt idx="383">
                  <c:v>63.471905919983797</c:v>
                </c:pt>
                <c:pt idx="384">
                  <c:v>63.481433704678999</c:v>
                </c:pt>
                <c:pt idx="385">
                  <c:v>63.490908367948201</c:v>
                </c:pt>
                <c:pt idx="386">
                  <c:v>63.500313583455601</c:v>
                </c:pt>
                <c:pt idx="387">
                  <c:v>63.5096634990146</c:v>
                </c:pt>
                <c:pt idx="388">
                  <c:v>63.518951255218603</c:v>
                </c:pt>
                <c:pt idx="389">
                  <c:v>63.5281780395987</c:v>
                </c:pt>
                <c:pt idx="390">
                  <c:v>63.537870012974999</c:v>
                </c:pt>
                <c:pt idx="391">
                  <c:v>63.546957515940697</c:v>
                </c:pt>
                <c:pt idx="392">
                  <c:v>63.556068139922502</c:v>
                </c:pt>
                <c:pt idx="393">
                  <c:v>63.565092519314803</c:v>
                </c:pt>
                <c:pt idx="394">
                  <c:v>63.574036430295401</c:v>
                </c:pt>
                <c:pt idx="395">
                  <c:v>63.5829305089147</c:v>
                </c:pt>
                <c:pt idx="396">
                  <c:v>63.591748254075199</c:v>
                </c:pt>
                <c:pt idx="397">
                  <c:v>63.600513928242499</c:v>
                </c:pt>
                <c:pt idx="398">
                  <c:v>63.609200959712403</c:v>
                </c:pt>
                <c:pt idx="399">
                  <c:v>63.617837923630397</c:v>
                </c:pt>
                <c:pt idx="400">
                  <c:v>63.626404323357498</c:v>
                </c:pt>
                <c:pt idx="401">
                  <c:v>63.634908551694103</c:v>
                </c:pt>
                <c:pt idx="402">
                  <c:v>63.643369176287898</c:v>
                </c:pt>
                <c:pt idx="403">
                  <c:v>63.651756776672499</c:v>
                </c:pt>
                <c:pt idx="404">
                  <c:v>63.660097325521697</c:v>
                </c:pt>
                <c:pt idx="405">
                  <c:v>63.668356949832898</c:v>
                </c:pt>
                <c:pt idx="406">
                  <c:v>63.6765764684448</c:v>
                </c:pt>
                <c:pt idx="407">
                  <c:v>63.684720730444397</c:v>
                </c:pt>
                <c:pt idx="408">
                  <c:v>63.692821359043997</c:v>
                </c:pt>
                <c:pt idx="409">
                  <c:v>63.700856669879002</c:v>
                </c:pt>
                <c:pt idx="410">
                  <c:v>63.708845454211001</c:v>
                </c:pt>
                <c:pt idx="411">
                  <c:v>63.716772954631402</c:v>
                </c:pt>
                <c:pt idx="412">
                  <c:v>63.724650301484999</c:v>
                </c:pt>
                <c:pt idx="413">
                  <c:v>63.732474986824499</c:v>
                </c:pt>
                <c:pt idx="414">
                  <c:v>63.740244549718298</c:v>
                </c:pt>
                <c:pt idx="415">
                  <c:v>63.747968490551997</c:v>
                </c:pt>
                <c:pt idx="416">
                  <c:v>63.7556353065048</c:v>
                </c:pt>
                <c:pt idx="417">
                  <c:v>63.763256071061299</c:v>
                </c:pt>
                <c:pt idx="418">
                  <c:v>63.770824064808501</c:v>
                </c:pt>
                <c:pt idx="419">
                  <c:v>63.778343295115903</c:v>
                </c:pt>
                <c:pt idx="420">
                  <c:v>63.785810445181298</c:v>
                </c:pt>
                <c:pt idx="421">
                  <c:v>63.793230560065801</c:v>
                </c:pt>
                <c:pt idx="422">
                  <c:v>63.801090660165102</c:v>
                </c:pt>
                <c:pt idx="423">
                  <c:v>63.808399409667402</c:v>
                </c:pt>
                <c:pt idx="424">
                  <c:v>63.815292147550899</c:v>
                </c:pt>
                <c:pt idx="425">
                  <c:v>63.822557610388699</c:v>
                </c:pt>
                <c:pt idx="426">
                  <c:v>63.829665686117401</c:v>
                </c:pt>
                <c:pt idx="427">
                  <c:v>63.836766811986401</c:v>
                </c:pt>
                <c:pt idx="428">
                  <c:v>63.843837580107802</c:v>
                </c:pt>
                <c:pt idx="429">
                  <c:v>63.850853002997802</c:v>
                </c:pt>
                <c:pt idx="430">
                  <c:v>63.857841265366901</c:v>
                </c:pt>
                <c:pt idx="431">
                  <c:v>63.864777037368903</c:v>
                </c:pt>
                <c:pt idx="432">
                  <c:v>63.871680209144998</c:v>
                </c:pt>
                <c:pt idx="433">
                  <c:v>63.8785368736987</c:v>
                </c:pt>
                <c:pt idx="434">
                  <c:v>63.885357456524602</c:v>
                </c:pt>
                <c:pt idx="435">
                  <c:v>63.892129245126597</c:v>
                </c:pt>
                <c:pt idx="436">
                  <c:v>63.898865197899298</c:v>
                </c:pt>
                <c:pt idx="437">
                  <c:v>63.905555711141602</c:v>
                </c:pt>
                <c:pt idx="438">
                  <c:v>63.912207933611597</c:v>
                </c:pt>
                <c:pt idx="439">
                  <c:v>63.918815903412899</c:v>
                </c:pt>
                <c:pt idx="440">
                  <c:v>63.925384086613697</c:v>
                </c:pt>
                <c:pt idx="441">
                  <c:v>63.931917033125302</c:v>
                </c:pt>
                <c:pt idx="442">
                  <c:v>63.938388180363603</c:v>
                </c:pt>
                <c:pt idx="443">
                  <c:v>63.944831698984601</c:v>
                </c:pt>
                <c:pt idx="444">
                  <c:v>63.951217686523599</c:v>
                </c:pt>
                <c:pt idx="445">
                  <c:v>63.957592043610397</c:v>
                </c:pt>
                <c:pt idx="446">
                  <c:v>63.963839772507299</c:v>
                </c:pt>
                <c:pt idx="447">
                  <c:v>63.970074082480103</c:v>
                </c:pt>
                <c:pt idx="448">
                  <c:v>63.976235356284199</c:v>
                </c:pt>
                <c:pt idx="449">
                  <c:v>63.982409923631501</c:v>
                </c:pt>
                <c:pt idx="450">
                  <c:v>63.988968207449901</c:v>
                </c:pt>
                <c:pt idx="451">
                  <c:v>63.995047553831</c:v>
                </c:pt>
                <c:pt idx="452">
                  <c:v>64.001149601630402</c:v>
                </c:pt>
                <c:pt idx="453">
                  <c:v>64.007202057743001</c:v>
                </c:pt>
                <c:pt idx="454">
                  <c:v>64.013191858726401</c:v>
                </c:pt>
                <c:pt idx="455">
                  <c:v>64.019166501989403</c:v>
                </c:pt>
                <c:pt idx="456">
                  <c:v>64.025060357216901</c:v>
                </c:pt>
                <c:pt idx="457">
                  <c:v>64.030930947154104</c:v>
                </c:pt>
                <c:pt idx="458">
                  <c:v>64.036757493700506</c:v>
                </c:pt>
                <c:pt idx="459">
                  <c:v>64.0425633697227</c:v>
                </c:pt>
                <c:pt idx="460">
                  <c:v>64.048302294488593</c:v>
                </c:pt>
                <c:pt idx="461">
                  <c:v>64.054013638596004</c:v>
                </c:pt>
                <c:pt idx="462">
                  <c:v>64.059704808727503</c:v>
                </c:pt>
                <c:pt idx="463">
                  <c:v>64.065358173661394</c:v>
                </c:pt>
                <c:pt idx="464">
                  <c:v>64.070988288731797</c:v>
                </c:pt>
                <c:pt idx="465">
                  <c:v>64.076584341703693</c:v>
                </c:pt>
                <c:pt idx="466">
                  <c:v>64.082548867206498</c:v>
                </c:pt>
                <c:pt idx="467">
                  <c:v>64.088060260630002</c:v>
                </c:pt>
                <c:pt idx="468">
                  <c:v>64.093602642898503</c:v>
                </c:pt>
                <c:pt idx="469">
                  <c:v>64.099084727297395</c:v>
                </c:pt>
                <c:pt idx="470">
                  <c:v>64.104522099219906</c:v>
                </c:pt>
                <c:pt idx="471">
                  <c:v>64.109912471443494</c:v>
                </c:pt>
                <c:pt idx="472">
                  <c:v>64.115280381030203</c:v>
                </c:pt>
                <c:pt idx="473">
                  <c:v>64.120596534250097</c:v>
                </c:pt>
                <c:pt idx="474">
                  <c:v>64.125890720930798</c:v>
                </c:pt>
                <c:pt idx="475">
                  <c:v>64.131138490248404</c:v>
                </c:pt>
                <c:pt idx="476">
                  <c:v>64.136358471135495</c:v>
                </c:pt>
                <c:pt idx="477">
                  <c:v>64.141540556296206</c:v>
                </c:pt>
                <c:pt idx="478">
                  <c:v>64.146696882521198</c:v>
                </c:pt>
                <c:pt idx="479">
                  <c:v>64.151813422191296</c:v>
                </c:pt>
                <c:pt idx="480">
                  <c:v>64.156901087242801</c:v>
                </c:pt>
                <c:pt idx="481">
                  <c:v>64.161959090618694</c:v>
                </c:pt>
                <c:pt idx="482">
                  <c:v>64.166983463165394</c:v>
                </c:pt>
                <c:pt idx="483">
                  <c:v>64.171974753308106</c:v>
                </c:pt>
                <c:pt idx="484">
                  <c:v>64.176938690823704</c:v>
                </c:pt>
                <c:pt idx="485">
                  <c:v>64.181869402772904</c:v>
                </c:pt>
                <c:pt idx="486">
                  <c:v>64.186769770258906</c:v>
                </c:pt>
                <c:pt idx="487">
                  <c:v>64.191637714589604</c:v>
                </c:pt>
                <c:pt idx="488">
                  <c:v>64.196480140997394</c:v>
                </c:pt>
                <c:pt idx="489">
                  <c:v>64.201286104265407</c:v>
                </c:pt>
                <c:pt idx="490">
                  <c:v>64.206070241922106</c:v>
                </c:pt>
                <c:pt idx="491">
                  <c:v>64.2108209938785</c:v>
                </c:pt>
                <c:pt idx="492">
                  <c:v>64.215543870542405</c:v>
                </c:pt>
                <c:pt idx="493">
                  <c:v>64.220236612157393</c:v>
                </c:pt>
                <c:pt idx="494">
                  <c:v>64.2249052470967</c:v>
                </c:pt>
                <c:pt idx="495">
                  <c:v>64.229538982157806</c:v>
                </c:pt>
                <c:pt idx="496">
                  <c:v>64.234151747116499</c:v>
                </c:pt>
                <c:pt idx="497">
                  <c:v>64.238729027417506</c:v>
                </c:pt>
                <c:pt idx="498">
                  <c:v>64.243282722268304</c:v>
                </c:pt>
                <c:pt idx="499">
                  <c:v>64.247809424517897</c:v>
                </c:pt>
                <c:pt idx="500">
                  <c:v>64.252305496543499</c:v>
                </c:pt>
                <c:pt idx="501">
                  <c:v>64.256776463977403</c:v>
                </c:pt>
                <c:pt idx="502">
                  <c:v>64.261220318669203</c:v>
                </c:pt>
                <c:pt idx="503">
                  <c:v>64.265635972516407</c:v>
                </c:pt>
                <c:pt idx="504">
                  <c:v>64.270029261432896</c:v>
                </c:pt>
                <c:pt idx="505">
                  <c:v>64.274388206111496</c:v>
                </c:pt>
                <c:pt idx="506">
                  <c:v>64.278731250413898</c:v>
                </c:pt>
                <c:pt idx="507">
                  <c:v>64.283040063041398</c:v>
                </c:pt>
                <c:pt idx="508">
                  <c:v>64.287326815388596</c:v>
                </c:pt>
                <c:pt idx="509">
                  <c:v>64.291588513933604</c:v>
                </c:pt>
                <c:pt idx="510">
                  <c:v>64.295824888402095</c:v>
                </c:pt>
                <c:pt idx="511">
                  <c:v>64.300035276413396</c:v>
                </c:pt>
                <c:pt idx="512">
                  <c:v>64.304216878401206</c:v>
                </c:pt>
                <c:pt idx="513">
                  <c:v>64.3083778727338</c:v>
                </c:pt>
                <c:pt idx="514">
                  <c:v>64.312513260030101</c:v>
                </c:pt>
                <c:pt idx="515">
                  <c:v>64.316621342969199</c:v>
                </c:pt>
                <c:pt idx="516">
                  <c:v>64.320712229407306</c:v>
                </c:pt>
                <c:pt idx="517">
                  <c:v>64.324772331207399</c:v>
                </c:pt>
                <c:pt idx="518">
                  <c:v>64.328811939134098</c:v>
                </c:pt>
                <c:pt idx="519">
                  <c:v>64.332824238225001</c:v>
                </c:pt>
                <c:pt idx="520">
                  <c:v>64.336816683604795</c:v>
                </c:pt>
                <c:pt idx="521">
                  <c:v>64.340781912456805</c:v>
                </c:pt>
                <c:pt idx="522">
                  <c:v>64.344728831306497</c:v>
                </c:pt>
                <c:pt idx="523">
                  <c:v>64.348646514532703</c:v>
                </c:pt>
                <c:pt idx="524">
                  <c:v>64.352547822936998</c:v>
                </c:pt>
                <c:pt idx="525">
                  <c:v>64.356419718126006</c:v>
                </c:pt>
                <c:pt idx="526">
                  <c:v>64.360274744865094</c:v>
                </c:pt>
                <c:pt idx="527">
                  <c:v>64.364102549854906</c:v>
                </c:pt>
                <c:pt idx="528">
                  <c:v>64.367910890230505</c:v>
                </c:pt>
                <c:pt idx="529">
                  <c:v>64.3716949897033</c:v>
                </c:pt>
                <c:pt idx="530">
                  <c:v>64.375457513709605</c:v>
                </c:pt>
                <c:pt idx="531">
                  <c:v>64.379196894549807</c:v>
                </c:pt>
                <c:pt idx="532">
                  <c:v>64.382916793476895</c:v>
                </c:pt>
                <c:pt idx="533">
                  <c:v>64.386612637369794</c:v>
                </c:pt>
                <c:pt idx="534">
                  <c:v>64.390284686076996</c:v>
                </c:pt>
                <c:pt idx="535">
                  <c:v>64.393931777511199</c:v>
                </c:pt>
                <c:pt idx="536">
                  <c:v>64.397589859918298</c:v>
                </c:pt>
                <c:pt idx="537">
                  <c:v>64.401214750049803</c:v>
                </c:pt>
                <c:pt idx="538">
                  <c:v>64.4048392825989</c:v>
                </c:pt>
                <c:pt idx="539">
                  <c:v>64.408418571228694</c:v>
                </c:pt>
                <c:pt idx="540">
                  <c:v>64.411994472423601</c:v>
                </c:pt>
                <c:pt idx="541">
                  <c:v>64.415532246827496</c:v>
                </c:pt>
                <c:pt idx="542">
                  <c:v>64.419059156221806</c:v>
                </c:pt>
                <c:pt idx="543">
                  <c:v>64.422559175317005</c:v>
                </c:pt>
                <c:pt idx="544">
                  <c:v>64.426041631363205</c:v>
                </c:pt>
                <c:pt idx="545">
                  <c:v>64.429501768101105</c:v>
                </c:pt>
                <c:pt idx="546">
                  <c:v>64.432939020979205</c:v>
                </c:pt>
                <c:pt idx="547">
                  <c:v>64.436358457215405</c:v>
                </c:pt>
                <c:pt idx="548">
                  <c:v>64.439758211192398</c:v>
                </c:pt>
                <c:pt idx="549">
                  <c:v>64.443137126090704</c:v>
                </c:pt>
                <c:pt idx="550">
                  <c:v>64.446494575112993</c:v>
                </c:pt>
                <c:pt idx="551">
                  <c:v>64.449837085272407</c:v>
                </c:pt>
                <c:pt idx="552">
                  <c:v>64.453154017351196</c:v>
                </c:pt>
                <c:pt idx="553">
                  <c:v>64.456480847087505</c:v>
                </c:pt>
                <c:pt idx="554">
                  <c:v>64.459711921881706</c:v>
                </c:pt>
                <c:pt idx="555">
                  <c:v>64.463025123991201</c:v>
                </c:pt>
                <c:pt idx="556">
                  <c:v>64.466203053625506</c:v>
                </c:pt>
                <c:pt idx="557">
                  <c:v>64.469471493258496</c:v>
                </c:pt>
                <c:pt idx="558">
                  <c:v>64.472628086041794</c:v>
                </c:pt>
                <c:pt idx="559">
                  <c:v>64.475845536024494</c:v>
                </c:pt>
                <c:pt idx="560">
                  <c:v>64.478977597059</c:v>
                </c:pt>
                <c:pt idx="561">
                  <c:v>64.482135510165804</c:v>
                </c:pt>
                <c:pt idx="562">
                  <c:v>64.485241321990699</c:v>
                </c:pt>
                <c:pt idx="563">
                  <c:v>64.488410226400703</c:v>
                </c:pt>
                <c:pt idx="564">
                  <c:v>64.491486123494099</c:v>
                </c:pt>
                <c:pt idx="565">
                  <c:v>64.494607670927195</c:v>
                </c:pt>
                <c:pt idx="566">
                  <c:v>64.497659405517496</c:v>
                </c:pt>
                <c:pt idx="567">
                  <c:v>64.500731532301401</c:v>
                </c:pt>
                <c:pt idx="568">
                  <c:v>64.503756931894102</c:v>
                </c:pt>
                <c:pt idx="569">
                  <c:v>64.506904033216401</c:v>
                </c:pt>
                <c:pt idx="570">
                  <c:v>64.509805503704598</c:v>
                </c:pt>
                <c:pt idx="571">
                  <c:v>64.512903767732993</c:v>
                </c:pt>
                <c:pt idx="572">
                  <c:v>64.515772921352607</c:v>
                </c:pt>
                <c:pt idx="573">
                  <c:v>64.518810209000094</c:v>
                </c:pt>
                <c:pt idx="574">
                  <c:v>64.521719049163195</c:v>
                </c:pt>
                <c:pt idx="575">
                  <c:v>64.524674051287306</c:v>
                </c:pt>
                <c:pt idx="576">
                  <c:v>64.527602808099303</c:v>
                </c:pt>
                <c:pt idx="577">
                  <c:v>64.530482793054901</c:v>
                </c:pt>
                <c:pt idx="578">
                  <c:v>64.533367073541697</c:v>
                </c:pt>
                <c:pt idx="579">
                  <c:v>64.536217878521001</c:v>
                </c:pt>
                <c:pt idx="580">
                  <c:v>64.539062573929598</c:v>
                </c:pt>
                <c:pt idx="581">
                  <c:v>64.541884966821101</c:v>
                </c:pt>
                <c:pt idx="582">
                  <c:v>64.544693116203405</c:v>
                </c:pt>
                <c:pt idx="583">
                  <c:v>64.547482937050205</c:v>
                </c:pt>
                <c:pt idx="584">
                  <c:v>64.550262018421407</c:v>
                </c:pt>
                <c:pt idx="585">
                  <c:v>64.553017690999994</c:v>
                </c:pt>
                <c:pt idx="586">
                  <c:v>64.555767463499393</c:v>
                </c:pt>
                <c:pt idx="587">
                  <c:v>64.558493912279204</c:v>
                </c:pt>
                <c:pt idx="588">
                  <c:v>64.561211732047397</c:v>
                </c:pt>
                <c:pt idx="589">
                  <c:v>64.563906076212703</c:v>
                </c:pt>
                <c:pt idx="590">
                  <c:v>64.566594054019404</c:v>
                </c:pt>
                <c:pt idx="591">
                  <c:v>64.569266242143598</c:v>
                </c:pt>
                <c:pt idx="592">
                  <c:v>64.571920947369705</c:v>
                </c:pt>
                <c:pt idx="593">
                  <c:v>64.574561867403403</c:v>
                </c:pt>
                <c:pt idx="594">
                  <c:v>64.577185799630499</c:v>
                </c:pt>
                <c:pt idx="595">
                  <c:v>64.579797568663494</c:v>
                </c:pt>
                <c:pt idx="596">
                  <c:v>64.582391015889698</c:v>
                </c:pt>
                <c:pt idx="597">
                  <c:v>64.584975208714198</c:v>
                </c:pt>
                <c:pt idx="598">
                  <c:v>64.587539844472303</c:v>
                </c:pt>
                <c:pt idx="599">
                  <c:v>64.590094957972198</c:v>
                </c:pt>
                <c:pt idx="600">
                  <c:v>64.592636057365496</c:v>
                </c:pt>
                <c:pt idx="601">
                  <c:v>64.595162704754003</c:v>
                </c:pt>
                <c:pt idx="602">
                  <c:v>64.597672248808493</c:v>
                </c:pt>
                <c:pt idx="603">
                  <c:v>64.600172583163101</c:v>
                </c:pt>
                <c:pt idx="604">
                  <c:v>64.602654283016804</c:v>
                </c:pt>
                <c:pt idx="605">
                  <c:v>64.605127279472995</c:v>
                </c:pt>
                <c:pt idx="606">
                  <c:v>64.607581836291004</c:v>
                </c:pt>
                <c:pt idx="607">
                  <c:v>64.610029479371306</c:v>
                </c:pt>
                <c:pt idx="608">
                  <c:v>64.612457200633898</c:v>
                </c:pt>
                <c:pt idx="609">
                  <c:v>64.614876796324097</c:v>
                </c:pt>
                <c:pt idx="610">
                  <c:v>64.617279467106002</c:v>
                </c:pt>
                <c:pt idx="611">
                  <c:v>64.619670010705903</c:v>
                </c:pt>
                <c:pt idx="612">
                  <c:v>64.622050072746504</c:v>
                </c:pt>
                <c:pt idx="613">
                  <c:v>64.624414465758704</c:v>
                </c:pt>
                <c:pt idx="614">
                  <c:v>64.626767517101797</c:v>
                </c:pt>
                <c:pt idx="615">
                  <c:v>64.629108085700096</c:v>
                </c:pt>
                <c:pt idx="616">
                  <c:v>64.631434361757002</c:v>
                </c:pt>
                <c:pt idx="617">
                  <c:v>64.633748737474804</c:v>
                </c:pt>
                <c:pt idx="618">
                  <c:v>64.636050434767895</c:v>
                </c:pt>
                <c:pt idx="619">
                  <c:v>64.638338542975006</c:v>
                </c:pt>
                <c:pt idx="620">
                  <c:v>64.640615946311897</c:v>
                </c:pt>
                <c:pt idx="621">
                  <c:v>64.642878573010293</c:v>
                </c:pt>
                <c:pt idx="622">
                  <c:v>64.645131881140102</c:v>
                </c:pt>
                <c:pt idx="623">
                  <c:v>64.647369078056101</c:v>
                </c:pt>
                <c:pt idx="624">
                  <c:v>64.649599869720205</c:v>
                </c:pt>
                <c:pt idx="625">
                  <c:v>64.651814762523799</c:v>
                </c:pt>
                <c:pt idx="626">
                  <c:v>64.654017840361604</c:v>
                </c:pt>
                <c:pt idx="627">
                  <c:v>64.656212064862203</c:v>
                </c:pt>
                <c:pt idx="628">
                  <c:v>64.658392992820794</c:v>
                </c:pt>
                <c:pt idx="629">
                  <c:v>64.660561306583901</c:v>
                </c:pt>
                <c:pt idx="630">
                  <c:v>64.662718372375195</c:v>
                </c:pt>
                <c:pt idx="631">
                  <c:v>64.664863325948204</c:v>
                </c:pt>
                <c:pt idx="632">
                  <c:v>64.666997929147399</c:v>
                </c:pt>
                <c:pt idx="633">
                  <c:v>64.669120672160005</c:v>
                </c:pt>
                <c:pt idx="634">
                  <c:v>64.671234629037698</c:v>
                </c:pt>
                <c:pt idx="635">
                  <c:v>64.673333804830307</c:v>
                </c:pt>
                <c:pt idx="636">
                  <c:v>64.675421183934802</c:v>
                </c:pt>
                <c:pt idx="637">
                  <c:v>64.677502422180396</c:v>
                </c:pt>
                <c:pt idx="638">
                  <c:v>64.679568024461702</c:v>
                </c:pt>
                <c:pt idx="639">
                  <c:v>64.681624861548698</c:v>
                </c:pt>
                <c:pt idx="640">
                  <c:v>64.683668845116102</c:v>
                </c:pt>
                <c:pt idx="641">
                  <c:v>64.685702810827493</c:v>
                </c:pt>
                <c:pt idx="642">
                  <c:v>64.687727478813102</c:v>
                </c:pt>
                <c:pt idx="643">
                  <c:v>64.689737572024697</c:v>
                </c:pt>
                <c:pt idx="644">
                  <c:v>64.691743472617901</c:v>
                </c:pt>
                <c:pt idx="645">
                  <c:v>64.693732940546198</c:v>
                </c:pt>
                <c:pt idx="646">
                  <c:v>64.695714251978401</c:v>
                </c:pt>
                <c:pt idx="647">
                  <c:v>64.697683109240501</c:v>
                </c:pt>
                <c:pt idx="648">
                  <c:v>64.699646046016497</c:v>
                </c:pt>
                <c:pt idx="649">
                  <c:v>64.701592749699898</c:v>
                </c:pt>
                <c:pt idx="650">
                  <c:v>64.703535158701996</c:v>
                </c:pt>
                <c:pt idx="651">
                  <c:v>64.705459494689094</c:v>
                </c:pt>
                <c:pt idx="652">
                  <c:v>64.707382919570094</c:v>
                </c:pt>
                <c:pt idx="653">
                  <c:v>64.709289916806398</c:v>
                </c:pt>
                <c:pt idx="654">
                  <c:v>64.711192636414694</c:v>
                </c:pt>
                <c:pt idx="655">
                  <c:v>64.713077492940798</c:v>
                </c:pt>
                <c:pt idx="656">
                  <c:v>64.714961307686195</c:v>
                </c:pt>
                <c:pt idx="657">
                  <c:v>64.716825777629396</c:v>
                </c:pt>
                <c:pt idx="658">
                  <c:v>64.718687520643698</c:v>
                </c:pt>
                <c:pt idx="659">
                  <c:v>64.720539074531004</c:v>
                </c:pt>
                <c:pt idx="660">
                  <c:v>64.722379236924397</c:v>
                </c:pt>
                <c:pt idx="661">
                  <c:v>64.724210071030598</c:v>
                </c:pt>
                <c:pt idx="662">
                  <c:v>64.726031083290593</c:v>
                </c:pt>
                <c:pt idx="663">
                  <c:v>64.727841030116295</c:v>
                </c:pt>
                <c:pt idx="664">
                  <c:v>64.7296454226164</c:v>
                </c:pt>
                <c:pt idx="665">
                  <c:v>64.731435567823397</c:v>
                </c:pt>
                <c:pt idx="666">
                  <c:v>64.733219704878195</c:v>
                </c:pt>
                <c:pt idx="667">
                  <c:v>64.734994513386994</c:v>
                </c:pt>
                <c:pt idx="668">
                  <c:v>64.736760973266598</c:v>
                </c:pt>
                <c:pt idx="669">
                  <c:v>64.7385138687807</c:v>
                </c:pt>
                <c:pt idx="670">
                  <c:v>64.740263895907304</c:v>
                </c:pt>
                <c:pt idx="671">
                  <c:v>64.741998606762706</c:v>
                </c:pt>
                <c:pt idx="672">
                  <c:v>64.743728257756203</c:v>
                </c:pt>
                <c:pt idx="673">
                  <c:v>64.745446634231399</c:v>
                </c:pt>
                <c:pt idx="674">
                  <c:v>64.747159568048502</c:v>
                </c:pt>
                <c:pt idx="675">
                  <c:v>64.748859343534605</c:v>
                </c:pt>
                <c:pt idx="676">
                  <c:v>64.750554564700906</c:v>
                </c:pt>
                <c:pt idx="677">
                  <c:v>64.752239132321606</c:v>
                </c:pt>
                <c:pt idx="678">
                  <c:v>64.753913266465204</c:v>
                </c:pt>
                <c:pt idx="679">
                  <c:v>64.755581035933304</c:v>
                </c:pt>
                <c:pt idx="680">
                  <c:v>64.757239352551395</c:v>
                </c:pt>
                <c:pt idx="681">
                  <c:v>64.758889937797605</c:v>
                </c:pt>
                <c:pt idx="682">
                  <c:v>64.760530555940804</c:v>
                </c:pt>
                <c:pt idx="683">
                  <c:v>64.7621642224032</c:v>
                </c:pt>
                <c:pt idx="684">
                  <c:v>64.763788153326701</c:v>
                </c:pt>
                <c:pt idx="685">
                  <c:v>64.7654067606029</c:v>
                </c:pt>
                <c:pt idx="686">
                  <c:v>64.767012785125999</c:v>
                </c:pt>
                <c:pt idx="687">
                  <c:v>64.768615280235196</c:v>
                </c:pt>
                <c:pt idx="688">
                  <c:v>64.770205221466199</c:v>
                </c:pt>
                <c:pt idx="689">
                  <c:v>64.771789030459402</c:v>
                </c:pt>
                <c:pt idx="690">
                  <c:v>64.773362757114896</c:v>
                </c:pt>
                <c:pt idx="691">
                  <c:v>64.774931217645999</c:v>
                </c:pt>
                <c:pt idx="692">
                  <c:v>64.776490364722406</c:v>
                </c:pt>
                <c:pt idx="693">
                  <c:v>64.7780420476941</c:v>
                </c:pt>
                <c:pt idx="694">
                  <c:v>64.779585392853306</c:v>
                </c:pt>
                <c:pt idx="695">
                  <c:v>64.7811193836489</c:v>
                </c:pt>
                <c:pt idx="696">
                  <c:v>64.782649364787503</c:v>
                </c:pt>
                <c:pt idx="697">
                  <c:v>64.784166374100707</c:v>
                </c:pt>
                <c:pt idx="698">
                  <c:v>64.785681359438101</c:v>
                </c:pt>
                <c:pt idx="699">
                  <c:v>64.7871829730055</c:v>
                </c:pt>
                <c:pt idx="700">
                  <c:v>64.7886839724097</c:v>
                </c:pt>
                <c:pt idx="701">
                  <c:v>64.790169705249696</c:v>
                </c:pt>
                <c:pt idx="702">
                  <c:v>64.791652708762797</c:v>
                </c:pt>
                <c:pt idx="703">
                  <c:v>64.793126300963294</c:v>
                </c:pt>
                <c:pt idx="704">
                  <c:v>64.794595410425302</c:v>
                </c:pt>
                <c:pt idx="705">
                  <c:v>64.796054050799697</c:v>
                </c:pt>
                <c:pt idx="706">
                  <c:v>64.7975062913209</c:v>
                </c:pt>
                <c:pt idx="707">
                  <c:v>64.798950678645795</c:v>
                </c:pt>
                <c:pt idx="708">
                  <c:v>64.800388706011901</c:v>
                </c:pt>
                <c:pt idx="709">
                  <c:v>64.801819369056005</c:v>
                </c:pt>
                <c:pt idx="710">
                  <c:v>64.803240772631</c:v>
                </c:pt>
                <c:pt idx="711">
                  <c:v>64.804658365626906</c:v>
                </c:pt>
                <c:pt idx="712">
                  <c:v>64.8060659023038</c:v>
                </c:pt>
                <c:pt idx="713">
                  <c:v>64.807465843116702</c:v>
                </c:pt>
                <c:pt idx="714">
                  <c:v>64.808861164572306</c:v>
                </c:pt>
                <c:pt idx="715">
                  <c:v>64.810247739027503</c:v>
                </c:pt>
                <c:pt idx="716">
                  <c:v>64.811629293135098</c:v>
                </c:pt>
                <c:pt idx="717">
                  <c:v>64.813003810054198</c:v>
                </c:pt>
                <c:pt idx="718">
                  <c:v>64.814368838365894</c:v>
                </c:pt>
                <c:pt idx="719">
                  <c:v>64.815729616131506</c:v>
                </c:pt>
                <c:pt idx="720">
                  <c:v>64.817082915004704</c:v>
                </c:pt>
                <c:pt idx="721">
                  <c:v>64.818428733279504</c:v>
                </c:pt>
                <c:pt idx="722">
                  <c:v>64.819768352981498</c:v>
                </c:pt>
                <c:pt idx="723">
                  <c:v>64.821101560370494</c:v>
                </c:pt>
                <c:pt idx="724">
                  <c:v>64.822425535037894</c:v>
                </c:pt>
                <c:pt idx="725">
                  <c:v>64.823747592505896</c:v>
                </c:pt>
                <c:pt idx="726">
                  <c:v>64.825058216643995</c:v>
                </c:pt>
                <c:pt idx="727">
                  <c:v>64.826367733671603</c:v>
                </c:pt>
                <c:pt idx="728">
                  <c:v>64.827665402544696</c:v>
                </c:pt>
                <c:pt idx="729">
                  <c:v>64.828958336836493</c:v>
                </c:pt>
                <c:pt idx="730">
                  <c:v>64.830244767128903</c:v>
                </c:pt>
                <c:pt idx="731">
                  <c:v>64.831526991949502</c:v>
                </c:pt>
                <c:pt idx="732">
                  <c:v>64.832798707925406</c:v>
                </c:pt>
                <c:pt idx="733">
                  <c:v>64.834070628693993</c:v>
                </c:pt>
                <c:pt idx="734">
                  <c:v>64.835327434524103</c:v>
                </c:pt>
                <c:pt idx="735">
                  <c:v>64.836588078121096</c:v>
                </c:pt>
                <c:pt idx="736">
                  <c:v>64.8378336171603</c:v>
                </c:pt>
                <c:pt idx="737">
                  <c:v>64.839081018813602</c:v>
                </c:pt>
                <c:pt idx="738">
                  <c:v>64.840311358228405</c:v>
                </c:pt>
                <c:pt idx="739">
                  <c:v>64.841549571224803</c:v>
                </c:pt>
                <c:pt idx="740">
                  <c:v>64.842769389342493</c:v>
                </c:pt>
                <c:pt idx="741">
                  <c:v>64.843990241375707</c:v>
                </c:pt>
                <c:pt idx="742">
                  <c:v>64.845198935019098</c:v>
                </c:pt>
                <c:pt idx="743">
                  <c:v>64.846409355167793</c:v>
                </c:pt>
                <c:pt idx="744">
                  <c:v>64.847607260323102</c:v>
                </c:pt>
                <c:pt idx="745">
                  <c:v>64.8488042445546</c:v>
                </c:pt>
                <c:pt idx="746">
                  <c:v>64.849989385193396</c:v>
                </c:pt>
                <c:pt idx="747">
                  <c:v>64.851177434996103</c:v>
                </c:pt>
                <c:pt idx="748">
                  <c:v>64.852348908023302</c:v>
                </c:pt>
                <c:pt idx="749">
                  <c:v>64.853526196556103</c:v>
                </c:pt>
                <c:pt idx="750">
                  <c:v>64.854687706141604</c:v>
                </c:pt>
                <c:pt idx="751">
                  <c:v>64.855850246770302</c:v>
                </c:pt>
                <c:pt idx="752">
                  <c:v>64.857004036527201</c:v>
                </c:pt>
                <c:pt idx="753">
                  <c:v>64.858153769134006</c:v>
                </c:pt>
                <c:pt idx="754">
                  <c:v>64.859298131668297</c:v>
                </c:pt>
                <c:pt idx="755">
                  <c:v>64.860433336017195</c:v>
                </c:pt>
                <c:pt idx="756">
                  <c:v>64.861566385518202</c:v>
                </c:pt>
                <c:pt idx="757">
                  <c:v>64.862692488015895</c:v>
                </c:pt>
                <c:pt idx="758">
                  <c:v>64.863813156770405</c:v>
                </c:pt>
                <c:pt idx="759">
                  <c:v>64.864928538687195</c:v>
                </c:pt>
                <c:pt idx="760">
                  <c:v>64.8660393995725</c:v>
                </c:pt>
                <c:pt idx="761">
                  <c:v>64.867142649070701</c:v>
                </c:pt>
                <c:pt idx="762">
                  <c:v>64.868240381894296</c:v>
                </c:pt>
                <c:pt idx="763">
                  <c:v>64.869336573500405</c:v>
                </c:pt>
                <c:pt idx="764">
                  <c:v>64.870423466140707</c:v>
                </c:pt>
                <c:pt idx="765">
                  <c:v>64.871505453585797</c:v>
                </c:pt>
                <c:pt idx="766">
                  <c:v>64.872582410267796</c:v>
                </c:pt>
                <c:pt idx="767">
                  <c:v>64.873657384078101</c:v>
                </c:pt>
                <c:pt idx="768">
                  <c:v>64.874722205561596</c:v>
                </c:pt>
                <c:pt idx="769">
                  <c:v>64.875783274360103</c:v>
                </c:pt>
                <c:pt idx="770">
                  <c:v>64.876840713547196</c:v>
                </c:pt>
                <c:pt idx="771">
                  <c:v>64.877892193402204</c:v>
                </c:pt>
                <c:pt idx="772">
                  <c:v>64.878939796162896</c:v>
                </c:pt>
                <c:pt idx="773">
                  <c:v>64.879981284730107</c:v>
                </c:pt>
                <c:pt idx="774">
                  <c:v>64.881017360974198</c:v>
                </c:pt>
                <c:pt idx="775">
                  <c:v>64.882047884593902</c:v>
                </c:pt>
                <c:pt idx="776">
                  <c:v>64.883073646111299</c:v>
                </c:pt>
                <c:pt idx="777">
                  <c:v>64.884093758825699</c:v>
                </c:pt>
                <c:pt idx="778">
                  <c:v>64.885107291802498</c:v>
                </c:pt>
                <c:pt idx="779">
                  <c:v>64.886120940616394</c:v>
                </c:pt>
                <c:pt idx="780">
                  <c:v>64.887125010215001</c:v>
                </c:pt>
                <c:pt idx="781">
                  <c:v>64.888130327771293</c:v>
                </c:pt>
                <c:pt idx="782">
                  <c:v>64.889125360386899</c:v>
                </c:pt>
                <c:pt idx="783">
                  <c:v>64.890117880841501</c:v>
                </c:pt>
                <c:pt idx="784">
                  <c:v>64.891104303740505</c:v>
                </c:pt>
                <c:pt idx="785">
                  <c:v>64.892086725922994</c:v>
                </c:pt>
                <c:pt idx="786">
                  <c:v>64.893063785189099</c:v>
                </c:pt>
                <c:pt idx="787">
                  <c:v>64.894037576633394</c:v>
                </c:pt>
                <c:pt idx="788">
                  <c:v>64.895002076134602</c:v>
                </c:pt>
                <c:pt idx="789">
                  <c:v>64.895970037725903</c:v>
                </c:pt>
                <c:pt idx="790">
                  <c:v>64.896923468454901</c:v>
                </c:pt>
                <c:pt idx="791">
                  <c:v>64.897882981475306</c:v>
                </c:pt>
                <c:pt idx="792">
                  <c:v>64.898829072853303</c:v>
                </c:pt>
                <c:pt idx="793">
                  <c:v>64.899776426330007</c:v>
                </c:pt>
                <c:pt idx="794">
                  <c:v>64.900714456658505</c:v>
                </c:pt>
                <c:pt idx="795">
                  <c:v>64.901651985627595</c:v>
                </c:pt>
                <c:pt idx="796">
                  <c:v>64.902580838389895</c:v>
                </c:pt>
                <c:pt idx="797">
                  <c:v>64.903508905966206</c:v>
                </c:pt>
                <c:pt idx="798">
                  <c:v>64.904429511397097</c:v>
                </c:pt>
                <c:pt idx="799">
                  <c:v>64.905348612425897</c:v>
                </c:pt>
                <c:pt idx="800">
                  <c:v>64.906260420259301</c:v>
                </c:pt>
                <c:pt idx="801">
                  <c:v>64.907169122882905</c:v>
                </c:pt>
                <c:pt idx="802">
                  <c:v>64.908076354395504</c:v>
                </c:pt>
                <c:pt idx="803">
                  <c:v>64.908975209027602</c:v>
                </c:pt>
                <c:pt idx="804">
                  <c:v>64.909870773016607</c:v>
                </c:pt>
                <c:pt idx="805">
                  <c:v>64.910763707390004</c:v>
                </c:pt>
                <c:pt idx="806">
                  <c:v>64.911651358545299</c:v>
                </c:pt>
                <c:pt idx="807">
                  <c:v>64.912534245120398</c:v>
                </c:pt>
                <c:pt idx="808">
                  <c:v>64.913415491891797</c:v>
                </c:pt>
                <c:pt idx="809">
                  <c:v>64.914289469368398</c:v>
                </c:pt>
                <c:pt idx="810">
                  <c:v>64.915160757581404</c:v>
                </c:pt>
                <c:pt idx="811">
                  <c:v>64.916026370067996</c:v>
                </c:pt>
                <c:pt idx="812">
                  <c:v>64.916888875037799</c:v>
                </c:pt>
                <c:pt idx="813">
                  <c:v>64.917746742403693</c:v>
                </c:pt>
                <c:pt idx="814">
                  <c:v>64.918600456407304</c:v>
                </c:pt>
                <c:pt idx="815">
                  <c:v>64.919449687232202</c:v>
                </c:pt>
                <c:pt idx="816">
                  <c:v>64.920297504116107</c:v>
                </c:pt>
                <c:pt idx="817">
                  <c:v>64.921138093115303</c:v>
                </c:pt>
                <c:pt idx="818">
                  <c:v>64.921977330510302</c:v>
                </c:pt>
                <c:pt idx="819">
                  <c:v>64.922809121279201</c:v>
                </c:pt>
                <c:pt idx="820">
                  <c:v>64.923642610182895</c:v>
                </c:pt>
                <c:pt idx="821">
                  <c:v>64.924466444061594</c:v>
                </c:pt>
                <c:pt idx="822">
                  <c:v>64.925290834183997</c:v>
                </c:pt>
                <c:pt idx="823">
                  <c:v>64.926107660087993</c:v>
                </c:pt>
                <c:pt idx="824">
                  <c:v>64.926924725317605</c:v>
                </c:pt>
                <c:pt idx="825">
                  <c:v>64.927732096652093</c:v>
                </c:pt>
                <c:pt idx="826">
                  <c:v>64.928540009483797</c:v>
                </c:pt>
                <c:pt idx="827">
                  <c:v>64.929342753606406</c:v>
                </c:pt>
                <c:pt idx="828">
                  <c:v>64.930141510645299</c:v>
                </c:pt>
                <c:pt idx="829">
                  <c:v>64.930935725414997</c:v>
                </c:pt>
                <c:pt idx="830">
                  <c:v>64.931730794407699</c:v>
                </c:pt>
                <c:pt idx="831">
                  <c:v>64.932516760085306</c:v>
                </c:pt>
                <c:pt idx="832">
                  <c:v>64.933302354371506</c:v>
                </c:pt>
                <c:pt idx="833">
                  <c:v>64.934080108425704</c:v>
                </c:pt>
                <c:pt idx="834">
                  <c:v>64.934859706526893</c:v>
                </c:pt>
                <c:pt idx="835">
                  <c:v>64.9356297925832</c:v>
                </c:pt>
                <c:pt idx="836">
                  <c:v>64.936399618938495</c:v>
                </c:pt>
                <c:pt idx="837">
                  <c:v>64.937163348850305</c:v>
                </c:pt>
                <c:pt idx="838">
                  <c:v>64.937925940329606</c:v>
                </c:pt>
                <c:pt idx="839">
                  <c:v>64.938685783533401</c:v>
                </c:pt>
                <c:pt idx="840">
                  <c:v>64.939450090479198</c:v>
                </c:pt>
                <c:pt idx="841">
                  <c:v>64.940169323605005</c:v>
                </c:pt>
                <c:pt idx="842">
                  <c:v>64.9409661050979</c:v>
                </c:pt>
                <c:pt idx="843">
                  <c:v>64.941665071432993</c:v>
                </c:pt>
                <c:pt idx="844">
                  <c:v>64.942448690183795</c:v>
                </c:pt>
                <c:pt idx="845">
                  <c:v>64.943152724321493</c:v>
                </c:pt>
                <c:pt idx="846">
                  <c:v>64.943916215498803</c:v>
                </c:pt>
                <c:pt idx="847">
                  <c:v>64.944623764019397</c:v>
                </c:pt>
                <c:pt idx="848">
                  <c:v>64.945370923202503</c:v>
                </c:pt>
                <c:pt idx="849">
                  <c:v>64.946077835027296</c:v>
                </c:pt>
                <c:pt idx="850">
                  <c:v>64.946810422469198</c:v>
                </c:pt>
                <c:pt idx="851">
                  <c:v>64.947519593676205</c:v>
                </c:pt>
                <c:pt idx="852">
                  <c:v>64.948239321574505</c:v>
                </c:pt>
                <c:pt idx="853">
                  <c:v>64.948946027861794</c:v>
                </c:pt>
                <c:pt idx="854">
                  <c:v>64.949654464039199</c:v>
                </c:pt>
                <c:pt idx="855">
                  <c:v>64.950355676821204</c:v>
                </c:pt>
                <c:pt idx="856">
                  <c:v>64.951057074906302</c:v>
                </c:pt>
                <c:pt idx="857">
                  <c:v>64.951752305198198</c:v>
                </c:pt>
                <c:pt idx="858">
                  <c:v>64.952447443849394</c:v>
                </c:pt>
                <c:pt idx="859">
                  <c:v>64.953137682030103</c:v>
                </c:pt>
                <c:pt idx="860">
                  <c:v>64.953826117104001</c:v>
                </c:pt>
                <c:pt idx="861">
                  <c:v>64.954510830519595</c:v>
                </c:pt>
                <c:pt idx="862">
                  <c:v>64.955187766886397</c:v>
                </c:pt>
                <c:pt idx="863">
                  <c:v>64.955867807670401</c:v>
                </c:pt>
                <c:pt idx="864">
                  <c:v>64.956542927826305</c:v>
                </c:pt>
                <c:pt idx="865">
                  <c:v>64.957212939388</c:v>
                </c:pt>
                <c:pt idx="866">
                  <c:v>64.957881930209595</c:v>
                </c:pt>
                <c:pt idx="867">
                  <c:v>64.9585472683803</c:v>
                </c:pt>
                <c:pt idx="868">
                  <c:v>64.959207165766699</c:v>
                </c:pt>
                <c:pt idx="869">
                  <c:v>64.959867723063297</c:v>
                </c:pt>
                <c:pt idx="870">
                  <c:v>64.960524094596593</c:v>
                </c:pt>
                <c:pt idx="871">
                  <c:v>64.961175000077105</c:v>
                </c:pt>
                <c:pt idx="872">
                  <c:v>64.961826479536199</c:v>
                </c:pt>
                <c:pt idx="873">
                  <c:v>64.962473957092598</c:v>
                </c:pt>
                <c:pt idx="874">
                  <c:v>64.963118290107005</c:v>
                </c:pt>
                <c:pt idx="875">
                  <c:v>64.963758679752999</c:v>
                </c:pt>
                <c:pt idx="876">
                  <c:v>64.964399661767004</c:v>
                </c:pt>
                <c:pt idx="877">
                  <c:v>64.965030618100499</c:v>
                </c:pt>
                <c:pt idx="878">
                  <c:v>64.965666379757096</c:v>
                </c:pt>
                <c:pt idx="879">
                  <c:v>64.966294965501703</c:v>
                </c:pt>
                <c:pt idx="880">
                  <c:v>64.966924524747597</c:v>
                </c:pt>
                <c:pt idx="881">
                  <c:v>64.967544973742605</c:v>
                </c:pt>
                <c:pt idx="882">
                  <c:v>64.968169608344894</c:v>
                </c:pt>
                <c:pt idx="883">
                  <c:v>64.968784745223104</c:v>
                </c:pt>
                <c:pt idx="884">
                  <c:v>64.969401508916803</c:v>
                </c:pt>
                <c:pt idx="885">
                  <c:v>64.970012099286294</c:v>
                </c:pt>
                <c:pt idx="886">
                  <c:v>64.9706221337334</c:v>
                </c:pt>
                <c:pt idx="887">
                  <c:v>64.9712286364406</c:v>
                </c:pt>
                <c:pt idx="888">
                  <c:v>64.971833297106798</c:v>
                </c:pt>
                <c:pt idx="889">
                  <c:v>64.972433037443096</c:v>
                </c:pt>
                <c:pt idx="890">
                  <c:v>64.973030815921106</c:v>
                </c:pt>
                <c:pt idx="891">
                  <c:v>64.973627645782699</c:v>
                </c:pt>
                <c:pt idx="892">
                  <c:v>64.974218711864395</c:v>
                </c:pt>
                <c:pt idx="893">
                  <c:v>64.974807223437196</c:v>
                </c:pt>
                <c:pt idx="894">
                  <c:v>64.975396161624403</c:v>
                </c:pt>
                <c:pt idx="895">
                  <c:v>64.975979733624399</c:v>
                </c:pt>
                <c:pt idx="896">
                  <c:v>64.976561313449494</c:v>
                </c:pt>
                <c:pt idx="897">
                  <c:v>64.977139786535204</c:v>
                </c:pt>
                <c:pt idx="898">
                  <c:v>64.977718954744503</c:v>
                </c:pt>
                <c:pt idx="899">
                  <c:v>64.978292642594596</c:v>
                </c:pt>
                <c:pt idx="900">
                  <c:v>64.978862875978805</c:v>
                </c:pt>
                <c:pt idx="901">
                  <c:v>64.979433670512805</c:v>
                </c:pt>
                <c:pt idx="902">
                  <c:v>64.979998959248206</c:v>
                </c:pt>
                <c:pt idx="903">
                  <c:v>64.980562089350499</c:v>
                </c:pt>
                <c:pt idx="904">
                  <c:v>64.981121264065493</c:v>
                </c:pt>
                <c:pt idx="905">
                  <c:v>64.981681294963906</c:v>
                </c:pt>
                <c:pt idx="906">
                  <c:v>64.982237354482905</c:v>
                </c:pt>
                <c:pt idx="907">
                  <c:v>64.982788526278398</c:v>
                </c:pt>
                <c:pt idx="908">
                  <c:v>64.983340622864503</c:v>
                </c:pt>
                <c:pt idx="909">
                  <c:v>64.983889323801506</c:v>
                </c:pt>
                <c:pt idx="910">
                  <c:v>64.984435065301497</c:v>
                </c:pt>
                <c:pt idx="911">
                  <c:v>64.984972741628198</c:v>
                </c:pt>
                <c:pt idx="912">
                  <c:v>64.985519966322002</c:v>
                </c:pt>
                <c:pt idx="913">
                  <c:v>64.986018522047601</c:v>
                </c:pt>
                <c:pt idx="914">
                  <c:v>64.986529448068595</c:v>
                </c:pt>
                <c:pt idx="915">
                  <c:v>64.987022328574199</c:v>
                </c:pt>
                <c:pt idx="916">
                  <c:v>64.987535527633199</c:v>
                </c:pt>
                <c:pt idx="917">
                  <c:v>64.988029186608102</c:v>
                </c:pt>
                <c:pt idx="918">
                  <c:v>64.988543794716094</c:v>
                </c:pt>
                <c:pt idx="919">
                  <c:v>64.98904249153</c:v>
                </c:pt>
                <c:pt idx="920">
                  <c:v>64.989549488203096</c:v>
                </c:pt>
                <c:pt idx="921">
                  <c:v>64.990048762587307</c:v>
                </c:pt>
                <c:pt idx="922">
                  <c:v>64.9905536185465</c:v>
                </c:pt>
                <c:pt idx="923">
                  <c:v>64.991050180866793</c:v>
                </c:pt>
                <c:pt idx="924">
                  <c:v>64.991551801781995</c:v>
                </c:pt>
                <c:pt idx="925">
                  <c:v>64.992044374554496</c:v>
                </c:pt>
                <c:pt idx="926">
                  <c:v>64.992545576429393</c:v>
                </c:pt>
                <c:pt idx="927">
                  <c:v>64.9930349712332</c:v>
                </c:pt>
                <c:pt idx="928">
                  <c:v>64.993532093318294</c:v>
                </c:pt>
                <c:pt idx="929">
                  <c:v>64.994016745978499</c:v>
                </c:pt>
                <c:pt idx="930">
                  <c:v>64.994506911560293</c:v>
                </c:pt>
                <c:pt idx="931">
                  <c:v>64.994992524111595</c:v>
                </c:pt>
                <c:pt idx="932">
                  <c:v>64.9954769726194</c:v>
                </c:pt>
                <c:pt idx="933">
                  <c:v>64.995957740396094</c:v>
                </c:pt>
                <c:pt idx="934">
                  <c:v>64.996434480231997</c:v>
                </c:pt>
                <c:pt idx="935">
                  <c:v>64.996914307105101</c:v>
                </c:pt>
                <c:pt idx="936">
                  <c:v>64.997390669298397</c:v>
                </c:pt>
                <c:pt idx="937">
                  <c:v>64.997864488401007</c:v>
                </c:pt>
                <c:pt idx="938">
                  <c:v>64.998334332344896</c:v>
                </c:pt>
                <c:pt idx="939">
                  <c:v>64.998804376885403</c:v>
                </c:pt>
                <c:pt idx="940">
                  <c:v>64.999269562967697</c:v>
                </c:pt>
                <c:pt idx="941">
                  <c:v>64.999736003264601</c:v>
                </c:pt>
                <c:pt idx="942">
                  <c:v>65.000198953489701</c:v>
                </c:pt>
                <c:pt idx="943">
                  <c:v>65.000661829474495</c:v>
                </c:pt>
                <c:pt idx="944">
                  <c:v>65.0011189616216</c:v>
                </c:pt>
                <c:pt idx="945">
                  <c:v>65.001575714284201</c:v>
                </c:pt>
                <c:pt idx="946">
                  <c:v>65.002033518317901</c:v>
                </c:pt>
                <c:pt idx="947">
                  <c:v>65.002484959583597</c:v>
                </c:pt>
                <c:pt idx="948">
                  <c:v>65.002936968236597</c:v>
                </c:pt>
                <c:pt idx="949">
                  <c:v>65.003385326235403</c:v>
                </c:pt>
                <c:pt idx="950">
                  <c:v>65.003831243804896</c:v>
                </c:pt>
                <c:pt idx="951">
                  <c:v>65.0042779084811</c:v>
                </c:pt>
                <c:pt idx="952">
                  <c:v>65.0047211098953</c:v>
                </c:pt>
                <c:pt idx="953">
                  <c:v>65.005160021226999</c:v>
                </c:pt>
                <c:pt idx="954">
                  <c:v>65.005601735449005</c:v>
                </c:pt>
                <c:pt idx="955">
                  <c:v>65.006037995278604</c:v>
                </c:pt>
                <c:pt idx="956">
                  <c:v>65.006473253548705</c:v>
                </c:pt>
                <c:pt idx="957">
                  <c:v>65.006905329924905</c:v>
                </c:pt>
                <c:pt idx="958">
                  <c:v>65.007339185993203</c:v>
                </c:pt>
                <c:pt idx="959">
                  <c:v>65.007767035739207</c:v>
                </c:pt>
                <c:pt idx="960">
                  <c:v>65.008194919078093</c:v>
                </c:pt>
                <c:pt idx="961">
                  <c:v>65.008622558553</c:v>
                </c:pt>
                <c:pt idx="962">
                  <c:v>65.009045305037105</c:v>
                </c:pt>
                <c:pt idx="963">
                  <c:v>65.009469167501905</c:v>
                </c:pt>
                <c:pt idx="964">
                  <c:v>65.009886332571597</c:v>
                </c:pt>
                <c:pt idx="965">
                  <c:v>65.010305038049594</c:v>
                </c:pt>
                <c:pt idx="966">
                  <c:v>65.010722309354605</c:v>
                </c:pt>
                <c:pt idx="967">
                  <c:v>65.011135420810604</c:v>
                </c:pt>
                <c:pt idx="968">
                  <c:v>65.011548386975207</c:v>
                </c:pt>
                <c:pt idx="969">
                  <c:v>65.011960829024801</c:v>
                </c:pt>
                <c:pt idx="970">
                  <c:v>65.012369363597301</c:v>
                </c:pt>
                <c:pt idx="971">
                  <c:v>65.012777083750606</c:v>
                </c:pt>
                <c:pt idx="972">
                  <c:v>65.013180593574702</c:v>
                </c:pt>
                <c:pt idx="973">
                  <c:v>65.013585186011198</c:v>
                </c:pt>
                <c:pt idx="974">
                  <c:v>65.013988093137897</c:v>
                </c:pt>
                <c:pt idx="975">
                  <c:v>65.014387666389794</c:v>
                </c:pt>
                <c:pt idx="976">
                  <c:v>65.014787150326399</c:v>
                </c:pt>
                <c:pt idx="977">
                  <c:v>65.015182841081995</c:v>
                </c:pt>
                <c:pt idx="978">
                  <c:v>65.015577730482804</c:v>
                </c:pt>
                <c:pt idx="979">
                  <c:v>65.015970049926096</c:v>
                </c:pt>
                <c:pt idx="980">
                  <c:v>65.016363210474296</c:v>
                </c:pt>
                <c:pt idx="981">
                  <c:v>65.016752394128005</c:v>
                </c:pt>
                <c:pt idx="982">
                  <c:v>65.0171409180072</c:v>
                </c:pt>
                <c:pt idx="983">
                  <c:v>65.017526153256298</c:v>
                </c:pt>
                <c:pt idx="984">
                  <c:v>65.017912057257703</c:v>
                </c:pt>
                <c:pt idx="985">
                  <c:v>65.018293088158799</c:v>
                </c:pt>
                <c:pt idx="986">
                  <c:v>65.018675987132198</c:v>
                </c:pt>
                <c:pt idx="987">
                  <c:v>65.019055616513697</c:v>
                </c:pt>
                <c:pt idx="988">
                  <c:v>65.019433448858194</c:v>
                </c:pt>
                <c:pt idx="989">
                  <c:v>65.019807922393696</c:v>
                </c:pt>
                <c:pt idx="990">
                  <c:v>65.020182234175493</c:v>
                </c:pt>
                <c:pt idx="991">
                  <c:v>65.020555683999007</c:v>
                </c:pt>
                <c:pt idx="992">
                  <c:v>65.0209286392205</c:v>
                </c:pt>
                <c:pt idx="993">
                  <c:v>65.021298820659496</c:v>
                </c:pt>
                <c:pt idx="994">
                  <c:v>65.021665988866104</c:v>
                </c:pt>
                <c:pt idx="995">
                  <c:v>65.022033783480197</c:v>
                </c:pt>
                <c:pt idx="996">
                  <c:v>65.022398309131702</c:v>
                </c:pt>
                <c:pt idx="997">
                  <c:v>65.022761918593702</c:v>
                </c:pt>
                <c:pt idx="998">
                  <c:v>65.023123307599107</c:v>
                </c:pt>
                <c:pt idx="999">
                  <c:v>65.023482266942693</c:v>
                </c:pt>
                <c:pt idx="1000">
                  <c:v>65.023840803585102</c:v>
                </c:pt>
                <c:pt idx="1001">
                  <c:v>65.024198587998299</c:v>
                </c:pt>
                <c:pt idx="1002">
                  <c:v>65.024552792276296</c:v>
                </c:pt>
                <c:pt idx="1003">
                  <c:v>65.024906530499294</c:v>
                </c:pt>
                <c:pt idx="1004">
                  <c:v>65.025256916389907</c:v>
                </c:pt>
                <c:pt idx="1005">
                  <c:v>65.025610100482695</c:v>
                </c:pt>
                <c:pt idx="1006">
                  <c:v>65.025955456268207</c:v>
                </c:pt>
                <c:pt idx="1007">
                  <c:v>65.026306937684794</c:v>
                </c:pt>
                <c:pt idx="1008">
                  <c:v>65.026649931403696</c:v>
                </c:pt>
                <c:pt idx="1009">
                  <c:v>65.026997056564696</c:v>
                </c:pt>
                <c:pt idx="1010">
                  <c:v>65.027335530451396</c:v>
                </c:pt>
                <c:pt idx="1011">
                  <c:v>65.027681721869101</c:v>
                </c:pt>
                <c:pt idx="1012">
                  <c:v>65.028018002568004</c:v>
                </c:pt>
                <c:pt idx="1013">
                  <c:v>65.028360163712193</c:v>
                </c:pt>
                <c:pt idx="1014">
                  <c:v>65.028696467310198</c:v>
                </c:pt>
                <c:pt idx="1015">
                  <c:v>65.029031873452496</c:v>
                </c:pt>
                <c:pt idx="1016">
                  <c:v>65.029365296516502</c:v>
                </c:pt>
                <c:pt idx="1017">
                  <c:v>65.029697579334396</c:v>
                </c:pt>
                <c:pt idx="1018">
                  <c:v>65.030028650455904</c:v>
                </c:pt>
                <c:pt idx="1019">
                  <c:v>65.030358112437497</c:v>
                </c:pt>
                <c:pt idx="1020">
                  <c:v>65.030688252269599</c:v>
                </c:pt>
                <c:pt idx="1021">
                  <c:v>65.031014251253495</c:v>
                </c:pt>
                <c:pt idx="1022">
                  <c:v>65.031340969126504</c:v>
                </c:pt>
                <c:pt idx="1023">
                  <c:v>65.031663188051297</c:v>
                </c:pt>
                <c:pt idx="1024">
                  <c:v>65.031986107950701</c:v>
                </c:pt>
                <c:pt idx="1025">
                  <c:v>65.032306543243905</c:v>
                </c:pt>
                <c:pt idx="1026">
                  <c:v>65.032627319985707</c:v>
                </c:pt>
                <c:pt idx="1027">
                  <c:v>65.032944591466801</c:v>
                </c:pt>
                <c:pt idx="1028">
                  <c:v>65.033260327597603</c:v>
                </c:pt>
                <c:pt idx="1029">
                  <c:v>65.033576199064001</c:v>
                </c:pt>
                <c:pt idx="1030">
                  <c:v>65.033887767037001</c:v>
                </c:pt>
                <c:pt idx="1031">
                  <c:v>65.034205321146899</c:v>
                </c:pt>
                <c:pt idx="1032">
                  <c:v>65.034513903870703</c:v>
                </c:pt>
                <c:pt idx="1033">
                  <c:v>65.034825749647794</c:v>
                </c:pt>
                <c:pt idx="1034">
                  <c:v>65.035130738695997</c:v>
                </c:pt>
                <c:pt idx="1035">
                  <c:v>65.035440270849094</c:v>
                </c:pt>
                <c:pt idx="1036">
                  <c:v>65.035743689080704</c:v>
                </c:pt>
                <c:pt idx="1037">
                  <c:v>65.036053556862001</c:v>
                </c:pt>
                <c:pt idx="1038">
                  <c:v>65.036352563840396</c:v>
                </c:pt>
                <c:pt idx="1039">
                  <c:v>65.036657908792293</c:v>
                </c:pt>
                <c:pt idx="1040">
                  <c:v>65.036955094078394</c:v>
                </c:pt>
                <c:pt idx="1041">
                  <c:v>65.037257639453003</c:v>
                </c:pt>
                <c:pt idx="1042">
                  <c:v>65.037553298002294</c:v>
                </c:pt>
                <c:pt idx="1043">
                  <c:v>65.037851911249902</c:v>
                </c:pt>
                <c:pt idx="1044">
                  <c:v>65.038145629588897</c:v>
                </c:pt>
                <c:pt idx="1045">
                  <c:v>65.038443117372793</c:v>
                </c:pt>
                <c:pt idx="1046">
                  <c:v>65.038734549139605</c:v>
                </c:pt>
                <c:pt idx="1047">
                  <c:v>65.039027319486394</c:v>
                </c:pt>
                <c:pt idx="1048">
                  <c:v>65.039313402645703</c:v>
                </c:pt>
                <c:pt idx="1049">
                  <c:v>65.039606959820105</c:v>
                </c:pt>
                <c:pt idx="1050">
                  <c:v>65.0398922229341</c:v>
                </c:pt>
                <c:pt idx="1051">
                  <c:v>65.040180217569997</c:v>
                </c:pt>
                <c:pt idx="1052">
                  <c:v>65.040465238170398</c:v>
                </c:pt>
                <c:pt idx="1053">
                  <c:v>65.0407493341405</c:v>
                </c:pt>
                <c:pt idx="1054">
                  <c:v>65.0410319500605</c:v>
                </c:pt>
                <c:pt idx="1055">
                  <c:v>65.041313704829605</c:v>
                </c:pt>
                <c:pt idx="1056">
                  <c:v>65.041593751445703</c:v>
                </c:pt>
                <c:pt idx="1057">
                  <c:v>65.041872291975096</c:v>
                </c:pt>
                <c:pt idx="1058">
                  <c:v>65.042149956794503</c:v>
                </c:pt>
                <c:pt idx="1059">
                  <c:v>65.042427356654599</c:v>
                </c:pt>
                <c:pt idx="1060">
                  <c:v>65.042703382176697</c:v>
                </c:pt>
                <c:pt idx="1061">
                  <c:v>65.042976227617999</c:v>
                </c:pt>
                <c:pt idx="1062">
                  <c:v>65.043250097646506</c:v>
                </c:pt>
                <c:pt idx="1063">
                  <c:v>65.043518461344902</c:v>
                </c:pt>
                <c:pt idx="1064">
                  <c:v>65.043793115397705</c:v>
                </c:pt>
                <c:pt idx="1065">
                  <c:v>65.044059517908195</c:v>
                </c:pt>
                <c:pt idx="1066">
                  <c:v>65.044329964383294</c:v>
                </c:pt>
                <c:pt idx="1067">
                  <c:v>65.044596034753795</c:v>
                </c:pt>
                <c:pt idx="1068">
                  <c:v>65.044862314378506</c:v>
                </c:pt>
                <c:pt idx="1069">
                  <c:v>65.045127184405999</c:v>
                </c:pt>
                <c:pt idx="1070">
                  <c:v>65.045391297571996</c:v>
                </c:pt>
                <c:pt idx="1071">
                  <c:v>65.045653600511599</c:v>
                </c:pt>
                <c:pt idx="1072">
                  <c:v>65.0459144239003</c:v>
                </c:pt>
                <c:pt idx="1073">
                  <c:v>65.046173827027204</c:v>
                </c:pt>
                <c:pt idx="1074">
                  <c:v>65.046434922074695</c:v>
                </c:pt>
                <c:pt idx="1075">
                  <c:v>65.046690799970804</c:v>
                </c:pt>
                <c:pt idx="1076">
                  <c:v>65.046950349831903</c:v>
                </c:pt>
                <c:pt idx="1077">
                  <c:v>65.047203596358898</c:v>
                </c:pt>
                <c:pt idx="1078">
                  <c:v>65.047460518154494</c:v>
                </c:pt>
                <c:pt idx="1079">
                  <c:v>65.047710916454193</c:v>
                </c:pt>
                <c:pt idx="1080">
                  <c:v>65.047964675654697</c:v>
                </c:pt>
                <c:pt idx="1081">
                  <c:v>65.048217615075899</c:v>
                </c:pt>
                <c:pt idx="1082">
                  <c:v>65.048467854169402</c:v>
                </c:pt>
                <c:pt idx="1083">
                  <c:v>65.048716751854201</c:v>
                </c:pt>
                <c:pt idx="1084">
                  <c:v>65.048965562100506</c:v>
                </c:pt>
                <c:pt idx="1085">
                  <c:v>65.049211149294905</c:v>
                </c:pt>
                <c:pt idx="1086">
                  <c:v>65.049457057230399</c:v>
                </c:pt>
                <c:pt idx="1087">
                  <c:v>65.049701751883205</c:v>
                </c:pt>
                <c:pt idx="1088">
                  <c:v>65.049948345703797</c:v>
                </c:pt>
                <c:pt idx="1089">
                  <c:v>65.0501887599508</c:v>
                </c:pt>
                <c:pt idx="1090">
                  <c:v>65.050429161252495</c:v>
                </c:pt>
                <c:pt idx="1091">
                  <c:v>65.050671796136697</c:v>
                </c:pt>
                <c:pt idx="1092">
                  <c:v>65.050910816590701</c:v>
                </c:pt>
                <c:pt idx="1093">
                  <c:v>65.051150239901901</c:v>
                </c:pt>
                <c:pt idx="1094">
                  <c:v>65.051386586235594</c:v>
                </c:pt>
                <c:pt idx="1095">
                  <c:v>65.051624391083806</c:v>
                </c:pt>
                <c:pt idx="1096">
                  <c:v>65.051859583071504</c:v>
                </c:pt>
                <c:pt idx="1097">
                  <c:v>65.052095216404993</c:v>
                </c:pt>
                <c:pt idx="1098">
                  <c:v>65.052327359329198</c:v>
                </c:pt>
                <c:pt idx="1099">
                  <c:v>65.052559647744999</c:v>
                </c:pt>
                <c:pt idx="1100">
                  <c:v>65.052790226937304</c:v>
                </c:pt>
                <c:pt idx="1101">
                  <c:v>65.053022207065695</c:v>
                </c:pt>
                <c:pt idx="1102">
                  <c:v>65.0532493164974</c:v>
                </c:pt>
                <c:pt idx="1103">
                  <c:v>65.053480866478097</c:v>
                </c:pt>
                <c:pt idx="1104">
                  <c:v>65.053703676252695</c:v>
                </c:pt>
                <c:pt idx="1105">
                  <c:v>65.053934160885504</c:v>
                </c:pt>
                <c:pt idx="1106">
                  <c:v>65.054154289941806</c:v>
                </c:pt>
                <c:pt idx="1107">
                  <c:v>65.054385913320502</c:v>
                </c:pt>
                <c:pt idx="1108">
                  <c:v>65.0546055503481</c:v>
                </c:pt>
                <c:pt idx="1109">
                  <c:v>65.054831559649301</c:v>
                </c:pt>
                <c:pt idx="1110">
                  <c:v>65.055049118830397</c:v>
                </c:pt>
                <c:pt idx="1111">
                  <c:v>65.055272643035195</c:v>
                </c:pt>
                <c:pt idx="1112">
                  <c:v>65.055488549243407</c:v>
                </c:pt>
                <c:pt idx="1113">
                  <c:v>65.055708286283803</c:v>
                </c:pt>
                <c:pt idx="1114">
                  <c:v>65.055925652166906</c:v>
                </c:pt>
                <c:pt idx="1115">
                  <c:v>65.056143769253097</c:v>
                </c:pt>
                <c:pt idx="1116">
                  <c:v>65.056359105726003</c:v>
                </c:pt>
                <c:pt idx="1117">
                  <c:v>65.056575633775296</c:v>
                </c:pt>
                <c:pt idx="1118">
                  <c:v>65.056788061610405</c:v>
                </c:pt>
                <c:pt idx="1119">
                  <c:v>65.057002740754697</c:v>
                </c:pt>
                <c:pt idx="1120">
                  <c:v>65.057214792096403</c:v>
                </c:pt>
                <c:pt idx="1121">
                  <c:v>65.057425244565906</c:v>
                </c:pt>
                <c:pt idx="1122">
                  <c:v>65.057634897070898</c:v>
                </c:pt>
                <c:pt idx="1123">
                  <c:v>65.057846023735905</c:v>
                </c:pt>
                <c:pt idx="1124">
                  <c:v>65.058053531473803</c:v>
                </c:pt>
                <c:pt idx="1125">
                  <c:v>65.058262886543105</c:v>
                </c:pt>
                <c:pt idx="1126">
                  <c:v>65.058469334927096</c:v>
                </c:pt>
                <c:pt idx="1127">
                  <c:v>65.058676356652896</c:v>
                </c:pt>
                <c:pt idx="1128">
                  <c:v>65.058878454706303</c:v>
                </c:pt>
                <c:pt idx="1129">
                  <c:v>65.0590856550089</c:v>
                </c:pt>
                <c:pt idx="1130">
                  <c:v>65.059286143302501</c:v>
                </c:pt>
                <c:pt idx="1131">
                  <c:v>65.059490010407899</c:v>
                </c:pt>
                <c:pt idx="1132">
                  <c:v>65.059689687904495</c:v>
                </c:pt>
                <c:pt idx="1133">
                  <c:v>65.059892335605596</c:v>
                </c:pt>
                <c:pt idx="1134">
                  <c:v>65.060092186206802</c:v>
                </c:pt>
                <c:pt idx="1135">
                  <c:v>65.060290430996801</c:v>
                </c:pt>
                <c:pt idx="1136">
                  <c:v>65.060487781983397</c:v>
                </c:pt>
                <c:pt idx="1137">
                  <c:v>65.060685952728505</c:v>
                </c:pt>
                <c:pt idx="1138">
                  <c:v>65.060881215357796</c:v>
                </c:pt>
                <c:pt idx="1139">
                  <c:v>65.061077817451405</c:v>
                </c:pt>
                <c:pt idx="1140">
                  <c:v>65.0612687425117</c:v>
                </c:pt>
                <c:pt idx="1141">
                  <c:v>65.061466027044304</c:v>
                </c:pt>
                <c:pt idx="1142">
                  <c:v>65.061656730449897</c:v>
                </c:pt>
                <c:pt idx="1143">
                  <c:v>65.061852465957003</c:v>
                </c:pt>
                <c:pt idx="1144">
                  <c:v>65.062041447896206</c:v>
                </c:pt>
                <c:pt idx="1145">
                  <c:v>65.062233304024105</c:v>
                </c:pt>
                <c:pt idx="1146">
                  <c:v>65.062419869773905</c:v>
                </c:pt>
                <c:pt idx="1147">
                  <c:v>65.062613045281097</c:v>
                </c:pt>
                <c:pt idx="1148">
                  <c:v>65.062799413369703</c:v>
                </c:pt>
                <c:pt idx="1149">
                  <c:v>65.062987058933103</c:v>
                </c:pt>
                <c:pt idx="1150">
                  <c:v>65.063171719756795</c:v>
                </c:pt>
                <c:pt idx="1151">
                  <c:v>65.063357899645197</c:v>
                </c:pt>
                <c:pt idx="1152">
                  <c:v>65.0635440299923</c:v>
                </c:pt>
                <c:pt idx="1153">
                  <c:v>65.063726308470294</c:v>
                </c:pt>
                <c:pt idx="1154">
                  <c:v>65.063910287491098</c:v>
                </c:pt>
                <c:pt idx="1155">
                  <c:v>65.064092836028905</c:v>
                </c:pt>
                <c:pt idx="1156">
                  <c:v>65.064274751900996</c:v>
                </c:pt>
                <c:pt idx="1157">
                  <c:v>65.064453402122496</c:v>
                </c:pt>
                <c:pt idx="1158">
                  <c:v>65.064634165366897</c:v>
                </c:pt>
                <c:pt idx="1159">
                  <c:v>65.064812953244299</c:v>
                </c:pt>
                <c:pt idx="1160">
                  <c:v>65.064993453800497</c:v>
                </c:pt>
                <c:pt idx="1161">
                  <c:v>65.065167705175</c:v>
                </c:pt>
                <c:pt idx="1162">
                  <c:v>65.065348576699094</c:v>
                </c:pt>
                <c:pt idx="1163">
                  <c:v>65.065522130637902</c:v>
                </c:pt>
                <c:pt idx="1164">
                  <c:v>65.065701452759498</c:v>
                </c:pt>
                <c:pt idx="1165">
                  <c:v>65.065873594192496</c:v>
                </c:pt>
                <c:pt idx="1166">
                  <c:v>65.066050384796995</c:v>
                </c:pt>
                <c:pt idx="1167">
                  <c:v>65.066221305825195</c:v>
                </c:pt>
                <c:pt idx="1168">
                  <c:v>65.066396349611097</c:v>
                </c:pt>
                <c:pt idx="1169">
                  <c:v>65.0665682724687</c:v>
                </c:pt>
                <c:pt idx="1170">
                  <c:v>65.066738427757201</c:v>
                </c:pt>
                <c:pt idx="1171">
                  <c:v>65.066919299798897</c:v>
                </c:pt>
                <c:pt idx="1172">
                  <c:v>65.0670940065271</c:v>
                </c:pt>
                <c:pt idx="1173">
                  <c:v>65.067268713255302</c:v>
                </c:pt>
                <c:pt idx="1174">
                  <c:v>65.067443419983604</c:v>
                </c:pt>
                <c:pt idx="1175">
                  <c:v>65.067618126711807</c:v>
                </c:pt>
                <c:pt idx="1176">
                  <c:v>65.067792833440095</c:v>
                </c:pt>
                <c:pt idx="1177">
                  <c:v>65.067967540168297</c:v>
                </c:pt>
                <c:pt idx="1178">
                  <c:v>65.0681422468965</c:v>
                </c:pt>
                <c:pt idx="1179">
                  <c:v>65.068316953624802</c:v>
                </c:pt>
                <c:pt idx="1180">
                  <c:v>65.068491660353004</c:v>
                </c:pt>
                <c:pt idx="1181">
                  <c:v>65.068666367081306</c:v>
                </c:pt>
                <c:pt idx="1182">
                  <c:v>65.068841073809494</c:v>
                </c:pt>
                <c:pt idx="1183">
                  <c:v>65.069015780537697</c:v>
                </c:pt>
                <c:pt idx="1184">
                  <c:v>65.069190487265999</c:v>
                </c:pt>
                <c:pt idx="1185">
                  <c:v>65.069365193994201</c:v>
                </c:pt>
                <c:pt idx="1186">
                  <c:v>65.069539900722503</c:v>
                </c:pt>
                <c:pt idx="1187">
                  <c:v>65.069714607450706</c:v>
                </c:pt>
                <c:pt idx="1188">
                  <c:v>65.069889314178894</c:v>
                </c:pt>
                <c:pt idx="1189">
                  <c:v>65.070064020907196</c:v>
                </c:pt>
                <c:pt idx="1190">
                  <c:v>65.070238727635399</c:v>
                </c:pt>
                <c:pt idx="1191">
                  <c:v>65.070413434363701</c:v>
                </c:pt>
                <c:pt idx="1192">
                  <c:v>65.070588141091903</c:v>
                </c:pt>
                <c:pt idx="1193">
                  <c:v>65.070762847820106</c:v>
                </c:pt>
                <c:pt idx="1194">
                  <c:v>65.070937554548394</c:v>
                </c:pt>
                <c:pt idx="1195">
                  <c:v>65.071112261276596</c:v>
                </c:pt>
                <c:pt idx="1196">
                  <c:v>65.071286968004898</c:v>
                </c:pt>
                <c:pt idx="1197">
                  <c:v>65.071461674733101</c:v>
                </c:pt>
                <c:pt idx="1198">
                  <c:v>65.071636381461303</c:v>
                </c:pt>
                <c:pt idx="1199">
                  <c:v>65.071811088189605</c:v>
                </c:pt>
                <c:pt idx="1200">
                  <c:v>65.071985794917794</c:v>
                </c:pt>
                <c:pt idx="1201">
                  <c:v>65.072160501646096</c:v>
                </c:pt>
                <c:pt idx="1202">
                  <c:v>65.072335208374298</c:v>
                </c:pt>
                <c:pt idx="1203">
                  <c:v>65.072509915102501</c:v>
                </c:pt>
                <c:pt idx="1204">
                  <c:v>65.072684621830803</c:v>
                </c:pt>
                <c:pt idx="1205">
                  <c:v>65.072859328559005</c:v>
                </c:pt>
                <c:pt idx="1206">
                  <c:v>65.073034035287293</c:v>
                </c:pt>
                <c:pt idx="1207">
                  <c:v>65.073208742015495</c:v>
                </c:pt>
                <c:pt idx="1208">
                  <c:v>65.073383448743698</c:v>
                </c:pt>
                <c:pt idx="1209">
                  <c:v>65.073558155472</c:v>
                </c:pt>
                <c:pt idx="1210">
                  <c:v>65.073732862200202</c:v>
                </c:pt>
                <c:pt idx="1211">
                  <c:v>65.073907568928504</c:v>
                </c:pt>
                <c:pt idx="1212">
                  <c:v>65.074082275656707</c:v>
                </c:pt>
                <c:pt idx="1213">
                  <c:v>65.074256982384895</c:v>
                </c:pt>
                <c:pt idx="1214">
                  <c:v>65.074431689113197</c:v>
                </c:pt>
                <c:pt idx="1215">
                  <c:v>65.0746063958414</c:v>
                </c:pt>
                <c:pt idx="1216">
                  <c:v>65.074781102569702</c:v>
                </c:pt>
                <c:pt idx="1217">
                  <c:v>65.074955809297904</c:v>
                </c:pt>
                <c:pt idx="1218">
                  <c:v>65.075130516026107</c:v>
                </c:pt>
                <c:pt idx="1219">
                  <c:v>65.075305222754395</c:v>
                </c:pt>
                <c:pt idx="1220">
                  <c:v>65.075479929482597</c:v>
                </c:pt>
                <c:pt idx="1221">
                  <c:v>65.075654636210899</c:v>
                </c:pt>
                <c:pt idx="1222">
                  <c:v>65.075829342939102</c:v>
                </c:pt>
                <c:pt idx="1223">
                  <c:v>65.076004049667304</c:v>
                </c:pt>
                <c:pt idx="1224">
                  <c:v>65.076178756395606</c:v>
                </c:pt>
                <c:pt idx="1225">
                  <c:v>65.076353463123795</c:v>
                </c:pt>
                <c:pt idx="1226">
                  <c:v>65.076528169852097</c:v>
                </c:pt>
                <c:pt idx="1227">
                  <c:v>65.076702876580299</c:v>
                </c:pt>
                <c:pt idx="1228">
                  <c:v>65.076877583308502</c:v>
                </c:pt>
                <c:pt idx="1229">
                  <c:v>65.077052290036804</c:v>
                </c:pt>
                <c:pt idx="1230">
                  <c:v>65.077226996765006</c:v>
                </c:pt>
                <c:pt idx="1231">
                  <c:v>65.077401703493294</c:v>
                </c:pt>
                <c:pt idx="1232">
                  <c:v>65.077576410221496</c:v>
                </c:pt>
                <c:pt idx="1233">
                  <c:v>65.077751116949699</c:v>
                </c:pt>
                <c:pt idx="1234">
                  <c:v>65.077925823678001</c:v>
                </c:pt>
                <c:pt idx="1235">
                  <c:v>65.078100530406203</c:v>
                </c:pt>
                <c:pt idx="1236">
                  <c:v>65.078275237134505</c:v>
                </c:pt>
                <c:pt idx="1237">
                  <c:v>65.078449943862694</c:v>
                </c:pt>
                <c:pt idx="1238">
                  <c:v>65.078624650590896</c:v>
                </c:pt>
                <c:pt idx="1239">
                  <c:v>65.078799357319198</c:v>
                </c:pt>
                <c:pt idx="1240">
                  <c:v>65.078974064047401</c:v>
                </c:pt>
                <c:pt idx="1241">
                  <c:v>65.079148770775703</c:v>
                </c:pt>
                <c:pt idx="1242">
                  <c:v>65.079323477503905</c:v>
                </c:pt>
                <c:pt idx="1243">
                  <c:v>65.079498184232193</c:v>
                </c:pt>
                <c:pt idx="1244">
                  <c:v>65.079672890960396</c:v>
                </c:pt>
                <c:pt idx="1245">
                  <c:v>65.079847597688598</c:v>
                </c:pt>
                <c:pt idx="1246">
                  <c:v>65.0800223044169</c:v>
                </c:pt>
                <c:pt idx="1247">
                  <c:v>65.080197011145103</c:v>
                </c:pt>
                <c:pt idx="1248">
                  <c:v>65.080371717873305</c:v>
                </c:pt>
                <c:pt idx="1249">
                  <c:v>65.080546424601593</c:v>
                </c:pt>
                <c:pt idx="1250">
                  <c:v>65.080721131329796</c:v>
                </c:pt>
                <c:pt idx="1251">
                  <c:v>65.080895838058098</c:v>
                </c:pt>
                <c:pt idx="1252">
                  <c:v>65.0810705447863</c:v>
                </c:pt>
                <c:pt idx="1253">
                  <c:v>65.081245251514503</c:v>
                </c:pt>
                <c:pt idx="1254">
                  <c:v>65.081419958242805</c:v>
                </c:pt>
                <c:pt idx="1255">
                  <c:v>65.081594664971007</c:v>
                </c:pt>
                <c:pt idx="1256">
                  <c:v>65.081769371699295</c:v>
                </c:pt>
                <c:pt idx="1257">
                  <c:v>65.081944078427497</c:v>
                </c:pt>
                <c:pt idx="1258">
                  <c:v>65.0821187851557</c:v>
                </c:pt>
                <c:pt idx="1259">
                  <c:v>65.082293491884002</c:v>
                </c:pt>
                <c:pt idx="1260">
                  <c:v>65.082468198612204</c:v>
                </c:pt>
                <c:pt idx="1261">
                  <c:v>65.082642905340506</c:v>
                </c:pt>
                <c:pt idx="1262">
                  <c:v>65.082817612068695</c:v>
                </c:pt>
                <c:pt idx="1263">
                  <c:v>65.082992318796897</c:v>
                </c:pt>
                <c:pt idx="1264">
                  <c:v>65.083167025525199</c:v>
                </c:pt>
                <c:pt idx="1265">
                  <c:v>65.083341732253402</c:v>
                </c:pt>
                <c:pt idx="1266">
                  <c:v>65.083516438981704</c:v>
                </c:pt>
                <c:pt idx="1267">
                  <c:v>65.083691145709906</c:v>
                </c:pt>
                <c:pt idx="1268">
                  <c:v>65.083865852438194</c:v>
                </c:pt>
                <c:pt idx="1269">
                  <c:v>65.084040559166397</c:v>
                </c:pt>
                <c:pt idx="1270">
                  <c:v>65.084215265894599</c:v>
                </c:pt>
                <c:pt idx="1271">
                  <c:v>65.084389972622901</c:v>
                </c:pt>
                <c:pt idx="1272">
                  <c:v>65.084564679351104</c:v>
                </c:pt>
                <c:pt idx="1273">
                  <c:v>65.084739386079306</c:v>
                </c:pt>
                <c:pt idx="1274">
                  <c:v>65.084914092807594</c:v>
                </c:pt>
                <c:pt idx="1275">
                  <c:v>65.085088799535797</c:v>
                </c:pt>
                <c:pt idx="1276">
                  <c:v>65.085263506264099</c:v>
                </c:pt>
                <c:pt idx="1277">
                  <c:v>65.085438212992301</c:v>
                </c:pt>
                <c:pt idx="1278">
                  <c:v>65.085612919720504</c:v>
                </c:pt>
                <c:pt idx="1279">
                  <c:v>65.085787626448806</c:v>
                </c:pt>
                <c:pt idx="1280">
                  <c:v>65.085962333176994</c:v>
                </c:pt>
                <c:pt idx="1281">
                  <c:v>65.086137039905296</c:v>
                </c:pt>
                <c:pt idx="1282">
                  <c:v>65.086311746633498</c:v>
                </c:pt>
                <c:pt idx="1283">
                  <c:v>65.086486453361701</c:v>
                </c:pt>
                <c:pt idx="1284">
                  <c:v>65.086661160090003</c:v>
                </c:pt>
                <c:pt idx="1285">
                  <c:v>65.086835866818205</c:v>
                </c:pt>
                <c:pt idx="1286">
                  <c:v>65.087010573546493</c:v>
                </c:pt>
                <c:pt idx="1287">
                  <c:v>65.087185280274696</c:v>
                </c:pt>
                <c:pt idx="1288">
                  <c:v>65.087359987002998</c:v>
                </c:pt>
                <c:pt idx="1289">
                  <c:v>65.0875346937312</c:v>
                </c:pt>
                <c:pt idx="1290">
                  <c:v>65.087709400459403</c:v>
                </c:pt>
                <c:pt idx="1291">
                  <c:v>65.087884107187705</c:v>
                </c:pt>
                <c:pt idx="1292">
                  <c:v>65.088058813915893</c:v>
                </c:pt>
                <c:pt idx="1293">
                  <c:v>65.088233520644195</c:v>
                </c:pt>
                <c:pt idx="1294">
                  <c:v>65.088408227372398</c:v>
                </c:pt>
                <c:pt idx="1295">
                  <c:v>65.0885829341006</c:v>
                </c:pt>
                <c:pt idx="1296">
                  <c:v>65.088757640828902</c:v>
                </c:pt>
                <c:pt idx="1297">
                  <c:v>65.088932347557105</c:v>
                </c:pt>
                <c:pt idx="1298">
                  <c:v>65.089107054285293</c:v>
                </c:pt>
                <c:pt idx="1299">
                  <c:v>65.089281761013595</c:v>
                </c:pt>
                <c:pt idx="1300">
                  <c:v>65.089456467741797</c:v>
                </c:pt>
                <c:pt idx="1301">
                  <c:v>65.089631174470099</c:v>
                </c:pt>
                <c:pt idx="1302">
                  <c:v>65.089805881198302</c:v>
                </c:pt>
                <c:pt idx="1303">
                  <c:v>65.089980587926505</c:v>
                </c:pt>
                <c:pt idx="1304">
                  <c:v>65.090155294654807</c:v>
                </c:pt>
                <c:pt idx="1305">
                  <c:v>65.090330001382995</c:v>
                </c:pt>
                <c:pt idx="1306">
                  <c:v>65.090504708111297</c:v>
                </c:pt>
                <c:pt idx="1307">
                  <c:v>65.090679414839499</c:v>
                </c:pt>
                <c:pt idx="1308">
                  <c:v>65.090854121567801</c:v>
                </c:pt>
                <c:pt idx="1309">
                  <c:v>65.091028828296004</c:v>
                </c:pt>
                <c:pt idx="1310">
                  <c:v>65.091203535024206</c:v>
                </c:pt>
                <c:pt idx="1311">
                  <c:v>65.091378241752494</c:v>
                </c:pt>
                <c:pt idx="1312">
                  <c:v>65.091552948480697</c:v>
                </c:pt>
                <c:pt idx="1313">
                  <c:v>65.091727655208999</c:v>
                </c:pt>
                <c:pt idx="1314">
                  <c:v>65.091902361937201</c:v>
                </c:pt>
                <c:pt idx="1315">
                  <c:v>65.092077068665404</c:v>
                </c:pt>
                <c:pt idx="1316">
                  <c:v>65.092251775393706</c:v>
                </c:pt>
                <c:pt idx="1317">
                  <c:v>65.092426482121894</c:v>
                </c:pt>
                <c:pt idx="1318">
                  <c:v>65.092601188850196</c:v>
                </c:pt>
                <c:pt idx="1319">
                  <c:v>65.092775895578399</c:v>
                </c:pt>
                <c:pt idx="1320">
                  <c:v>65.092950602306601</c:v>
                </c:pt>
                <c:pt idx="1321">
                  <c:v>65.093125309034903</c:v>
                </c:pt>
                <c:pt idx="1322">
                  <c:v>65.093300015763106</c:v>
                </c:pt>
                <c:pt idx="1323">
                  <c:v>65.093474722491393</c:v>
                </c:pt>
                <c:pt idx="1324">
                  <c:v>65.093649429219596</c:v>
                </c:pt>
                <c:pt idx="1325">
                  <c:v>65.093824135947798</c:v>
                </c:pt>
                <c:pt idx="1326">
                  <c:v>65.0939988426761</c:v>
                </c:pt>
                <c:pt idx="1327">
                  <c:v>65.094173549404303</c:v>
                </c:pt>
                <c:pt idx="1328">
                  <c:v>65.094348256132506</c:v>
                </c:pt>
                <c:pt idx="1329">
                  <c:v>65.094522962860793</c:v>
                </c:pt>
                <c:pt idx="1330">
                  <c:v>65.094697669588996</c:v>
                </c:pt>
                <c:pt idx="1331">
                  <c:v>65.094872376317298</c:v>
                </c:pt>
                <c:pt idx="1332">
                  <c:v>65.0950470830455</c:v>
                </c:pt>
                <c:pt idx="1333">
                  <c:v>65.095221789773802</c:v>
                </c:pt>
                <c:pt idx="1334">
                  <c:v>65.095396496502005</c:v>
                </c:pt>
                <c:pt idx="1335">
                  <c:v>65.095571203230193</c:v>
                </c:pt>
                <c:pt idx="1336">
                  <c:v>65.095745909958495</c:v>
                </c:pt>
                <c:pt idx="1337">
                  <c:v>65.095920616686698</c:v>
                </c:pt>
                <c:pt idx="1338">
                  <c:v>65.096095323415</c:v>
                </c:pt>
                <c:pt idx="1339">
                  <c:v>65.096270030143202</c:v>
                </c:pt>
                <c:pt idx="1340">
                  <c:v>65.096444736871405</c:v>
                </c:pt>
                <c:pt idx="1341">
                  <c:v>65.096619443599707</c:v>
                </c:pt>
                <c:pt idx="1342">
                  <c:v>65.096794150327895</c:v>
                </c:pt>
                <c:pt idx="1343">
                  <c:v>65.096968857056197</c:v>
                </c:pt>
                <c:pt idx="1344">
                  <c:v>65.0971435637844</c:v>
                </c:pt>
                <c:pt idx="1345">
                  <c:v>65.097318270512602</c:v>
                </c:pt>
                <c:pt idx="1346">
                  <c:v>65.097492977240904</c:v>
                </c:pt>
                <c:pt idx="1347">
                  <c:v>65.097667683969107</c:v>
                </c:pt>
                <c:pt idx="1348">
                  <c:v>65.097842390697394</c:v>
                </c:pt>
                <c:pt idx="1349">
                  <c:v>65.098017097425597</c:v>
                </c:pt>
                <c:pt idx="1350">
                  <c:v>65.098191804153799</c:v>
                </c:pt>
                <c:pt idx="1351">
                  <c:v>65.098366510882101</c:v>
                </c:pt>
                <c:pt idx="1352">
                  <c:v>65.098541217610304</c:v>
                </c:pt>
                <c:pt idx="1353">
                  <c:v>65.098715924338606</c:v>
                </c:pt>
                <c:pt idx="1354">
                  <c:v>65.098890631066794</c:v>
                </c:pt>
                <c:pt idx="1355">
                  <c:v>65.099065337794997</c:v>
                </c:pt>
                <c:pt idx="1356">
                  <c:v>65.099240044523299</c:v>
                </c:pt>
                <c:pt idx="1357">
                  <c:v>65.099414751251501</c:v>
                </c:pt>
                <c:pt idx="1358">
                  <c:v>65.099589457979803</c:v>
                </c:pt>
                <c:pt idx="1359">
                  <c:v>65.099764164708006</c:v>
                </c:pt>
                <c:pt idx="1360">
                  <c:v>65.099938871436194</c:v>
                </c:pt>
                <c:pt idx="1361">
                  <c:v>65.100113578164496</c:v>
                </c:pt>
                <c:pt idx="1362">
                  <c:v>65.100288284892699</c:v>
                </c:pt>
                <c:pt idx="1363">
                  <c:v>65.100462991621001</c:v>
                </c:pt>
                <c:pt idx="1364">
                  <c:v>65.100637698349203</c:v>
                </c:pt>
                <c:pt idx="1365">
                  <c:v>65.100812405077406</c:v>
                </c:pt>
                <c:pt idx="1366">
                  <c:v>65.100987111805694</c:v>
                </c:pt>
                <c:pt idx="1367">
                  <c:v>65.101161818533896</c:v>
                </c:pt>
                <c:pt idx="1368">
                  <c:v>65.101336525262198</c:v>
                </c:pt>
                <c:pt idx="1369">
                  <c:v>65.101511231990401</c:v>
                </c:pt>
                <c:pt idx="1370">
                  <c:v>65.101685938718603</c:v>
                </c:pt>
                <c:pt idx="1371">
                  <c:v>65.101860645446905</c:v>
                </c:pt>
                <c:pt idx="1372">
                  <c:v>65.102035352175093</c:v>
                </c:pt>
                <c:pt idx="1373">
                  <c:v>65.102210058903395</c:v>
                </c:pt>
                <c:pt idx="1374">
                  <c:v>65.102384765631598</c:v>
                </c:pt>
                <c:pt idx="1375">
                  <c:v>65.1025594723598</c:v>
                </c:pt>
                <c:pt idx="1376">
                  <c:v>65.102734179088102</c:v>
                </c:pt>
                <c:pt idx="1377">
                  <c:v>65.102908885816305</c:v>
                </c:pt>
                <c:pt idx="1378">
                  <c:v>65.103083592544607</c:v>
                </c:pt>
                <c:pt idx="1379">
                  <c:v>65.103258299272795</c:v>
                </c:pt>
                <c:pt idx="1380">
                  <c:v>65.103433006000998</c:v>
                </c:pt>
                <c:pt idx="1381">
                  <c:v>65.1036077127293</c:v>
                </c:pt>
                <c:pt idx="1382">
                  <c:v>65.103782419457502</c:v>
                </c:pt>
                <c:pt idx="1383">
                  <c:v>65.103957126185804</c:v>
                </c:pt>
                <c:pt idx="1384">
                  <c:v>65.104131832914007</c:v>
                </c:pt>
                <c:pt idx="1385">
                  <c:v>65.104306539642195</c:v>
                </c:pt>
                <c:pt idx="1386">
                  <c:v>65.104481246370497</c:v>
                </c:pt>
                <c:pt idx="1387">
                  <c:v>65.1046559530987</c:v>
                </c:pt>
                <c:pt idx="1388">
                  <c:v>65.104830659827002</c:v>
                </c:pt>
                <c:pt idx="1389">
                  <c:v>65.105005366555204</c:v>
                </c:pt>
                <c:pt idx="1390">
                  <c:v>65.105180073283407</c:v>
                </c:pt>
                <c:pt idx="1391">
                  <c:v>65.105354780011695</c:v>
                </c:pt>
                <c:pt idx="1392">
                  <c:v>65.105529486739897</c:v>
                </c:pt>
                <c:pt idx="1393">
                  <c:v>65.105704193468199</c:v>
                </c:pt>
                <c:pt idx="1394">
                  <c:v>65.105878900196402</c:v>
                </c:pt>
                <c:pt idx="1395">
                  <c:v>65.106053606924604</c:v>
                </c:pt>
                <c:pt idx="1396">
                  <c:v>65.106228313652906</c:v>
                </c:pt>
                <c:pt idx="1397">
                  <c:v>65.106403020381094</c:v>
                </c:pt>
                <c:pt idx="1398">
                  <c:v>65.106577727109396</c:v>
                </c:pt>
                <c:pt idx="1399">
                  <c:v>65.106752433837599</c:v>
                </c:pt>
                <c:pt idx="1400">
                  <c:v>65.106927140565801</c:v>
                </c:pt>
                <c:pt idx="1401">
                  <c:v>65.107101847294103</c:v>
                </c:pt>
                <c:pt idx="1402">
                  <c:v>65.107276554022306</c:v>
                </c:pt>
                <c:pt idx="1403">
                  <c:v>65.107451260750594</c:v>
                </c:pt>
                <c:pt idx="1404">
                  <c:v>65.107625967478796</c:v>
                </c:pt>
                <c:pt idx="1405">
                  <c:v>65.107800674206999</c:v>
                </c:pt>
                <c:pt idx="1406">
                  <c:v>65.107975380935301</c:v>
                </c:pt>
                <c:pt idx="1407">
                  <c:v>65.108150087663503</c:v>
                </c:pt>
                <c:pt idx="1408">
                  <c:v>65.108324794391805</c:v>
                </c:pt>
                <c:pt idx="1409">
                  <c:v>65.108499501119994</c:v>
                </c:pt>
                <c:pt idx="1410">
                  <c:v>65.108674207848196</c:v>
                </c:pt>
                <c:pt idx="1411">
                  <c:v>65.108848914576498</c:v>
                </c:pt>
                <c:pt idx="1412">
                  <c:v>65.109023621304701</c:v>
                </c:pt>
                <c:pt idx="1413">
                  <c:v>65.109198328033003</c:v>
                </c:pt>
                <c:pt idx="1414">
                  <c:v>65.109373034761205</c:v>
                </c:pt>
                <c:pt idx="1415">
                  <c:v>65.109547741489493</c:v>
                </c:pt>
                <c:pt idx="1416">
                  <c:v>65.109722448217696</c:v>
                </c:pt>
                <c:pt idx="1417">
                  <c:v>65.109897154945898</c:v>
                </c:pt>
                <c:pt idx="1418">
                  <c:v>65.1100718616742</c:v>
                </c:pt>
                <c:pt idx="1419">
                  <c:v>65.110246568402403</c:v>
                </c:pt>
                <c:pt idx="1420">
                  <c:v>65.110421275130605</c:v>
                </c:pt>
                <c:pt idx="1421">
                  <c:v>65.110595981858907</c:v>
                </c:pt>
                <c:pt idx="1422">
                  <c:v>65.110770688587095</c:v>
                </c:pt>
                <c:pt idx="1423">
                  <c:v>65.110945395315397</c:v>
                </c:pt>
                <c:pt idx="1424">
                  <c:v>65.1111201020436</c:v>
                </c:pt>
                <c:pt idx="1425">
                  <c:v>65.111294808771802</c:v>
                </c:pt>
                <c:pt idx="1426">
                  <c:v>65.111469515500104</c:v>
                </c:pt>
                <c:pt idx="1427">
                  <c:v>65.111644222228307</c:v>
                </c:pt>
                <c:pt idx="1428">
                  <c:v>65.111818928956595</c:v>
                </c:pt>
                <c:pt idx="1429">
                  <c:v>65.111993635684797</c:v>
                </c:pt>
                <c:pt idx="1430">
                  <c:v>65.112168342413</c:v>
                </c:pt>
                <c:pt idx="1431">
                  <c:v>65.112343049141302</c:v>
                </c:pt>
                <c:pt idx="1432">
                  <c:v>65.112517755869504</c:v>
                </c:pt>
                <c:pt idx="1433">
                  <c:v>65.112692462597806</c:v>
                </c:pt>
                <c:pt idx="1434">
                  <c:v>65.112867169325995</c:v>
                </c:pt>
                <c:pt idx="1435">
                  <c:v>65.113041876054297</c:v>
                </c:pt>
                <c:pt idx="1436">
                  <c:v>65.113216582782499</c:v>
                </c:pt>
                <c:pt idx="1437">
                  <c:v>65.113391289510702</c:v>
                </c:pt>
                <c:pt idx="1438">
                  <c:v>65.113565996239004</c:v>
                </c:pt>
                <c:pt idx="1439">
                  <c:v>65.113740702967206</c:v>
                </c:pt>
                <c:pt idx="1440">
                  <c:v>65.113915409695494</c:v>
                </c:pt>
                <c:pt idx="1441">
                  <c:v>65.114090116423696</c:v>
                </c:pt>
                <c:pt idx="1442">
                  <c:v>65.114264823151899</c:v>
                </c:pt>
                <c:pt idx="1443">
                  <c:v>65.114439529880201</c:v>
                </c:pt>
                <c:pt idx="1444">
                  <c:v>65.114614236608404</c:v>
                </c:pt>
                <c:pt idx="1445">
                  <c:v>65.114788943336606</c:v>
                </c:pt>
                <c:pt idx="1446">
                  <c:v>65.114963650064894</c:v>
                </c:pt>
                <c:pt idx="1447">
                  <c:v>65.115138356793096</c:v>
                </c:pt>
                <c:pt idx="1448">
                  <c:v>65.115313063521398</c:v>
                </c:pt>
                <c:pt idx="1449">
                  <c:v>65.115487770249601</c:v>
                </c:pt>
                <c:pt idx="1450">
                  <c:v>65.115662476977803</c:v>
                </c:pt>
                <c:pt idx="1451">
                  <c:v>65.115837183706105</c:v>
                </c:pt>
                <c:pt idx="1452">
                  <c:v>65.116011890434294</c:v>
                </c:pt>
                <c:pt idx="1453">
                  <c:v>65.116186597162596</c:v>
                </c:pt>
                <c:pt idx="1454">
                  <c:v>65.116361303890798</c:v>
                </c:pt>
                <c:pt idx="1455">
                  <c:v>65.116536010619001</c:v>
                </c:pt>
                <c:pt idx="1456">
                  <c:v>65.116710717347303</c:v>
                </c:pt>
                <c:pt idx="1457">
                  <c:v>65.116885424075505</c:v>
                </c:pt>
                <c:pt idx="1458">
                  <c:v>65.117060130803793</c:v>
                </c:pt>
                <c:pt idx="1459">
                  <c:v>65.117234837531996</c:v>
                </c:pt>
                <c:pt idx="1460">
                  <c:v>65.117409544260298</c:v>
                </c:pt>
                <c:pt idx="1461">
                  <c:v>65.1175842509885</c:v>
                </c:pt>
                <c:pt idx="1462">
                  <c:v>65.117758957716703</c:v>
                </c:pt>
                <c:pt idx="1463">
                  <c:v>65.117933664445005</c:v>
                </c:pt>
                <c:pt idx="1464">
                  <c:v>65.118108371173193</c:v>
                </c:pt>
                <c:pt idx="1465">
                  <c:v>65.118283077901495</c:v>
                </c:pt>
                <c:pt idx="1466">
                  <c:v>65.118457784629697</c:v>
                </c:pt>
                <c:pt idx="1467">
                  <c:v>65.1186324913579</c:v>
                </c:pt>
                <c:pt idx="1468">
                  <c:v>65.118807198086202</c:v>
                </c:pt>
                <c:pt idx="1469">
                  <c:v>65.118981904814405</c:v>
                </c:pt>
                <c:pt idx="1470">
                  <c:v>65.119156611542607</c:v>
                </c:pt>
                <c:pt idx="1471">
                  <c:v>65.119331318270895</c:v>
                </c:pt>
                <c:pt idx="1472">
                  <c:v>65.119506024999097</c:v>
                </c:pt>
                <c:pt idx="1473">
                  <c:v>65.119680731727399</c:v>
                </c:pt>
                <c:pt idx="1474">
                  <c:v>65.119855438455602</c:v>
                </c:pt>
                <c:pt idx="1475">
                  <c:v>65.120030145183804</c:v>
                </c:pt>
                <c:pt idx="1476">
                  <c:v>65.120204851912106</c:v>
                </c:pt>
                <c:pt idx="1477">
                  <c:v>65.120379558640295</c:v>
                </c:pt>
                <c:pt idx="1478">
                  <c:v>65.120554265368597</c:v>
                </c:pt>
                <c:pt idx="1479">
                  <c:v>65.120728972096799</c:v>
                </c:pt>
                <c:pt idx="1480">
                  <c:v>65.120903678825101</c:v>
                </c:pt>
                <c:pt idx="1481">
                  <c:v>65.121078385553304</c:v>
                </c:pt>
                <c:pt idx="1482">
                  <c:v>65.121253092281506</c:v>
                </c:pt>
                <c:pt idx="1483">
                  <c:v>65.121427799009794</c:v>
                </c:pt>
                <c:pt idx="1484">
                  <c:v>65.121602505737997</c:v>
                </c:pt>
                <c:pt idx="1485">
                  <c:v>65.121777212466299</c:v>
                </c:pt>
                <c:pt idx="1486">
                  <c:v>65.121951919194501</c:v>
                </c:pt>
                <c:pt idx="1487">
                  <c:v>65.122126625922704</c:v>
                </c:pt>
                <c:pt idx="1488">
                  <c:v>65.122301332651006</c:v>
                </c:pt>
                <c:pt idx="1489">
                  <c:v>65.122476039379194</c:v>
                </c:pt>
                <c:pt idx="1490">
                  <c:v>65.122650746107496</c:v>
                </c:pt>
                <c:pt idx="1491">
                  <c:v>65.122825452835698</c:v>
                </c:pt>
                <c:pt idx="1492">
                  <c:v>65.123000159563901</c:v>
                </c:pt>
                <c:pt idx="1493">
                  <c:v>65.123174866292203</c:v>
                </c:pt>
                <c:pt idx="1494">
                  <c:v>65.123349573020406</c:v>
                </c:pt>
                <c:pt idx="1495">
                  <c:v>65.123524279748693</c:v>
                </c:pt>
                <c:pt idx="1496">
                  <c:v>65.123698986476896</c:v>
                </c:pt>
                <c:pt idx="1497">
                  <c:v>65.123873693205098</c:v>
                </c:pt>
                <c:pt idx="1498">
                  <c:v>65.1240483999334</c:v>
                </c:pt>
                <c:pt idx="1499">
                  <c:v>65.124223106661603</c:v>
                </c:pt>
                <c:pt idx="1500">
                  <c:v>65.124397813389805</c:v>
                </c:pt>
                <c:pt idx="1501">
                  <c:v>65.124572520118093</c:v>
                </c:pt>
                <c:pt idx="1502">
                  <c:v>65.124747226846296</c:v>
                </c:pt>
                <c:pt idx="1503">
                  <c:v>65.124921933574598</c:v>
                </c:pt>
                <c:pt idx="1504">
                  <c:v>65.1250966403028</c:v>
                </c:pt>
                <c:pt idx="1505">
                  <c:v>65.125271347031102</c:v>
                </c:pt>
                <c:pt idx="1506">
                  <c:v>65.125446053759305</c:v>
                </c:pt>
                <c:pt idx="1507">
                  <c:v>65.125620760487493</c:v>
                </c:pt>
                <c:pt idx="1508">
                  <c:v>65.125795467215795</c:v>
                </c:pt>
                <c:pt idx="1509">
                  <c:v>65.125970173943998</c:v>
                </c:pt>
                <c:pt idx="1510">
                  <c:v>65.1261448806723</c:v>
                </c:pt>
                <c:pt idx="1511">
                  <c:v>65.126319587400502</c:v>
                </c:pt>
                <c:pt idx="1512">
                  <c:v>65.126494294128705</c:v>
                </c:pt>
                <c:pt idx="1513">
                  <c:v>65.126669000857007</c:v>
                </c:pt>
                <c:pt idx="1514">
                  <c:v>65.126843707585195</c:v>
                </c:pt>
                <c:pt idx="1515">
                  <c:v>65.127018414313497</c:v>
                </c:pt>
                <c:pt idx="1516">
                  <c:v>65.127193121041699</c:v>
                </c:pt>
                <c:pt idx="1517">
                  <c:v>65.127367827769902</c:v>
                </c:pt>
                <c:pt idx="1518">
                  <c:v>65.127542534498204</c:v>
                </c:pt>
                <c:pt idx="1519">
                  <c:v>65.127717241226406</c:v>
                </c:pt>
                <c:pt idx="1520">
                  <c:v>65.127891947954694</c:v>
                </c:pt>
                <c:pt idx="1521">
                  <c:v>65.128066654682897</c:v>
                </c:pt>
                <c:pt idx="1522">
                  <c:v>65.128241361411099</c:v>
                </c:pt>
                <c:pt idx="1523">
                  <c:v>65.128416068139401</c:v>
                </c:pt>
                <c:pt idx="1524">
                  <c:v>65.128590774867604</c:v>
                </c:pt>
                <c:pt idx="1525">
                  <c:v>65.128765481595906</c:v>
                </c:pt>
                <c:pt idx="1526">
                  <c:v>65.128940188324094</c:v>
                </c:pt>
                <c:pt idx="1527">
                  <c:v>65.129114895052297</c:v>
                </c:pt>
                <c:pt idx="1528">
                  <c:v>65.129289601780599</c:v>
                </c:pt>
                <c:pt idx="1529">
                  <c:v>65.129464308508801</c:v>
                </c:pt>
                <c:pt idx="1530">
                  <c:v>65.129639015237103</c:v>
                </c:pt>
                <c:pt idx="1531">
                  <c:v>65.129813721965306</c:v>
                </c:pt>
                <c:pt idx="1532">
                  <c:v>65.129988428693494</c:v>
                </c:pt>
                <c:pt idx="1533">
                  <c:v>65.130163135421796</c:v>
                </c:pt>
                <c:pt idx="1534">
                  <c:v>65.130337842149999</c:v>
                </c:pt>
                <c:pt idx="1535">
                  <c:v>65.130512548878301</c:v>
                </c:pt>
                <c:pt idx="1536">
                  <c:v>65.130687255606503</c:v>
                </c:pt>
                <c:pt idx="1537">
                  <c:v>65.130861962334706</c:v>
                </c:pt>
                <c:pt idx="1538">
                  <c:v>65.131036669062993</c:v>
                </c:pt>
                <c:pt idx="1539">
                  <c:v>65.131211375791196</c:v>
                </c:pt>
                <c:pt idx="1540">
                  <c:v>65.131386082519498</c:v>
                </c:pt>
                <c:pt idx="1541">
                  <c:v>65.1315607892477</c:v>
                </c:pt>
                <c:pt idx="1542">
                  <c:v>65.131735495975903</c:v>
                </c:pt>
                <c:pt idx="1543">
                  <c:v>65.131910202704205</c:v>
                </c:pt>
                <c:pt idx="1544">
                  <c:v>65.132084909432393</c:v>
                </c:pt>
                <c:pt idx="1545">
                  <c:v>65.132259616160695</c:v>
                </c:pt>
                <c:pt idx="1546">
                  <c:v>65.132434322888898</c:v>
                </c:pt>
                <c:pt idx="1547">
                  <c:v>65.1326090296171</c:v>
                </c:pt>
                <c:pt idx="1548">
                  <c:v>65.132783736345402</c:v>
                </c:pt>
                <c:pt idx="1549">
                  <c:v>65.132958443073605</c:v>
                </c:pt>
                <c:pt idx="1550">
                  <c:v>65.133133149801907</c:v>
                </c:pt>
                <c:pt idx="1551">
                  <c:v>65.133307856530095</c:v>
                </c:pt>
                <c:pt idx="1552">
                  <c:v>65.133482563258298</c:v>
                </c:pt>
                <c:pt idx="1553">
                  <c:v>65.1336572699866</c:v>
                </c:pt>
                <c:pt idx="1554">
                  <c:v>65.133831976714802</c:v>
                </c:pt>
                <c:pt idx="1555">
                  <c:v>65.134006683443104</c:v>
                </c:pt>
                <c:pt idx="1556">
                  <c:v>65.134181390171307</c:v>
                </c:pt>
                <c:pt idx="1557">
                  <c:v>65.134356096899495</c:v>
                </c:pt>
                <c:pt idx="1558">
                  <c:v>65.134530803627797</c:v>
                </c:pt>
                <c:pt idx="1559">
                  <c:v>65.134705510356</c:v>
                </c:pt>
                <c:pt idx="1560">
                  <c:v>65.134880217084302</c:v>
                </c:pt>
                <c:pt idx="1561">
                  <c:v>65.135054923812504</c:v>
                </c:pt>
                <c:pt idx="1562">
                  <c:v>65.135229630540707</c:v>
                </c:pt>
                <c:pt idx="1563">
                  <c:v>65.135404337268994</c:v>
                </c:pt>
                <c:pt idx="1564">
                  <c:v>65.135579043997197</c:v>
                </c:pt>
                <c:pt idx="1565">
                  <c:v>65.135753750725499</c:v>
                </c:pt>
                <c:pt idx="1566">
                  <c:v>65.135928457453701</c:v>
                </c:pt>
                <c:pt idx="1567">
                  <c:v>65.136103164181904</c:v>
                </c:pt>
                <c:pt idx="1568">
                  <c:v>65.136277870910206</c:v>
                </c:pt>
                <c:pt idx="1569">
                  <c:v>65.136452577638394</c:v>
                </c:pt>
                <c:pt idx="1570">
                  <c:v>65.136627284366696</c:v>
                </c:pt>
                <c:pt idx="1571">
                  <c:v>65.136801991094899</c:v>
                </c:pt>
                <c:pt idx="1572">
                  <c:v>65.136976697823101</c:v>
                </c:pt>
                <c:pt idx="1573">
                  <c:v>65.137151404551403</c:v>
                </c:pt>
                <c:pt idx="1574">
                  <c:v>65.137326111279606</c:v>
                </c:pt>
                <c:pt idx="1575">
                  <c:v>65.137500818007894</c:v>
                </c:pt>
                <c:pt idx="1576">
                  <c:v>65.137675524736096</c:v>
                </c:pt>
                <c:pt idx="1577">
                  <c:v>65.137850231464299</c:v>
                </c:pt>
                <c:pt idx="1578">
                  <c:v>65.138024938192601</c:v>
                </c:pt>
                <c:pt idx="1579">
                  <c:v>65.138199644920803</c:v>
                </c:pt>
                <c:pt idx="1580">
                  <c:v>65.138374351649105</c:v>
                </c:pt>
                <c:pt idx="1581">
                  <c:v>65.138549058377293</c:v>
                </c:pt>
                <c:pt idx="1582">
                  <c:v>65.138723765105496</c:v>
                </c:pt>
                <c:pt idx="1583">
                  <c:v>65.138898471833798</c:v>
                </c:pt>
                <c:pt idx="1584">
                  <c:v>65.139073178562001</c:v>
                </c:pt>
                <c:pt idx="1585">
                  <c:v>65.139247885290303</c:v>
                </c:pt>
                <c:pt idx="1586">
                  <c:v>65.139422592018505</c:v>
                </c:pt>
                <c:pt idx="1587">
                  <c:v>65.139597298746807</c:v>
                </c:pt>
                <c:pt idx="1588">
                  <c:v>65.139772005474995</c:v>
                </c:pt>
                <c:pt idx="1589">
                  <c:v>65.139946712203198</c:v>
                </c:pt>
                <c:pt idx="1590">
                  <c:v>65.1401214189315</c:v>
                </c:pt>
                <c:pt idx="1591">
                  <c:v>65.140296125659702</c:v>
                </c:pt>
                <c:pt idx="1592">
                  <c:v>65.140470832387905</c:v>
                </c:pt>
                <c:pt idx="1593">
                  <c:v>65.140645539116207</c:v>
                </c:pt>
                <c:pt idx="1594">
                  <c:v>65.140820245844395</c:v>
                </c:pt>
                <c:pt idx="1595">
                  <c:v>65.140994952572697</c:v>
                </c:pt>
                <c:pt idx="1596">
                  <c:v>65.1411696593009</c:v>
                </c:pt>
                <c:pt idx="1597">
                  <c:v>65.141344366029102</c:v>
                </c:pt>
                <c:pt idx="1598">
                  <c:v>65.141519072757404</c:v>
                </c:pt>
                <c:pt idx="1599">
                  <c:v>65.141693779485607</c:v>
                </c:pt>
                <c:pt idx="1600">
                  <c:v>65.141868486213895</c:v>
                </c:pt>
                <c:pt idx="1601">
                  <c:v>65.142043192942097</c:v>
                </c:pt>
                <c:pt idx="1602">
                  <c:v>65.1422178996703</c:v>
                </c:pt>
                <c:pt idx="1603">
                  <c:v>65.142392606398602</c:v>
                </c:pt>
                <c:pt idx="1604">
                  <c:v>65.142567313126804</c:v>
                </c:pt>
                <c:pt idx="1605">
                  <c:v>65.142742019855106</c:v>
                </c:pt>
                <c:pt idx="1606">
                  <c:v>65.142916726583294</c:v>
                </c:pt>
                <c:pt idx="1607">
                  <c:v>65.143091433311596</c:v>
                </c:pt>
                <c:pt idx="1608">
                  <c:v>65.143266140039799</c:v>
                </c:pt>
                <c:pt idx="1609">
                  <c:v>65.143440846768002</c:v>
                </c:pt>
                <c:pt idx="1610">
                  <c:v>65.143615553496304</c:v>
                </c:pt>
                <c:pt idx="1611">
                  <c:v>65.143790260224506</c:v>
                </c:pt>
                <c:pt idx="1612">
                  <c:v>65.143964966952794</c:v>
                </c:pt>
                <c:pt idx="1613">
                  <c:v>65.144139673680996</c:v>
                </c:pt>
                <c:pt idx="1614">
                  <c:v>65.144314380409199</c:v>
                </c:pt>
                <c:pt idx="1615">
                  <c:v>65.144489087137501</c:v>
                </c:pt>
                <c:pt idx="1616">
                  <c:v>65.144663793865703</c:v>
                </c:pt>
                <c:pt idx="1617">
                  <c:v>65.144838500593906</c:v>
                </c:pt>
                <c:pt idx="1618">
                  <c:v>65.145013207322194</c:v>
                </c:pt>
                <c:pt idx="1619">
                  <c:v>65.145187914050396</c:v>
                </c:pt>
                <c:pt idx="1620">
                  <c:v>65.145362620778698</c:v>
                </c:pt>
                <c:pt idx="1621">
                  <c:v>65.145537327506901</c:v>
                </c:pt>
                <c:pt idx="1622">
                  <c:v>65.145712034235103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6B44-405C-AF8B-8B8120FD1EF9}"/>
            </c:ext>
          </c:extLst>
        </c:ser>
        <c:ser>
          <c:idx val="9"/>
          <c:order val="9"/>
          <c:tx>
            <c:v>RT5 num</c:v>
          </c:tx>
          <c:spPr>
            <a:ln w="3175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xVal>
            <c:numRef>
              <c:f>'Z:\local\4_Work\19_nouvelle_configuration\configurationV0_430mm_700gNDE\Problèmes\Comparaison_Resu_3_modélisationsME\[20181031.xlsx]Temperature'!$J$3:$J$1625</c:f>
              <c:numCache>
                <c:formatCode>General</c:formatCode>
                <c:ptCount val="1623"/>
                <c:pt idx="0">
                  <c:v>0.85714285714285698</c:v>
                </c:pt>
                <c:pt idx="1">
                  <c:v>1.71428571428571</c:v>
                </c:pt>
                <c:pt idx="2">
                  <c:v>2.5714285714285698</c:v>
                </c:pt>
                <c:pt idx="3">
                  <c:v>3.4285714285714199</c:v>
                </c:pt>
                <c:pt idx="4">
                  <c:v>4.2857142857142803</c:v>
                </c:pt>
                <c:pt idx="5">
                  <c:v>5.1428571428571397</c:v>
                </c:pt>
                <c:pt idx="6">
                  <c:v>6</c:v>
                </c:pt>
                <c:pt idx="7">
                  <c:v>6.8571428571428497</c:v>
                </c:pt>
                <c:pt idx="8">
                  <c:v>7.71428571428571</c:v>
                </c:pt>
                <c:pt idx="9">
                  <c:v>8.5714285714285694</c:v>
                </c:pt>
                <c:pt idx="10">
                  <c:v>9.4285714285714306</c:v>
                </c:pt>
                <c:pt idx="11">
                  <c:v>10.285714285714199</c:v>
                </c:pt>
                <c:pt idx="12">
                  <c:v>11.1428571428571</c:v>
                </c:pt>
                <c:pt idx="13">
                  <c:v>12</c:v>
                </c:pt>
                <c:pt idx="14">
                  <c:v>12.857142857142801</c:v>
                </c:pt>
                <c:pt idx="15">
                  <c:v>13.714285714285699</c:v>
                </c:pt>
                <c:pt idx="16">
                  <c:v>14.5714285714285</c:v>
                </c:pt>
                <c:pt idx="17">
                  <c:v>15.4285714285714</c:v>
                </c:pt>
                <c:pt idx="18">
                  <c:v>16.285714285714199</c:v>
                </c:pt>
                <c:pt idx="19">
                  <c:v>17.1428571428571</c:v>
                </c:pt>
                <c:pt idx="20">
                  <c:v>18</c:v>
                </c:pt>
                <c:pt idx="21">
                  <c:v>18.857142857142801</c:v>
                </c:pt>
                <c:pt idx="22">
                  <c:v>19.714285714285701</c:v>
                </c:pt>
                <c:pt idx="23">
                  <c:v>20.571428571428498</c:v>
                </c:pt>
                <c:pt idx="24">
                  <c:v>21.428571428571399</c:v>
                </c:pt>
                <c:pt idx="25">
                  <c:v>22.285714285714199</c:v>
                </c:pt>
                <c:pt idx="26">
                  <c:v>23.1428571428571</c:v>
                </c:pt>
                <c:pt idx="27">
                  <c:v>24</c:v>
                </c:pt>
                <c:pt idx="28">
                  <c:v>24.857142857142801</c:v>
                </c:pt>
                <c:pt idx="29">
                  <c:v>25.714285714285701</c:v>
                </c:pt>
                <c:pt idx="30">
                  <c:v>26.571428571428498</c:v>
                </c:pt>
                <c:pt idx="31">
                  <c:v>27.428571428571399</c:v>
                </c:pt>
                <c:pt idx="32">
                  <c:v>28.285714285714199</c:v>
                </c:pt>
                <c:pt idx="33">
                  <c:v>29.1428571428571</c:v>
                </c:pt>
                <c:pt idx="34">
                  <c:v>30</c:v>
                </c:pt>
                <c:pt idx="35">
                  <c:v>30.857142857142801</c:v>
                </c:pt>
                <c:pt idx="36">
                  <c:v>31.714285714285701</c:v>
                </c:pt>
                <c:pt idx="37">
                  <c:v>32.571428571428498</c:v>
                </c:pt>
                <c:pt idx="38">
                  <c:v>33.428571428571402</c:v>
                </c:pt>
                <c:pt idx="39">
                  <c:v>34.285714285714199</c:v>
                </c:pt>
                <c:pt idx="40">
                  <c:v>35.142857142857103</c:v>
                </c:pt>
                <c:pt idx="41">
                  <c:v>36</c:v>
                </c:pt>
                <c:pt idx="42">
                  <c:v>36.857142857142797</c:v>
                </c:pt>
                <c:pt idx="43">
                  <c:v>37.714285714285701</c:v>
                </c:pt>
                <c:pt idx="44">
                  <c:v>38.571428571428498</c:v>
                </c:pt>
                <c:pt idx="45">
                  <c:v>39.428571428571402</c:v>
                </c:pt>
                <c:pt idx="46">
                  <c:v>40.285714285714199</c:v>
                </c:pt>
                <c:pt idx="47">
                  <c:v>41.142857142857103</c:v>
                </c:pt>
                <c:pt idx="48">
                  <c:v>42</c:v>
                </c:pt>
                <c:pt idx="49">
                  <c:v>42.857142857142797</c:v>
                </c:pt>
                <c:pt idx="50">
                  <c:v>43.714285714285701</c:v>
                </c:pt>
                <c:pt idx="51">
                  <c:v>44.571428571428498</c:v>
                </c:pt>
                <c:pt idx="52">
                  <c:v>45.428571428571402</c:v>
                </c:pt>
                <c:pt idx="53">
                  <c:v>46.285714285714199</c:v>
                </c:pt>
                <c:pt idx="54">
                  <c:v>47.142857142857103</c:v>
                </c:pt>
                <c:pt idx="55">
                  <c:v>48</c:v>
                </c:pt>
                <c:pt idx="56">
                  <c:v>48.857142857142797</c:v>
                </c:pt>
                <c:pt idx="57">
                  <c:v>49.714285714285701</c:v>
                </c:pt>
                <c:pt idx="58">
                  <c:v>50.571428571428498</c:v>
                </c:pt>
                <c:pt idx="59">
                  <c:v>51.428571428571402</c:v>
                </c:pt>
                <c:pt idx="60">
                  <c:v>52.285714285714199</c:v>
                </c:pt>
                <c:pt idx="61">
                  <c:v>53.142857142857103</c:v>
                </c:pt>
                <c:pt idx="62">
                  <c:v>54</c:v>
                </c:pt>
                <c:pt idx="63">
                  <c:v>54.857142857142797</c:v>
                </c:pt>
                <c:pt idx="64">
                  <c:v>55.714285714285701</c:v>
                </c:pt>
                <c:pt idx="65">
                  <c:v>56.571428571428498</c:v>
                </c:pt>
                <c:pt idx="66">
                  <c:v>57.428571428571402</c:v>
                </c:pt>
                <c:pt idx="67">
                  <c:v>58.285714285714199</c:v>
                </c:pt>
                <c:pt idx="68">
                  <c:v>59.142857142857103</c:v>
                </c:pt>
                <c:pt idx="69">
                  <c:v>60</c:v>
                </c:pt>
                <c:pt idx="70">
                  <c:v>60.857142857142797</c:v>
                </c:pt>
                <c:pt idx="71">
                  <c:v>61.714285714285701</c:v>
                </c:pt>
                <c:pt idx="72">
                  <c:v>62.571428571428498</c:v>
                </c:pt>
                <c:pt idx="73">
                  <c:v>63.428571428571402</c:v>
                </c:pt>
                <c:pt idx="74">
                  <c:v>64.285714285714207</c:v>
                </c:pt>
                <c:pt idx="75">
                  <c:v>65.142857142857096</c:v>
                </c:pt>
                <c:pt idx="76">
                  <c:v>66</c:v>
                </c:pt>
                <c:pt idx="77">
                  <c:v>66.857142857142804</c:v>
                </c:pt>
                <c:pt idx="78">
                  <c:v>67.714285714285694</c:v>
                </c:pt>
                <c:pt idx="79">
                  <c:v>68.571428571428498</c:v>
                </c:pt>
                <c:pt idx="80">
                  <c:v>69.428571428571402</c:v>
                </c:pt>
                <c:pt idx="81">
                  <c:v>70.285714285714207</c:v>
                </c:pt>
                <c:pt idx="82">
                  <c:v>71.142857142857096</c:v>
                </c:pt>
                <c:pt idx="83">
                  <c:v>72</c:v>
                </c:pt>
                <c:pt idx="84">
                  <c:v>72.857142857142804</c:v>
                </c:pt>
                <c:pt idx="85">
                  <c:v>73.714285714285694</c:v>
                </c:pt>
                <c:pt idx="86">
                  <c:v>74.571428571428498</c:v>
                </c:pt>
                <c:pt idx="87">
                  <c:v>75.428571428571402</c:v>
                </c:pt>
                <c:pt idx="88">
                  <c:v>76.285714285714207</c:v>
                </c:pt>
                <c:pt idx="89">
                  <c:v>77.142857142857096</c:v>
                </c:pt>
                <c:pt idx="90">
                  <c:v>78</c:v>
                </c:pt>
                <c:pt idx="91">
                  <c:v>78.857142857142804</c:v>
                </c:pt>
                <c:pt idx="92">
                  <c:v>79.714285714285694</c:v>
                </c:pt>
                <c:pt idx="93">
                  <c:v>80.571428571428498</c:v>
                </c:pt>
                <c:pt idx="94">
                  <c:v>81.428571428571402</c:v>
                </c:pt>
                <c:pt idx="95">
                  <c:v>82.285714285714207</c:v>
                </c:pt>
                <c:pt idx="96">
                  <c:v>83.142857142857096</c:v>
                </c:pt>
                <c:pt idx="97">
                  <c:v>84</c:v>
                </c:pt>
                <c:pt idx="98">
                  <c:v>84.857142857142804</c:v>
                </c:pt>
                <c:pt idx="99">
                  <c:v>85.714285714285694</c:v>
                </c:pt>
                <c:pt idx="100">
                  <c:v>86.571428571428498</c:v>
                </c:pt>
                <c:pt idx="101">
                  <c:v>87.428571428571402</c:v>
                </c:pt>
                <c:pt idx="102">
                  <c:v>88.285714285714207</c:v>
                </c:pt>
                <c:pt idx="103">
                  <c:v>89.142857142857096</c:v>
                </c:pt>
                <c:pt idx="104">
                  <c:v>90</c:v>
                </c:pt>
                <c:pt idx="105">
                  <c:v>90.857142857142804</c:v>
                </c:pt>
                <c:pt idx="106">
                  <c:v>91.714285714285694</c:v>
                </c:pt>
                <c:pt idx="107">
                  <c:v>92.571428571428498</c:v>
                </c:pt>
                <c:pt idx="108">
                  <c:v>93.428571428571402</c:v>
                </c:pt>
                <c:pt idx="109">
                  <c:v>94.285714285714207</c:v>
                </c:pt>
                <c:pt idx="110">
                  <c:v>95.142857142857096</c:v>
                </c:pt>
                <c:pt idx="111">
                  <c:v>96</c:v>
                </c:pt>
                <c:pt idx="112">
                  <c:v>96.857142857142804</c:v>
                </c:pt>
                <c:pt idx="113">
                  <c:v>97.714285714285694</c:v>
                </c:pt>
                <c:pt idx="114">
                  <c:v>98.571428571428498</c:v>
                </c:pt>
                <c:pt idx="115">
                  <c:v>99.428571428571402</c:v>
                </c:pt>
                <c:pt idx="116">
                  <c:v>100.28571428571399</c:v>
                </c:pt>
                <c:pt idx="117">
                  <c:v>101.142857142857</c:v>
                </c:pt>
                <c:pt idx="118">
                  <c:v>102</c:v>
                </c:pt>
                <c:pt idx="119">
                  <c:v>102.85714285714199</c:v>
                </c:pt>
                <c:pt idx="120">
                  <c:v>103.714285714285</c:v>
                </c:pt>
                <c:pt idx="121">
                  <c:v>104.571428571428</c:v>
                </c:pt>
                <c:pt idx="122">
                  <c:v>105.428571428571</c:v>
                </c:pt>
                <c:pt idx="123">
                  <c:v>106.28571428571399</c:v>
                </c:pt>
                <c:pt idx="124">
                  <c:v>107.142857142857</c:v>
                </c:pt>
                <c:pt idx="125">
                  <c:v>108</c:v>
                </c:pt>
                <c:pt idx="126">
                  <c:v>108.85714285714199</c:v>
                </c:pt>
                <c:pt idx="127">
                  <c:v>109.714285714285</c:v>
                </c:pt>
                <c:pt idx="128">
                  <c:v>110.571428571428</c:v>
                </c:pt>
                <c:pt idx="129">
                  <c:v>111.428571428571</c:v>
                </c:pt>
                <c:pt idx="130">
                  <c:v>112.28571428571399</c:v>
                </c:pt>
                <c:pt idx="131">
                  <c:v>113.142857142857</c:v>
                </c:pt>
                <c:pt idx="132">
                  <c:v>114</c:v>
                </c:pt>
                <c:pt idx="133">
                  <c:v>114.85714285714199</c:v>
                </c:pt>
                <c:pt idx="134">
                  <c:v>115.714285714285</c:v>
                </c:pt>
                <c:pt idx="135">
                  <c:v>116.571428571428</c:v>
                </c:pt>
                <c:pt idx="136">
                  <c:v>117.428571428571</c:v>
                </c:pt>
                <c:pt idx="137">
                  <c:v>118.28571428571399</c:v>
                </c:pt>
                <c:pt idx="138">
                  <c:v>119.142857142857</c:v>
                </c:pt>
                <c:pt idx="139">
                  <c:v>120</c:v>
                </c:pt>
                <c:pt idx="140">
                  <c:v>120.85714285714199</c:v>
                </c:pt>
                <c:pt idx="141">
                  <c:v>121.714285714285</c:v>
                </c:pt>
                <c:pt idx="142">
                  <c:v>122.571428571428</c:v>
                </c:pt>
                <c:pt idx="143">
                  <c:v>123.428571428571</c:v>
                </c:pt>
                <c:pt idx="144">
                  <c:v>124.28571428571399</c:v>
                </c:pt>
                <c:pt idx="145">
                  <c:v>125.142857142857</c:v>
                </c:pt>
                <c:pt idx="146">
                  <c:v>126</c:v>
                </c:pt>
                <c:pt idx="147">
                  <c:v>126.85714285714199</c:v>
                </c:pt>
                <c:pt idx="148">
                  <c:v>127.714285714285</c:v>
                </c:pt>
                <c:pt idx="149">
                  <c:v>128.57142857142799</c:v>
                </c:pt>
                <c:pt idx="150">
                  <c:v>129.42857142857099</c:v>
                </c:pt>
                <c:pt idx="151">
                  <c:v>130.28571428571399</c:v>
                </c:pt>
                <c:pt idx="152">
                  <c:v>131.142857142857</c:v>
                </c:pt>
                <c:pt idx="153">
                  <c:v>132</c:v>
                </c:pt>
                <c:pt idx="154">
                  <c:v>132.85714285714201</c:v>
                </c:pt>
                <c:pt idx="155">
                  <c:v>133.71428571428501</c:v>
                </c:pt>
                <c:pt idx="156">
                  <c:v>134.57142857142799</c:v>
                </c:pt>
                <c:pt idx="157">
                  <c:v>135.42857142857099</c:v>
                </c:pt>
                <c:pt idx="158">
                  <c:v>136.28571428571399</c:v>
                </c:pt>
                <c:pt idx="159">
                  <c:v>137.142857142857</c:v>
                </c:pt>
                <c:pt idx="160">
                  <c:v>138</c:v>
                </c:pt>
                <c:pt idx="161">
                  <c:v>138.85714285714201</c:v>
                </c:pt>
                <c:pt idx="162">
                  <c:v>139.71428571428501</c:v>
                </c:pt>
                <c:pt idx="163">
                  <c:v>140.57142857142799</c:v>
                </c:pt>
                <c:pt idx="164">
                  <c:v>141.42857142857099</c:v>
                </c:pt>
                <c:pt idx="165">
                  <c:v>142.28571428571399</c:v>
                </c:pt>
                <c:pt idx="166">
                  <c:v>143.142857142857</c:v>
                </c:pt>
                <c:pt idx="167">
                  <c:v>144</c:v>
                </c:pt>
                <c:pt idx="168">
                  <c:v>144.85714285714201</c:v>
                </c:pt>
                <c:pt idx="169">
                  <c:v>145.71428571428501</c:v>
                </c:pt>
                <c:pt idx="170">
                  <c:v>146.57142857142799</c:v>
                </c:pt>
                <c:pt idx="171">
                  <c:v>147.42857142857099</c:v>
                </c:pt>
                <c:pt idx="172">
                  <c:v>148.28571428571399</c:v>
                </c:pt>
                <c:pt idx="173">
                  <c:v>149.142857142857</c:v>
                </c:pt>
                <c:pt idx="174">
                  <c:v>150</c:v>
                </c:pt>
                <c:pt idx="175">
                  <c:v>150.85714285714201</c:v>
                </c:pt>
                <c:pt idx="176">
                  <c:v>151.71428571428501</c:v>
                </c:pt>
                <c:pt idx="177">
                  <c:v>152.57142857142799</c:v>
                </c:pt>
                <c:pt idx="178">
                  <c:v>153.42857142857099</c:v>
                </c:pt>
                <c:pt idx="179">
                  <c:v>154.28571428571399</c:v>
                </c:pt>
                <c:pt idx="180">
                  <c:v>155.142857142857</c:v>
                </c:pt>
                <c:pt idx="181">
                  <c:v>156</c:v>
                </c:pt>
                <c:pt idx="182">
                  <c:v>156.85714285714201</c:v>
                </c:pt>
                <c:pt idx="183">
                  <c:v>157.71428571428501</c:v>
                </c:pt>
                <c:pt idx="184">
                  <c:v>158.57142857142799</c:v>
                </c:pt>
                <c:pt idx="185">
                  <c:v>159.42857142857099</c:v>
                </c:pt>
                <c:pt idx="186">
                  <c:v>160.28571428571399</c:v>
                </c:pt>
                <c:pt idx="187">
                  <c:v>161.142857142857</c:v>
                </c:pt>
                <c:pt idx="188">
                  <c:v>162</c:v>
                </c:pt>
                <c:pt idx="189">
                  <c:v>162.85714285714201</c:v>
                </c:pt>
                <c:pt idx="190">
                  <c:v>163.71428571428501</c:v>
                </c:pt>
                <c:pt idx="191">
                  <c:v>164.57142857142799</c:v>
                </c:pt>
                <c:pt idx="192">
                  <c:v>165.42857142857099</c:v>
                </c:pt>
                <c:pt idx="193">
                  <c:v>166.28571428571399</c:v>
                </c:pt>
                <c:pt idx="194">
                  <c:v>167.142857142857</c:v>
                </c:pt>
                <c:pt idx="195">
                  <c:v>168</c:v>
                </c:pt>
                <c:pt idx="196">
                  <c:v>168.85714285714201</c:v>
                </c:pt>
                <c:pt idx="197">
                  <c:v>169.71428571428501</c:v>
                </c:pt>
                <c:pt idx="198">
                  <c:v>170.57142857142799</c:v>
                </c:pt>
                <c:pt idx="199">
                  <c:v>171.42857142857099</c:v>
                </c:pt>
                <c:pt idx="200">
                  <c:v>172.28571428571399</c:v>
                </c:pt>
                <c:pt idx="201">
                  <c:v>173.142857142857</c:v>
                </c:pt>
                <c:pt idx="202">
                  <c:v>174</c:v>
                </c:pt>
                <c:pt idx="203">
                  <c:v>174.85714285714201</c:v>
                </c:pt>
                <c:pt idx="204">
                  <c:v>175.71428571428501</c:v>
                </c:pt>
                <c:pt idx="205">
                  <c:v>176.57142857142799</c:v>
                </c:pt>
                <c:pt idx="206">
                  <c:v>177.42857142857099</c:v>
                </c:pt>
                <c:pt idx="207">
                  <c:v>178.28571428571399</c:v>
                </c:pt>
                <c:pt idx="208">
                  <c:v>179.142857142857</c:v>
                </c:pt>
                <c:pt idx="209">
                  <c:v>180</c:v>
                </c:pt>
                <c:pt idx="210">
                  <c:v>180.85714285714201</c:v>
                </c:pt>
                <c:pt idx="211">
                  <c:v>181.71428571428501</c:v>
                </c:pt>
                <c:pt idx="212">
                  <c:v>182.57142857142799</c:v>
                </c:pt>
                <c:pt idx="213">
                  <c:v>183.42857142857099</c:v>
                </c:pt>
                <c:pt idx="214">
                  <c:v>184.28571428571399</c:v>
                </c:pt>
                <c:pt idx="215">
                  <c:v>185.142857142857</c:v>
                </c:pt>
                <c:pt idx="216">
                  <c:v>186</c:v>
                </c:pt>
                <c:pt idx="217">
                  <c:v>186.85714285714201</c:v>
                </c:pt>
                <c:pt idx="218">
                  <c:v>187.71428571428501</c:v>
                </c:pt>
                <c:pt idx="219">
                  <c:v>188.57142857142799</c:v>
                </c:pt>
                <c:pt idx="220">
                  <c:v>189.42857142857099</c:v>
                </c:pt>
                <c:pt idx="221">
                  <c:v>190.28571428571399</c:v>
                </c:pt>
                <c:pt idx="222">
                  <c:v>191.142857142857</c:v>
                </c:pt>
                <c:pt idx="223">
                  <c:v>192</c:v>
                </c:pt>
                <c:pt idx="224">
                  <c:v>192.85714285714201</c:v>
                </c:pt>
                <c:pt idx="225">
                  <c:v>193.71428571428501</c:v>
                </c:pt>
                <c:pt idx="226">
                  <c:v>194.57142857142799</c:v>
                </c:pt>
                <c:pt idx="227">
                  <c:v>195.42857142857099</c:v>
                </c:pt>
                <c:pt idx="228">
                  <c:v>196.28571428571399</c:v>
                </c:pt>
                <c:pt idx="229">
                  <c:v>197.142857142857</c:v>
                </c:pt>
                <c:pt idx="230">
                  <c:v>198</c:v>
                </c:pt>
                <c:pt idx="231">
                  <c:v>198.85714285714201</c:v>
                </c:pt>
                <c:pt idx="232">
                  <c:v>199.71428571428501</c:v>
                </c:pt>
                <c:pt idx="233">
                  <c:v>200.57142857142799</c:v>
                </c:pt>
                <c:pt idx="234">
                  <c:v>201.42857142857099</c:v>
                </c:pt>
                <c:pt idx="235">
                  <c:v>202.28571428571399</c:v>
                </c:pt>
                <c:pt idx="236">
                  <c:v>203.142857142857</c:v>
                </c:pt>
                <c:pt idx="237">
                  <c:v>204</c:v>
                </c:pt>
                <c:pt idx="238">
                  <c:v>204.85714285714201</c:v>
                </c:pt>
                <c:pt idx="239">
                  <c:v>205.71428571428501</c:v>
                </c:pt>
                <c:pt idx="240">
                  <c:v>206.57142857142799</c:v>
                </c:pt>
                <c:pt idx="241">
                  <c:v>207.42857142857099</c:v>
                </c:pt>
                <c:pt idx="242">
                  <c:v>208.28571428571399</c:v>
                </c:pt>
                <c:pt idx="243">
                  <c:v>209.142857142857</c:v>
                </c:pt>
                <c:pt idx="244">
                  <c:v>210</c:v>
                </c:pt>
                <c:pt idx="245">
                  <c:v>210.85714285714201</c:v>
                </c:pt>
                <c:pt idx="246">
                  <c:v>211.71428571428501</c:v>
                </c:pt>
                <c:pt idx="247">
                  <c:v>212.57142857142799</c:v>
                </c:pt>
                <c:pt idx="248">
                  <c:v>213.42857142857099</c:v>
                </c:pt>
                <c:pt idx="249">
                  <c:v>214.28571428571399</c:v>
                </c:pt>
                <c:pt idx="250">
                  <c:v>215.142857142857</c:v>
                </c:pt>
                <c:pt idx="251">
                  <c:v>216</c:v>
                </c:pt>
                <c:pt idx="252">
                  <c:v>216.85714285714201</c:v>
                </c:pt>
                <c:pt idx="253">
                  <c:v>217.71428571428501</c:v>
                </c:pt>
                <c:pt idx="254">
                  <c:v>218.57142857142799</c:v>
                </c:pt>
                <c:pt idx="255">
                  <c:v>219.42857142857099</c:v>
                </c:pt>
                <c:pt idx="256">
                  <c:v>220.28571428571399</c:v>
                </c:pt>
                <c:pt idx="257">
                  <c:v>221.142857142857</c:v>
                </c:pt>
                <c:pt idx="258">
                  <c:v>222</c:v>
                </c:pt>
                <c:pt idx="259">
                  <c:v>222.85714285714201</c:v>
                </c:pt>
                <c:pt idx="260">
                  <c:v>223.71428571428501</c:v>
                </c:pt>
                <c:pt idx="261">
                  <c:v>224.57142857142799</c:v>
                </c:pt>
                <c:pt idx="262">
                  <c:v>225.42857142857099</c:v>
                </c:pt>
                <c:pt idx="263">
                  <c:v>226.28571428571399</c:v>
                </c:pt>
                <c:pt idx="264">
                  <c:v>227.142857142857</c:v>
                </c:pt>
                <c:pt idx="265">
                  <c:v>228</c:v>
                </c:pt>
                <c:pt idx="266">
                  <c:v>228.85714285714201</c:v>
                </c:pt>
                <c:pt idx="267">
                  <c:v>229.71428571428501</c:v>
                </c:pt>
                <c:pt idx="268">
                  <c:v>230.57142857142799</c:v>
                </c:pt>
                <c:pt idx="269">
                  <c:v>231.42857142857099</c:v>
                </c:pt>
                <c:pt idx="270">
                  <c:v>232.28571428571399</c:v>
                </c:pt>
                <c:pt idx="271">
                  <c:v>233.142857142857</c:v>
                </c:pt>
                <c:pt idx="272">
                  <c:v>234</c:v>
                </c:pt>
                <c:pt idx="273">
                  <c:v>234.85714285714201</c:v>
                </c:pt>
                <c:pt idx="274">
                  <c:v>235.71428571428501</c:v>
                </c:pt>
                <c:pt idx="275">
                  <c:v>236.57142857142799</c:v>
                </c:pt>
                <c:pt idx="276">
                  <c:v>237.42857142857099</c:v>
                </c:pt>
                <c:pt idx="277">
                  <c:v>238.28571428571399</c:v>
                </c:pt>
                <c:pt idx="278">
                  <c:v>239.142857142857</c:v>
                </c:pt>
                <c:pt idx="279">
                  <c:v>240</c:v>
                </c:pt>
                <c:pt idx="280">
                  <c:v>240.85714285714201</c:v>
                </c:pt>
                <c:pt idx="281">
                  <c:v>241.71428571428501</c:v>
                </c:pt>
                <c:pt idx="282">
                  <c:v>242.57142857142799</c:v>
                </c:pt>
                <c:pt idx="283">
                  <c:v>243.42857142857099</c:v>
                </c:pt>
                <c:pt idx="284">
                  <c:v>244.28571428571399</c:v>
                </c:pt>
                <c:pt idx="285">
                  <c:v>245.142857142857</c:v>
                </c:pt>
                <c:pt idx="286">
                  <c:v>246</c:v>
                </c:pt>
                <c:pt idx="287">
                  <c:v>246.85714285714201</c:v>
                </c:pt>
                <c:pt idx="288">
                  <c:v>247.71428571428501</c:v>
                </c:pt>
                <c:pt idx="289">
                  <c:v>248.57142857142799</c:v>
                </c:pt>
                <c:pt idx="290">
                  <c:v>249.42857142857099</c:v>
                </c:pt>
                <c:pt idx="291">
                  <c:v>250.28571428571399</c:v>
                </c:pt>
                <c:pt idx="292">
                  <c:v>251.142857142857</c:v>
                </c:pt>
                <c:pt idx="293">
                  <c:v>252</c:v>
                </c:pt>
                <c:pt idx="294">
                  <c:v>252.85714285714201</c:v>
                </c:pt>
                <c:pt idx="295">
                  <c:v>253.71428571428501</c:v>
                </c:pt>
                <c:pt idx="296">
                  <c:v>254.57142857142799</c:v>
                </c:pt>
                <c:pt idx="297">
                  <c:v>255.42857142857099</c:v>
                </c:pt>
                <c:pt idx="298">
                  <c:v>256.28571428571399</c:v>
                </c:pt>
                <c:pt idx="299">
                  <c:v>257.142857142857</c:v>
                </c:pt>
                <c:pt idx="300">
                  <c:v>258</c:v>
                </c:pt>
                <c:pt idx="301">
                  <c:v>258.85714285714198</c:v>
                </c:pt>
                <c:pt idx="302">
                  <c:v>259.71428571428498</c:v>
                </c:pt>
                <c:pt idx="303">
                  <c:v>260.57142857142799</c:v>
                </c:pt>
                <c:pt idx="304">
                  <c:v>261.42857142857099</c:v>
                </c:pt>
                <c:pt idx="305">
                  <c:v>262.28571428571399</c:v>
                </c:pt>
                <c:pt idx="306">
                  <c:v>263.142857142857</c:v>
                </c:pt>
                <c:pt idx="307">
                  <c:v>264</c:v>
                </c:pt>
                <c:pt idx="308">
                  <c:v>264.85714285714198</c:v>
                </c:pt>
                <c:pt idx="309">
                  <c:v>265.71428571428498</c:v>
                </c:pt>
                <c:pt idx="310">
                  <c:v>266.57142857142799</c:v>
                </c:pt>
                <c:pt idx="311">
                  <c:v>267.42857142857099</c:v>
                </c:pt>
                <c:pt idx="312">
                  <c:v>268.28571428571399</c:v>
                </c:pt>
                <c:pt idx="313">
                  <c:v>269.142857142857</c:v>
                </c:pt>
                <c:pt idx="314">
                  <c:v>270</c:v>
                </c:pt>
                <c:pt idx="315">
                  <c:v>270.85714285714198</c:v>
                </c:pt>
                <c:pt idx="316">
                  <c:v>271.71428571428498</c:v>
                </c:pt>
                <c:pt idx="317">
                  <c:v>272.57142857142799</c:v>
                </c:pt>
                <c:pt idx="318">
                  <c:v>273.42857142857099</c:v>
                </c:pt>
                <c:pt idx="319">
                  <c:v>274.28571428571399</c:v>
                </c:pt>
                <c:pt idx="320">
                  <c:v>275.142857142857</c:v>
                </c:pt>
                <c:pt idx="321">
                  <c:v>276</c:v>
                </c:pt>
                <c:pt idx="322">
                  <c:v>276.85714285714198</c:v>
                </c:pt>
                <c:pt idx="323">
                  <c:v>277.71428571428498</c:v>
                </c:pt>
                <c:pt idx="324">
                  <c:v>278.57142857142799</c:v>
                </c:pt>
                <c:pt idx="325">
                  <c:v>279.42857142857099</c:v>
                </c:pt>
                <c:pt idx="326">
                  <c:v>280.28571428571399</c:v>
                </c:pt>
                <c:pt idx="327">
                  <c:v>281.142857142857</c:v>
                </c:pt>
                <c:pt idx="328">
                  <c:v>282</c:v>
                </c:pt>
                <c:pt idx="329">
                  <c:v>282.85714285714198</c:v>
                </c:pt>
                <c:pt idx="330">
                  <c:v>283.71428571428498</c:v>
                </c:pt>
                <c:pt idx="331">
                  <c:v>284.57142857142799</c:v>
                </c:pt>
                <c:pt idx="332">
                  <c:v>285.42857142857099</c:v>
                </c:pt>
                <c:pt idx="333">
                  <c:v>286.28571428571399</c:v>
                </c:pt>
                <c:pt idx="334">
                  <c:v>287.142857142857</c:v>
                </c:pt>
                <c:pt idx="335">
                  <c:v>288</c:v>
                </c:pt>
                <c:pt idx="336">
                  <c:v>288.85714285714198</c:v>
                </c:pt>
                <c:pt idx="337">
                  <c:v>289.71428571428498</c:v>
                </c:pt>
                <c:pt idx="338">
                  <c:v>290.57142857142799</c:v>
                </c:pt>
                <c:pt idx="339">
                  <c:v>291.42857142857099</c:v>
                </c:pt>
                <c:pt idx="340">
                  <c:v>292.28571428571399</c:v>
                </c:pt>
                <c:pt idx="341">
                  <c:v>293.142857142857</c:v>
                </c:pt>
                <c:pt idx="342">
                  <c:v>294</c:v>
                </c:pt>
                <c:pt idx="343">
                  <c:v>294.85714285714198</c:v>
                </c:pt>
                <c:pt idx="344">
                  <c:v>295.71428571428498</c:v>
                </c:pt>
                <c:pt idx="345">
                  <c:v>296.57142857142799</c:v>
                </c:pt>
                <c:pt idx="346">
                  <c:v>297.42857142857099</c:v>
                </c:pt>
                <c:pt idx="347">
                  <c:v>298.28571428571399</c:v>
                </c:pt>
                <c:pt idx="348">
                  <c:v>299.142857142857</c:v>
                </c:pt>
                <c:pt idx="349">
                  <c:v>300</c:v>
                </c:pt>
                <c:pt idx="350">
                  <c:v>300.85714285714198</c:v>
                </c:pt>
                <c:pt idx="351">
                  <c:v>301.71428571428498</c:v>
                </c:pt>
                <c:pt idx="352">
                  <c:v>302.57142857142799</c:v>
                </c:pt>
                <c:pt idx="353">
                  <c:v>303.42857142857099</c:v>
                </c:pt>
                <c:pt idx="354">
                  <c:v>304.28571428571399</c:v>
                </c:pt>
                <c:pt idx="355">
                  <c:v>305.142857142857</c:v>
                </c:pt>
                <c:pt idx="356">
                  <c:v>306</c:v>
                </c:pt>
                <c:pt idx="357">
                  <c:v>306.85714285714198</c:v>
                </c:pt>
                <c:pt idx="358">
                  <c:v>307.71428571428498</c:v>
                </c:pt>
                <c:pt idx="359">
                  <c:v>308.57142857142799</c:v>
                </c:pt>
                <c:pt idx="360">
                  <c:v>309.42857142857099</c:v>
                </c:pt>
                <c:pt idx="361">
                  <c:v>310.28571428571399</c:v>
                </c:pt>
                <c:pt idx="362">
                  <c:v>311.142857142857</c:v>
                </c:pt>
                <c:pt idx="363">
                  <c:v>312</c:v>
                </c:pt>
                <c:pt idx="364">
                  <c:v>312.85714285714198</c:v>
                </c:pt>
                <c:pt idx="365">
                  <c:v>313.71428571428498</c:v>
                </c:pt>
                <c:pt idx="366">
                  <c:v>314.57142857142799</c:v>
                </c:pt>
                <c:pt idx="367">
                  <c:v>315.42857142857099</c:v>
                </c:pt>
                <c:pt idx="368">
                  <c:v>316.28571428571399</c:v>
                </c:pt>
                <c:pt idx="369">
                  <c:v>317.142857142857</c:v>
                </c:pt>
                <c:pt idx="370">
                  <c:v>318</c:v>
                </c:pt>
                <c:pt idx="371">
                  <c:v>318.85714285714198</c:v>
                </c:pt>
                <c:pt idx="372">
                  <c:v>319.71428571428498</c:v>
                </c:pt>
                <c:pt idx="373">
                  <c:v>320.57142857142799</c:v>
                </c:pt>
                <c:pt idx="374">
                  <c:v>321.42857142857099</c:v>
                </c:pt>
                <c:pt idx="375">
                  <c:v>322.28571428571399</c:v>
                </c:pt>
                <c:pt idx="376">
                  <c:v>323.142857142857</c:v>
                </c:pt>
                <c:pt idx="377">
                  <c:v>324</c:v>
                </c:pt>
                <c:pt idx="378">
                  <c:v>324.85714285714198</c:v>
                </c:pt>
                <c:pt idx="379">
                  <c:v>325.71428571428498</c:v>
                </c:pt>
                <c:pt idx="380">
                  <c:v>326.57142857142799</c:v>
                </c:pt>
                <c:pt idx="381">
                  <c:v>327.42857142857099</c:v>
                </c:pt>
                <c:pt idx="382">
                  <c:v>328.28571428571399</c:v>
                </c:pt>
                <c:pt idx="383">
                  <c:v>329.142857142857</c:v>
                </c:pt>
                <c:pt idx="384">
                  <c:v>330</c:v>
                </c:pt>
                <c:pt idx="385">
                  <c:v>330.85714285714198</c:v>
                </c:pt>
                <c:pt idx="386">
                  <c:v>331.71428571428498</c:v>
                </c:pt>
                <c:pt idx="387">
                  <c:v>332.57142857142799</c:v>
                </c:pt>
                <c:pt idx="388">
                  <c:v>333.42857142857099</c:v>
                </c:pt>
                <c:pt idx="389">
                  <c:v>334.28571428571399</c:v>
                </c:pt>
                <c:pt idx="390">
                  <c:v>335.142857142857</c:v>
                </c:pt>
                <c:pt idx="391">
                  <c:v>336</c:v>
                </c:pt>
                <c:pt idx="392">
                  <c:v>336.85714285714198</c:v>
                </c:pt>
                <c:pt idx="393">
                  <c:v>337.71428571428498</c:v>
                </c:pt>
                <c:pt idx="394">
                  <c:v>338.57142857142799</c:v>
                </c:pt>
                <c:pt idx="395">
                  <c:v>339.42857142857099</c:v>
                </c:pt>
                <c:pt idx="396">
                  <c:v>340.28571428571399</c:v>
                </c:pt>
                <c:pt idx="397">
                  <c:v>341.142857142857</c:v>
                </c:pt>
                <c:pt idx="398">
                  <c:v>342</c:v>
                </c:pt>
                <c:pt idx="399">
                  <c:v>342.85714285714198</c:v>
                </c:pt>
                <c:pt idx="400">
                  <c:v>343.71428571428498</c:v>
                </c:pt>
                <c:pt idx="401">
                  <c:v>344.57142857142799</c:v>
                </c:pt>
                <c:pt idx="402">
                  <c:v>345.42857142857099</c:v>
                </c:pt>
                <c:pt idx="403">
                  <c:v>346.28571428571399</c:v>
                </c:pt>
                <c:pt idx="404">
                  <c:v>347.142857142857</c:v>
                </c:pt>
                <c:pt idx="405">
                  <c:v>348</c:v>
                </c:pt>
                <c:pt idx="406">
                  <c:v>348.85714285714198</c:v>
                </c:pt>
                <c:pt idx="407">
                  <c:v>349.71428571428498</c:v>
                </c:pt>
                <c:pt idx="408">
                  <c:v>350.57142857142799</c:v>
                </c:pt>
                <c:pt idx="409">
                  <c:v>351.42857142857099</c:v>
                </c:pt>
                <c:pt idx="410">
                  <c:v>352.28571428571399</c:v>
                </c:pt>
                <c:pt idx="411">
                  <c:v>353.142857142857</c:v>
                </c:pt>
                <c:pt idx="412">
                  <c:v>354</c:v>
                </c:pt>
                <c:pt idx="413">
                  <c:v>354.85714285714198</c:v>
                </c:pt>
                <c:pt idx="414">
                  <c:v>355.71428571428498</c:v>
                </c:pt>
                <c:pt idx="415">
                  <c:v>356.57142857142799</c:v>
                </c:pt>
                <c:pt idx="416">
                  <c:v>357.42857142857099</c:v>
                </c:pt>
                <c:pt idx="417">
                  <c:v>358.28571428571399</c:v>
                </c:pt>
                <c:pt idx="418">
                  <c:v>359.142857142857</c:v>
                </c:pt>
                <c:pt idx="419">
                  <c:v>360</c:v>
                </c:pt>
                <c:pt idx="420">
                  <c:v>360.85714285714198</c:v>
                </c:pt>
                <c:pt idx="421">
                  <c:v>361.71428571428498</c:v>
                </c:pt>
                <c:pt idx="422">
                  <c:v>362.57142857142799</c:v>
                </c:pt>
                <c:pt idx="423">
                  <c:v>363.42857142857099</c:v>
                </c:pt>
                <c:pt idx="424">
                  <c:v>364.28571428571399</c:v>
                </c:pt>
                <c:pt idx="425">
                  <c:v>365.142857142857</c:v>
                </c:pt>
                <c:pt idx="426">
                  <c:v>366</c:v>
                </c:pt>
                <c:pt idx="427">
                  <c:v>366.85714285714198</c:v>
                </c:pt>
                <c:pt idx="428">
                  <c:v>367.71428571428498</c:v>
                </c:pt>
                <c:pt idx="429">
                  <c:v>368.57142857142799</c:v>
                </c:pt>
                <c:pt idx="430">
                  <c:v>369.42857142857099</c:v>
                </c:pt>
                <c:pt idx="431">
                  <c:v>370.28571428571399</c:v>
                </c:pt>
                <c:pt idx="432">
                  <c:v>371.142857142857</c:v>
                </c:pt>
                <c:pt idx="433">
                  <c:v>372</c:v>
                </c:pt>
                <c:pt idx="434">
                  <c:v>372.85714285714198</c:v>
                </c:pt>
                <c:pt idx="435">
                  <c:v>373.71428571428498</c:v>
                </c:pt>
                <c:pt idx="436">
                  <c:v>374.57142857142799</c:v>
                </c:pt>
                <c:pt idx="437">
                  <c:v>375.42857142857099</c:v>
                </c:pt>
                <c:pt idx="438">
                  <c:v>376.28571428571399</c:v>
                </c:pt>
                <c:pt idx="439">
                  <c:v>377.142857142857</c:v>
                </c:pt>
                <c:pt idx="440">
                  <c:v>378</c:v>
                </c:pt>
                <c:pt idx="441">
                  <c:v>378.85714285714198</c:v>
                </c:pt>
                <c:pt idx="442">
                  <c:v>379.71428571428498</c:v>
                </c:pt>
                <c:pt idx="443">
                  <c:v>380.57142857142799</c:v>
                </c:pt>
                <c:pt idx="444">
                  <c:v>381.42857142857099</c:v>
                </c:pt>
                <c:pt idx="445">
                  <c:v>382.28571428571399</c:v>
                </c:pt>
                <c:pt idx="446">
                  <c:v>383.142857142857</c:v>
                </c:pt>
                <c:pt idx="447">
                  <c:v>384</c:v>
                </c:pt>
                <c:pt idx="448">
                  <c:v>384.85714285714198</c:v>
                </c:pt>
                <c:pt idx="449">
                  <c:v>385.71428571428498</c:v>
                </c:pt>
                <c:pt idx="450">
                  <c:v>386.57142857142799</c:v>
                </c:pt>
                <c:pt idx="451">
                  <c:v>387.42857142857099</c:v>
                </c:pt>
                <c:pt idx="452">
                  <c:v>388.28571428571399</c:v>
                </c:pt>
                <c:pt idx="453">
                  <c:v>389.142857142857</c:v>
                </c:pt>
                <c:pt idx="454">
                  <c:v>390</c:v>
                </c:pt>
                <c:pt idx="455">
                  <c:v>390.85714285714198</c:v>
                </c:pt>
                <c:pt idx="456">
                  <c:v>391.71428571428498</c:v>
                </c:pt>
                <c:pt idx="457">
                  <c:v>392.57142857142799</c:v>
                </c:pt>
                <c:pt idx="458">
                  <c:v>393.42857142857099</c:v>
                </c:pt>
                <c:pt idx="459">
                  <c:v>394.28571428571399</c:v>
                </c:pt>
                <c:pt idx="460">
                  <c:v>395.142857142857</c:v>
                </c:pt>
                <c:pt idx="461">
                  <c:v>396</c:v>
                </c:pt>
                <c:pt idx="462">
                  <c:v>396.85714285714198</c:v>
                </c:pt>
                <c:pt idx="463">
                  <c:v>397.71428571428498</c:v>
                </c:pt>
                <c:pt idx="464">
                  <c:v>398.57142857142799</c:v>
                </c:pt>
                <c:pt idx="465">
                  <c:v>399.42857142857099</c:v>
                </c:pt>
                <c:pt idx="466">
                  <c:v>400.28571428571399</c:v>
                </c:pt>
                <c:pt idx="467">
                  <c:v>401.142857142857</c:v>
                </c:pt>
                <c:pt idx="468">
                  <c:v>402</c:v>
                </c:pt>
                <c:pt idx="469">
                  <c:v>402.85714285714198</c:v>
                </c:pt>
                <c:pt idx="470">
                  <c:v>403.71428571428498</c:v>
                </c:pt>
                <c:pt idx="471">
                  <c:v>404.57142857142799</c:v>
                </c:pt>
                <c:pt idx="472">
                  <c:v>405.42857142857099</c:v>
                </c:pt>
                <c:pt idx="473">
                  <c:v>406.28571428571399</c:v>
                </c:pt>
                <c:pt idx="474">
                  <c:v>407.142857142857</c:v>
                </c:pt>
                <c:pt idx="475">
                  <c:v>408</c:v>
                </c:pt>
                <c:pt idx="476">
                  <c:v>408.85714285714198</c:v>
                </c:pt>
                <c:pt idx="477">
                  <c:v>409.71428571428498</c:v>
                </c:pt>
                <c:pt idx="478">
                  <c:v>410.57142857142799</c:v>
                </c:pt>
                <c:pt idx="479">
                  <c:v>411.42857142857099</c:v>
                </c:pt>
                <c:pt idx="480">
                  <c:v>412.28571428571399</c:v>
                </c:pt>
                <c:pt idx="481">
                  <c:v>413.142857142857</c:v>
                </c:pt>
                <c:pt idx="482">
                  <c:v>414</c:v>
                </c:pt>
                <c:pt idx="483">
                  <c:v>414.85714285714198</c:v>
                </c:pt>
                <c:pt idx="484">
                  <c:v>415.71428571428498</c:v>
                </c:pt>
                <c:pt idx="485">
                  <c:v>416.57142857142799</c:v>
                </c:pt>
                <c:pt idx="486">
                  <c:v>417.42857142857099</c:v>
                </c:pt>
                <c:pt idx="487">
                  <c:v>418.28571428571399</c:v>
                </c:pt>
                <c:pt idx="488">
                  <c:v>419.142857142857</c:v>
                </c:pt>
                <c:pt idx="489">
                  <c:v>420</c:v>
                </c:pt>
                <c:pt idx="490">
                  <c:v>420.85714285714198</c:v>
                </c:pt>
                <c:pt idx="491">
                  <c:v>421.71428571428498</c:v>
                </c:pt>
                <c:pt idx="492">
                  <c:v>422.57142857142799</c:v>
                </c:pt>
                <c:pt idx="493">
                  <c:v>423.42857142857099</c:v>
                </c:pt>
                <c:pt idx="494">
                  <c:v>424.28571428571399</c:v>
                </c:pt>
                <c:pt idx="495">
                  <c:v>425.142857142857</c:v>
                </c:pt>
                <c:pt idx="496">
                  <c:v>426</c:v>
                </c:pt>
                <c:pt idx="497">
                  <c:v>426.85714285714198</c:v>
                </c:pt>
                <c:pt idx="498">
                  <c:v>427.71428571428498</c:v>
                </c:pt>
                <c:pt idx="499">
                  <c:v>428.57142857142799</c:v>
                </c:pt>
                <c:pt idx="500">
                  <c:v>429.42857142857099</c:v>
                </c:pt>
                <c:pt idx="501">
                  <c:v>430.28571428571399</c:v>
                </c:pt>
                <c:pt idx="502">
                  <c:v>431.142857142857</c:v>
                </c:pt>
                <c:pt idx="503">
                  <c:v>432</c:v>
                </c:pt>
                <c:pt idx="504">
                  <c:v>432.85714285714198</c:v>
                </c:pt>
                <c:pt idx="505">
                  <c:v>433.71428571428498</c:v>
                </c:pt>
                <c:pt idx="506">
                  <c:v>434.57142857142799</c:v>
                </c:pt>
                <c:pt idx="507">
                  <c:v>435.42857142857099</c:v>
                </c:pt>
                <c:pt idx="508">
                  <c:v>436.28571428571399</c:v>
                </c:pt>
                <c:pt idx="509">
                  <c:v>437.142857142857</c:v>
                </c:pt>
                <c:pt idx="510">
                  <c:v>438</c:v>
                </c:pt>
                <c:pt idx="511">
                  <c:v>438.85714285714198</c:v>
                </c:pt>
                <c:pt idx="512">
                  <c:v>439.71428571428498</c:v>
                </c:pt>
                <c:pt idx="513">
                  <c:v>440.57142857142799</c:v>
                </c:pt>
                <c:pt idx="514">
                  <c:v>441.42857142857099</c:v>
                </c:pt>
                <c:pt idx="515">
                  <c:v>442.28571428571399</c:v>
                </c:pt>
                <c:pt idx="516">
                  <c:v>443.142857142857</c:v>
                </c:pt>
                <c:pt idx="517">
                  <c:v>444</c:v>
                </c:pt>
                <c:pt idx="518">
                  <c:v>444.85714285714198</c:v>
                </c:pt>
                <c:pt idx="519">
                  <c:v>445.71428571428498</c:v>
                </c:pt>
                <c:pt idx="520">
                  <c:v>446.57142857142799</c:v>
                </c:pt>
                <c:pt idx="521">
                  <c:v>447.42857142857099</c:v>
                </c:pt>
                <c:pt idx="522">
                  <c:v>448.28571428571399</c:v>
                </c:pt>
                <c:pt idx="523">
                  <c:v>449.142857142857</c:v>
                </c:pt>
                <c:pt idx="524">
                  <c:v>450</c:v>
                </c:pt>
                <c:pt idx="525">
                  <c:v>450.85714285714198</c:v>
                </c:pt>
                <c:pt idx="526">
                  <c:v>451.71428571428498</c:v>
                </c:pt>
                <c:pt idx="527">
                  <c:v>452.57142857142799</c:v>
                </c:pt>
                <c:pt idx="528">
                  <c:v>453.42857142857099</c:v>
                </c:pt>
                <c:pt idx="529">
                  <c:v>454.28571428571399</c:v>
                </c:pt>
                <c:pt idx="530">
                  <c:v>455.142857142857</c:v>
                </c:pt>
                <c:pt idx="531">
                  <c:v>456</c:v>
                </c:pt>
                <c:pt idx="532">
                  <c:v>456.85714285714198</c:v>
                </c:pt>
                <c:pt idx="533">
                  <c:v>457.71428571428498</c:v>
                </c:pt>
                <c:pt idx="534">
                  <c:v>458.57142857142799</c:v>
                </c:pt>
                <c:pt idx="535">
                  <c:v>459.42857142857099</c:v>
                </c:pt>
                <c:pt idx="536">
                  <c:v>460.28571428571399</c:v>
                </c:pt>
                <c:pt idx="537">
                  <c:v>461.142857142857</c:v>
                </c:pt>
                <c:pt idx="538">
                  <c:v>462</c:v>
                </c:pt>
                <c:pt idx="539">
                  <c:v>462.85714285714198</c:v>
                </c:pt>
                <c:pt idx="540">
                  <c:v>463.71428571428498</c:v>
                </c:pt>
                <c:pt idx="541">
                  <c:v>464.57142857142799</c:v>
                </c:pt>
                <c:pt idx="542">
                  <c:v>465.42857142857099</c:v>
                </c:pt>
                <c:pt idx="543">
                  <c:v>466.28571428571399</c:v>
                </c:pt>
                <c:pt idx="544">
                  <c:v>467.142857142857</c:v>
                </c:pt>
                <c:pt idx="545">
                  <c:v>468</c:v>
                </c:pt>
                <c:pt idx="546">
                  <c:v>468.85714285714198</c:v>
                </c:pt>
                <c:pt idx="547">
                  <c:v>469.71428571428498</c:v>
                </c:pt>
                <c:pt idx="548">
                  <c:v>470.57142857142799</c:v>
                </c:pt>
                <c:pt idx="549">
                  <c:v>471.42857142857099</c:v>
                </c:pt>
                <c:pt idx="550">
                  <c:v>472.28571428571399</c:v>
                </c:pt>
                <c:pt idx="551">
                  <c:v>473.142857142857</c:v>
                </c:pt>
                <c:pt idx="552">
                  <c:v>474</c:v>
                </c:pt>
                <c:pt idx="553">
                  <c:v>474.85714285714198</c:v>
                </c:pt>
                <c:pt idx="554">
                  <c:v>475.71428571428498</c:v>
                </c:pt>
                <c:pt idx="555">
                  <c:v>476.57142857142799</c:v>
                </c:pt>
                <c:pt idx="556">
                  <c:v>477.42857142857099</c:v>
                </c:pt>
                <c:pt idx="557">
                  <c:v>478.28571428571399</c:v>
                </c:pt>
                <c:pt idx="558">
                  <c:v>479.142857142857</c:v>
                </c:pt>
                <c:pt idx="559">
                  <c:v>480</c:v>
                </c:pt>
                <c:pt idx="560">
                  <c:v>480.85714285714198</c:v>
                </c:pt>
                <c:pt idx="561">
                  <c:v>481.71428571428498</c:v>
                </c:pt>
                <c:pt idx="562">
                  <c:v>482.57142857142799</c:v>
                </c:pt>
                <c:pt idx="563">
                  <c:v>483.42857142857099</c:v>
                </c:pt>
                <c:pt idx="564">
                  <c:v>484.28571428571399</c:v>
                </c:pt>
                <c:pt idx="565">
                  <c:v>485.142857142857</c:v>
                </c:pt>
                <c:pt idx="566">
                  <c:v>486</c:v>
                </c:pt>
                <c:pt idx="567">
                  <c:v>486.85714285714198</c:v>
                </c:pt>
                <c:pt idx="568">
                  <c:v>487.71428571428498</c:v>
                </c:pt>
                <c:pt idx="569">
                  <c:v>488.57142857142799</c:v>
                </c:pt>
                <c:pt idx="570">
                  <c:v>489.42857142857099</c:v>
                </c:pt>
                <c:pt idx="571">
                  <c:v>490.28571428571399</c:v>
                </c:pt>
                <c:pt idx="572">
                  <c:v>491.142857142857</c:v>
                </c:pt>
                <c:pt idx="573">
                  <c:v>492</c:v>
                </c:pt>
                <c:pt idx="574">
                  <c:v>492.85714285714198</c:v>
                </c:pt>
                <c:pt idx="575">
                  <c:v>493.71428571428498</c:v>
                </c:pt>
                <c:pt idx="576">
                  <c:v>494.57142857142799</c:v>
                </c:pt>
                <c:pt idx="577">
                  <c:v>495.42857142857099</c:v>
                </c:pt>
                <c:pt idx="578">
                  <c:v>496.28571428571399</c:v>
                </c:pt>
                <c:pt idx="579">
                  <c:v>497.142857142857</c:v>
                </c:pt>
                <c:pt idx="580">
                  <c:v>498</c:v>
                </c:pt>
                <c:pt idx="581">
                  <c:v>498.85714285714198</c:v>
                </c:pt>
                <c:pt idx="582">
                  <c:v>499.71428571428498</c:v>
                </c:pt>
                <c:pt idx="583">
                  <c:v>500.57142857142799</c:v>
                </c:pt>
                <c:pt idx="584">
                  <c:v>501.42857142857099</c:v>
                </c:pt>
                <c:pt idx="585">
                  <c:v>502.28571428571399</c:v>
                </c:pt>
                <c:pt idx="586">
                  <c:v>503.142857142857</c:v>
                </c:pt>
                <c:pt idx="587">
                  <c:v>504</c:v>
                </c:pt>
                <c:pt idx="588">
                  <c:v>504.85714285714198</c:v>
                </c:pt>
                <c:pt idx="589">
                  <c:v>505.71428571428498</c:v>
                </c:pt>
                <c:pt idx="590">
                  <c:v>506.57142857142799</c:v>
                </c:pt>
                <c:pt idx="591">
                  <c:v>507.42857142857099</c:v>
                </c:pt>
                <c:pt idx="592">
                  <c:v>508.28571428571399</c:v>
                </c:pt>
                <c:pt idx="593">
                  <c:v>509.142857142857</c:v>
                </c:pt>
                <c:pt idx="594">
                  <c:v>510</c:v>
                </c:pt>
                <c:pt idx="595">
                  <c:v>510.85714285714198</c:v>
                </c:pt>
                <c:pt idx="596">
                  <c:v>511.71428571428498</c:v>
                </c:pt>
                <c:pt idx="597">
                  <c:v>512.57142857142799</c:v>
                </c:pt>
                <c:pt idx="598">
                  <c:v>513.42857142857099</c:v>
                </c:pt>
                <c:pt idx="599">
                  <c:v>514.28571428571399</c:v>
                </c:pt>
                <c:pt idx="600">
                  <c:v>515.142857142857</c:v>
                </c:pt>
                <c:pt idx="601">
                  <c:v>516</c:v>
                </c:pt>
                <c:pt idx="602">
                  <c:v>516.85714285714198</c:v>
                </c:pt>
                <c:pt idx="603">
                  <c:v>517.71428571428498</c:v>
                </c:pt>
                <c:pt idx="604">
                  <c:v>518.57142857142799</c:v>
                </c:pt>
                <c:pt idx="605">
                  <c:v>519.42857142857099</c:v>
                </c:pt>
                <c:pt idx="606">
                  <c:v>520.28571428571399</c:v>
                </c:pt>
                <c:pt idx="607">
                  <c:v>521.142857142857</c:v>
                </c:pt>
                <c:pt idx="608">
                  <c:v>522</c:v>
                </c:pt>
                <c:pt idx="609">
                  <c:v>522.85714285714198</c:v>
                </c:pt>
                <c:pt idx="610">
                  <c:v>523.71428571428498</c:v>
                </c:pt>
                <c:pt idx="611">
                  <c:v>524.57142857142799</c:v>
                </c:pt>
                <c:pt idx="612">
                  <c:v>525.42857142857099</c:v>
                </c:pt>
                <c:pt idx="613">
                  <c:v>526.28571428571399</c:v>
                </c:pt>
                <c:pt idx="614">
                  <c:v>527.142857142857</c:v>
                </c:pt>
                <c:pt idx="615">
                  <c:v>528</c:v>
                </c:pt>
                <c:pt idx="616">
                  <c:v>528.85714285714198</c:v>
                </c:pt>
                <c:pt idx="617">
                  <c:v>529.71428571428498</c:v>
                </c:pt>
                <c:pt idx="618">
                  <c:v>530.57142857142799</c:v>
                </c:pt>
                <c:pt idx="619">
                  <c:v>531.42857142857099</c:v>
                </c:pt>
                <c:pt idx="620">
                  <c:v>532.28571428571399</c:v>
                </c:pt>
                <c:pt idx="621">
                  <c:v>533.142857142857</c:v>
                </c:pt>
                <c:pt idx="622">
                  <c:v>534</c:v>
                </c:pt>
                <c:pt idx="623">
                  <c:v>534.85714285714198</c:v>
                </c:pt>
                <c:pt idx="624">
                  <c:v>535.71428571428498</c:v>
                </c:pt>
                <c:pt idx="625">
                  <c:v>536.57142857142799</c:v>
                </c:pt>
                <c:pt idx="626">
                  <c:v>537.42857142857099</c:v>
                </c:pt>
                <c:pt idx="627">
                  <c:v>538.28571428571399</c:v>
                </c:pt>
                <c:pt idx="628">
                  <c:v>539.142857142857</c:v>
                </c:pt>
                <c:pt idx="629">
                  <c:v>540</c:v>
                </c:pt>
                <c:pt idx="630">
                  <c:v>540.85714285714198</c:v>
                </c:pt>
                <c:pt idx="631">
                  <c:v>541.71428571428498</c:v>
                </c:pt>
                <c:pt idx="632">
                  <c:v>542.57142857142799</c:v>
                </c:pt>
                <c:pt idx="633">
                  <c:v>543.42857142857099</c:v>
                </c:pt>
                <c:pt idx="634">
                  <c:v>544.28571428571399</c:v>
                </c:pt>
                <c:pt idx="635">
                  <c:v>545.142857142857</c:v>
                </c:pt>
                <c:pt idx="636">
                  <c:v>546</c:v>
                </c:pt>
                <c:pt idx="637">
                  <c:v>546.85714285714198</c:v>
                </c:pt>
                <c:pt idx="638">
                  <c:v>547.71428571428498</c:v>
                </c:pt>
                <c:pt idx="639">
                  <c:v>548.57142857142799</c:v>
                </c:pt>
                <c:pt idx="640">
                  <c:v>549.42857142857099</c:v>
                </c:pt>
                <c:pt idx="641">
                  <c:v>550.28571428571399</c:v>
                </c:pt>
                <c:pt idx="642">
                  <c:v>551.142857142857</c:v>
                </c:pt>
                <c:pt idx="643">
                  <c:v>552</c:v>
                </c:pt>
                <c:pt idx="644">
                  <c:v>552.85714285714198</c:v>
                </c:pt>
                <c:pt idx="645">
                  <c:v>553.71428571428498</c:v>
                </c:pt>
                <c:pt idx="646">
                  <c:v>554.57142857142799</c:v>
                </c:pt>
                <c:pt idx="647">
                  <c:v>555.42857142857099</c:v>
                </c:pt>
                <c:pt idx="648">
                  <c:v>556.28571428571399</c:v>
                </c:pt>
                <c:pt idx="649">
                  <c:v>557.142857142857</c:v>
                </c:pt>
                <c:pt idx="650">
                  <c:v>558</c:v>
                </c:pt>
                <c:pt idx="651">
                  <c:v>558.85714285714198</c:v>
                </c:pt>
                <c:pt idx="652">
                  <c:v>559.71428571428498</c:v>
                </c:pt>
                <c:pt idx="653">
                  <c:v>560.57142857142799</c:v>
                </c:pt>
                <c:pt idx="654">
                  <c:v>561.42857142857099</c:v>
                </c:pt>
                <c:pt idx="655">
                  <c:v>562.28571428571399</c:v>
                </c:pt>
                <c:pt idx="656">
                  <c:v>563.142857142857</c:v>
                </c:pt>
                <c:pt idx="657">
                  <c:v>564</c:v>
                </c:pt>
                <c:pt idx="658">
                  <c:v>564.85714285714198</c:v>
                </c:pt>
                <c:pt idx="659">
                  <c:v>565.71428571428498</c:v>
                </c:pt>
                <c:pt idx="660">
                  <c:v>566.57142857142799</c:v>
                </c:pt>
                <c:pt idx="661">
                  <c:v>567.42857142857099</c:v>
                </c:pt>
                <c:pt idx="662">
                  <c:v>568.28571428571399</c:v>
                </c:pt>
                <c:pt idx="663">
                  <c:v>569.142857142857</c:v>
                </c:pt>
                <c:pt idx="664">
                  <c:v>570</c:v>
                </c:pt>
                <c:pt idx="665">
                  <c:v>570.85714285714198</c:v>
                </c:pt>
                <c:pt idx="666">
                  <c:v>571.71428571428498</c:v>
                </c:pt>
                <c:pt idx="667">
                  <c:v>572.57142857142799</c:v>
                </c:pt>
                <c:pt idx="668">
                  <c:v>573.42857142857099</c:v>
                </c:pt>
                <c:pt idx="669">
                  <c:v>574.28571428571399</c:v>
                </c:pt>
                <c:pt idx="670">
                  <c:v>575.142857142857</c:v>
                </c:pt>
                <c:pt idx="671">
                  <c:v>576</c:v>
                </c:pt>
                <c:pt idx="672">
                  <c:v>576.85714285714198</c:v>
                </c:pt>
                <c:pt idx="673">
                  <c:v>577.71428571428498</c:v>
                </c:pt>
                <c:pt idx="674">
                  <c:v>578.57142857142799</c:v>
                </c:pt>
                <c:pt idx="675">
                  <c:v>579.42857142857099</c:v>
                </c:pt>
                <c:pt idx="676">
                  <c:v>580.28571428571399</c:v>
                </c:pt>
                <c:pt idx="677">
                  <c:v>581.142857142857</c:v>
                </c:pt>
                <c:pt idx="678">
                  <c:v>582</c:v>
                </c:pt>
                <c:pt idx="679">
                  <c:v>582.85714285714198</c:v>
                </c:pt>
                <c:pt idx="680">
                  <c:v>583.71428571428498</c:v>
                </c:pt>
                <c:pt idx="681">
                  <c:v>584.57142857142799</c:v>
                </c:pt>
                <c:pt idx="682">
                  <c:v>585.42857142857099</c:v>
                </c:pt>
                <c:pt idx="683">
                  <c:v>586.28571428571399</c:v>
                </c:pt>
                <c:pt idx="684">
                  <c:v>587.142857142857</c:v>
                </c:pt>
                <c:pt idx="685">
                  <c:v>588</c:v>
                </c:pt>
                <c:pt idx="686">
                  <c:v>588.85714285714198</c:v>
                </c:pt>
                <c:pt idx="687">
                  <c:v>589.71428571428498</c:v>
                </c:pt>
                <c:pt idx="688">
                  <c:v>590.57142857142799</c:v>
                </c:pt>
                <c:pt idx="689">
                  <c:v>591.42857142857099</c:v>
                </c:pt>
                <c:pt idx="690">
                  <c:v>592.28571428571399</c:v>
                </c:pt>
                <c:pt idx="691">
                  <c:v>593.142857142857</c:v>
                </c:pt>
                <c:pt idx="692">
                  <c:v>594</c:v>
                </c:pt>
                <c:pt idx="693">
                  <c:v>594.85714285714198</c:v>
                </c:pt>
                <c:pt idx="694">
                  <c:v>595.71428571428498</c:v>
                </c:pt>
                <c:pt idx="695">
                  <c:v>596.57142857142799</c:v>
                </c:pt>
                <c:pt idx="696">
                  <c:v>597.42857142857099</c:v>
                </c:pt>
                <c:pt idx="697">
                  <c:v>598.28571428571399</c:v>
                </c:pt>
                <c:pt idx="698">
                  <c:v>599.142857142857</c:v>
                </c:pt>
                <c:pt idx="699">
                  <c:v>600</c:v>
                </c:pt>
                <c:pt idx="700">
                  <c:v>600.85714285714198</c:v>
                </c:pt>
                <c:pt idx="701">
                  <c:v>601.71428571428498</c:v>
                </c:pt>
                <c:pt idx="702">
                  <c:v>602.57142857142799</c:v>
                </c:pt>
                <c:pt idx="703">
                  <c:v>603.42857142857099</c:v>
                </c:pt>
                <c:pt idx="704">
                  <c:v>604.28571428571399</c:v>
                </c:pt>
                <c:pt idx="705">
                  <c:v>605.142857142857</c:v>
                </c:pt>
                <c:pt idx="706">
                  <c:v>606</c:v>
                </c:pt>
                <c:pt idx="707">
                  <c:v>606.85714285714198</c:v>
                </c:pt>
                <c:pt idx="708">
                  <c:v>607.71428571428498</c:v>
                </c:pt>
                <c:pt idx="709">
                  <c:v>608.57142857142799</c:v>
                </c:pt>
                <c:pt idx="710">
                  <c:v>609.42857142857099</c:v>
                </c:pt>
                <c:pt idx="711">
                  <c:v>610.28571428571399</c:v>
                </c:pt>
                <c:pt idx="712">
                  <c:v>611.142857142857</c:v>
                </c:pt>
                <c:pt idx="713">
                  <c:v>612</c:v>
                </c:pt>
                <c:pt idx="714">
                  <c:v>612.85714285714198</c:v>
                </c:pt>
                <c:pt idx="715">
                  <c:v>613.71428571428498</c:v>
                </c:pt>
                <c:pt idx="716">
                  <c:v>614.57142857142799</c:v>
                </c:pt>
                <c:pt idx="717">
                  <c:v>615.42857142857099</c:v>
                </c:pt>
                <c:pt idx="718">
                  <c:v>616.28571428571399</c:v>
                </c:pt>
                <c:pt idx="719">
                  <c:v>617.142857142857</c:v>
                </c:pt>
                <c:pt idx="720">
                  <c:v>618</c:v>
                </c:pt>
                <c:pt idx="721">
                  <c:v>618.85714285714198</c:v>
                </c:pt>
                <c:pt idx="722">
                  <c:v>619.71428571428498</c:v>
                </c:pt>
                <c:pt idx="723">
                  <c:v>620.57142857142799</c:v>
                </c:pt>
                <c:pt idx="724">
                  <c:v>621.42857142857099</c:v>
                </c:pt>
                <c:pt idx="725">
                  <c:v>622.28571428571399</c:v>
                </c:pt>
                <c:pt idx="726">
                  <c:v>623.142857142857</c:v>
                </c:pt>
                <c:pt idx="727">
                  <c:v>624</c:v>
                </c:pt>
                <c:pt idx="728">
                  <c:v>624.85714285714198</c:v>
                </c:pt>
                <c:pt idx="729">
                  <c:v>625.71428571428498</c:v>
                </c:pt>
                <c:pt idx="730">
                  <c:v>626.57142857142799</c:v>
                </c:pt>
                <c:pt idx="731">
                  <c:v>627.42857142857099</c:v>
                </c:pt>
                <c:pt idx="732">
                  <c:v>628.28571428571399</c:v>
                </c:pt>
                <c:pt idx="733">
                  <c:v>629.142857142857</c:v>
                </c:pt>
                <c:pt idx="734">
                  <c:v>630</c:v>
                </c:pt>
                <c:pt idx="735">
                  <c:v>630.85714285714198</c:v>
                </c:pt>
                <c:pt idx="736">
                  <c:v>631.71428571428498</c:v>
                </c:pt>
                <c:pt idx="737">
                  <c:v>632.57142857142799</c:v>
                </c:pt>
                <c:pt idx="738">
                  <c:v>633.42857142857099</c:v>
                </c:pt>
                <c:pt idx="739">
                  <c:v>634.28571428571399</c:v>
                </c:pt>
                <c:pt idx="740">
                  <c:v>635.142857142857</c:v>
                </c:pt>
                <c:pt idx="741">
                  <c:v>636</c:v>
                </c:pt>
                <c:pt idx="742">
                  <c:v>636.85714285714198</c:v>
                </c:pt>
                <c:pt idx="743">
                  <c:v>637.71428571428498</c:v>
                </c:pt>
                <c:pt idx="744">
                  <c:v>638.57142857142799</c:v>
                </c:pt>
                <c:pt idx="745">
                  <c:v>639.42857142857099</c:v>
                </c:pt>
                <c:pt idx="746">
                  <c:v>640.28571428571399</c:v>
                </c:pt>
                <c:pt idx="747">
                  <c:v>641.142857142857</c:v>
                </c:pt>
                <c:pt idx="748">
                  <c:v>642</c:v>
                </c:pt>
                <c:pt idx="749">
                  <c:v>642.85714285714198</c:v>
                </c:pt>
                <c:pt idx="750">
                  <c:v>643.71428571428498</c:v>
                </c:pt>
                <c:pt idx="751">
                  <c:v>644.57142857142799</c:v>
                </c:pt>
                <c:pt idx="752">
                  <c:v>645.42857142857099</c:v>
                </c:pt>
                <c:pt idx="753">
                  <c:v>646.28571428571399</c:v>
                </c:pt>
                <c:pt idx="754">
                  <c:v>647.142857142857</c:v>
                </c:pt>
                <c:pt idx="755">
                  <c:v>648</c:v>
                </c:pt>
                <c:pt idx="756">
                  <c:v>648.85714285714198</c:v>
                </c:pt>
                <c:pt idx="757">
                  <c:v>649.71428571428498</c:v>
                </c:pt>
                <c:pt idx="758">
                  <c:v>650.57142857142799</c:v>
                </c:pt>
                <c:pt idx="759">
                  <c:v>651.42857142857099</c:v>
                </c:pt>
                <c:pt idx="760">
                  <c:v>652.28571428571399</c:v>
                </c:pt>
                <c:pt idx="761">
                  <c:v>653.142857142857</c:v>
                </c:pt>
                <c:pt idx="762">
                  <c:v>654</c:v>
                </c:pt>
                <c:pt idx="763">
                  <c:v>654.85714285714198</c:v>
                </c:pt>
                <c:pt idx="764">
                  <c:v>655.71428571428498</c:v>
                </c:pt>
                <c:pt idx="765">
                  <c:v>656.57142857142799</c:v>
                </c:pt>
                <c:pt idx="766">
                  <c:v>657.42857142857099</c:v>
                </c:pt>
                <c:pt idx="767">
                  <c:v>658.28571428571399</c:v>
                </c:pt>
                <c:pt idx="768">
                  <c:v>659.142857142857</c:v>
                </c:pt>
                <c:pt idx="769">
                  <c:v>660</c:v>
                </c:pt>
                <c:pt idx="770">
                  <c:v>660.85714285714198</c:v>
                </c:pt>
                <c:pt idx="771">
                  <c:v>661.71428571428498</c:v>
                </c:pt>
                <c:pt idx="772">
                  <c:v>662.57142857142799</c:v>
                </c:pt>
                <c:pt idx="773">
                  <c:v>663.42857142857099</c:v>
                </c:pt>
                <c:pt idx="774">
                  <c:v>664.28571428571399</c:v>
                </c:pt>
                <c:pt idx="775">
                  <c:v>665.142857142857</c:v>
                </c:pt>
                <c:pt idx="776">
                  <c:v>666</c:v>
                </c:pt>
                <c:pt idx="777">
                  <c:v>666.85714285714198</c:v>
                </c:pt>
                <c:pt idx="778">
                  <c:v>667.71428571428498</c:v>
                </c:pt>
                <c:pt idx="779">
                  <c:v>668.57142857142799</c:v>
                </c:pt>
                <c:pt idx="780">
                  <c:v>669.42857142857099</c:v>
                </c:pt>
                <c:pt idx="781">
                  <c:v>670.28571428571399</c:v>
                </c:pt>
                <c:pt idx="782">
                  <c:v>671.142857142857</c:v>
                </c:pt>
                <c:pt idx="783">
                  <c:v>672</c:v>
                </c:pt>
                <c:pt idx="784">
                  <c:v>672.85714285714198</c:v>
                </c:pt>
                <c:pt idx="785">
                  <c:v>673.71428571428498</c:v>
                </c:pt>
                <c:pt idx="786">
                  <c:v>674.57142857142799</c:v>
                </c:pt>
                <c:pt idx="787">
                  <c:v>675.42857142857099</c:v>
                </c:pt>
                <c:pt idx="788">
                  <c:v>676.28571428571399</c:v>
                </c:pt>
                <c:pt idx="789">
                  <c:v>677.142857142857</c:v>
                </c:pt>
                <c:pt idx="790">
                  <c:v>678</c:v>
                </c:pt>
                <c:pt idx="791">
                  <c:v>678.85714285714198</c:v>
                </c:pt>
                <c:pt idx="792">
                  <c:v>679.71428571428498</c:v>
                </c:pt>
                <c:pt idx="793">
                  <c:v>680.57142857142799</c:v>
                </c:pt>
                <c:pt idx="794">
                  <c:v>681.42857142857099</c:v>
                </c:pt>
                <c:pt idx="795">
                  <c:v>682.28571428571399</c:v>
                </c:pt>
                <c:pt idx="796">
                  <c:v>683.142857142857</c:v>
                </c:pt>
                <c:pt idx="797">
                  <c:v>684</c:v>
                </c:pt>
                <c:pt idx="798">
                  <c:v>684.85714285714198</c:v>
                </c:pt>
                <c:pt idx="799">
                  <c:v>685.71428571428498</c:v>
                </c:pt>
                <c:pt idx="800">
                  <c:v>686.57142857142799</c:v>
                </c:pt>
                <c:pt idx="801">
                  <c:v>687.42857142857099</c:v>
                </c:pt>
                <c:pt idx="802">
                  <c:v>688.28571428571399</c:v>
                </c:pt>
                <c:pt idx="803">
                  <c:v>689.142857142857</c:v>
                </c:pt>
                <c:pt idx="804">
                  <c:v>690</c:v>
                </c:pt>
                <c:pt idx="805">
                  <c:v>690.85714285714198</c:v>
                </c:pt>
                <c:pt idx="806">
                  <c:v>691.71428571428498</c:v>
                </c:pt>
                <c:pt idx="807">
                  <c:v>692.57142857142799</c:v>
                </c:pt>
                <c:pt idx="808">
                  <c:v>693.42857142857099</c:v>
                </c:pt>
                <c:pt idx="809">
                  <c:v>694.28571428571399</c:v>
                </c:pt>
                <c:pt idx="810">
                  <c:v>695.142857142857</c:v>
                </c:pt>
                <c:pt idx="811">
                  <c:v>696</c:v>
                </c:pt>
                <c:pt idx="812">
                  <c:v>696.85714285714198</c:v>
                </c:pt>
                <c:pt idx="813">
                  <c:v>697.71428571428498</c:v>
                </c:pt>
                <c:pt idx="814">
                  <c:v>698.57142857142799</c:v>
                </c:pt>
                <c:pt idx="815">
                  <c:v>699.42857142857099</c:v>
                </c:pt>
                <c:pt idx="816">
                  <c:v>700.28571428571399</c:v>
                </c:pt>
                <c:pt idx="817">
                  <c:v>701.142857142857</c:v>
                </c:pt>
                <c:pt idx="818">
                  <c:v>702</c:v>
                </c:pt>
                <c:pt idx="819">
                  <c:v>702.85714285714198</c:v>
                </c:pt>
                <c:pt idx="820">
                  <c:v>703.71428571428498</c:v>
                </c:pt>
                <c:pt idx="821">
                  <c:v>704.57142857142799</c:v>
                </c:pt>
                <c:pt idx="822">
                  <c:v>705.42857142857099</c:v>
                </c:pt>
                <c:pt idx="823">
                  <c:v>706.28571428571399</c:v>
                </c:pt>
                <c:pt idx="824">
                  <c:v>707.142857142857</c:v>
                </c:pt>
                <c:pt idx="825">
                  <c:v>708</c:v>
                </c:pt>
                <c:pt idx="826">
                  <c:v>708.85714285714198</c:v>
                </c:pt>
                <c:pt idx="827">
                  <c:v>709.71428571428498</c:v>
                </c:pt>
                <c:pt idx="828">
                  <c:v>710.57142857142799</c:v>
                </c:pt>
                <c:pt idx="829">
                  <c:v>711.42857142857099</c:v>
                </c:pt>
                <c:pt idx="830">
                  <c:v>712.28571428571399</c:v>
                </c:pt>
                <c:pt idx="831">
                  <c:v>713.142857142857</c:v>
                </c:pt>
                <c:pt idx="832">
                  <c:v>714</c:v>
                </c:pt>
                <c:pt idx="833">
                  <c:v>714.85714285714198</c:v>
                </c:pt>
                <c:pt idx="834">
                  <c:v>715.71428571428498</c:v>
                </c:pt>
                <c:pt idx="835">
                  <c:v>716.57142857142799</c:v>
                </c:pt>
                <c:pt idx="836">
                  <c:v>717.42857142857099</c:v>
                </c:pt>
                <c:pt idx="837">
                  <c:v>718.28571428571399</c:v>
                </c:pt>
                <c:pt idx="838">
                  <c:v>719.142857142857</c:v>
                </c:pt>
                <c:pt idx="839">
                  <c:v>720</c:v>
                </c:pt>
                <c:pt idx="840">
                  <c:v>720.85714285714198</c:v>
                </c:pt>
                <c:pt idx="841">
                  <c:v>721.71428571428498</c:v>
                </c:pt>
                <c:pt idx="842">
                  <c:v>722.57142857142799</c:v>
                </c:pt>
                <c:pt idx="843">
                  <c:v>723.42857142857099</c:v>
                </c:pt>
                <c:pt idx="844">
                  <c:v>724.28571428571399</c:v>
                </c:pt>
                <c:pt idx="845">
                  <c:v>725.142857142857</c:v>
                </c:pt>
                <c:pt idx="846">
                  <c:v>726</c:v>
                </c:pt>
                <c:pt idx="847">
                  <c:v>726.85714285714198</c:v>
                </c:pt>
                <c:pt idx="848">
                  <c:v>727.71428571428498</c:v>
                </c:pt>
                <c:pt idx="849">
                  <c:v>728.57142857142799</c:v>
                </c:pt>
                <c:pt idx="850">
                  <c:v>729.42857142857099</c:v>
                </c:pt>
                <c:pt idx="851">
                  <c:v>730.28571428571399</c:v>
                </c:pt>
                <c:pt idx="852">
                  <c:v>731.142857142857</c:v>
                </c:pt>
                <c:pt idx="853">
                  <c:v>732</c:v>
                </c:pt>
                <c:pt idx="854">
                  <c:v>732.85714285714198</c:v>
                </c:pt>
                <c:pt idx="855">
                  <c:v>733.71428571428498</c:v>
                </c:pt>
                <c:pt idx="856">
                  <c:v>734.57142857142799</c:v>
                </c:pt>
                <c:pt idx="857">
                  <c:v>735.42857142857099</c:v>
                </c:pt>
                <c:pt idx="858">
                  <c:v>736.28571428571399</c:v>
                </c:pt>
                <c:pt idx="859">
                  <c:v>737.142857142857</c:v>
                </c:pt>
                <c:pt idx="860">
                  <c:v>738</c:v>
                </c:pt>
                <c:pt idx="861">
                  <c:v>738.85714285714198</c:v>
                </c:pt>
                <c:pt idx="862">
                  <c:v>739.71428571428498</c:v>
                </c:pt>
                <c:pt idx="863">
                  <c:v>740.57142857142799</c:v>
                </c:pt>
                <c:pt idx="864">
                  <c:v>741.42857142857099</c:v>
                </c:pt>
                <c:pt idx="865">
                  <c:v>742.28571428571399</c:v>
                </c:pt>
                <c:pt idx="866">
                  <c:v>743.142857142857</c:v>
                </c:pt>
                <c:pt idx="867">
                  <c:v>744</c:v>
                </c:pt>
                <c:pt idx="868">
                  <c:v>744.85714285714198</c:v>
                </c:pt>
                <c:pt idx="869">
                  <c:v>745.71428571428498</c:v>
                </c:pt>
                <c:pt idx="870">
                  <c:v>746.57142857142799</c:v>
                </c:pt>
                <c:pt idx="871">
                  <c:v>747.42857142857099</c:v>
                </c:pt>
                <c:pt idx="872">
                  <c:v>748.28571428571399</c:v>
                </c:pt>
                <c:pt idx="873">
                  <c:v>749.142857142857</c:v>
                </c:pt>
                <c:pt idx="874">
                  <c:v>750</c:v>
                </c:pt>
                <c:pt idx="875">
                  <c:v>750.85714285714198</c:v>
                </c:pt>
                <c:pt idx="876">
                  <c:v>751.71428571428498</c:v>
                </c:pt>
                <c:pt idx="877">
                  <c:v>752.57142857142799</c:v>
                </c:pt>
                <c:pt idx="878">
                  <c:v>753.42857142857099</c:v>
                </c:pt>
                <c:pt idx="879">
                  <c:v>754.28571428571399</c:v>
                </c:pt>
                <c:pt idx="880">
                  <c:v>755.142857142857</c:v>
                </c:pt>
                <c:pt idx="881">
                  <c:v>756</c:v>
                </c:pt>
                <c:pt idx="882">
                  <c:v>756.85714285714198</c:v>
                </c:pt>
                <c:pt idx="883">
                  <c:v>757.71428571428498</c:v>
                </c:pt>
                <c:pt idx="884">
                  <c:v>758.57142857142799</c:v>
                </c:pt>
                <c:pt idx="885">
                  <c:v>759.42857142857099</c:v>
                </c:pt>
                <c:pt idx="886">
                  <c:v>760.28571428571399</c:v>
                </c:pt>
                <c:pt idx="887">
                  <c:v>761.142857142857</c:v>
                </c:pt>
                <c:pt idx="888">
                  <c:v>762</c:v>
                </c:pt>
                <c:pt idx="889">
                  <c:v>762.85714285714198</c:v>
                </c:pt>
                <c:pt idx="890">
                  <c:v>763.71428571428498</c:v>
                </c:pt>
                <c:pt idx="891">
                  <c:v>764.57142857142799</c:v>
                </c:pt>
                <c:pt idx="892">
                  <c:v>765.42857142857099</c:v>
                </c:pt>
                <c:pt idx="893">
                  <c:v>766.28571428571399</c:v>
                </c:pt>
                <c:pt idx="894">
                  <c:v>767.142857142857</c:v>
                </c:pt>
                <c:pt idx="895">
                  <c:v>768</c:v>
                </c:pt>
                <c:pt idx="896">
                  <c:v>768.85714285714198</c:v>
                </c:pt>
                <c:pt idx="897">
                  <c:v>769.71428571428498</c:v>
                </c:pt>
                <c:pt idx="898">
                  <c:v>770.57142857142799</c:v>
                </c:pt>
                <c:pt idx="899">
                  <c:v>771.42857142857099</c:v>
                </c:pt>
                <c:pt idx="900">
                  <c:v>772.28571428571399</c:v>
                </c:pt>
                <c:pt idx="901">
                  <c:v>773.142857142857</c:v>
                </c:pt>
                <c:pt idx="902">
                  <c:v>774</c:v>
                </c:pt>
                <c:pt idx="903">
                  <c:v>774.85714285714198</c:v>
                </c:pt>
                <c:pt idx="904">
                  <c:v>775.71428571428498</c:v>
                </c:pt>
                <c:pt idx="905">
                  <c:v>776.57142857142799</c:v>
                </c:pt>
                <c:pt idx="906">
                  <c:v>777.42857142857099</c:v>
                </c:pt>
                <c:pt idx="907">
                  <c:v>778.28571428571399</c:v>
                </c:pt>
                <c:pt idx="908">
                  <c:v>779.142857142857</c:v>
                </c:pt>
                <c:pt idx="909">
                  <c:v>780</c:v>
                </c:pt>
                <c:pt idx="910">
                  <c:v>780.85714285714198</c:v>
                </c:pt>
                <c:pt idx="911">
                  <c:v>781.71428571428498</c:v>
                </c:pt>
                <c:pt idx="912">
                  <c:v>782.57142857142799</c:v>
                </c:pt>
                <c:pt idx="913">
                  <c:v>783.42857142857099</c:v>
                </c:pt>
                <c:pt idx="914">
                  <c:v>784.28571428571399</c:v>
                </c:pt>
                <c:pt idx="915">
                  <c:v>785.142857142857</c:v>
                </c:pt>
                <c:pt idx="916">
                  <c:v>786</c:v>
                </c:pt>
                <c:pt idx="917">
                  <c:v>786.85714285714198</c:v>
                </c:pt>
                <c:pt idx="918">
                  <c:v>787.71428571428498</c:v>
                </c:pt>
                <c:pt idx="919">
                  <c:v>788.57142857142799</c:v>
                </c:pt>
                <c:pt idx="920">
                  <c:v>789.42857142857099</c:v>
                </c:pt>
                <c:pt idx="921">
                  <c:v>790.28571428571399</c:v>
                </c:pt>
                <c:pt idx="922">
                  <c:v>791.142857142857</c:v>
                </c:pt>
                <c:pt idx="923">
                  <c:v>792</c:v>
                </c:pt>
                <c:pt idx="924">
                  <c:v>792.85714285714198</c:v>
                </c:pt>
                <c:pt idx="925">
                  <c:v>793.71428571428498</c:v>
                </c:pt>
                <c:pt idx="926">
                  <c:v>794.57142857142799</c:v>
                </c:pt>
                <c:pt idx="927">
                  <c:v>795.42857142857099</c:v>
                </c:pt>
                <c:pt idx="928">
                  <c:v>796.28571428571399</c:v>
                </c:pt>
                <c:pt idx="929">
                  <c:v>797.142857142857</c:v>
                </c:pt>
                <c:pt idx="930">
                  <c:v>798</c:v>
                </c:pt>
                <c:pt idx="931">
                  <c:v>798.85714285714198</c:v>
                </c:pt>
                <c:pt idx="932">
                  <c:v>799.71428571428498</c:v>
                </c:pt>
                <c:pt idx="933">
                  <c:v>800.57142857142799</c:v>
                </c:pt>
                <c:pt idx="934">
                  <c:v>801.42857142857099</c:v>
                </c:pt>
                <c:pt idx="935">
                  <c:v>802.28571428571399</c:v>
                </c:pt>
                <c:pt idx="936">
                  <c:v>803.142857142857</c:v>
                </c:pt>
                <c:pt idx="937">
                  <c:v>804</c:v>
                </c:pt>
                <c:pt idx="938">
                  <c:v>804.85714285714198</c:v>
                </c:pt>
                <c:pt idx="939">
                  <c:v>805.71428571428498</c:v>
                </c:pt>
                <c:pt idx="940">
                  <c:v>806.57142857142799</c:v>
                </c:pt>
                <c:pt idx="941">
                  <c:v>807.42857142857099</c:v>
                </c:pt>
                <c:pt idx="942">
                  <c:v>808.28571428571399</c:v>
                </c:pt>
                <c:pt idx="943">
                  <c:v>809.142857142857</c:v>
                </c:pt>
                <c:pt idx="944">
                  <c:v>810</c:v>
                </c:pt>
                <c:pt idx="945">
                  <c:v>810.85714285714198</c:v>
                </c:pt>
                <c:pt idx="946">
                  <c:v>811.71428571428498</c:v>
                </c:pt>
                <c:pt idx="947">
                  <c:v>812.57142857142799</c:v>
                </c:pt>
                <c:pt idx="948">
                  <c:v>813.42857142857099</c:v>
                </c:pt>
                <c:pt idx="949">
                  <c:v>814.28571428571399</c:v>
                </c:pt>
                <c:pt idx="950">
                  <c:v>815.142857142857</c:v>
                </c:pt>
                <c:pt idx="951">
                  <c:v>816</c:v>
                </c:pt>
                <c:pt idx="952">
                  <c:v>816.85714285714198</c:v>
                </c:pt>
                <c:pt idx="953">
                  <c:v>817.71428571428498</c:v>
                </c:pt>
                <c:pt idx="954">
                  <c:v>818.57142857142799</c:v>
                </c:pt>
                <c:pt idx="955">
                  <c:v>819.42857142857099</c:v>
                </c:pt>
                <c:pt idx="956">
                  <c:v>820.28571428571399</c:v>
                </c:pt>
                <c:pt idx="957">
                  <c:v>821.142857142857</c:v>
                </c:pt>
                <c:pt idx="958">
                  <c:v>822</c:v>
                </c:pt>
                <c:pt idx="959">
                  <c:v>822.85714285714198</c:v>
                </c:pt>
                <c:pt idx="960">
                  <c:v>823.71428571428498</c:v>
                </c:pt>
                <c:pt idx="961">
                  <c:v>824.57142857142799</c:v>
                </c:pt>
                <c:pt idx="962">
                  <c:v>825.42857142857099</c:v>
                </c:pt>
                <c:pt idx="963">
                  <c:v>826.28571428571399</c:v>
                </c:pt>
                <c:pt idx="964">
                  <c:v>827.142857142857</c:v>
                </c:pt>
                <c:pt idx="965">
                  <c:v>828</c:v>
                </c:pt>
                <c:pt idx="966">
                  <c:v>828.85714285714198</c:v>
                </c:pt>
                <c:pt idx="967">
                  <c:v>829.71428571428498</c:v>
                </c:pt>
                <c:pt idx="968">
                  <c:v>830.57142857142799</c:v>
                </c:pt>
                <c:pt idx="969">
                  <c:v>831.42857142857099</c:v>
                </c:pt>
                <c:pt idx="970">
                  <c:v>832.28571428571399</c:v>
                </c:pt>
                <c:pt idx="971">
                  <c:v>833.142857142857</c:v>
                </c:pt>
                <c:pt idx="972">
                  <c:v>834</c:v>
                </c:pt>
                <c:pt idx="973">
                  <c:v>834.85714285714198</c:v>
                </c:pt>
                <c:pt idx="974">
                  <c:v>835.71428571428498</c:v>
                </c:pt>
                <c:pt idx="975">
                  <c:v>836.57142857142799</c:v>
                </c:pt>
                <c:pt idx="976">
                  <c:v>837.42857142857099</c:v>
                </c:pt>
                <c:pt idx="977">
                  <c:v>838.28571428571399</c:v>
                </c:pt>
                <c:pt idx="978">
                  <c:v>839.142857142857</c:v>
                </c:pt>
                <c:pt idx="979">
                  <c:v>840</c:v>
                </c:pt>
                <c:pt idx="980">
                  <c:v>840.85714285714198</c:v>
                </c:pt>
                <c:pt idx="981">
                  <c:v>841.71428571428498</c:v>
                </c:pt>
                <c:pt idx="982">
                  <c:v>842.57142857142799</c:v>
                </c:pt>
                <c:pt idx="983">
                  <c:v>843.42857142857099</c:v>
                </c:pt>
                <c:pt idx="984">
                  <c:v>844.28571428571399</c:v>
                </c:pt>
                <c:pt idx="985">
                  <c:v>845.142857142857</c:v>
                </c:pt>
                <c:pt idx="986">
                  <c:v>846</c:v>
                </c:pt>
                <c:pt idx="987">
                  <c:v>846.85714285714198</c:v>
                </c:pt>
                <c:pt idx="988">
                  <c:v>847.71428571428498</c:v>
                </c:pt>
                <c:pt idx="989">
                  <c:v>848.57142857142799</c:v>
                </c:pt>
                <c:pt idx="990">
                  <c:v>849.42857142857099</c:v>
                </c:pt>
                <c:pt idx="991">
                  <c:v>850.28571428571399</c:v>
                </c:pt>
                <c:pt idx="992">
                  <c:v>851.142857142857</c:v>
                </c:pt>
                <c:pt idx="993">
                  <c:v>852</c:v>
                </c:pt>
                <c:pt idx="994">
                  <c:v>852.85714285714198</c:v>
                </c:pt>
                <c:pt idx="995">
                  <c:v>853.71428571428498</c:v>
                </c:pt>
                <c:pt idx="996">
                  <c:v>854.57142857142799</c:v>
                </c:pt>
                <c:pt idx="997">
                  <c:v>855.42857142857099</c:v>
                </c:pt>
                <c:pt idx="998">
                  <c:v>856.28571428571399</c:v>
                </c:pt>
                <c:pt idx="999">
                  <c:v>857.142857142857</c:v>
                </c:pt>
                <c:pt idx="1000">
                  <c:v>858</c:v>
                </c:pt>
                <c:pt idx="1001">
                  <c:v>858.85714285714198</c:v>
                </c:pt>
                <c:pt idx="1002">
                  <c:v>859.71428571428498</c:v>
                </c:pt>
                <c:pt idx="1003">
                  <c:v>860.57142857142799</c:v>
                </c:pt>
                <c:pt idx="1004">
                  <c:v>861.42857142857099</c:v>
                </c:pt>
                <c:pt idx="1005">
                  <c:v>862.28571428571399</c:v>
                </c:pt>
                <c:pt idx="1006">
                  <c:v>863.142857142857</c:v>
                </c:pt>
                <c:pt idx="1007">
                  <c:v>864</c:v>
                </c:pt>
                <c:pt idx="1008">
                  <c:v>864.85714285714198</c:v>
                </c:pt>
                <c:pt idx="1009">
                  <c:v>865.71428571428498</c:v>
                </c:pt>
                <c:pt idx="1010">
                  <c:v>866.57142857142799</c:v>
                </c:pt>
                <c:pt idx="1011">
                  <c:v>867.42857142857099</c:v>
                </c:pt>
                <c:pt idx="1012">
                  <c:v>868.28571428571399</c:v>
                </c:pt>
                <c:pt idx="1013">
                  <c:v>869.142857142857</c:v>
                </c:pt>
                <c:pt idx="1014">
                  <c:v>870</c:v>
                </c:pt>
                <c:pt idx="1015">
                  <c:v>870.85714285714198</c:v>
                </c:pt>
                <c:pt idx="1016">
                  <c:v>871.71428571428498</c:v>
                </c:pt>
                <c:pt idx="1017">
                  <c:v>872.57142857142799</c:v>
                </c:pt>
                <c:pt idx="1018">
                  <c:v>873.42857142857099</c:v>
                </c:pt>
                <c:pt idx="1019">
                  <c:v>874.28571428571399</c:v>
                </c:pt>
                <c:pt idx="1020">
                  <c:v>875.142857142857</c:v>
                </c:pt>
                <c:pt idx="1021">
                  <c:v>876</c:v>
                </c:pt>
                <c:pt idx="1022">
                  <c:v>876.85714285714198</c:v>
                </c:pt>
                <c:pt idx="1023">
                  <c:v>877.71428571428498</c:v>
                </c:pt>
                <c:pt idx="1024">
                  <c:v>878.57142857142799</c:v>
                </c:pt>
                <c:pt idx="1025">
                  <c:v>879.42857142857099</c:v>
                </c:pt>
                <c:pt idx="1026">
                  <c:v>880.28571428571399</c:v>
                </c:pt>
                <c:pt idx="1027">
                  <c:v>881.142857142857</c:v>
                </c:pt>
                <c:pt idx="1028">
                  <c:v>882</c:v>
                </c:pt>
                <c:pt idx="1029">
                  <c:v>882.85714285714198</c:v>
                </c:pt>
                <c:pt idx="1030">
                  <c:v>883.71428571428498</c:v>
                </c:pt>
                <c:pt idx="1031">
                  <c:v>884.57142857142799</c:v>
                </c:pt>
                <c:pt idx="1032">
                  <c:v>885.42857142857099</c:v>
                </c:pt>
                <c:pt idx="1033">
                  <c:v>886.28571428571399</c:v>
                </c:pt>
                <c:pt idx="1034">
                  <c:v>887.142857142857</c:v>
                </c:pt>
                <c:pt idx="1035">
                  <c:v>888</c:v>
                </c:pt>
                <c:pt idx="1036">
                  <c:v>888.85714285714198</c:v>
                </c:pt>
                <c:pt idx="1037">
                  <c:v>889.71428571428498</c:v>
                </c:pt>
                <c:pt idx="1038">
                  <c:v>890.57142857142799</c:v>
                </c:pt>
                <c:pt idx="1039">
                  <c:v>891.42857142857099</c:v>
                </c:pt>
                <c:pt idx="1040">
                  <c:v>892.28571428571399</c:v>
                </c:pt>
                <c:pt idx="1041">
                  <c:v>893.142857142857</c:v>
                </c:pt>
                <c:pt idx="1042">
                  <c:v>894</c:v>
                </c:pt>
                <c:pt idx="1043">
                  <c:v>894.85714285714198</c:v>
                </c:pt>
                <c:pt idx="1044">
                  <c:v>895.71428571428498</c:v>
                </c:pt>
                <c:pt idx="1045">
                  <c:v>896.57142857142799</c:v>
                </c:pt>
                <c:pt idx="1046">
                  <c:v>897.42857142857099</c:v>
                </c:pt>
                <c:pt idx="1047">
                  <c:v>898.28571428571399</c:v>
                </c:pt>
                <c:pt idx="1048">
                  <c:v>899.142857142857</c:v>
                </c:pt>
                <c:pt idx="1049">
                  <c:v>900</c:v>
                </c:pt>
                <c:pt idx="1050">
                  <c:v>900.85714285714198</c:v>
                </c:pt>
                <c:pt idx="1051">
                  <c:v>901.71428571428498</c:v>
                </c:pt>
                <c:pt idx="1052">
                  <c:v>902.57142857142799</c:v>
                </c:pt>
                <c:pt idx="1053">
                  <c:v>903.42857142857099</c:v>
                </c:pt>
                <c:pt idx="1054">
                  <c:v>904.28571428571399</c:v>
                </c:pt>
                <c:pt idx="1055">
                  <c:v>905.142857142857</c:v>
                </c:pt>
                <c:pt idx="1056">
                  <c:v>906</c:v>
                </c:pt>
                <c:pt idx="1057">
                  <c:v>906.85714285714198</c:v>
                </c:pt>
                <c:pt idx="1058">
                  <c:v>907.71428571428498</c:v>
                </c:pt>
                <c:pt idx="1059">
                  <c:v>908.57142857142799</c:v>
                </c:pt>
                <c:pt idx="1060">
                  <c:v>909.42857142857099</c:v>
                </c:pt>
                <c:pt idx="1061">
                  <c:v>910.28571428571399</c:v>
                </c:pt>
                <c:pt idx="1062">
                  <c:v>911.142857142857</c:v>
                </c:pt>
                <c:pt idx="1063">
                  <c:v>912</c:v>
                </c:pt>
                <c:pt idx="1064">
                  <c:v>912.85714285714198</c:v>
                </c:pt>
                <c:pt idx="1065">
                  <c:v>913.71428571428498</c:v>
                </c:pt>
                <c:pt idx="1066">
                  <c:v>914.57142857142799</c:v>
                </c:pt>
                <c:pt idx="1067">
                  <c:v>915.42857142857099</c:v>
                </c:pt>
                <c:pt idx="1068">
                  <c:v>916.28571428571399</c:v>
                </c:pt>
                <c:pt idx="1069">
                  <c:v>917.142857142857</c:v>
                </c:pt>
                <c:pt idx="1070">
                  <c:v>918</c:v>
                </c:pt>
                <c:pt idx="1071">
                  <c:v>918.85714285714198</c:v>
                </c:pt>
                <c:pt idx="1072">
                  <c:v>919.71428571428498</c:v>
                </c:pt>
                <c:pt idx="1073">
                  <c:v>920.57142857142799</c:v>
                </c:pt>
                <c:pt idx="1074">
                  <c:v>921.42857142857099</c:v>
                </c:pt>
                <c:pt idx="1075">
                  <c:v>922.28571428571399</c:v>
                </c:pt>
                <c:pt idx="1076">
                  <c:v>923.142857142857</c:v>
                </c:pt>
                <c:pt idx="1077">
                  <c:v>924</c:v>
                </c:pt>
                <c:pt idx="1078">
                  <c:v>924.85714285714198</c:v>
                </c:pt>
                <c:pt idx="1079">
                  <c:v>925.71428571428498</c:v>
                </c:pt>
                <c:pt idx="1080">
                  <c:v>926.57142857142799</c:v>
                </c:pt>
                <c:pt idx="1081">
                  <c:v>927.42857142857099</c:v>
                </c:pt>
                <c:pt idx="1082">
                  <c:v>928.28571428571399</c:v>
                </c:pt>
                <c:pt idx="1083">
                  <c:v>929.142857142857</c:v>
                </c:pt>
                <c:pt idx="1084">
                  <c:v>930</c:v>
                </c:pt>
                <c:pt idx="1085">
                  <c:v>930.85714285714198</c:v>
                </c:pt>
                <c:pt idx="1086">
                  <c:v>931.71428571428498</c:v>
                </c:pt>
                <c:pt idx="1087">
                  <c:v>932.57142857142799</c:v>
                </c:pt>
                <c:pt idx="1088">
                  <c:v>933.42857142857099</c:v>
                </c:pt>
                <c:pt idx="1089">
                  <c:v>934.28571428571399</c:v>
                </c:pt>
                <c:pt idx="1090">
                  <c:v>935.142857142857</c:v>
                </c:pt>
                <c:pt idx="1091">
                  <c:v>936</c:v>
                </c:pt>
                <c:pt idx="1092">
                  <c:v>936.85714285714198</c:v>
                </c:pt>
                <c:pt idx="1093">
                  <c:v>937.71428571428498</c:v>
                </c:pt>
                <c:pt idx="1094">
                  <c:v>938.57142857142799</c:v>
                </c:pt>
                <c:pt idx="1095">
                  <c:v>939.42857142857099</c:v>
                </c:pt>
                <c:pt idx="1096">
                  <c:v>940.28571428571399</c:v>
                </c:pt>
                <c:pt idx="1097">
                  <c:v>941.142857142857</c:v>
                </c:pt>
                <c:pt idx="1098">
                  <c:v>942</c:v>
                </c:pt>
                <c:pt idx="1099">
                  <c:v>942.85714285714198</c:v>
                </c:pt>
                <c:pt idx="1100">
                  <c:v>943.71428571428498</c:v>
                </c:pt>
                <c:pt idx="1101">
                  <c:v>944.57142857142799</c:v>
                </c:pt>
                <c:pt idx="1102">
                  <c:v>945.42857142857099</c:v>
                </c:pt>
                <c:pt idx="1103">
                  <c:v>946.28571428571399</c:v>
                </c:pt>
                <c:pt idx="1104">
                  <c:v>947.142857142857</c:v>
                </c:pt>
                <c:pt idx="1105">
                  <c:v>948</c:v>
                </c:pt>
                <c:pt idx="1106">
                  <c:v>948.85714285714198</c:v>
                </c:pt>
                <c:pt idx="1107">
                  <c:v>949.71428571428498</c:v>
                </c:pt>
                <c:pt idx="1108">
                  <c:v>950.57142857142799</c:v>
                </c:pt>
                <c:pt idx="1109">
                  <c:v>951.42857142857099</c:v>
                </c:pt>
                <c:pt idx="1110">
                  <c:v>952.28571428571399</c:v>
                </c:pt>
                <c:pt idx="1111">
                  <c:v>953.142857142857</c:v>
                </c:pt>
                <c:pt idx="1112">
                  <c:v>954</c:v>
                </c:pt>
                <c:pt idx="1113">
                  <c:v>954.85714285714198</c:v>
                </c:pt>
                <c:pt idx="1114">
                  <c:v>955.71428571428498</c:v>
                </c:pt>
                <c:pt idx="1115">
                  <c:v>956.57142857142799</c:v>
                </c:pt>
                <c:pt idx="1116">
                  <c:v>957.42857142857099</c:v>
                </c:pt>
                <c:pt idx="1117">
                  <c:v>958.28571428571399</c:v>
                </c:pt>
                <c:pt idx="1118">
                  <c:v>959.142857142857</c:v>
                </c:pt>
                <c:pt idx="1119">
                  <c:v>960</c:v>
                </c:pt>
                <c:pt idx="1120">
                  <c:v>960.85714285714198</c:v>
                </c:pt>
                <c:pt idx="1121">
                  <c:v>961.71428571428498</c:v>
                </c:pt>
                <c:pt idx="1122">
                  <c:v>962.57142857142799</c:v>
                </c:pt>
                <c:pt idx="1123">
                  <c:v>963.42857142857099</c:v>
                </c:pt>
                <c:pt idx="1124">
                  <c:v>964.28571428571399</c:v>
                </c:pt>
                <c:pt idx="1125">
                  <c:v>965.142857142857</c:v>
                </c:pt>
                <c:pt idx="1126">
                  <c:v>966</c:v>
                </c:pt>
                <c:pt idx="1127">
                  <c:v>966.85714285714198</c:v>
                </c:pt>
                <c:pt idx="1128">
                  <c:v>967.71428571428498</c:v>
                </c:pt>
                <c:pt idx="1129">
                  <c:v>968.57142857142799</c:v>
                </c:pt>
                <c:pt idx="1130">
                  <c:v>969.42857142857099</c:v>
                </c:pt>
                <c:pt idx="1131">
                  <c:v>970.28571428571399</c:v>
                </c:pt>
                <c:pt idx="1132">
                  <c:v>971.142857142857</c:v>
                </c:pt>
                <c:pt idx="1133">
                  <c:v>972</c:v>
                </c:pt>
                <c:pt idx="1134">
                  <c:v>972.85714285714198</c:v>
                </c:pt>
                <c:pt idx="1135">
                  <c:v>973.71428571428498</c:v>
                </c:pt>
                <c:pt idx="1136">
                  <c:v>974.57142857142799</c:v>
                </c:pt>
                <c:pt idx="1137">
                  <c:v>975.42857142857099</c:v>
                </c:pt>
                <c:pt idx="1138">
                  <c:v>976.28571428571399</c:v>
                </c:pt>
                <c:pt idx="1139">
                  <c:v>977.142857142857</c:v>
                </c:pt>
                <c:pt idx="1140">
                  <c:v>978</c:v>
                </c:pt>
                <c:pt idx="1141">
                  <c:v>978.85714285714198</c:v>
                </c:pt>
                <c:pt idx="1142">
                  <c:v>979.71428571428498</c:v>
                </c:pt>
                <c:pt idx="1143">
                  <c:v>980.57142857142799</c:v>
                </c:pt>
                <c:pt idx="1144">
                  <c:v>981.42857142857099</c:v>
                </c:pt>
                <c:pt idx="1145">
                  <c:v>982.28571428571399</c:v>
                </c:pt>
                <c:pt idx="1146">
                  <c:v>983.142857142857</c:v>
                </c:pt>
                <c:pt idx="1147">
                  <c:v>984</c:v>
                </c:pt>
                <c:pt idx="1148">
                  <c:v>984.85714285714198</c:v>
                </c:pt>
                <c:pt idx="1149">
                  <c:v>985.71428571428498</c:v>
                </c:pt>
                <c:pt idx="1150">
                  <c:v>986.57142857142799</c:v>
                </c:pt>
                <c:pt idx="1151">
                  <c:v>987.42857142857099</c:v>
                </c:pt>
                <c:pt idx="1152">
                  <c:v>988.28571428571399</c:v>
                </c:pt>
                <c:pt idx="1153">
                  <c:v>989.142857142857</c:v>
                </c:pt>
                <c:pt idx="1154">
                  <c:v>990</c:v>
                </c:pt>
                <c:pt idx="1155">
                  <c:v>990.85714285714198</c:v>
                </c:pt>
                <c:pt idx="1156">
                  <c:v>991.71428571428498</c:v>
                </c:pt>
                <c:pt idx="1157">
                  <c:v>992.57142857142799</c:v>
                </c:pt>
                <c:pt idx="1158">
                  <c:v>993.42857142857099</c:v>
                </c:pt>
                <c:pt idx="1159">
                  <c:v>994.28571428571399</c:v>
                </c:pt>
                <c:pt idx="1160">
                  <c:v>995.142857142857</c:v>
                </c:pt>
                <c:pt idx="1161">
                  <c:v>996</c:v>
                </c:pt>
                <c:pt idx="1162">
                  <c:v>996.85714285714198</c:v>
                </c:pt>
                <c:pt idx="1163">
                  <c:v>997.71428571428498</c:v>
                </c:pt>
                <c:pt idx="1164">
                  <c:v>998.57142857142799</c:v>
                </c:pt>
                <c:pt idx="1165">
                  <c:v>999.42857142857099</c:v>
                </c:pt>
                <c:pt idx="1166">
                  <c:v>1000.28571428571</c:v>
                </c:pt>
                <c:pt idx="1167">
                  <c:v>1001.1428571428499</c:v>
                </c:pt>
                <c:pt idx="1168">
                  <c:v>1002</c:v>
                </c:pt>
                <c:pt idx="1169">
                  <c:v>1002.85714285714</c:v>
                </c:pt>
                <c:pt idx="1170">
                  <c:v>1003.71428571428</c:v>
                </c:pt>
                <c:pt idx="1171">
                  <c:v>1004.57142857142</c:v>
                </c:pt>
                <c:pt idx="1172">
                  <c:v>1005.42857142856</c:v>
                </c:pt>
                <c:pt idx="1173">
                  <c:v>1006.2857142857</c:v>
                </c:pt>
                <c:pt idx="1174">
                  <c:v>1007.1428571428399</c:v>
                </c:pt>
                <c:pt idx="1175">
                  <c:v>1007.99999999998</c:v>
                </c:pt>
                <c:pt idx="1176">
                  <c:v>1008.85714285712</c:v>
                </c:pt>
                <c:pt idx="1177">
                  <c:v>1009.71428571426</c:v>
                </c:pt>
                <c:pt idx="1178">
                  <c:v>1010.5714285714</c:v>
                </c:pt>
                <c:pt idx="1179">
                  <c:v>1011.42857142854</c:v>
                </c:pt>
                <c:pt idx="1180">
                  <c:v>1012.28571428568</c:v>
                </c:pt>
                <c:pt idx="1181">
                  <c:v>1013.14285714282</c:v>
                </c:pt>
                <c:pt idx="1182">
                  <c:v>1013.99999999996</c:v>
                </c:pt>
                <c:pt idx="1183">
                  <c:v>1014.8571428571</c:v>
                </c:pt>
                <c:pt idx="1184">
                  <c:v>1015.71428571424</c:v>
                </c:pt>
                <c:pt idx="1185">
                  <c:v>1016.57142857138</c:v>
                </c:pt>
                <c:pt idx="1186">
                  <c:v>1017.4285714285199</c:v>
                </c:pt>
                <c:pt idx="1187">
                  <c:v>1018.28571428566</c:v>
                </c:pt>
                <c:pt idx="1188">
                  <c:v>1019.1428571428</c:v>
                </c:pt>
                <c:pt idx="1189">
                  <c:v>1019.99999999994</c:v>
                </c:pt>
                <c:pt idx="1190">
                  <c:v>1020.85714285708</c:v>
                </c:pt>
                <c:pt idx="1191">
                  <c:v>1021.71428571422</c:v>
                </c:pt>
                <c:pt idx="1192">
                  <c:v>1022.57142857136</c:v>
                </c:pt>
                <c:pt idx="1193">
                  <c:v>1023.4285714285</c:v>
                </c:pt>
                <c:pt idx="1194">
                  <c:v>1024.2857142856401</c:v>
                </c:pt>
                <c:pt idx="1195">
                  <c:v>1025.14285714278</c:v>
                </c:pt>
                <c:pt idx="1196">
                  <c:v>1025.99999999992</c:v>
                </c:pt>
                <c:pt idx="1197">
                  <c:v>1026.8571428570599</c:v>
                </c:pt>
                <c:pt idx="1198">
                  <c:v>1027.7142857142001</c:v>
                </c:pt>
                <c:pt idx="1199">
                  <c:v>1028.57142857134</c:v>
                </c:pt>
                <c:pt idx="1200">
                  <c:v>1029.4285714284799</c:v>
                </c:pt>
                <c:pt idx="1201">
                  <c:v>1030.2857142856201</c:v>
                </c:pt>
                <c:pt idx="1202">
                  <c:v>1031.14285714276</c:v>
                </c:pt>
                <c:pt idx="1203">
                  <c:v>1031.9999999999</c:v>
                </c:pt>
                <c:pt idx="1204">
                  <c:v>1032.8571428570399</c:v>
                </c:pt>
                <c:pt idx="1205">
                  <c:v>1033.7142857141801</c:v>
                </c:pt>
                <c:pt idx="1206">
                  <c:v>1034.57142857132</c:v>
                </c:pt>
                <c:pt idx="1207">
                  <c:v>1035.4285714284599</c:v>
                </c:pt>
                <c:pt idx="1208">
                  <c:v>1036.2857142856001</c:v>
                </c:pt>
                <c:pt idx="1209">
                  <c:v>1037.14285714274</c:v>
                </c:pt>
                <c:pt idx="1210">
                  <c:v>1037.9999999998799</c:v>
                </c:pt>
                <c:pt idx="1211">
                  <c:v>1038.8571428570201</c:v>
                </c:pt>
                <c:pt idx="1212">
                  <c:v>1039.71428571416</c:v>
                </c:pt>
                <c:pt idx="1213">
                  <c:v>1040.5714285713</c:v>
                </c:pt>
                <c:pt idx="1214">
                  <c:v>1041.4285714284399</c:v>
                </c:pt>
                <c:pt idx="1215">
                  <c:v>1042.2857142855801</c:v>
                </c:pt>
                <c:pt idx="1216">
                  <c:v>1043.14285714272</c:v>
                </c:pt>
                <c:pt idx="1217">
                  <c:v>1043.9999999998599</c:v>
                </c:pt>
                <c:pt idx="1218">
                  <c:v>1044.8571428570001</c:v>
                </c:pt>
                <c:pt idx="1219">
                  <c:v>1045.71428571414</c:v>
                </c:pt>
                <c:pt idx="1220">
                  <c:v>1046.57142857128</c:v>
                </c:pt>
                <c:pt idx="1221">
                  <c:v>1047.4285714284199</c:v>
                </c:pt>
                <c:pt idx="1222">
                  <c:v>1048.2857142855601</c:v>
                </c:pt>
                <c:pt idx="1223">
                  <c:v>1049.1428571427</c:v>
                </c:pt>
                <c:pt idx="1224">
                  <c:v>1049.9999999998399</c:v>
                </c:pt>
                <c:pt idx="1225">
                  <c:v>1050.8571428569801</c:v>
                </c:pt>
                <c:pt idx="1226">
                  <c:v>1051.71428571412</c:v>
                </c:pt>
                <c:pt idx="1227">
                  <c:v>1052.57142857126</c:v>
                </c:pt>
                <c:pt idx="1228">
                  <c:v>1053.4285714283999</c:v>
                </c:pt>
                <c:pt idx="1229">
                  <c:v>1054.2857142855401</c:v>
                </c:pt>
                <c:pt idx="1230">
                  <c:v>1055.14285714268</c:v>
                </c:pt>
                <c:pt idx="1231">
                  <c:v>1055.9999999998199</c:v>
                </c:pt>
                <c:pt idx="1232">
                  <c:v>1056.8571428569601</c:v>
                </c:pt>
                <c:pt idx="1233">
                  <c:v>1057.7142857141</c:v>
                </c:pt>
                <c:pt idx="1234">
                  <c:v>1058.5714285712399</c:v>
                </c:pt>
                <c:pt idx="1235">
                  <c:v>1059.4285714283801</c:v>
                </c:pt>
                <c:pt idx="1236">
                  <c:v>1060.28571428552</c:v>
                </c:pt>
                <c:pt idx="1237">
                  <c:v>1061.14285714266</c:v>
                </c:pt>
                <c:pt idx="1238">
                  <c:v>1061.9999999997999</c:v>
                </c:pt>
                <c:pt idx="1239">
                  <c:v>1062.8571428569401</c:v>
                </c:pt>
                <c:pt idx="1240">
                  <c:v>1063.71428571408</c:v>
                </c:pt>
                <c:pt idx="1241">
                  <c:v>1064.5714285712199</c:v>
                </c:pt>
                <c:pt idx="1242">
                  <c:v>1065.4285714283601</c:v>
                </c:pt>
                <c:pt idx="1243">
                  <c:v>1066.2857142855</c:v>
                </c:pt>
                <c:pt idx="1244">
                  <c:v>1067.14285714264</c:v>
                </c:pt>
                <c:pt idx="1245">
                  <c:v>1067.9999999997799</c:v>
                </c:pt>
                <c:pt idx="1246">
                  <c:v>1068.8571428569201</c:v>
                </c:pt>
                <c:pt idx="1247">
                  <c:v>1069.71428571406</c:v>
                </c:pt>
                <c:pt idx="1248">
                  <c:v>1070.5714285711999</c:v>
                </c:pt>
                <c:pt idx="1249">
                  <c:v>1071.4285714283401</c:v>
                </c:pt>
                <c:pt idx="1250">
                  <c:v>1072.28571428548</c:v>
                </c:pt>
                <c:pt idx="1251">
                  <c:v>1073.14285714262</c:v>
                </c:pt>
                <c:pt idx="1252">
                  <c:v>1073.9999999997599</c:v>
                </c:pt>
                <c:pt idx="1253">
                  <c:v>1074.8571428569001</c:v>
                </c:pt>
                <c:pt idx="1254">
                  <c:v>1075.71428571404</c:v>
                </c:pt>
                <c:pt idx="1255">
                  <c:v>1076.5714285711799</c:v>
                </c:pt>
                <c:pt idx="1256">
                  <c:v>1077.4285714283201</c:v>
                </c:pt>
                <c:pt idx="1257">
                  <c:v>1078.28571428546</c:v>
                </c:pt>
                <c:pt idx="1258">
                  <c:v>1079.1428571426</c:v>
                </c:pt>
                <c:pt idx="1259">
                  <c:v>1079.9999999997401</c:v>
                </c:pt>
                <c:pt idx="1260">
                  <c:v>1080.85714285688</c:v>
                </c:pt>
                <c:pt idx="1261">
                  <c:v>1081.71428571402</c:v>
                </c:pt>
                <c:pt idx="1262">
                  <c:v>1082.5714285711599</c:v>
                </c:pt>
                <c:pt idx="1263">
                  <c:v>1083.4285714283001</c:v>
                </c:pt>
                <c:pt idx="1264">
                  <c:v>1084.28571428544</c:v>
                </c:pt>
                <c:pt idx="1265">
                  <c:v>1085.1428571425799</c:v>
                </c:pt>
                <c:pt idx="1266">
                  <c:v>1085.9999999997201</c:v>
                </c:pt>
                <c:pt idx="1267">
                  <c:v>1086.85714285686</c:v>
                </c:pt>
                <c:pt idx="1268">
                  <c:v>1087.714285714</c:v>
                </c:pt>
                <c:pt idx="1269">
                  <c:v>1088.5714285711399</c:v>
                </c:pt>
                <c:pt idx="1270">
                  <c:v>1089.4285714282801</c:v>
                </c:pt>
                <c:pt idx="1271">
                  <c:v>1090.28571428543</c:v>
                </c:pt>
                <c:pt idx="1272">
                  <c:v>1091.1428571425599</c:v>
                </c:pt>
                <c:pt idx="1273">
                  <c:v>1091.9999999997101</c:v>
                </c:pt>
                <c:pt idx="1274">
                  <c:v>1092.85714285685</c:v>
                </c:pt>
                <c:pt idx="1275">
                  <c:v>1093.71428571399</c:v>
                </c:pt>
                <c:pt idx="1276">
                  <c:v>1094.5714285711299</c:v>
                </c:pt>
                <c:pt idx="1277">
                  <c:v>1095.4285714282701</c:v>
                </c:pt>
                <c:pt idx="1278">
                  <c:v>1096.28571428541</c:v>
                </c:pt>
                <c:pt idx="1279">
                  <c:v>1097.1428571425499</c:v>
                </c:pt>
                <c:pt idx="1280">
                  <c:v>1097.9999999996901</c:v>
                </c:pt>
                <c:pt idx="1281">
                  <c:v>1098.85714285683</c:v>
                </c:pt>
                <c:pt idx="1282">
                  <c:v>1099.71428571397</c:v>
                </c:pt>
                <c:pt idx="1283">
                  <c:v>1100.5714285711099</c:v>
                </c:pt>
                <c:pt idx="1284">
                  <c:v>1101.4285714282501</c:v>
                </c:pt>
                <c:pt idx="1285">
                  <c:v>1102.28571428539</c:v>
                </c:pt>
                <c:pt idx="1286">
                  <c:v>1103.1428571425299</c:v>
                </c:pt>
                <c:pt idx="1287">
                  <c:v>1103.9999999996701</c:v>
                </c:pt>
                <c:pt idx="1288">
                  <c:v>1104.85714285681</c:v>
                </c:pt>
                <c:pt idx="1289">
                  <c:v>1105.7142857139499</c:v>
                </c:pt>
                <c:pt idx="1290">
                  <c:v>1106.5714285710901</c:v>
                </c:pt>
                <c:pt idx="1291">
                  <c:v>1107.42857142823</c:v>
                </c:pt>
                <c:pt idx="1292">
                  <c:v>1108.28571428537</c:v>
                </c:pt>
                <c:pt idx="1293">
                  <c:v>1109.1428571425099</c:v>
                </c:pt>
                <c:pt idx="1294">
                  <c:v>1109.9999999996501</c:v>
                </c:pt>
                <c:pt idx="1295">
                  <c:v>1110.85714285679</c:v>
                </c:pt>
                <c:pt idx="1296">
                  <c:v>1111.7142857139299</c:v>
                </c:pt>
                <c:pt idx="1297">
                  <c:v>1112.5714285710701</c:v>
                </c:pt>
                <c:pt idx="1298">
                  <c:v>1113.42857142821</c:v>
                </c:pt>
                <c:pt idx="1299">
                  <c:v>1114.28571428535</c:v>
                </c:pt>
                <c:pt idx="1300">
                  <c:v>1115.1428571424899</c:v>
                </c:pt>
                <c:pt idx="1301">
                  <c:v>1115.9999999996301</c:v>
                </c:pt>
                <c:pt idx="1302">
                  <c:v>1116.85714285677</c:v>
                </c:pt>
                <c:pt idx="1303">
                  <c:v>1117.7142857139099</c:v>
                </c:pt>
                <c:pt idx="1304">
                  <c:v>1118.5714285710501</c:v>
                </c:pt>
                <c:pt idx="1305">
                  <c:v>1119.42857142819</c:v>
                </c:pt>
                <c:pt idx="1306">
                  <c:v>1120.28571428533</c:v>
                </c:pt>
                <c:pt idx="1307">
                  <c:v>1121.1428571424699</c:v>
                </c:pt>
                <c:pt idx="1308">
                  <c:v>1121.9999999996101</c:v>
                </c:pt>
                <c:pt idx="1309">
                  <c:v>1122.85714285675</c:v>
                </c:pt>
                <c:pt idx="1310">
                  <c:v>1123.7142857138899</c:v>
                </c:pt>
                <c:pt idx="1311">
                  <c:v>1124.5714285710301</c:v>
                </c:pt>
                <c:pt idx="1312">
                  <c:v>1125.42857142817</c:v>
                </c:pt>
                <c:pt idx="1313">
                  <c:v>1126.28571428531</c:v>
                </c:pt>
                <c:pt idx="1314">
                  <c:v>1127.1428571424501</c:v>
                </c:pt>
                <c:pt idx="1315">
                  <c:v>1127.99999999959</c:v>
                </c:pt>
                <c:pt idx="1316">
                  <c:v>1128.85714285673</c:v>
                </c:pt>
                <c:pt idx="1317">
                  <c:v>1129.7142857138699</c:v>
                </c:pt>
                <c:pt idx="1318">
                  <c:v>1130.5714285710101</c:v>
                </c:pt>
                <c:pt idx="1319">
                  <c:v>1131.42857142815</c:v>
                </c:pt>
                <c:pt idx="1320">
                  <c:v>1132.2857142852899</c:v>
                </c:pt>
                <c:pt idx="1321">
                  <c:v>1133.1428571424301</c:v>
                </c:pt>
                <c:pt idx="1322">
                  <c:v>1133.99999999957</c:v>
                </c:pt>
                <c:pt idx="1323">
                  <c:v>1134.85714285671</c:v>
                </c:pt>
                <c:pt idx="1324">
                  <c:v>1135.7142857138499</c:v>
                </c:pt>
                <c:pt idx="1325">
                  <c:v>1136.5714285709901</c:v>
                </c:pt>
                <c:pt idx="1326">
                  <c:v>1137.42857142813</c:v>
                </c:pt>
                <c:pt idx="1327">
                  <c:v>1138.2857142852699</c:v>
                </c:pt>
                <c:pt idx="1328">
                  <c:v>1139.1428571424101</c:v>
                </c:pt>
                <c:pt idx="1329">
                  <c:v>1139.99999999955</c:v>
                </c:pt>
                <c:pt idx="1330">
                  <c:v>1140.85714285669</c:v>
                </c:pt>
                <c:pt idx="1331">
                  <c:v>1141.7142857138299</c:v>
                </c:pt>
                <c:pt idx="1332">
                  <c:v>1142.5714285709701</c:v>
                </c:pt>
                <c:pt idx="1333">
                  <c:v>1143.42857142811</c:v>
                </c:pt>
                <c:pt idx="1334">
                  <c:v>1144.2857142852499</c:v>
                </c:pt>
                <c:pt idx="1335">
                  <c:v>1145.1428571423901</c:v>
                </c:pt>
                <c:pt idx="1336">
                  <c:v>1145.99999999953</c:v>
                </c:pt>
                <c:pt idx="1337">
                  <c:v>1146.85714285667</c:v>
                </c:pt>
                <c:pt idx="1338">
                  <c:v>1147.7142857138101</c:v>
                </c:pt>
                <c:pt idx="1339">
                  <c:v>1148.57142857095</c:v>
                </c:pt>
                <c:pt idx="1340">
                  <c:v>1149.42857142809</c:v>
                </c:pt>
                <c:pt idx="1341">
                  <c:v>1150.2857142852299</c:v>
                </c:pt>
                <c:pt idx="1342">
                  <c:v>1151.1428571423701</c:v>
                </c:pt>
                <c:pt idx="1343">
                  <c:v>1151.99999999951</c:v>
                </c:pt>
                <c:pt idx="1344">
                  <c:v>1152.8571428566499</c:v>
                </c:pt>
                <c:pt idx="1345">
                  <c:v>1153.7142857137901</c:v>
                </c:pt>
                <c:pt idx="1346">
                  <c:v>1154.57142857093</c:v>
                </c:pt>
                <c:pt idx="1347">
                  <c:v>1155.42857142807</c:v>
                </c:pt>
                <c:pt idx="1348">
                  <c:v>1156.2857142852099</c:v>
                </c:pt>
                <c:pt idx="1349">
                  <c:v>1157.1428571423501</c:v>
                </c:pt>
                <c:pt idx="1350">
                  <c:v>1157.99999999949</c:v>
                </c:pt>
                <c:pt idx="1351">
                  <c:v>1158.8571428566299</c:v>
                </c:pt>
                <c:pt idx="1352">
                  <c:v>1159.7142857137701</c:v>
                </c:pt>
                <c:pt idx="1353">
                  <c:v>1160.57142857091</c:v>
                </c:pt>
                <c:pt idx="1354">
                  <c:v>1161.42857142805</c:v>
                </c:pt>
                <c:pt idx="1355">
                  <c:v>1162.2857142851899</c:v>
                </c:pt>
                <c:pt idx="1356">
                  <c:v>1163.1428571423301</c:v>
                </c:pt>
                <c:pt idx="1357">
                  <c:v>1163.99999999947</c:v>
                </c:pt>
                <c:pt idx="1358">
                  <c:v>1164.8571428566099</c:v>
                </c:pt>
                <c:pt idx="1359">
                  <c:v>1165.7142857137501</c:v>
                </c:pt>
                <c:pt idx="1360">
                  <c:v>1166.57142857089</c:v>
                </c:pt>
                <c:pt idx="1361">
                  <c:v>1167.42857142803</c:v>
                </c:pt>
                <c:pt idx="1362">
                  <c:v>1168.2857142851699</c:v>
                </c:pt>
                <c:pt idx="1363">
                  <c:v>1169.14285714231</c:v>
                </c:pt>
                <c:pt idx="1364">
                  <c:v>1169.99999999945</c:v>
                </c:pt>
                <c:pt idx="1365">
                  <c:v>1170.8571428565899</c:v>
                </c:pt>
                <c:pt idx="1366">
                  <c:v>1171.7142857137301</c:v>
                </c:pt>
                <c:pt idx="1367">
                  <c:v>1172.57142857087</c:v>
                </c:pt>
                <c:pt idx="1368">
                  <c:v>1173.4285714280099</c:v>
                </c:pt>
                <c:pt idx="1369">
                  <c:v>1174.2857142851501</c:v>
                </c:pt>
                <c:pt idx="1370">
                  <c:v>1175.14285714229</c:v>
                </c:pt>
                <c:pt idx="1371">
                  <c:v>1175.99999999943</c:v>
                </c:pt>
                <c:pt idx="1372">
                  <c:v>1176.8571428565699</c:v>
                </c:pt>
                <c:pt idx="1373">
                  <c:v>1177.7142857137101</c:v>
                </c:pt>
                <c:pt idx="1374">
                  <c:v>1178.57142857085</c:v>
                </c:pt>
                <c:pt idx="1375">
                  <c:v>1179.4285714279899</c:v>
                </c:pt>
                <c:pt idx="1376">
                  <c:v>1180.2857142851301</c:v>
                </c:pt>
                <c:pt idx="1377">
                  <c:v>1181.14285714227</c:v>
                </c:pt>
                <c:pt idx="1378">
                  <c:v>1181.99999999941</c:v>
                </c:pt>
                <c:pt idx="1379">
                  <c:v>1182.8571428565499</c:v>
                </c:pt>
                <c:pt idx="1380">
                  <c:v>1183.7142857136901</c:v>
                </c:pt>
                <c:pt idx="1381">
                  <c:v>1184.57142857083</c:v>
                </c:pt>
                <c:pt idx="1382">
                  <c:v>1185.4285714279699</c:v>
                </c:pt>
                <c:pt idx="1383">
                  <c:v>1186.2857142851101</c:v>
                </c:pt>
                <c:pt idx="1384">
                  <c:v>1187.14285714225</c:v>
                </c:pt>
                <c:pt idx="1385">
                  <c:v>1187.99999999939</c:v>
                </c:pt>
                <c:pt idx="1386">
                  <c:v>1188.8571428565299</c:v>
                </c:pt>
                <c:pt idx="1387">
                  <c:v>1189.7142857136701</c:v>
                </c:pt>
                <c:pt idx="1388">
                  <c:v>1190.57142857081</c:v>
                </c:pt>
                <c:pt idx="1389">
                  <c:v>1191.4285714279499</c:v>
                </c:pt>
                <c:pt idx="1390">
                  <c:v>1192.2857142850901</c:v>
                </c:pt>
                <c:pt idx="1391">
                  <c:v>1193.14285714223</c:v>
                </c:pt>
                <c:pt idx="1392">
                  <c:v>1193.9999999993699</c:v>
                </c:pt>
                <c:pt idx="1393">
                  <c:v>1194.8571428565101</c:v>
                </c:pt>
                <c:pt idx="1394">
                  <c:v>1195.71428571365</c:v>
                </c:pt>
                <c:pt idx="1395">
                  <c:v>1196.57142857079</c:v>
                </c:pt>
                <c:pt idx="1396">
                  <c:v>1197.4285714279299</c:v>
                </c:pt>
                <c:pt idx="1397">
                  <c:v>1198.2857142850701</c:v>
                </c:pt>
                <c:pt idx="1398">
                  <c:v>1199.14285714221</c:v>
                </c:pt>
                <c:pt idx="1399">
                  <c:v>1199.9999999993499</c:v>
                </c:pt>
                <c:pt idx="1400">
                  <c:v>1200.8571428564901</c:v>
                </c:pt>
                <c:pt idx="1401">
                  <c:v>1201.71428571363</c:v>
                </c:pt>
                <c:pt idx="1402">
                  <c:v>1202.57142857077</c:v>
                </c:pt>
                <c:pt idx="1403">
                  <c:v>1203.4285714279099</c:v>
                </c:pt>
                <c:pt idx="1404">
                  <c:v>1204.2857142850501</c:v>
                </c:pt>
                <c:pt idx="1405">
                  <c:v>1205.14285714219</c:v>
                </c:pt>
                <c:pt idx="1406">
                  <c:v>1205.9999999993299</c:v>
                </c:pt>
                <c:pt idx="1407">
                  <c:v>1206.8571428564701</c:v>
                </c:pt>
                <c:pt idx="1408">
                  <c:v>1207.71428571361</c:v>
                </c:pt>
                <c:pt idx="1409">
                  <c:v>1208.57142857075</c:v>
                </c:pt>
                <c:pt idx="1410">
                  <c:v>1209.4285714278899</c:v>
                </c:pt>
                <c:pt idx="1411">
                  <c:v>1210.2857142850301</c:v>
                </c:pt>
                <c:pt idx="1412">
                  <c:v>1211.14285714217</c:v>
                </c:pt>
                <c:pt idx="1413">
                  <c:v>1211.9999999993099</c:v>
                </c:pt>
                <c:pt idx="1414">
                  <c:v>1212.8571428564501</c:v>
                </c:pt>
                <c:pt idx="1415">
                  <c:v>1213.71428571359</c:v>
                </c:pt>
                <c:pt idx="1416">
                  <c:v>1214.5714285707299</c:v>
                </c:pt>
                <c:pt idx="1417">
                  <c:v>1215.4285714278701</c:v>
                </c:pt>
                <c:pt idx="1418">
                  <c:v>1216.28571428501</c:v>
                </c:pt>
                <c:pt idx="1419">
                  <c:v>1217.14285714215</c:v>
                </c:pt>
                <c:pt idx="1420">
                  <c:v>1217.9999999992899</c:v>
                </c:pt>
                <c:pt idx="1421">
                  <c:v>1218.8571428564301</c:v>
                </c:pt>
                <c:pt idx="1422">
                  <c:v>1219.71428571357</c:v>
                </c:pt>
                <c:pt idx="1423">
                  <c:v>1220.5714285707099</c:v>
                </c:pt>
                <c:pt idx="1424">
                  <c:v>1221.4285714278501</c:v>
                </c:pt>
                <c:pt idx="1425">
                  <c:v>1222.28571428499</c:v>
                </c:pt>
                <c:pt idx="1426">
                  <c:v>1223.14285714213</c:v>
                </c:pt>
                <c:pt idx="1427">
                  <c:v>1223.9999999992699</c:v>
                </c:pt>
                <c:pt idx="1428">
                  <c:v>1224.8571428564101</c:v>
                </c:pt>
                <c:pt idx="1429">
                  <c:v>1225.71428571355</c:v>
                </c:pt>
                <c:pt idx="1430">
                  <c:v>1226.5714285706899</c:v>
                </c:pt>
                <c:pt idx="1431">
                  <c:v>1227.4285714278301</c:v>
                </c:pt>
                <c:pt idx="1432">
                  <c:v>1228.28571428497</c:v>
                </c:pt>
                <c:pt idx="1433">
                  <c:v>1229.14285714211</c:v>
                </c:pt>
                <c:pt idx="1434">
                  <c:v>1229.9999999992499</c:v>
                </c:pt>
                <c:pt idx="1435">
                  <c:v>1230.8571428563901</c:v>
                </c:pt>
                <c:pt idx="1436">
                  <c:v>1231.71428571353</c:v>
                </c:pt>
                <c:pt idx="1437">
                  <c:v>1232.5714285706699</c:v>
                </c:pt>
                <c:pt idx="1438">
                  <c:v>1233.4285714278101</c:v>
                </c:pt>
                <c:pt idx="1439">
                  <c:v>1234.28571428495</c:v>
                </c:pt>
                <c:pt idx="1440">
                  <c:v>1235.14285714209</c:v>
                </c:pt>
                <c:pt idx="1441">
                  <c:v>1235.9999999992301</c:v>
                </c:pt>
                <c:pt idx="1442">
                  <c:v>1236.85714285637</c:v>
                </c:pt>
                <c:pt idx="1443">
                  <c:v>1237.71428571351</c:v>
                </c:pt>
                <c:pt idx="1444">
                  <c:v>1238.5714285706499</c:v>
                </c:pt>
                <c:pt idx="1445">
                  <c:v>1239.4285714277901</c:v>
                </c:pt>
                <c:pt idx="1446">
                  <c:v>1240.28571428493</c:v>
                </c:pt>
                <c:pt idx="1447">
                  <c:v>1241.1428571420699</c:v>
                </c:pt>
                <c:pt idx="1448">
                  <c:v>1241.9999999992101</c:v>
                </c:pt>
                <c:pt idx="1449">
                  <c:v>1242.85714285635</c:v>
                </c:pt>
                <c:pt idx="1450">
                  <c:v>1243.71428571349</c:v>
                </c:pt>
                <c:pt idx="1451">
                  <c:v>1244.5714285706299</c:v>
                </c:pt>
                <c:pt idx="1452">
                  <c:v>1245.4285714277701</c:v>
                </c:pt>
                <c:pt idx="1453">
                  <c:v>1246.28571428491</c:v>
                </c:pt>
                <c:pt idx="1454">
                  <c:v>1247.1428571420499</c:v>
                </c:pt>
                <c:pt idx="1455">
                  <c:v>1247.9999999991901</c:v>
                </c:pt>
                <c:pt idx="1456">
                  <c:v>1248.85714285633</c:v>
                </c:pt>
                <c:pt idx="1457">
                  <c:v>1249.71428571347</c:v>
                </c:pt>
                <c:pt idx="1458">
                  <c:v>1250.5714285706099</c:v>
                </c:pt>
                <c:pt idx="1459">
                  <c:v>1251.4285714277501</c:v>
                </c:pt>
                <c:pt idx="1460">
                  <c:v>1252.28571428489</c:v>
                </c:pt>
                <c:pt idx="1461">
                  <c:v>1253.1428571420299</c:v>
                </c:pt>
                <c:pt idx="1462">
                  <c:v>1253.9999999991701</c:v>
                </c:pt>
                <c:pt idx="1463">
                  <c:v>1254.85714285631</c:v>
                </c:pt>
                <c:pt idx="1464">
                  <c:v>1255.71428571345</c:v>
                </c:pt>
                <c:pt idx="1465">
                  <c:v>1256.5714285705899</c:v>
                </c:pt>
                <c:pt idx="1466">
                  <c:v>1257.42857142773</c:v>
                </c:pt>
                <c:pt idx="1467">
                  <c:v>1258.28571428487</c:v>
                </c:pt>
                <c:pt idx="1468">
                  <c:v>1259.1428571420099</c:v>
                </c:pt>
                <c:pt idx="1469">
                  <c:v>1259.9999999991501</c:v>
                </c:pt>
                <c:pt idx="1470">
                  <c:v>1260.85714285629</c:v>
                </c:pt>
                <c:pt idx="1471">
                  <c:v>1261.7142857134299</c:v>
                </c:pt>
                <c:pt idx="1472">
                  <c:v>1262.5714285705701</c:v>
                </c:pt>
                <c:pt idx="1473">
                  <c:v>1263.42857142771</c:v>
                </c:pt>
                <c:pt idx="1474">
                  <c:v>1264.28571428485</c:v>
                </c:pt>
                <c:pt idx="1475">
                  <c:v>1265.1428571419999</c:v>
                </c:pt>
                <c:pt idx="1476">
                  <c:v>1265.9999999991401</c:v>
                </c:pt>
                <c:pt idx="1477">
                  <c:v>1266.85714285628</c:v>
                </c:pt>
                <c:pt idx="1478">
                  <c:v>1267.7142857134099</c:v>
                </c:pt>
                <c:pt idx="1479">
                  <c:v>1268.5714285705501</c:v>
                </c:pt>
                <c:pt idx="1480">
                  <c:v>1269.4285714277</c:v>
                </c:pt>
                <c:pt idx="1481">
                  <c:v>1270.28571428483</c:v>
                </c:pt>
                <c:pt idx="1482">
                  <c:v>1271.1428571419799</c:v>
                </c:pt>
                <c:pt idx="1483">
                  <c:v>1271.9999999991201</c:v>
                </c:pt>
                <c:pt idx="1484">
                  <c:v>1272.85714285625</c:v>
                </c:pt>
                <c:pt idx="1485">
                  <c:v>1273.7142857133899</c:v>
                </c:pt>
                <c:pt idx="1486">
                  <c:v>1274.7142857133899</c:v>
                </c:pt>
                <c:pt idx="1487">
                  <c:v>1275.7142857133899</c:v>
                </c:pt>
                <c:pt idx="1488">
                  <c:v>1276.7142857133899</c:v>
                </c:pt>
                <c:pt idx="1489">
                  <c:v>1277.7142857133899</c:v>
                </c:pt>
                <c:pt idx="1490">
                  <c:v>1278.7142857133899</c:v>
                </c:pt>
                <c:pt idx="1491">
                  <c:v>1279.7142857133899</c:v>
                </c:pt>
                <c:pt idx="1492">
                  <c:v>1280.7142857133899</c:v>
                </c:pt>
                <c:pt idx="1493">
                  <c:v>1281.7142857133899</c:v>
                </c:pt>
                <c:pt idx="1494">
                  <c:v>1282.7142857133899</c:v>
                </c:pt>
                <c:pt idx="1495">
                  <c:v>1283.7142857133899</c:v>
                </c:pt>
                <c:pt idx="1496">
                  <c:v>1284.7142857133899</c:v>
                </c:pt>
                <c:pt idx="1497">
                  <c:v>1285.7142857133899</c:v>
                </c:pt>
                <c:pt idx="1498">
                  <c:v>1286.7142857133899</c:v>
                </c:pt>
                <c:pt idx="1499">
                  <c:v>1287.7142857133899</c:v>
                </c:pt>
                <c:pt idx="1500">
                  <c:v>1288.7142857133899</c:v>
                </c:pt>
                <c:pt idx="1501">
                  <c:v>1289.7142857133899</c:v>
                </c:pt>
                <c:pt idx="1502">
                  <c:v>1290.7142857133899</c:v>
                </c:pt>
                <c:pt idx="1503">
                  <c:v>1291.7142857133899</c:v>
                </c:pt>
                <c:pt idx="1504">
                  <c:v>1292.7142857133899</c:v>
                </c:pt>
                <c:pt idx="1505">
                  <c:v>1293.7142857133899</c:v>
                </c:pt>
                <c:pt idx="1506">
                  <c:v>1294.7142857133899</c:v>
                </c:pt>
                <c:pt idx="1507">
                  <c:v>1295.7142857133899</c:v>
                </c:pt>
                <c:pt idx="1508">
                  <c:v>1296.7142857133899</c:v>
                </c:pt>
                <c:pt idx="1509">
                  <c:v>1297.7142857133899</c:v>
                </c:pt>
                <c:pt idx="1510">
                  <c:v>1298.7142857133899</c:v>
                </c:pt>
                <c:pt idx="1511">
                  <c:v>1299.7142857133899</c:v>
                </c:pt>
                <c:pt idx="1512">
                  <c:v>1300.7142857133899</c:v>
                </c:pt>
                <c:pt idx="1513">
                  <c:v>1301.7142857133899</c:v>
                </c:pt>
                <c:pt idx="1514">
                  <c:v>1302.7142857133899</c:v>
                </c:pt>
                <c:pt idx="1515">
                  <c:v>1303.7142857133899</c:v>
                </c:pt>
                <c:pt idx="1516">
                  <c:v>1304.7142857133899</c:v>
                </c:pt>
                <c:pt idx="1517">
                  <c:v>1305.7142857133899</c:v>
                </c:pt>
                <c:pt idx="1518">
                  <c:v>1306.7142857133899</c:v>
                </c:pt>
                <c:pt idx="1519">
                  <c:v>1307.7142857133899</c:v>
                </c:pt>
                <c:pt idx="1520">
                  <c:v>1308.7142857133899</c:v>
                </c:pt>
                <c:pt idx="1521">
                  <c:v>1309.7142857133899</c:v>
                </c:pt>
                <c:pt idx="1522">
                  <c:v>1310.7142857133899</c:v>
                </c:pt>
                <c:pt idx="1523">
                  <c:v>1311.7142857133899</c:v>
                </c:pt>
                <c:pt idx="1524">
                  <c:v>1312.7142857133899</c:v>
                </c:pt>
                <c:pt idx="1525">
                  <c:v>1313.7142857133899</c:v>
                </c:pt>
                <c:pt idx="1526">
                  <c:v>1314.7142857133899</c:v>
                </c:pt>
                <c:pt idx="1527">
                  <c:v>1315.7142857133899</c:v>
                </c:pt>
                <c:pt idx="1528">
                  <c:v>1316.7142857133899</c:v>
                </c:pt>
                <c:pt idx="1529">
                  <c:v>1317.7142857133899</c:v>
                </c:pt>
                <c:pt idx="1530">
                  <c:v>1318.7142857133899</c:v>
                </c:pt>
                <c:pt idx="1531">
                  <c:v>1319.7142857133899</c:v>
                </c:pt>
                <c:pt idx="1532">
                  <c:v>1320.7142857133899</c:v>
                </c:pt>
                <c:pt idx="1533">
                  <c:v>1321.7142857133899</c:v>
                </c:pt>
                <c:pt idx="1534">
                  <c:v>1322.7142857133899</c:v>
                </c:pt>
                <c:pt idx="1535">
                  <c:v>1323.7142857133899</c:v>
                </c:pt>
                <c:pt idx="1536">
                  <c:v>1324.7142857133899</c:v>
                </c:pt>
                <c:pt idx="1537">
                  <c:v>1325.7142857133899</c:v>
                </c:pt>
                <c:pt idx="1538">
                  <c:v>1326.7142857133899</c:v>
                </c:pt>
                <c:pt idx="1539">
                  <c:v>1327.7142857133899</c:v>
                </c:pt>
                <c:pt idx="1540">
                  <c:v>1328.7142857133899</c:v>
                </c:pt>
                <c:pt idx="1541">
                  <c:v>1329.7142857133899</c:v>
                </c:pt>
                <c:pt idx="1542">
                  <c:v>1330.7142857133899</c:v>
                </c:pt>
                <c:pt idx="1543">
                  <c:v>1331.7142857133899</c:v>
                </c:pt>
                <c:pt idx="1544">
                  <c:v>1332.7142857133899</c:v>
                </c:pt>
                <c:pt idx="1545">
                  <c:v>1333.7142857133899</c:v>
                </c:pt>
                <c:pt idx="1546">
                  <c:v>1334.7142857133899</c:v>
                </c:pt>
                <c:pt idx="1547">
                  <c:v>1335.7142857133899</c:v>
                </c:pt>
                <c:pt idx="1548">
                  <c:v>1336.7142857133899</c:v>
                </c:pt>
                <c:pt idx="1549">
                  <c:v>1337.7142857133899</c:v>
                </c:pt>
                <c:pt idx="1550">
                  <c:v>1338.7142857133899</c:v>
                </c:pt>
                <c:pt idx="1551">
                  <c:v>1339.7142857133899</c:v>
                </c:pt>
                <c:pt idx="1552">
                  <c:v>1340.7142857133899</c:v>
                </c:pt>
                <c:pt idx="1553">
                  <c:v>1341.7142857133899</c:v>
                </c:pt>
                <c:pt idx="1554">
                  <c:v>1342.7142857133899</c:v>
                </c:pt>
                <c:pt idx="1555">
                  <c:v>1343.7142857133899</c:v>
                </c:pt>
                <c:pt idx="1556">
                  <c:v>1344.7142857133899</c:v>
                </c:pt>
                <c:pt idx="1557">
                  <c:v>1345.7142857133899</c:v>
                </c:pt>
                <c:pt idx="1558">
                  <c:v>1346.7142857133899</c:v>
                </c:pt>
                <c:pt idx="1559">
                  <c:v>1347.7142857133899</c:v>
                </c:pt>
                <c:pt idx="1560">
                  <c:v>1348.7142857133899</c:v>
                </c:pt>
                <c:pt idx="1561">
                  <c:v>1349.7142857133899</c:v>
                </c:pt>
                <c:pt idx="1562">
                  <c:v>1350.7142857133899</c:v>
                </c:pt>
                <c:pt idx="1563">
                  <c:v>1351.7142857133899</c:v>
                </c:pt>
                <c:pt idx="1564">
                  <c:v>1352.7142857133899</c:v>
                </c:pt>
                <c:pt idx="1565">
                  <c:v>1353.7142857133899</c:v>
                </c:pt>
                <c:pt idx="1566">
                  <c:v>1354.7142857133899</c:v>
                </c:pt>
                <c:pt idx="1567">
                  <c:v>1355.7142857133899</c:v>
                </c:pt>
                <c:pt idx="1568">
                  <c:v>1356.7142857133899</c:v>
                </c:pt>
                <c:pt idx="1569">
                  <c:v>1357.7142857133899</c:v>
                </c:pt>
                <c:pt idx="1570">
                  <c:v>1358.7142857133899</c:v>
                </c:pt>
                <c:pt idx="1571">
                  <c:v>1359.7142857133899</c:v>
                </c:pt>
                <c:pt idx="1572">
                  <c:v>1360.7142857133899</c:v>
                </c:pt>
                <c:pt idx="1573">
                  <c:v>1361.7142857133899</c:v>
                </c:pt>
                <c:pt idx="1574">
                  <c:v>1362.7142857133899</c:v>
                </c:pt>
                <c:pt idx="1575">
                  <c:v>1363.7142857133899</c:v>
                </c:pt>
                <c:pt idx="1576">
                  <c:v>1364.7142857133899</c:v>
                </c:pt>
                <c:pt idx="1577">
                  <c:v>1365.7142857133899</c:v>
                </c:pt>
                <c:pt idx="1578">
                  <c:v>1366.7142857133899</c:v>
                </c:pt>
                <c:pt idx="1579">
                  <c:v>1367.7142857133899</c:v>
                </c:pt>
                <c:pt idx="1580">
                  <c:v>1368.7142857133899</c:v>
                </c:pt>
                <c:pt idx="1581">
                  <c:v>1369.7142857133899</c:v>
                </c:pt>
                <c:pt idx="1582">
                  <c:v>1370.7142857133899</c:v>
                </c:pt>
                <c:pt idx="1583">
                  <c:v>1371.7142857133899</c:v>
                </c:pt>
                <c:pt idx="1584">
                  <c:v>1372.7142857133899</c:v>
                </c:pt>
                <c:pt idx="1585">
                  <c:v>1373.7142857133899</c:v>
                </c:pt>
                <c:pt idx="1586">
                  <c:v>1374.7142857133899</c:v>
                </c:pt>
                <c:pt idx="1587">
                  <c:v>1375.7142857133899</c:v>
                </c:pt>
                <c:pt idx="1588">
                  <c:v>1376.7142857133899</c:v>
                </c:pt>
                <c:pt idx="1589">
                  <c:v>1377.7142857133899</c:v>
                </c:pt>
                <c:pt idx="1590">
                  <c:v>1378.7142857133899</c:v>
                </c:pt>
                <c:pt idx="1591">
                  <c:v>1379.7142857133899</c:v>
                </c:pt>
                <c:pt idx="1592">
                  <c:v>1380.7142857133899</c:v>
                </c:pt>
                <c:pt idx="1593">
                  <c:v>1381.7142857133899</c:v>
                </c:pt>
                <c:pt idx="1594">
                  <c:v>1382.7142857133899</c:v>
                </c:pt>
                <c:pt idx="1595">
                  <c:v>1383.7142857133899</c:v>
                </c:pt>
                <c:pt idx="1596">
                  <c:v>1384.7142857133899</c:v>
                </c:pt>
                <c:pt idx="1597">
                  <c:v>1385.7142857133899</c:v>
                </c:pt>
                <c:pt idx="1598">
                  <c:v>1386.7142857133899</c:v>
                </c:pt>
                <c:pt idx="1599">
                  <c:v>1387.7142857133899</c:v>
                </c:pt>
                <c:pt idx="1600">
                  <c:v>1388.7142857133899</c:v>
                </c:pt>
                <c:pt idx="1601">
                  <c:v>1389.7142857133899</c:v>
                </c:pt>
                <c:pt idx="1602">
                  <c:v>1390.7142857133899</c:v>
                </c:pt>
                <c:pt idx="1603">
                  <c:v>1391.7142857133899</c:v>
                </c:pt>
                <c:pt idx="1604">
                  <c:v>1392.7142857133899</c:v>
                </c:pt>
                <c:pt idx="1605">
                  <c:v>1393.7142857133899</c:v>
                </c:pt>
                <c:pt idx="1606">
                  <c:v>1394.7142857133899</c:v>
                </c:pt>
                <c:pt idx="1607">
                  <c:v>1395.7142857133899</c:v>
                </c:pt>
                <c:pt idx="1608">
                  <c:v>1396.7142857133899</c:v>
                </c:pt>
                <c:pt idx="1609">
                  <c:v>1397.7142857133899</c:v>
                </c:pt>
                <c:pt idx="1610">
                  <c:v>1398.7142857133899</c:v>
                </c:pt>
                <c:pt idx="1611">
                  <c:v>1399.7142857133899</c:v>
                </c:pt>
                <c:pt idx="1612">
                  <c:v>1400.7142857133899</c:v>
                </c:pt>
                <c:pt idx="1613">
                  <c:v>1401.7142857133899</c:v>
                </c:pt>
                <c:pt idx="1614">
                  <c:v>1402.7142857133899</c:v>
                </c:pt>
                <c:pt idx="1615">
                  <c:v>1403.7142857133899</c:v>
                </c:pt>
                <c:pt idx="1616">
                  <c:v>1404.7142857133899</c:v>
                </c:pt>
                <c:pt idx="1617">
                  <c:v>1405.7142857133899</c:v>
                </c:pt>
                <c:pt idx="1618">
                  <c:v>1406.7142857133899</c:v>
                </c:pt>
                <c:pt idx="1619">
                  <c:v>1407.7142857133899</c:v>
                </c:pt>
                <c:pt idx="1620">
                  <c:v>1408.7142857133899</c:v>
                </c:pt>
                <c:pt idx="1621">
                  <c:v>1409.7142857133899</c:v>
                </c:pt>
                <c:pt idx="1622">
                  <c:v>1410.7142857133899</c:v>
                </c:pt>
              </c:numCache>
            </c:numRef>
          </c:xVal>
          <c:yVal>
            <c:numRef>
              <c:f>'Z:\local\4_Work\19_nouvelle_configuration\configurationV0_430mm_700gNDE\Problèmes\Comparaison_Resu_3_modélisationsME\[20181031.xlsx]Temperature'!$O$3:$O$1625</c:f>
              <c:numCache>
                <c:formatCode>General</c:formatCode>
                <c:ptCount val="1623"/>
                <c:pt idx="0">
                  <c:v>27.705108613136499</c:v>
                </c:pt>
                <c:pt idx="1">
                  <c:v>29.315092620038602</c:v>
                </c:pt>
                <c:pt idx="2">
                  <c:v>30.994470480136599</c:v>
                </c:pt>
                <c:pt idx="3">
                  <c:v>32.306970931105198</c:v>
                </c:pt>
                <c:pt idx="4">
                  <c:v>33.402831711752398</c:v>
                </c:pt>
                <c:pt idx="5">
                  <c:v>34.3247413097208</c:v>
                </c:pt>
                <c:pt idx="6">
                  <c:v>35.114153682037397</c:v>
                </c:pt>
                <c:pt idx="7">
                  <c:v>35.802355146129401</c:v>
                </c:pt>
                <c:pt idx="8">
                  <c:v>36.406936279740599</c:v>
                </c:pt>
                <c:pt idx="9">
                  <c:v>36.943788431900103</c:v>
                </c:pt>
                <c:pt idx="10">
                  <c:v>37.425813158672597</c:v>
                </c:pt>
                <c:pt idx="11">
                  <c:v>37.8633120476022</c:v>
                </c:pt>
                <c:pt idx="12">
                  <c:v>38.263578722428903</c:v>
                </c:pt>
                <c:pt idx="13">
                  <c:v>38.632024722001503</c:v>
                </c:pt>
                <c:pt idx="14">
                  <c:v>38.974452038807598</c:v>
                </c:pt>
                <c:pt idx="15">
                  <c:v>39.2935704804107</c:v>
                </c:pt>
                <c:pt idx="16">
                  <c:v>39.593276348057302</c:v>
                </c:pt>
                <c:pt idx="17">
                  <c:v>39.875800161385399</c:v>
                </c:pt>
                <c:pt idx="18">
                  <c:v>40.143412395912797</c:v>
                </c:pt>
                <c:pt idx="19">
                  <c:v>40.398012519270097</c:v>
                </c:pt>
                <c:pt idx="20">
                  <c:v>40.641288963582497</c:v>
                </c:pt>
                <c:pt idx="21">
                  <c:v>40.8762218227006</c:v>
                </c:pt>
                <c:pt idx="22">
                  <c:v>41.103589467575198</c:v>
                </c:pt>
                <c:pt idx="23">
                  <c:v>41.323864549077697</c:v>
                </c:pt>
                <c:pt idx="24">
                  <c:v>41.5381489429844</c:v>
                </c:pt>
                <c:pt idx="25">
                  <c:v>41.747353500699901</c:v>
                </c:pt>
                <c:pt idx="26">
                  <c:v>41.951851390385698</c:v>
                </c:pt>
                <c:pt idx="27">
                  <c:v>42.152129698846103</c:v>
                </c:pt>
                <c:pt idx="28">
                  <c:v>42.348473627780898</c:v>
                </c:pt>
                <c:pt idx="29">
                  <c:v>42.540869731761703</c:v>
                </c:pt>
                <c:pt idx="30">
                  <c:v>42.729828723400303</c:v>
                </c:pt>
                <c:pt idx="31">
                  <c:v>42.9148500832572</c:v>
                </c:pt>
                <c:pt idx="32">
                  <c:v>43.0965832471841</c:v>
                </c:pt>
                <c:pt idx="33">
                  <c:v>43.275183881027502</c:v>
                </c:pt>
                <c:pt idx="34">
                  <c:v>43.450584412556502</c:v>
                </c:pt>
                <c:pt idx="35">
                  <c:v>43.623001387026001</c:v>
                </c:pt>
                <c:pt idx="36">
                  <c:v>43.7929859468722</c:v>
                </c:pt>
                <c:pt idx="37">
                  <c:v>43.913947054150597</c:v>
                </c:pt>
                <c:pt idx="38">
                  <c:v>44.073976726418898</c:v>
                </c:pt>
                <c:pt idx="39">
                  <c:v>44.214882543913603</c:v>
                </c:pt>
                <c:pt idx="40">
                  <c:v>44.3715484800247</c:v>
                </c:pt>
                <c:pt idx="41">
                  <c:v>44.517649697281598</c:v>
                </c:pt>
                <c:pt idx="42">
                  <c:v>44.670312488104102</c:v>
                </c:pt>
                <c:pt idx="43">
                  <c:v>44.817259919618799</c:v>
                </c:pt>
                <c:pt idx="44">
                  <c:v>44.966817225970203</c:v>
                </c:pt>
                <c:pt idx="45">
                  <c:v>45.112920082708101</c:v>
                </c:pt>
                <c:pt idx="46">
                  <c:v>45.259874030239502</c:v>
                </c:pt>
                <c:pt idx="47">
                  <c:v>45.404658907665997</c:v>
                </c:pt>
                <c:pt idx="48">
                  <c:v>45.548876390423501</c:v>
                </c:pt>
                <c:pt idx="49">
                  <c:v>45.6917688812159</c:v>
                </c:pt>
                <c:pt idx="50">
                  <c:v>45.833716900608103</c:v>
                </c:pt>
                <c:pt idx="51">
                  <c:v>45.973950133863497</c:v>
                </c:pt>
                <c:pt idx="52">
                  <c:v>46.113067316945397</c:v>
                </c:pt>
                <c:pt idx="53">
                  <c:v>46.251081960936503</c:v>
                </c:pt>
                <c:pt idx="54">
                  <c:v>46.387862486937401</c:v>
                </c:pt>
                <c:pt idx="55">
                  <c:v>46.523528457366702</c:v>
                </c:pt>
                <c:pt idx="56">
                  <c:v>46.657683008982502</c:v>
                </c:pt>
                <c:pt idx="57">
                  <c:v>46.790373174189803</c:v>
                </c:pt>
                <c:pt idx="58">
                  <c:v>46.921606952512398</c:v>
                </c:pt>
                <c:pt idx="59">
                  <c:v>47.051676631994503</c:v>
                </c:pt>
                <c:pt idx="60">
                  <c:v>47.180659606811403</c:v>
                </c:pt>
                <c:pt idx="61">
                  <c:v>47.308687913308098</c:v>
                </c:pt>
                <c:pt idx="62">
                  <c:v>47.435150554038302</c:v>
                </c:pt>
                <c:pt idx="63">
                  <c:v>47.560285029908997</c:v>
                </c:pt>
                <c:pt idx="64">
                  <c:v>47.684203893542303</c:v>
                </c:pt>
                <c:pt idx="65">
                  <c:v>47.807216581939898</c:v>
                </c:pt>
                <c:pt idx="66">
                  <c:v>47.929828807358497</c:v>
                </c:pt>
                <c:pt idx="67">
                  <c:v>48.051427941922597</c:v>
                </c:pt>
                <c:pt idx="68">
                  <c:v>48.171635969055998</c:v>
                </c:pt>
                <c:pt idx="69">
                  <c:v>48.290616312704501</c:v>
                </c:pt>
                <c:pt idx="70">
                  <c:v>48.408598229245797</c:v>
                </c:pt>
                <c:pt idx="71">
                  <c:v>48.525799845121703</c:v>
                </c:pt>
                <c:pt idx="72">
                  <c:v>48.641726080725697</c:v>
                </c:pt>
                <c:pt idx="73">
                  <c:v>48.756577509586599</c:v>
                </c:pt>
                <c:pt idx="74">
                  <c:v>48.870298842842999</c:v>
                </c:pt>
                <c:pt idx="75">
                  <c:v>48.982956136517302</c:v>
                </c:pt>
                <c:pt idx="76">
                  <c:v>49.094990513486501</c:v>
                </c:pt>
                <c:pt idx="77">
                  <c:v>49.2056718518972</c:v>
                </c:pt>
                <c:pt idx="78">
                  <c:v>49.3150883569648</c:v>
                </c:pt>
                <c:pt idx="79">
                  <c:v>49.423587103161097</c:v>
                </c:pt>
                <c:pt idx="80">
                  <c:v>49.531005338111697</c:v>
                </c:pt>
                <c:pt idx="81">
                  <c:v>49.637365678693499</c:v>
                </c:pt>
                <c:pt idx="82">
                  <c:v>49.742712977122501</c:v>
                </c:pt>
                <c:pt idx="83">
                  <c:v>49.847307020217499</c:v>
                </c:pt>
                <c:pt idx="84">
                  <c:v>49.950553253959001</c:v>
                </c:pt>
                <c:pt idx="85">
                  <c:v>50.053353434389997</c:v>
                </c:pt>
                <c:pt idx="86">
                  <c:v>50.154678967665099</c:v>
                </c:pt>
                <c:pt idx="87">
                  <c:v>50.2549278180785</c:v>
                </c:pt>
                <c:pt idx="88">
                  <c:v>50.354145176223199</c:v>
                </c:pt>
                <c:pt idx="89">
                  <c:v>50.4524214014601</c:v>
                </c:pt>
                <c:pt idx="90">
                  <c:v>50.549688048319197</c:v>
                </c:pt>
                <c:pt idx="91">
                  <c:v>50.6457695398082</c:v>
                </c:pt>
                <c:pt idx="92">
                  <c:v>50.7409448015188</c:v>
                </c:pt>
                <c:pt idx="93">
                  <c:v>50.835266141597302</c:v>
                </c:pt>
                <c:pt idx="94">
                  <c:v>50.9286139532108</c:v>
                </c:pt>
                <c:pt idx="95">
                  <c:v>51.021233122824697</c:v>
                </c:pt>
                <c:pt idx="96">
                  <c:v>51.112990749788302</c:v>
                </c:pt>
                <c:pt idx="97">
                  <c:v>51.203915413149602</c:v>
                </c:pt>
                <c:pt idx="98">
                  <c:v>51.294010603654897</c:v>
                </c:pt>
                <c:pt idx="99">
                  <c:v>51.383400793172598</c:v>
                </c:pt>
                <c:pt idx="100">
                  <c:v>51.4719792032284</c:v>
                </c:pt>
                <c:pt idx="101">
                  <c:v>51.559887576312299</c:v>
                </c:pt>
                <c:pt idx="102">
                  <c:v>51.647362205119997</c:v>
                </c:pt>
                <c:pt idx="103">
                  <c:v>51.734689372105201</c:v>
                </c:pt>
                <c:pt idx="104">
                  <c:v>51.820723411086803</c:v>
                </c:pt>
                <c:pt idx="105">
                  <c:v>51.9057876539527</c:v>
                </c:pt>
                <c:pt idx="106">
                  <c:v>51.990379654643199</c:v>
                </c:pt>
                <c:pt idx="107">
                  <c:v>52.074081732339899</c:v>
                </c:pt>
                <c:pt idx="108">
                  <c:v>52.157168550640897</c:v>
                </c:pt>
                <c:pt idx="109">
                  <c:v>52.237812235801897</c:v>
                </c:pt>
                <c:pt idx="110">
                  <c:v>52.318490332844704</c:v>
                </c:pt>
                <c:pt idx="111">
                  <c:v>52.398946546666402</c:v>
                </c:pt>
                <c:pt idx="112">
                  <c:v>52.478681872170398</c:v>
                </c:pt>
                <c:pt idx="113">
                  <c:v>52.5578824759939</c:v>
                </c:pt>
                <c:pt idx="114">
                  <c:v>52.636513038630198</c:v>
                </c:pt>
                <c:pt idx="115">
                  <c:v>52.714522979080897</c:v>
                </c:pt>
                <c:pt idx="116">
                  <c:v>52.791736136398598</c:v>
                </c:pt>
                <c:pt idx="117">
                  <c:v>52.8682892516835</c:v>
                </c:pt>
                <c:pt idx="118">
                  <c:v>52.944286303466797</c:v>
                </c:pt>
                <c:pt idx="119">
                  <c:v>53.019694753447801</c:v>
                </c:pt>
                <c:pt idx="120">
                  <c:v>53.094515189460502</c:v>
                </c:pt>
                <c:pt idx="121">
                  <c:v>53.168691830117801</c:v>
                </c:pt>
                <c:pt idx="122">
                  <c:v>53.2422045379042</c:v>
                </c:pt>
                <c:pt idx="123">
                  <c:v>53.315111820261698</c:v>
                </c:pt>
                <c:pt idx="124">
                  <c:v>53.3874951111871</c:v>
                </c:pt>
                <c:pt idx="125">
                  <c:v>53.459398150402201</c:v>
                </c:pt>
                <c:pt idx="126">
                  <c:v>53.530613536149403</c:v>
                </c:pt>
                <c:pt idx="127">
                  <c:v>53.601174849043502</c:v>
                </c:pt>
                <c:pt idx="128">
                  <c:v>53.671156980808497</c:v>
                </c:pt>
                <c:pt idx="129">
                  <c:v>53.740283938214702</c:v>
                </c:pt>
                <c:pt idx="130">
                  <c:v>53.808871146706899</c:v>
                </c:pt>
                <c:pt idx="131">
                  <c:v>53.876710954719897</c:v>
                </c:pt>
                <c:pt idx="132">
                  <c:v>53.943939605608897</c:v>
                </c:pt>
                <c:pt idx="133">
                  <c:v>54.010495895568702</c:v>
                </c:pt>
                <c:pt idx="134">
                  <c:v>54.076328071418899</c:v>
                </c:pt>
                <c:pt idx="135">
                  <c:v>54.141678079623503</c:v>
                </c:pt>
                <c:pt idx="136">
                  <c:v>54.206269409483497</c:v>
                </c:pt>
                <c:pt idx="137">
                  <c:v>54.270293676190498</c:v>
                </c:pt>
                <c:pt idx="138">
                  <c:v>54.333706393501998</c:v>
                </c:pt>
                <c:pt idx="139">
                  <c:v>54.396603022300198</c:v>
                </c:pt>
                <c:pt idx="140">
                  <c:v>54.458943925282497</c:v>
                </c:pt>
                <c:pt idx="141">
                  <c:v>54.520799298625001</c:v>
                </c:pt>
                <c:pt idx="142">
                  <c:v>54.582006596310798</c:v>
                </c:pt>
                <c:pt idx="143">
                  <c:v>54.642843012385597</c:v>
                </c:pt>
                <c:pt idx="144">
                  <c:v>54.703026495638397</c:v>
                </c:pt>
                <c:pt idx="145">
                  <c:v>54.764923316620099</c:v>
                </c:pt>
                <c:pt idx="146">
                  <c:v>54.8268219959673</c:v>
                </c:pt>
                <c:pt idx="147">
                  <c:v>54.886871787196299</c:v>
                </c:pt>
                <c:pt idx="148">
                  <c:v>54.946210638739501</c:v>
                </c:pt>
                <c:pt idx="149">
                  <c:v>55.004777787825503</c:v>
                </c:pt>
                <c:pt idx="150">
                  <c:v>55.062753574054</c:v>
                </c:pt>
                <c:pt idx="151">
                  <c:v>55.120110130445198</c:v>
                </c:pt>
                <c:pt idx="152">
                  <c:v>55.176914552802799</c:v>
                </c:pt>
                <c:pt idx="153">
                  <c:v>55.232981645737297</c:v>
                </c:pt>
                <c:pt idx="154">
                  <c:v>55.288600673081703</c:v>
                </c:pt>
                <c:pt idx="155">
                  <c:v>55.343661869744999</c:v>
                </c:pt>
                <c:pt idx="156">
                  <c:v>55.398181601948302</c:v>
                </c:pt>
                <c:pt idx="157">
                  <c:v>55.452274498695303</c:v>
                </c:pt>
                <c:pt idx="158">
                  <c:v>55.505888357442203</c:v>
                </c:pt>
                <c:pt idx="159">
                  <c:v>55.559090539121797</c:v>
                </c:pt>
                <c:pt idx="160">
                  <c:v>55.611855133832897</c:v>
                </c:pt>
                <c:pt idx="161">
                  <c:v>55.664127958997398</c:v>
                </c:pt>
                <c:pt idx="162">
                  <c:v>55.715864295239399</c:v>
                </c:pt>
                <c:pt idx="163">
                  <c:v>55.7671306965252</c:v>
                </c:pt>
                <c:pt idx="164">
                  <c:v>55.8179259047903</c:v>
                </c:pt>
                <c:pt idx="165">
                  <c:v>55.8683945564824</c:v>
                </c:pt>
                <c:pt idx="166">
                  <c:v>55.918389536260001</c:v>
                </c:pt>
                <c:pt idx="167">
                  <c:v>55.968023670333203</c:v>
                </c:pt>
                <c:pt idx="168">
                  <c:v>56.017245051386098</c:v>
                </c:pt>
                <c:pt idx="169">
                  <c:v>56.066135332154097</c:v>
                </c:pt>
                <c:pt idx="170">
                  <c:v>56.1146072514994</c:v>
                </c:pt>
                <c:pt idx="171">
                  <c:v>56.162818717869399</c:v>
                </c:pt>
                <c:pt idx="172">
                  <c:v>56.210578733236197</c:v>
                </c:pt>
                <c:pt idx="173">
                  <c:v>56.258016319565797</c:v>
                </c:pt>
                <c:pt idx="174">
                  <c:v>56.305052927450198</c:v>
                </c:pt>
                <c:pt idx="175">
                  <c:v>56.3517628613073</c:v>
                </c:pt>
                <c:pt idx="176">
                  <c:v>56.398084130885898</c:v>
                </c:pt>
                <c:pt idx="177">
                  <c:v>56.444134218599601</c:v>
                </c:pt>
                <c:pt idx="178">
                  <c:v>56.489766121781898</c:v>
                </c:pt>
                <c:pt idx="179">
                  <c:v>56.535100715926099</c:v>
                </c:pt>
                <c:pt idx="180">
                  <c:v>56.580073258655702</c:v>
                </c:pt>
                <c:pt idx="181">
                  <c:v>56.624709289062501</c:v>
                </c:pt>
                <c:pt idx="182">
                  <c:v>56.668946606694099</c:v>
                </c:pt>
                <c:pt idx="183">
                  <c:v>56.7129419816942</c:v>
                </c:pt>
                <c:pt idx="184">
                  <c:v>56.756546408699897</c:v>
                </c:pt>
                <c:pt idx="185">
                  <c:v>56.799854648379402</c:v>
                </c:pt>
                <c:pt idx="186">
                  <c:v>56.8427950593112</c:v>
                </c:pt>
                <c:pt idx="187">
                  <c:v>56.885419750593798</c:v>
                </c:pt>
                <c:pt idx="188">
                  <c:v>56.927627503214197</c:v>
                </c:pt>
                <c:pt idx="189">
                  <c:v>56.9695433460411</c:v>
                </c:pt>
                <c:pt idx="190">
                  <c:v>57.011090061890897</c:v>
                </c:pt>
                <c:pt idx="191">
                  <c:v>57.052335641725698</c:v>
                </c:pt>
                <c:pt idx="192">
                  <c:v>57.093227334965398</c:v>
                </c:pt>
                <c:pt idx="193">
                  <c:v>57.133859982723997</c:v>
                </c:pt>
                <c:pt idx="194">
                  <c:v>57.1741607675268</c:v>
                </c:pt>
                <c:pt idx="195">
                  <c:v>57.214125047744602</c:v>
                </c:pt>
                <c:pt idx="196">
                  <c:v>57.253871095520502</c:v>
                </c:pt>
                <c:pt idx="197">
                  <c:v>57.293105016269898</c:v>
                </c:pt>
                <c:pt idx="198">
                  <c:v>57.332218817444897</c:v>
                </c:pt>
                <c:pt idx="199">
                  <c:v>57.370883575900002</c:v>
                </c:pt>
                <c:pt idx="200">
                  <c:v>57.409215280288997</c:v>
                </c:pt>
                <c:pt idx="201">
                  <c:v>57.447230124771998</c:v>
                </c:pt>
                <c:pt idx="202">
                  <c:v>57.4849866005679</c:v>
                </c:pt>
                <c:pt idx="203">
                  <c:v>57.522442187608704</c:v>
                </c:pt>
                <c:pt idx="204">
                  <c:v>57.559615198955797</c:v>
                </c:pt>
                <c:pt idx="205">
                  <c:v>57.596607260910297</c:v>
                </c:pt>
                <c:pt idx="206">
                  <c:v>57.633317700444401</c:v>
                </c:pt>
                <c:pt idx="207">
                  <c:v>57.669773949876699</c:v>
                </c:pt>
                <c:pt idx="208">
                  <c:v>57.7059465655149</c:v>
                </c:pt>
                <c:pt idx="209">
                  <c:v>57.741772309000098</c:v>
                </c:pt>
                <c:pt idx="210">
                  <c:v>57.7772884843328</c:v>
                </c:pt>
                <c:pt idx="211">
                  <c:v>57.8125999350897</c:v>
                </c:pt>
                <c:pt idx="212">
                  <c:v>57.847560692955597</c:v>
                </c:pt>
                <c:pt idx="213">
                  <c:v>57.882207638209799</c:v>
                </c:pt>
                <c:pt idx="214">
                  <c:v>57.916558199113702</c:v>
                </c:pt>
                <c:pt idx="215">
                  <c:v>57.950634105663902</c:v>
                </c:pt>
                <c:pt idx="216">
                  <c:v>57.984436682046599</c:v>
                </c:pt>
                <c:pt idx="217">
                  <c:v>58.017872446192001</c:v>
                </c:pt>
                <c:pt idx="218">
                  <c:v>58.051023039215302</c:v>
                </c:pt>
                <c:pt idx="219">
                  <c:v>58.083817354850297</c:v>
                </c:pt>
                <c:pt idx="220">
                  <c:v>58.116357488396098</c:v>
                </c:pt>
                <c:pt idx="221">
                  <c:v>58.148728643793902</c:v>
                </c:pt>
                <c:pt idx="222">
                  <c:v>58.180829650061803</c:v>
                </c:pt>
                <c:pt idx="223">
                  <c:v>58.212701771682802</c:v>
                </c:pt>
                <c:pt idx="224">
                  <c:v>58.244370327165598</c:v>
                </c:pt>
                <c:pt idx="225">
                  <c:v>58.275810941700598</c:v>
                </c:pt>
                <c:pt idx="226">
                  <c:v>58.306961646180397</c:v>
                </c:pt>
                <c:pt idx="227">
                  <c:v>58.337987627845898</c:v>
                </c:pt>
                <c:pt idx="228">
                  <c:v>58.368731978789299</c:v>
                </c:pt>
                <c:pt idx="229">
                  <c:v>58.3993368789192</c:v>
                </c:pt>
                <c:pt idx="230">
                  <c:v>58.429678274375703</c:v>
                </c:pt>
                <c:pt idx="231">
                  <c:v>58.459840018364297</c:v>
                </c:pt>
                <c:pt idx="232">
                  <c:v>58.489707253908499</c:v>
                </c:pt>
                <c:pt idx="233">
                  <c:v>58.519396842165399</c:v>
                </c:pt>
                <c:pt idx="234">
                  <c:v>58.5488296646501</c:v>
                </c:pt>
                <c:pt idx="235">
                  <c:v>58.578268171380103</c:v>
                </c:pt>
                <c:pt idx="236">
                  <c:v>58.607404059513897</c:v>
                </c:pt>
                <c:pt idx="237">
                  <c:v>58.636312543521001</c:v>
                </c:pt>
                <c:pt idx="238">
                  <c:v>58.664996277968903</c:v>
                </c:pt>
                <c:pt idx="239">
                  <c:v>58.693414013018902</c:v>
                </c:pt>
                <c:pt idx="240">
                  <c:v>58.721614432286799</c:v>
                </c:pt>
                <c:pt idx="241">
                  <c:v>58.749593696081703</c:v>
                </c:pt>
                <c:pt idx="242">
                  <c:v>58.777341434390202</c:v>
                </c:pt>
                <c:pt idx="243">
                  <c:v>58.804874268566401</c:v>
                </c:pt>
                <c:pt idx="244">
                  <c:v>58.832227940964501</c:v>
                </c:pt>
                <c:pt idx="245">
                  <c:v>58.859331068269299</c:v>
                </c:pt>
                <c:pt idx="246">
                  <c:v>58.8863511901286</c:v>
                </c:pt>
                <c:pt idx="247">
                  <c:v>58.913073038624603</c:v>
                </c:pt>
                <c:pt idx="248">
                  <c:v>58.939610086495101</c:v>
                </c:pt>
                <c:pt idx="249">
                  <c:v>58.9659442837157</c:v>
                </c:pt>
                <c:pt idx="250">
                  <c:v>58.992076473196498</c:v>
                </c:pt>
                <c:pt idx="251">
                  <c:v>59.017958209740002</c:v>
                </c:pt>
                <c:pt idx="252">
                  <c:v>59.043691572058002</c:v>
                </c:pt>
                <c:pt idx="253">
                  <c:v>59.069197057567898</c:v>
                </c:pt>
                <c:pt idx="254">
                  <c:v>59.094730548075702</c:v>
                </c:pt>
                <c:pt idx="255">
                  <c:v>59.119883693972298</c:v>
                </c:pt>
                <c:pt idx="256">
                  <c:v>59.144828944551698</c:v>
                </c:pt>
                <c:pt idx="257">
                  <c:v>59.169579837648698</c:v>
                </c:pt>
                <c:pt idx="258">
                  <c:v>59.194178030268198</c:v>
                </c:pt>
                <c:pt idx="259">
                  <c:v>59.218556945174697</c:v>
                </c:pt>
                <c:pt idx="260">
                  <c:v>59.242773027110601</c:v>
                </c:pt>
                <c:pt idx="261">
                  <c:v>59.266809763310903</c:v>
                </c:pt>
                <c:pt idx="262">
                  <c:v>59.290709703829698</c:v>
                </c:pt>
                <c:pt idx="263">
                  <c:v>59.314411987413699</c:v>
                </c:pt>
                <c:pt idx="264">
                  <c:v>59.3379938728159</c:v>
                </c:pt>
                <c:pt idx="265">
                  <c:v>59.361334281554001</c:v>
                </c:pt>
                <c:pt idx="266">
                  <c:v>59.384496234090797</c:v>
                </c:pt>
                <c:pt idx="267">
                  <c:v>59.4074500960336</c:v>
                </c:pt>
                <c:pt idx="268">
                  <c:v>59.430280950191403</c:v>
                </c:pt>
                <c:pt idx="269">
                  <c:v>59.452913539416102</c:v>
                </c:pt>
                <c:pt idx="270">
                  <c:v>59.475390348403501</c:v>
                </c:pt>
                <c:pt idx="271">
                  <c:v>59.497674339114297</c:v>
                </c:pt>
                <c:pt idx="272">
                  <c:v>59.519835563754498</c:v>
                </c:pt>
                <c:pt idx="273">
                  <c:v>59.541800548695001</c:v>
                </c:pt>
                <c:pt idx="274">
                  <c:v>59.563628996861603</c:v>
                </c:pt>
                <c:pt idx="275">
                  <c:v>59.585249507048097</c:v>
                </c:pt>
                <c:pt idx="276">
                  <c:v>59.606736388268402</c:v>
                </c:pt>
                <c:pt idx="277">
                  <c:v>59.628017279786199</c:v>
                </c:pt>
                <c:pt idx="278">
                  <c:v>59.649175734253099</c:v>
                </c:pt>
                <c:pt idx="279">
                  <c:v>59.6701471939475</c:v>
                </c:pt>
                <c:pt idx="280">
                  <c:v>59.690963673916499</c:v>
                </c:pt>
                <c:pt idx="281">
                  <c:v>59.711683491164301</c:v>
                </c:pt>
                <c:pt idx="282">
                  <c:v>59.732129243264097</c:v>
                </c:pt>
                <c:pt idx="283">
                  <c:v>59.752482133012101</c:v>
                </c:pt>
                <c:pt idx="284">
                  <c:v>59.772656446290299</c:v>
                </c:pt>
                <c:pt idx="285">
                  <c:v>59.792727543702703</c:v>
                </c:pt>
                <c:pt idx="286">
                  <c:v>59.812626870648899</c:v>
                </c:pt>
                <c:pt idx="287">
                  <c:v>59.832396752026</c:v>
                </c:pt>
                <c:pt idx="288">
                  <c:v>59.852024780178702</c:v>
                </c:pt>
                <c:pt idx="289">
                  <c:v>59.871529713152199</c:v>
                </c:pt>
                <c:pt idx="290">
                  <c:v>59.8908750648378</c:v>
                </c:pt>
                <c:pt idx="291">
                  <c:v>59.910109123699797</c:v>
                </c:pt>
                <c:pt idx="292">
                  <c:v>59.929220052178302</c:v>
                </c:pt>
                <c:pt idx="293">
                  <c:v>59.948195999366298</c:v>
                </c:pt>
                <c:pt idx="294">
                  <c:v>59.967044851518096</c:v>
                </c:pt>
                <c:pt idx="295">
                  <c:v>59.985760712674697</c:v>
                </c:pt>
                <c:pt idx="296">
                  <c:v>60.004360153044097</c:v>
                </c:pt>
                <c:pt idx="297">
                  <c:v>60.022814492942999</c:v>
                </c:pt>
                <c:pt idx="298">
                  <c:v>60.041147660915399</c:v>
                </c:pt>
                <c:pt idx="299">
                  <c:v>60.059344022367</c:v>
                </c:pt>
                <c:pt idx="300">
                  <c:v>60.077433213882003</c:v>
                </c:pt>
                <c:pt idx="301">
                  <c:v>60.095474300279797</c:v>
                </c:pt>
                <c:pt idx="302">
                  <c:v>60.113343464779398</c:v>
                </c:pt>
                <c:pt idx="303">
                  <c:v>60.131087718605599</c:v>
                </c:pt>
                <c:pt idx="304">
                  <c:v>60.1486998533004</c:v>
                </c:pt>
                <c:pt idx="305">
                  <c:v>60.166208544093799</c:v>
                </c:pt>
                <c:pt idx="306">
                  <c:v>60.183576278493</c:v>
                </c:pt>
                <c:pt idx="307">
                  <c:v>60.200836772935901</c:v>
                </c:pt>
                <c:pt idx="308">
                  <c:v>60.218054546344803</c:v>
                </c:pt>
                <c:pt idx="309">
                  <c:v>60.2351100085803</c:v>
                </c:pt>
                <c:pt idx="310">
                  <c:v>60.252073713331903</c:v>
                </c:pt>
                <c:pt idx="311">
                  <c:v>60.268895552239897</c:v>
                </c:pt>
                <c:pt idx="312">
                  <c:v>60.285609816087302</c:v>
                </c:pt>
                <c:pt idx="313">
                  <c:v>60.302278912395202</c:v>
                </c:pt>
                <c:pt idx="314">
                  <c:v>60.3186372724279</c:v>
                </c:pt>
                <c:pt idx="315">
                  <c:v>60.335094575289403</c:v>
                </c:pt>
                <c:pt idx="316">
                  <c:v>60.351390928924197</c:v>
                </c:pt>
                <c:pt idx="317">
                  <c:v>60.367518915940103</c:v>
                </c:pt>
                <c:pt idx="318">
                  <c:v>60.383649308200603</c:v>
                </c:pt>
                <c:pt idx="319">
                  <c:v>60.399610906797399</c:v>
                </c:pt>
                <c:pt idx="320">
                  <c:v>60.4154720603103</c:v>
                </c:pt>
                <c:pt idx="321">
                  <c:v>60.431195047115402</c:v>
                </c:pt>
                <c:pt idx="322">
                  <c:v>60.446786207703902</c:v>
                </c:pt>
                <c:pt idx="323">
                  <c:v>60.462304276961298</c:v>
                </c:pt>
                <c:pt idx="324">
                  <c:v>60.477758030865502</c:v>
                </c:pt>
                <c:pt idx="325">
                  <c:v>60.493189446377102</c:v>
                </c:pt>
                <c:pt idx="326">
                  <c:v>60.508389686853803</c:v>
                </c:pt>
                <c:pt idx="327">
                  <c:v>60.523575728377502</c:v>
                </c:pt>
                <c:pt idx="328">
                  <c:v>60.538690955217298</c:v>
                </c:pt>
                <c:pt idx="329">
                  <c:v>60.553549957245401</c:v>
                </c:pt>
                <c:pt idx="330">
                  <c:v>60.568530356677002</c:v>
                </c:pt>
                <c:pt idx="331">
                  <c:v>60.583094879294698</c:v>
                </c:pt>
                <c:pt idx="332">
                  <c:v>60.597813233984503</c:v>
                </c:pt>
                <c:pt idx="333">
                  <c:v>60.612309194046503</c:v>
                </c:pt>
                <c:pt idx="334">
                  <c:v>60.626844832186002</c:v>
                </c:pt>
                <c:pt idx="335">
                  <c:v>60.641148502522</c:v>
                </c:pt>
                <c:pt idx="336">
                  <c:v>60.655365275473798</c:v>
                </c:pt>
                <c:pt idx="337">
                  <c:v>60.669569417237902</c:v>
                </c:pt>
                <c:pt idx="338">
                  <c:v>60.6835715840338</c:v>
                </c:pt>
                <c:pt idx="339">
                  <c:v>60.6975976009794</c:v>
                </c:pt>
                <c:pt idx="340">
                  <c:v>60.711431966708602</c:v>
                </c:pt>
                <c:pt idx="341">
                  <c:v>60.725325158357499</c:v>
                </c:pt>
                <c:pt idx="342">
                  <c:v>60.7389787734799</c:v>
                </c:pt>
                <c:pt idx="343">
                  <c:v>60.7526449897641</c:v>
                </c:pt>
                <c:pt idx="344">
                  <c:v>60.7661432209797</c:v>
                </c:pt>
                <c:pt idx="345">
                  <c:v>60.779625382844898</c:v>
                </c:pt>
                <c:pt idx="346">
                  <c:v>60.792956896196998</c:v>
                </c:pt>
                <c:pt idx="347">
                  <c:v>60.806258943100403</c:v>
                </c:pt>
                <c:pt idx="348">
                  <c:v>60.819438699449698</c:v>
                </c:pt>
                <c:pt idx="349">
                  <c:v>60.832572246446603</c:v>
                </c:pt>
                <c:pt idx="350">
                  <c:v>60.8456465897019</c:v>
                </c:pt>
                <c:pt idx="351">
                  <c:v>60.858612824860899</c:v>
                </c:pt>
                <c:pt idx="352">
                  <c:v>60.8715007049733</c:v>
                </c:pt>
                <c:pt idx="353">
                  <c:v>60.884313824799399</c:v>
                </c:pt>
                <c:pt idx="354">
                  <c:v>60.897043780196697</c:v>
                </c:pt>
                <c:pt idx="355">
                  <c:v>60.909694830510396</c:v>
                </c:pt>
                <c:pt idx="356">
                  <c:v>60.922260986356299</c:v>
                </c:pt>
                <c:pt idx="357">
                  <c:v>60.934743074177099</c:v>
                </c:pt>
                <c:pt idx="358">
                  <c:v>60.947146436494599</c:v>
                </c:pt>
                <c:pt idx="359">
                  <c:v>60.959465268081402</c:v>
                </c:pt>
                <c:pt idx="360">
                  <c:v>60.971704264411898</c:v>
                </c:pt>
                <c:pt idx="361">
                  <c:v>60.983867427059501</c:v>
                </c:pt>
                <c:pt idx="362">
                  <c:v>60.995947530732401</c:v>
                </c:pt>
                <c:pt idx="363">
                  <c:v>61.007935246785699</c:v>
                </c:pt>
                <c:pt idx="364">
                  <c:v>61.0198557424741</c:v>
                </c:pt>
                <c:pt idx="365">
                  <c:v>61.0316971024072</c:v>
                </c:pt>
                <c:pt idx="366">
                  <c:v>61.043456201184902</c:v>
                </c:pt>
                <c:pt idx="367">
                  <c:v>61.055137169291399</c:v>
                </c:pt>
                <c:pt idx="368">
                  <c:v>61.066745836015102</c:v>
                </c:pt>
                <c:pt idx="369">
                  <c:v>61.078271334355698</c:v>
                </c:pt>
                <c:pt idx="370">
                  <c:v>61.089730323857196</c:v>
                </c:pt>
                <c:pt idx="371">
                  <c:v>61.101112664251303</c:v>
                </c:pt>
                <c:pt idx="372">
                  <c:v>61.112419183340201</c:v>
                </c:pt>
                <c:pt idx="373">
                  <c:v>61.123647729698099</c:v>
                </c:pt>
                <c:pt idx="374">
                  <c:v>61.134804560621397</c:v>
                </c:pt>
                <c:pt idx="375">
                  <c:v>61.1459074504467</c:v>
                </c:pt>
                <c:pt idx="376">
                  <c:v>61.156915217432903</c:v>
                </c:pt>
                <c:pt idx="377">
                  <c:v>61.1678543596936</c:v>
                </c:pt>
                <c:pt idx="378">
                  <c:v>61.178749769800604</c:v>
                </c:pt>
                <c:pt idx="379">
                  <c:v>61.189557853738798</c:v>
                </c:pt>
                <c:pt idx="380">
                  <c:v>61.200294956070401</c:v>
                </c:pt>
                <c:pt idx="381">
                  <c:v>61.210972441241999</c:v>
                </c:pt>
                <c:pt idx="382">
                  <c:v>61.221592825392698</c:v>
                </c:pt>
                <c:pt idx="383">
                  <c:v>61.232139179341097</c:v>
                </c:pt>
                <c:pt idx="384">
                  <c:v>61.242612150550002</c:v>
                </c:pt>
                <c:pt idx="385">
                  <c:v>61.253033182228698</c:v>
                </c:pt>
                <c:pt idx="386">
                  <c:v>61.263378182680903</c:v>
                </c:pt>
                <c:pt idx="387">
                  <c:v>61.273671144834402</c:v>
                </c:pt>
                <c:pt idx="388">
                  <c:v>61.283886690176999</c:v>
                </c:pt>
                <c:pt idx="389">
                  <c:v>61.294050897442801</c:v>
                </c:pt>
                <c:pt idx="390">
                  <c:v>61.304163206227301</c:v>
                </c:pt>
                <c:pt idx="391">
                  <c:v>61.314291902321102</c:v>
                </c:pt>
                <c:pt idx="392">
                  <c:v>61.324293478149102</c:v>
                </c:pt>
                <c:pt idx="393">
                  <c:v>61.334238789707001</c:v>
                </c:pt>
                <c:pt idx="394">
                  <c:v>61.344101841386603</c:v>
                </c:pt>
                <c:pt idx="395">
                  <c:v>61.353918774542699</c:v>
                </c:pt>
                <c:pt idx="396">
                  <c:v>61.363663772544903</c:v>
                </c:pt>
                <c:pt idx="397">
                  <c:v>61.373351032185496</c:v>
                </c:pt>
                <c:pt idx="398">
                  <c:v>61.382971667182701</c:v>
                </c:pt>
                <c:pt idx="399">
                  <c:v>61.392529211107203</c:v>
                </c:pt>
                <c:pt idx="400">
                  <c:v>61.402024753458598</c:v>
                </c:pt>
                <c:pt idx="401">
                  <c:v>61.411483218714501</c:v>
                </c:pt>
                <c:pt idx="402">
                  <c:v>61.420885366484299</c:v>
                </c:pt>
                <c:pt idx="403">
                  <c:v>61.4302296147373</c:v>
                </c:pt>
                <c:pt idx="404">
                  <c:v>61.439501301138399</c:v>
                </c:pt>
                <c:pt idx="405">
                  <c:v>61.448721595237799</c:v>
                </c:pt>
                <c:pt idx="406">
                  <c:v>61.457878945380997</c:v>
                </c:pt>
                <c:pt idx="407">
                  <c:v>61.466968171118701</c:v>
                </c:pt>
                <c:pt idx="408">
                  <c:v>61.475998536056302</c:v>
                </c:pt>
                <c:pt idx="409">
                  <c:v>61.484977845359403</c:v>
                </c:pt>
                <c:pt idx="410">
                  <c:v>61.493891318559299</c:v>
                </c:pt>
                <c:pt idx="411">
                  <c:v>61.502740925734301</c:v>
                </c:pt>
                <c:pt idx="412">
                  <c:v>61.511547302794803</c:v>
                </c:pt>
                <c:pt idx="413">
                  <c:v>61.520290122235998</c:v>
                </c:pt>
                <c:pt idx="414">
                  <c:v>61.528982750176702</c:v>
                </c:pt>
                <c:pt idx="415">
                  <c:v>61.537619823122597</c:v>
                </c:pt>
                <c:pt idx="416">
                  <c:v>61.546193977952797</c:v>
                </c:pt>
                <c:pt idx="417">
                  <c:v>61.554722227827803</c:v>
                </c:pt>
                <c:pt idx="418">
                  <c:v>61.563196981312601</c:v>
                </c:pt>
                <c:pt idx="419">
                  <c:v>61.571614662651001</c:v>
                </c:pt>
                <c:pt idx="420">
                  <c:v>61.5799842644522</c:v>
                </c:pt>
                <c:pt idx="421">
                  <c:v>61.5882946836999</c:v>
                </c:pt>
                <c:pt idx="422">
                  <c:v>61.596586029784397</c:v>
                </c:pt>
                <c:pt idx="423">
                  <c:v>61.604900096092997</c:v>
                </c:pt>
                <c:pt idx="424">
                  <c:v>61.613013057362103</c:v>
                </c:pt>
                <c:pt idx="425">
                  <c:v>61.620955701075502</c:v>
                </c:pt>
                <c:pt idx="426">
                  <c:v>61.628983328963599</c:v>
                </c:pt>
                <c:pt idx="427">
                  <c:v>61.636943862534501</c:v>
                </c:pt>
                <c:pt idx="428">
                  <c:v>61.644876380289404</c:v>
                </c:pt>
                <c:pt idx="429">
                  <c:v>61.6527562171702</c:v>
                </c:pt>
                <c:pt idx="430">
                  <c:v>61.6606035244033</c:v>
                </c:pt>
                <c:pt idx="431">
                  <c:v>61.668402443513799</c:v>
                </c:pt>
                <c:pt idx="432">
                  <c:v>61.676163711851302</c:v>
                </c:pt>
                <c:pt idx="433">
                  <c:v>61.683863398851102</c:v>
                </c:pt>
                <c:pt idx="434">
                  <c:v>61.691519804071497</c:v>
                </c:pt>
                <c:pt idx="435">
                  <c:v>61.699145111102197</c:v>
                </c:pt>
                <c:pt idx="436">
                  <c:v>61.706723554018097</c:v>
                </c:pt>
                <c:pt idx="437">
                  <c:v>61.714270341432098</c:v>
                </c:pt>
                <c:pt idx="438">
                  <c:v>61.721750159823102</c:v>
                </c:pt>
                <c:pt idx="439">
                  <c:v>61.729197403294798</c:v>
                </c:pt>
                <c:pt idx="440">
                  <c:v>61.736599093926102</c:v>
                </c:pt>
                <c:pt idx="441">
                  <c:v>61.743907192983897</c:v>
                </c:pt>
                <c:pt idx="442">
                  <c:v>61.751203776171998</c:v>
                </c:pt>
                <c:pt idx="443">
                  <c:v>61.758453609647901</c:v>
                </c:pt>
                <c:pt idx="444">
                  <c:v>61.765664344812301</c:v>
                </c:pt>
                <c:pt idx="445">
                  <c:v>61.772836801284498</c:v>
                </c:pt>
                <c:pt idx="446">
                  <c:v>61.779943048122497</c:v>
                </c:pt>
                <c:pt idx="447">
                  <c:v>61.787019934307899</c:v>
                </c:pt>
                <c:pt idx="448">
                  <c:v>61.794016788710898</c:v>
                </c:pt>
                <c:pt idx="449">
                  <c:v>61.800998384767702</c:v>
                </c:pt>
                <c:pt idx="450">
                  <c:v>61.807956803379803</c:v>
                </c:pt>
                <c:pt idx="451">
                  <c:v>61.814952966517097</c:v>
                </c:pt>
                <c:pt idx="452">
                  <c:v>61.821838585954097</c:v>
                </c:pt>
                <c:pt idx="453">
                  <c:v>61.828685948288999</c:v>
                </c:pt>
                <c:pt idx="454">
                  <c:v>61.835490956336898</c:v>
                </c:pt>
                <c:pt idx="455">
                  <c:v>61.842211168060302</c:v>
                </c:pt>
                <c:pt idx="456">
                  <c:v>61.848915884050498</c:v>
                </c:pt>
                <c:pt idx="457">
                  <c:v>61.855594013941698</c:v>
                </c:pt>
                <c:pt idx="458">
                  <c:v>61.862227070018797</c:v>
                </c:pt>
                <c:pt idx="459">
                  <c:v>61.868789157010603</c:v>
                </c:pt>
                <c:pt idx="460">
                  <c:v>61.875314256736097</c:v>
                </c:pt>
                <c:pt idx="461">
                  <c:v>61.881849754829297</c:v>
                </c:pt>
                <c:pt idx="462">
                  <c:v>61.888231638665701</c:v>
                </c:pt>
                <c:pt idx="463">
                  <c:v>61.894673135254799</c:v>
                </c:pt>
                <c:pt idx="464">
                  <c:v>61.901137757684197</c:v>
                </c:pt>
                <c:pt idx="465">
                  <c:v>61.907527551575903</c:v>
                </c:pt>
                <c:pt idx="466">
                  <c:v>61.913821133531698</c:v>
                </c:pt>
                <c:pt idx="467">
                  <c:v>61.920294086190303</c:v>
                </c:pt>
                <c:pt idx="468">
                  <c:v>61.926519310090796</c:v>
                </c:pt>
                <c:pt idx="469">
                  <c:v>61.932827245101301</c:v>
                </c:pt>
                <c:pt idx="470">
                  <c:v>61.938979217296897</c:v>
                </c:pt>
                <c:pt idx="471">
                  <c:v>61.945114723112198</c:v>
                </c:pt>
                <c:pt idx="472">
                  <c:v>61.951237792829097</c:v>
                </c:pt>
                <c:pt idx="473">
                  <c:v>61.957307207818197</c:v>
                </c:pt>
                <c:pt idx="474">
                  <c:v>61.9633548596289</c:v>
                </c:pt>
                <c:pt idx="475">
                  <c:v>61.969341166094999</c:v>
                </c:pt>
                <c:pt idx="476">
                  <c:v>61.975303221675603</c:v>
                </c:pt>
                <c:pt idx="477">
                  <c:v>61.981234149519203</c:v>
                </c:pt>
                <c:pt idx="478">
                  <c:v>61.9871195779427</c:v>
                </c:pt>
                <c:pt idx="479">
                  <c:v>61.9929692393548</c:v>
                </c:pt>
                <c:pt idx="480">
                  <c:v>61.998793552853101</c:v>
                </c:pt>
                <c:pt idx="481">
                  <c:v>62.004581410401997</c:v>
                </c:pt>
                <c:pt idx="482">
                  <c:v>62.010323346222599</c:v>
                </c:pt>
                <c:pt idx="483">
                  <c:v>62.016054959547603</c:v>
                </c:pt>
                <c:pt idx="484">
                  <c:v>62.021730806042399</c:v>
                </c:pt>
                <c:pt idx="485">
                  <c:v>62.027377948936198</c:v>
                </c:pt>
                <c:pt idx="486">
                  <c:v>62.032989561955397</c:v>
                </c:pt>
                <c:pt idx="487">
                  <c:v>62.038569644231998</c:v>
                </c:pt>
                <c:pt idx="488">
                  <c:v>62.044102486990198</c:v>
                </c:pt>
                <c:pt idx="489">
                  <c:v>62.0496318739402</c:v>
                </c:pt>
                <c:pt idx="490">
                  <c:v>62.055110524389399</c:v>
                </c:pt>
                <c:pt idx="491">
                  <c:v>62.060552019350503</c:v>
                </c:pt>
                <c:pt idx="492">
                  <c:v>62.065965960851301</c:v>
                </c:pt>
                <c:pt idx="493">
                  <c:v>62.0713574535338</c:v>
                </c:pt>
                <c:pt idx="494">
                  <c:v>62.076709582011702</c:v>
                </c:pt>
                <c:pt idx="495">
                  <c:v>62.082035039670401</c:v>
                </c:pt>
                <c:pt idx="496">
                  <c:v>62.087318308411398</c:v>
                </c:pt>
                <c:pt idx="497">
                  <c:v>62.092571901263398</c:v>
                </c:pt>
                <c:pt idx="498">
                  <c:v>62.097818800154897</c:v>
                </c:pt>
                <c:pt idx="499">
                  <c:v>62.103004739103</c:v>
                </c:pt>
                <c:pt idx="500">
                  <c:v>62.108172835470498</c:v>
                </c:pt>
                <c:pt idx="501">
                  <c:v>62.113307939358002</c:v>
                </c:pt>
                <c:pt idx="502">
                  <c:v>62.118412584297097</c:v>
                </c:pt>
                <c:pt idx="503">
                  <c:v>62.123495610304502</c:v>
                </c:pt>
                <c:pt idx="504">
                  <c:v>62.1285360420705</c:v>
                </c:pt>
                <c:pt idx="505">
                  <c:v>62.133541478903801</c:v>
                </c:pt>
                <c:pt idx="506">
                  <c:v>62.138540532251596</c:v>
                </c:pt>
                <c:pt idx="507">
                  <c:v>62.143500113969097</c:v>
                </c:pt>
                <c:pt idx="508">
                  <c:v>62.148422273693399</c:v>
                </c:pt>
                <c:pt idx="509">
                  <c:v>62.153341211399798</c:v>
                </c:pt>
                <c:pt idx="510">
                  <c:v>62.158223353337</c:v>
                </c:pt>
                <c:pt idx="511">
                  <c:v>62.163046791427902</c:v>
                </c:pt>
                <c:pt idx="512">
                  <c:v>62.167878035174297</c:v>
                </c:pt>
                <c:pt idx="513">
                  <c:v>62.172660569247299</c:v>
                </c:pt>
                <c:pt idx="514">
                  <c:v>62.177411685920802</c:v>
                </c:pt>
                <c:pt idx="515">
                  <c:v>62.1821597991947</c:v>
                </c:pt>
                <c:pt idx="516">
                  <c:v>62.186890542790003</c:v>
                </c:pt>
                <c:pt idx="517">
                  <c:v>62.191555086145101</c:v>
                </c:pt>
                <c:pt idx="518">
                  <c:v>62.196206295119801</c:v>
                </c:pt>
                <c:pt idx="519">
                  <c:v>62.200829753546699</c:v>
                </c:pt>
                <c:pt idx="520">
                  <c:v>62.2054408248054</c:v>
                </c:pt>
                <c:pt idx="521">
                  <c:v>62.210011781493797</c:v>
                </c:pt>
                <c:pt idx="522">
                  <c:v>62.214576035741302</c:v>
                </c:pt>
                <c:pt idx="523">
                  <c:v>62.219095336738903</c:v>
                </c:pt>
                <c:pt idx="524">
                  <c:v>62.223586574322702</c:v>
                </c:pt>
                <c:pt idx="525">
                  <c:v>62.228063644504999</c:v>
                </c:pt>
                <c:pt idx="526">
                  <c:v>62.232521288598903</c:v>
                </c:pt>
                <c:pt idx="527">
                  <c:v>62.236938645676297</c:v>
                </c:pt>
                <c:pt idx="528">
                  <c:v>62.241339461013403</c:v>
                </c:pt>
                <c:pt idx="529">
                  <c:v>62.245717615083301</c:v>
                </c:pt>
                <c:pt idx="530">
                  <c:v>62.250069058653601</c:v>
                </c:pt>
                <c:pt idx="531">
                  <c:v>62.2543924925968</c:v>
                </c:pt>
                <c:pt idx="532">
                  <c:v>62.2586865224444</c:v>
                </c:pt>
                <c:pt idx="533">
                  <c:v>62.262948250318402</c:v>
                </c:pt>
                <c:pt idx="534">
                  <c:v>62.267200032318598</c:v>
                </c:pt>
                <c:pt idx="535">
                  <c:v>62.271438311179097</c:v>
                </c:pt>
                <c:pt idx="536">
                  <c:v>62.275651782831403</c:v>
                </c:pt>
                <c:pt idx="537">
                  <c:v>62.279845295138699</c:v>
                </c:pt>
                <c:pt idx="538">
                  <c:v>62.2840149775353</c:v>
                </c:pt>
                <c:pt idx="539">
                  <c:v>62.288172021571</c:v>
                </c:pt>
                <c:pt idx="540">
                  <c:v>62.292298602543099</c:v>
                </c:pt>
                <c:pt idx="541">
                  <c:v>62.2963984495684</c:v>
                </c:pt>
                <c:pt idx="542">
                  <c:v>62.300475178769503</c:v>
                </c:pt>
                <c:pt idx="543">
                  <c:v>62.304542581291599</c:v>
                </c:pt>
                <c:pt idx="544">
                  <c:v>62.308585147172401</c:v>
                </c:pt>
                <c:pt idx="545">
                  <c:v>62.312583712007701</c:v>
                </c:pt>
                <c:pt idx="546">
                  <c:v>62.316581356963901</c:v>
                </c:pt>
                <c:pt idx="547">
                  <c:v>62.320550168713197</c:v>
                </c:pt>
                <c:pt idx="548">
                  <c:v>62.324491559364198</c:v>
                </c:pt>
                <c:pt idx="549">
                  <c:v>62.328422928036098</c:v>
                </c:pt>
                <c:pt idx="550">
                  <c:v>62.332318171533103</c:v>
                </c:pt>
                <c:pt idx="551">
                  <c:v>62.336186419278299</c:v>
                </c:pt>
                <c:pt idx="552">
                  <c:v>62.340040782599999</c:v>
                </c:pt>
                <c:pt idx="553">
                  <c:v>62.343819402078203</c:v>
                </c:pt>
                <c:pt idx="554">
                  <c:v>62.347590209333298</c:v>
                </c:pt>
                <c:pt idx="555">
                  <c:v>62.351379497419103</c:v>
                </c:pt>
                <c:pt idx="556">
                  <c:v>62.355093840706402</c:v>
                </c:pt>
                <c:pt idx="557">
                  <c:v>62.3588415544151</c:v>
                </c:pt>
                <c:pt idx="558">
                  <c:v>62.362557062227097</c:v>
                </c:pt>
                <c:pt idx="559">
                  <c:v>62.3662468871768</c:v>
                </c:pt>
                <c:pt idx="560">
                  <c:v>62.3699183092832</c:v>
                </c:pt>
                <c:pt idx="561">
                  <c:v>62.373500271663701</c:v>
                </c:pt>
                <c:pt idx="562">
                  <c:v>62.377126322792201</c:v>
                </c:pt>
                <c:pt idx="563">
                  <c:v>62.3807315946136</c:v>
                </c:pt>
                <c:pt idx="564">
                  <c:v>62.384313790100599</c:v>
                </c:pt>
                <c:pt idx="565">
                  <c:v>62.387915326970202</c:v>
                </c:pt>
                <c:pt idx="566">
                  <c:v>62.391473189875001</c:v>
                </c:pt>
                <c:pt idx="567">
                  <c:v>62.395024603932498</c:v>
                </c:pt>
                <c:pt idx="568">
                  <c:v>62.398545280039698</c:v>
                </c:pt>
                <c:pt idx="569">
                  <c:v>62.402012125838098</c:v>
                </c:pt>
                <c:pt idx="570">
                  <c:v>62.4054709385669</c:v>
                </c:pt>
                <c:pt idx="571">
                  <c:v>62.408943495480003</c:v>
                </c:pt>
                <c:pt idx="572">
                  <c:v>62.412349510345202</c:v>
                </c:pt>
                <c:pt idx="573">
                  <c:v>62.415808278954998</c:v>
                </c:pt>
                <c:pt idx="574">
                  <c:v>62.4192023185959</c:v>
                </c:pt>
                <c:pt idx="575">
                  <c:v>62.422609633920601</c:v>
                </c:pt>
                <c:pt idx="576">
                  <c:v>62.426007964818098</c:v>
                </c:pt>
                <c:pt idx="577">
                  <c:v>62.4293619591555</c:v>
                </c:pt>
                <c:pt idx="578">
                  <c:v>62.432708647146903</c:v>
                </c:pt>
                <c:pt idx="579">
                  <c:v>62.436041072633301</c:v>
                </c:pt>
                <c:pt idx="580">
                  <c:v>62.439367637612001</c:v>
                </c:pt>
                <c:pt idx="581">
                  <c:v>62.442643509054101</c:v>
                </c:pt>
                <c:pt idx="582">
                  <c:v>62.445927092312402</c:v>
                </c:pt>
                <c:pt idx="583">
                  <c:v>62.4491898688877</c:v>
                </c:pt>
                <c:pt idx="584">
                  <c:v>62.452431479942199</c:v>
                </c:pt>
                <c:pt idx="585">
                  <c:v>62.455661570474398</c:v>
                </c:pt>
                <c:pt idx="586">
                  <c:v>62.458871598548598</c:v>
                </c:pt>
                <c:pt idx="587">
                  <c:v>62.462058362595698</c:v>
                </c:pt>
                <c:pt idx="588">
                  <c:v>62.4652244523256</c:v>
                </c:pt>
                <c:pt idx="589">
                  <c:v>62.468390212916503</c:v>
                </c:pt>
                <c:pt idx="590">
                  <c:v>62.471524700302801</c:v>
                </c:pt>
                <c:pt idx="591">
                  <c:v>62.474656936003598</c:v>
                </c:pt>
                <c:pt idx="592">
                  <c:v>62.477770908297799</c:v>
                </c:pt>
                <c:pt idx="593">
                  <c:v>62.480854533850803</c:v>
                </c:pt>
                <c:pt idx="594">
                  <c:v>62.483930695839298</c:v>
                </c:pt>
                <c:pt idx="595">
                  <c:v>62.486980441679499</c:v>
                </c:pt>
                <c:pt idx="596">
                  <c:v>62.490025353415902</c:v>
                </c:pt>
                <c:pt idx="597">
                  <c:v>62.493050911368698</c:v>
                </c:pt>
                <c:pt idx="598">
                  <c:v>62.4960556008621</c:v>
                </c:pt>
                <c:pt idx="599">
                  <c:v>62.499062092947398</c:v>
                </c:pt>
                <c:pt idx="600">
                  <c:v>62.502035899100299</c:v>
                </c:pt>
                <c:pt idx="601">
                  <c:v>62.505006219923899</c:v>
                </c:pt>
                <c:pt idx="602">
                  <c:v>62.507930923172701</c:v>
                </c:pt>
                <c:pt idx="603">
                  <c:v>62.510868299568202</c:v>
                </c:pt>
                <c:pt idx="604">
                  <c:v>62.513781850577999</c:v>
                </c:pt>
                <c:pt idx="605">
                  <c:v>62.516693278777801</c:v>
                </c:pt>
                <c:pt idx="606">
                  <c:v>62.519577910933002</c:v>
                </c:pt>
                <c:pt idx="607">
                  <c:v>62.522444504224502</c:v>
                </c:pt>
                <c:pt idx="608">
                  <c:v>62.525300437403303</c:v>
                </c:pt>
                <c:pt idx="609">
                  <c:v>62.528142287212503</c:v>
                </c:pt>
                <c:pt idx="610">
                  <c:v>62.530959725182797</c:v>
                </c:pt>
                <c:pt idx="611">
                  <c:v>62.533777219064</c:v>
                </c:pt>
                <c:pt idx="612">
                  <c:v>62.536564228088203</c:v>
                </c:pt>
                <c:pt idx="613">
                  <c:v>62.539356975475997</c:v>
                </c:pt>
                <c:pt idx="614">
                  <c:v>62.542118209955802</c:v>
                </c:pt>
                <c:pt idx="615">
                  <c:v>62.544871462904801</c:v>
                </c:pt>
                <c:pt idx="616">
                  <c:v>62.547598845765897</c:v>
                </c:pt>
                <c:pt idx="617">
                  <c:v>62.550317461470797</c:v>
                </c:pt>
                <c:pt idx="618">
                  <c:v>62.553033185763802</c:v>
                </c:pt>
                <c:pt idx="619">
                  <c:v>62.555729847619602</c:v>
                </c:pt>
                <c:pt idx="620">
                  <c:v>62.558399375234103</c:v>
                </c:pt>
                <c:pt idx="621">
                  <c:v>62.561058645531403</c:v>
                </c:pt>
                <c:pt idx="622">
                  <c:v>62.563710769834202</c:v>
                </c:pt>
                <c:pt idx="623">
                  <c:v>62.566359910870801</c:v>
                </c:pt>
                <c:pt idx="624">
                  <c:v>62.568993331518399</c:v>
                </c:pt>
                <c:pt idx="625">
                  <c:v>62.571592547846102</c:v>
                </c:pt>
                <c:pt idx="626">
                  <c:v>62.574178332152698</c:v>
                </c:pt>
                <c:pt idx="627">
                  <c:v>62.576777594578203</c:v>
                </c:pt>
                <c:pt idx="628">
                  <c:v>62.5793520158958</c:v>
                </c:pt>
                <c:pt idx="629">
                  <c:v>62.5818951600627</c:v>
                </c:pt>
                <c:pt idx="630">
                  <c:v>62.584433866366098</c:v>
                </c:pt>
                <c:pt idx="631">
                  <c:v>62.586965747306003</c:v>
                </c:pt>
                <c:pt idx="632">
                  <c:v>62.589486518271102</c:v>
                </c:pt>
                <c:pt idx="633">
                  <c:v>62.591995169334503</c:v>
                </c:pt>
                <c:pt idx="634">
                  <c:v>62.594491952720702</c:v>
                </c:pt>
                <c:pt idx="635">
                  <c:v>62.596964701560402</c:v>
                </c:pt>
                <c:pt idx="636">
                  <c:v>62.599422076637801</c:v>
                </c:pt>
                <c:pt idx="637">
                  <c:v>62.601886685305203</c:v>
                </c:pt>
                <c:pt idx="638">
                  <c:v>62.604313931998803</c:v>
                </c:pt>
                <c:pt idx="639">
                  <c:v>62.606752174358498</c:v>
                </c:pt>
                <c:pt idx="640">
                  <c:v>62.609157148356601</c:v>
                </c:pt>
                <c:pt idx="641">
                  <c:v>62.611571320007002</c:v>
                </c:pt>
                <c:pt idx="642">
                  <c:v>62.613956343938703</c:v>
                </c:pt>
                <c:pt idx="643">
                  <c:v>62.616333191727598</c:v>
                </c:pt>
                <c:pt idx="644">
                  <c:v>62.618704446221997</c:v>
                </c:pt>
                <c:pt idx="645">
                  <c:v>62.621053401496802</c:v>
                </c:pt>
                <c:pt idx="646">
                  <c:v>62.623385280385897</c:v>
                </c:pt>
                <c:pt idx="647">
                  <c:v>62.625719870394498</c:v>
                </c:pt>
                <c:pt idx="648">
                  <c:v>62.628039758195399</c:v>
                </c:pt>
                <c:pt idx="649">
                  <c:v>62.630340042264898</c:v>
                </c:pt>
                <c:pt idx="650">
                  <c:v>62.6326308605951</c:v>
                </c:pt>
                <c:pt idx="651">
                  <c:v>62.634913648066302</c:v>
                </c:pt>
                <c:pt idx="652">
                  <c:v>62.6371867871242</c:v>
                </c:pt>
                <c:pt idx="653">
                  <c:v>62.639455949927999</c:v>
                </c:pt>
                <c:pt idx="654">
                  <c:v>62.641689813143799</c:v>
                </c:pt>
                <c:pt idx="655">
                  <c:v>62.643931648022203</c:v>
                </c:pt>
                <c:pt idx="656">
                  <c:v>62.646144474891301</c:v>
                </c:pt>
                <c:pt idx="657">
                  <c:v>62.648363336272503</c:v>
                </c:pt>
                <c:pt idx="658">
                  <c:v>62.650567501671198</c:v>
                </c:pt>
                <c:pt idx="659">
                  <c:v>62.652764128510697</c:v>
                </c:pt>
                <c:pt idx="660">
                  <c:v>62.654929194848101</c:v>
                </c:pt>
                <c:pt idx="661">
                  <c:v>62.657104344868202</c:v>
                </c:pt>
                <c:pt idx="662">
                  <c:v>62.6592513496973</c:v>
                </c:pt>
                <c:pt idx="663">
                  <c:v>62.6614084235935</c:v>
                </c:pt>
                <c:pt idx="664">
                  <c:v>62.6635362431064</c:v>
                </c:pt>
                <c:pt idx="665">
                  <c:v>62.665664291312503</c:v>
                </c:pt>
                <c:pt idx="666">
                  <c:v>62.6677698900465</c:v>
                </c:pt>
                <c:pt idx="667">
                  <c:v>62.669888756418601</c:v>
                </c:pt>
                <c:pt idx="668">
                  <c:v>62.671991258129601</c:v>
                </c:pt>
                <c:pt idx="669">
                  <c:v>62.674055288795799</c:v>
                </c:pt>
                <c:pt idx="670">
                  <c:v>62.676126614922801</c:v>
                </c:pt>
                <c:pt idx="671">
                  <c:v>62.678191393126802</c:v>
                </c:pt>
                <c:pt idx="672">
                  <c:v>62.680235806116599</c:v>
                </c:pt>
                <c:pt idx="673">
                  <c:v>62.682285895307601</c:v>
                </c:pt>
                <c:pt idx="674">
                  <c:v>62.684306171027501</c:v>
                </c:pt>
                <c:pt idx="675">
                  <c:v>62.686320896596101</c:v>
                </c:pt>
                <c:pt idx="676">
                  <c:v>62.6883531645028</c:v>
                </c:pt>
                <c:pt idx="677">
                  <c:v>62.690343608616899</c:v>
                </c:pt>
                <c:pt idx="678">
                  <c:v>62.692328398412599</c:v>
                </c:pt>
                <c:pt idx="679">
                  <c:v>62.694308785428099</c:v>
                </c:pt>
                <c:pt idx="680">
                  <c:v>62.696273999031</c:v>
                </c:pt>
                <c:pt idx="681">
                  <c:v>62.698238324548797</c:v>
                </c:pt>
                <c:pt idx="682">
                  <c:v>62.700193976005203</c:v>
                </c:pt>
                <c:pt idx="683">
                  <c:v>62.702125683346303</c:v>
                </c:pt>
                <c:pt idx="684">
                  <c:v>62.704071194934599</c:v>
                </c:pt>
                <c:pt idx="685">
                  <c:v>62.705988225374</c:v>
                </c:pt>
                <c:pt idx="686">
                  <c:v>62.707897477112098</c:v>
                </c:pt>
                <c:pt idx="687">
                  <c:v>62.709794574789797</c:v>
                </c:pt>
                <c:pt idx="688">
                  <c:v>62.7116954775464</c:v>
                </c:pt>
                <c:pt idx="689">
                  <c:v>62.713557598523003</c:v>
                </c:pt>
                <c:pt idx="690">
                  <c:v>62.715441587333899</c:v>
                </c:pt>
                <c:pt idx="691">
                  <c:v>62.717312886579897</c:v>
                </c:pt>
                <c:pt idx="692">
                  <c:v>62.719156957879598</c:v>
                </c:pt>
                <c:pt idx="693">
                  <c:v>62.721012968330797</c:v>
                </c:pt>
                <c:pt idx="694">
                  <c:v>62.722838229444797</c:v>
                </c:pt>
                <c:pt idx="695">
                  <c:v>62.724676758901602</c:v>
                </c:pt>
                <c:pt idx="696">
                  <c:v>62.726482687377498</c:v>
                </c:pt>
                <c:pt idx="697">
                  <c:v>62.728304859567402</c:v>
                </c:pt>
                <c:pt idx="698">
                  <c:v>62.730098731197103</c:v>
                </c:pt>
                <c:pt idx="699">
                  <c:v>62.731889480709697</c:v>
                </c:pt>
                <c:pt idx="700">
                  <c:v>62.733685503911403</c:v>
                </c:pt>
                <c:pt idx="701">
                  <c:v>62.735447019733101</c:v>
                </c:pt>
                <c:pt idx="702">
                  <c:v>62.737217736980803</c:v>
                </c:pt>
                <c:pt idx="703">
                  <c:v>62.738964673201899</c:v>
                </c:pt>
                <c:pt idx="704">
                  <c:v>62.740723864417397</c:v>
                </c:pt>
                <c:pt idx="705">
                  <c:v>62.7424565172984</c:v>
                </c:pt>
                <c:pt idx="706">
                  <c:v>62.7441825207829</c:v>
                </c:pt>
                <c:pt idx="707">
                  <c:v>62.7459207496074</c:v>
                </c:pt>
                <c:pt idx="708">
                  <c:v>62.747626062320698</c:v>
                </c:pt>
                <c:pt idx="709">
                  <c:v>62.749331491036799</c:v>
                </c:pt>
                <c:pt idx="710">
                  <c:v>62.7510227020855</c:v>
                </c:pt>
                <c:pt idx="711">
                  <c:v>62.752722885166598</c:v>
                </c:pt>
                <c:pt idx="712">
                  <c:v>62.754389104213601</c:v>
                </c:pt>
                <c:pt idx="713">
                  <c:v>62.7560615262257</c:v>
                </c:pt>
                <c:pt idx="714">
                  <c:v>62.7577308730393</c:v>
                </c:pt>
                <c:pt idx="715">
                  <c:v>62.759394401335499</c:v>
                </c:pt>
                <c:pt idx="716">
                  <c:v>62.761030462942102</c:v>
                </c:pt>
                <c:pt idx="717">
                  <c:v>62.762664565273397</c:v>
                </c:pt>
                <c:pt idx="718">
                  <c:v>62.764306053996997</c:v>
                </c:pt>
                <c:pt idx="719">
                  <c:v>62.765920293673197</c:v>
                </c:pt>
                <c:pt idx="720">
                  <c:v>62.767539496841898</c:v>
                </c:pt>
                <c:pt idx="721">
                  <c:v>62.769150994110497</c:v>
                </c:pt>
                <c:pt idx="722">
                  <c:v>62.770732585838402</c:v>
                </c:pt>
                <c:pt idx="723">
                  <c:v>62.772345953063102</c:v>
                </c:pt>
                <c:pt idx="724">
                  <c:v>62.773910706173403</c:v>
                </c:pt>
                <c:pt idx="725">
                  <c:v>62.775489398583503</c:v>
                </c:pt>
                <c:pt idx="726">
                  <c:v>62.777064531243902</c:v>
                </c:pt>
                <c:pt idx="727">
                  <c:v>62.778627382704897</c:v>
                </c:pt>
                <c:pt idx="728">
                  <c:v>62.7801715108465</c:v>
                </c:pt>
                <c:pt idx="729">
                  <c:v>62.781719017826603</c:v>
                </c:pt>
                <c:pt idx="730">
                  <c:v>62.7832552539708</c:v>
                </c:pt>
                <c:pt idx="731">
                  <c:v>62.784780809962903</c:v>
                </c:pt>
                <c:pt idx="732">
                  <c:v>62.786320275382501</c:v>
                </c:pt>
                <c:pt idx="733">
                  <c:v>62.787824563990597</c:v>
                </c:pt>
                <c:pt idx="734">
                  <c:v>62.789329800129899</c:v>
                </c:pt>
                <c:pt idx="735">
                  <c:v>62.790847961400999</c:v>
                </c:pt>
                <c:pt idx="736">
                  <c:v>62.792337658427698</c:v>
                </c:pt>
                <c:pt idx="737">
                  <c:v>62.793814345761497</c:v>
                </c:pt>
                <c:pt idx="738">
                  <c:v>62.795294837028301</c:v>
                </c:pt>
                <c:pt idx="739">
                  <c:v>62.796770893022398</c:v>
                </c:pt>
                <c:pt idx="740">
                  <c:v>62.7982352180614</c:v>
                </c:pt>
                <c:pt idx="741">
                  <c:v>62.799686394665699</c:v>
                </c:pt>
                <c:pt idx="742">
                  <c:v>62.801140024036599</c:v>
                </c:pt>
                <c:pt idx="743">
                  <c:v>62.802588452151298</c:v>
                </c:pt>
                <c:pt idx="744">
                  <c:v>62.804018123669401</c:v>
                </c:pt>
                <c:pt idx="745">
                  <c:v>62.8054329320953</c:v>
                </c:pt>
                <c:pt idx="746">
                  <c:v>62.806875186962003</c:v>
                </c:pt>
                <c:pt idx="747">
                  <c:v>62.808292481602102</c:v>
                </c:pt>
                <c:pt idx="748">
                  <c:v>62.809698169785797</c:v>
                </c:pt>
                <c:pt idx="749">
                  <c:v>62.811098275083999</c:v>
                </c:pt>
                <c:pt idx="750">
                  <c:v>62.8124960056603</c:v>
                </c:pt>
                <c:pt idx="751">
                  <c:v>62.813891905108399</c:v>
                </c:pt>
                <c:pt idx="752">
                  <c:v>62.815266962339599</c:v>
                </c:pt>
                <c:pt idx="753">
                  <c:v>62.816654580258898</c:v>
                </c:pt>
                <c:pt idx="754">
                  <c:v>62.8180248832766</c:v>
                </c:pt>
                <c:pt idx="755">
                  <c:v>62.819372014418001</c:v>
                </c:pt>
                <c:pt idx="756">
                  <c:v>62.820734625860901</c:v>
                </c:pt>
                <c:pt idx="757">
                  <c:v>62.8220865287241</c:v>
                </c:pt>
                <c:pt idx="758">
                  <c:v>62.823430080603103</c:v>
                </c:pt>
                <c:pt idx="759">
                  <c:v>62.824773953815502</c:v>
                </c:pt>
                <c:pt idx="760">
                  <c:v>62.826088350925403</c:v>
                </c:pt>
                <c:pt idx="761">
                  <c:v>62.827423468365801</c:v>
                </c:pt>
                <c:pt idx="762">
                  <c:v>62.828740999986998</c:v>
                </c:pt>
                <c:pt idx="763">
                  <c:v>62.83005171888</c:v>
                </c:pt>
                <c:pt idx="764">
                  <c:v>62.831347705008803</c:v>
                </c:pt>
                <c:pt idx="765">
                  <c:v>62.832656655981403</c:v>
                </c:pt>
                <c:pt idx="766">
                  <c:v>62.833942708719299</c:v>
                </c:pt>
                <c:pt idx="767">
                  <c:v>62.835229038650098</c:v>
                </c:pt>
                <c:pt idx="768">
                  <c:v>62.836504998546197</c:v>
                </c:pt>
                <c:pt idx="769">
                  <c:v>62.8377688662476</c:v>
                </c:pt>
                <c:pt idx="770">
                  <c:v>62.839048646556598</c:v>
                </c:pt>
                <c:pt idx="771">
                  <c:v>62.840311681166199</c:v>
                </c:pt>
                <c:pt idx="772">
                  <c:v>62.8415743177979</c:v>
                </c:pt>
                <c:pt idx="773">
                  <c:v>62.842818916869298</c:v>
                </c:pt>
                <c:pt idx="774">
                  <c:v>62.844059469732997</c:v>
                </c:pt>
                <c:pt idx="775">
                  <c:v>62.8452958611783</c:v>
                </c:pt>
                <c:pt idx="776">
                  <c:v>62.846517623860997</c:v>
                </c:pt>
                <c:pt idx="777">
                  <c:v>62.847748243658302</c:v>
                </c:pt>
                <c:pt idx="778">
                  <c:v>62.848962244556297</c:v>
                </c:pt>
                <c:pt idx="779">
                  <c:v>62.850185486817402</c:v>
                </c:pt>
                <c:pt idx="780">
                  <c:v>62.851397509815399</c:v>
                </c:pt>
                <c:pt idx="781">
                  <c:v>62.852603172005203</c:v>
                </c:pt>
                <c:pt idx="782">
                  <c:v>62.853787586768703</c:v>
                </c:pt>
                <c:pt idx="783">
                  <c:v>62.854988783281698</c:v>
                </c:pt>
                <c:pt idx="784">
                  <c:v>62.856162365920298</c:v>
                </c:pt>
                <c:pt idx="785">
                  <c:v>62.857351885508301</c:v>
                </c:pt>
                <c:pt idx="786">
                  <c:v>62.858521905586599</c:v>
                </c:pt>
                <c:pt idx="787">
                  <c:v>62.859697542931798</c:v>
                </c:pt>
                <c:pt idx="788">
                  <c:v>62.860852739088301</c:v>
                </c:pt>
                <c:pt idx="789">
                  <c:v>62.862011765087303</c:v>
                </c:pt>
                <c:pt idx="790">
                  <c:v>62.8631594449893</c:v>
                </c:pt>
                <c:pt idx="791">
                  <c:v>62.864320682084703</c:v>
                </c:pt>
                <c:pt idx="792">
                  <c:v>62.865447225320104</c:v>
                </c:pt>
                <c:pt idx="793">
                  <c:v>62.866588016155397</c:v>
                </c:pt>
                <c:pt idx="794">
                  <c:v>62.867721027113802</c:v>
                </c:pt>
                <c:pt idx="795">
                  <c:v>62.868833853849502</c:v>
                </c:pt>
                <c:pt idx="796">
                  <c:v>62.869961992259803</c:v>
                </c:pt>
                <c:pt idx="797">
                  <c:v>62.871063022455502</c:v>
                </c:pt>
                <c:pt idx="798">
                  <c:v>62.872191636739103</c:v>
                </c:pt>
                <c:pt idx="799">
                  <c:v>62.873282756645203</c:v>
                </c:pt>
                <c:pt idx="800">
                  <c:v>62.874391670436999</c:v>
                </c:pt>
                <c:pt idx="801">
                  <c:v>62.8754775672367</c:v>
                </c:pt>
                <c:pt idx="802">
                  <c:v>62.876575104900297</c:v>
                </c:pt>
                <c:pt idx="803">
                  <c:v>62.877644441668203</c:v>
                </c:pt>
                <c:pt idx="804">
                  <c:v>62.878738309780701</c:v>
                </c:pt>
                <c:pt idx="805">
                  <c:v>62.8798117437249</c:v>
                </c:pt>
                <c:pt idx="806">
                  <c:v>62.880878765050703</c:v>
                </c:pt>
                <c:pt idx="807">
                  <c:v>62.881937149896203</c:v>
                </c:pt>
                <c:pt idx="808">
                  <c:v>62.883000549334803</c:v>
                </c:pt>
                <c:pt idx="809">
                  <c:v>62.8840539722787</c:v>
                </c:pt>
                <c:pt idx="810">
                  <c:v>62.885099887806597</c:v>
                </c:pt>
                <c:pt idx="811">
                  <c:v>62.8861357983291</c:v>
                </c:pt>
                <c:pt idx="812">
                  <c:v>62.887176193707198</c:v>
                </c:pt>
                <c:pt idx="813">
                  <c:v>62.888214914847602</c:v>
                </c:pt>
                <c:pt idx="814">
                  <c:v>62.889246955789297</c:v>
                </c:pt>
                <c:pt idx="815">
                  <c:v>62.890256866694997</c:v>
                </c:pt>
                <c:pt idx="816">
                  <c:v>62.891280773996101</c:v>
                </c:pt>
                <c:pt idx="817">
                  <c:v>62.892293077410898</c:v>
                </c:pt>
                <c:pt idx="818">
                  <c:v>62.893304977855898</c:v>
                </c:pt>
                <c:pt idx="819">
                  <c:v>62.894309207665302</c:v>
                </c:pt>
                <c:pt idx="820">
                  <c:v>62.895324367546998</c:v>
                </c:pt>
                <c:pt idx="821">
                  <c:v>62.896308872460999</c:v>
                </c:pt>
                <c:pt idx="822">
                  <c:v>62.8973129105906</c:v>
                </c:pt>
                <c:pt idx="823">
                  <c:v>62.898286800866501</c:v>
                </c:pt>
                <c:pt idx="824">
                  <c:v>62.899275770740402</c:v>
                </c:pt>
                <c:pt idx="825">
                  <c:v>62.900240024275597</c:v>
                </c:pt>
                <c:pt idx="826">
                  <c:v>62.901218223842299</c:v>
                </c:pt>
                <c:pt idx="827">
                  <c:v>62.902181231718998</c:v>
                </c:pt>
                <c:pt idx="828">
                  <c:v>62.903142183216602</c:v>
                </c:pt>
                <c:pt idx="829">
                  <c:v>62.904116266867497</c:v>
                </c:pt>
                <c:pt idx="830">
                  <c:v>62.905066840592902</c:v>
                </c:pt>
                <c:pt idx="831">
                  <c:v>62.906013342315703</c:v>
                </c:pt>
                <c:pt idx="832">
                  <c:v>62.906959104241899</c:v>
                </c:pt>
                <c:pt idx="833">
                  <c:v>62.907904750045901</c:v>
                </c:pt>
                <c:pt idx="834">
                  <c:v>62.908829671192002</c:v>
                </c:pt>
                <c:pt idx="835">
                  <c:v>62.9097627619023</c:v>
                </c:pt>
                <c:pt idx="836">
                  <c:v>62.910694879735999</c:v>
                </c:pt>
                <c:pt idx="837">
                  <c:v>62.911606020428103</c:v>
                </c:pt>
                <c:pt idx="838">
                  <c:v>62.912536323203902</c:v>
                </c:pt>
                <c:pt idx="839">
                  <c:v>62.9134596814228</c:v>
                </c:pt>
                <c:pt idx="840">
                  <c:v>62.914287716736197</c:v>
                </c:pt>
                <c:pt idx="841">
                  <c:v>62.915157439990203</c:v>
                </c:pt>
                <c:pt idx="842">
                  <c:v>62.916064310769897</c:v>
                </c:pt>
                <c:pt idx="843">
                  <c:v>62.916917025132399</c:v>
                </c:pt>
                <c:pt idx="844">
                  <c:v>62.917816968085702</c:v>
                </c:pt>
                <c:pt idx="845">
                  <c:v>62.9186877162741</c:v>
                </c:pt>
                <c:pt idx="846">
                  <c:v>62.919584283573002</c:v>
                </c:pt>
                <c:pt idx="847">
                  <c:v>62.920450109997503</c:v>
                </c:pt>
                <c:pt idx="848">
                  <c:v>62.921322850892501</c:v>
                </c:pt>
                <c:pt idx="849">
                  <c:v>62.922186699687202</c:v>
                </c:pt>
                <c:pt idx="850">
                  <c:v>62.923061221199703</c:v>
                </c:pt>
                <c:pt idx="851">
                  <c:v>62.923924911847898</c:v>
                </c:pt>
                <c:pt idx="852">
                  <c:v>62.924784302169897</c:v>
                </c:pt>
                <c:pt idx="853">
                  <c:v>62.925634222429601</c:v>
                </c:pt>
                <c:pt idx="854">
                  <c:v>62.926483167655199</c:v>
                </c:pt>
                <c:pt idx="855">
                  <c:v>62.927324060549097</c:v>
                </c:pt>
                <c:pt idx="856">
                  <c:v>62.9281732526102</c:v>
                </c:pt>
                <c:pt idx="857">
                  <c:v>62.929010040507798</c:v>
                </c:pt>
                <c:pt idx="858">
                  <c:v>62.929849608861502</c:v>
                </c:pt>
                <c:pt idx="859">
                  <c:v>62.930683013566203</c:v>
                </c:pt>
                <c:pt idx="860">
                  <c:v>62.931518407985301</c:v>
                </c:pt>
                <c:pt idx="861">
                  <c:v>62.932352823671202</c:v>
                </c:pt>
                <c:pt idx="862">
                  <c:v>62.9331518746393</c:v>
                </c:pt>
                <c:pt idx="863">
                  <c:v>62.933985845913497</c:v>
                </c:pt>
                <c:pt idx="864">
                  <c:v>62.934802236713097</c:v>
                </c:pt>
                <c:pt idx="865">
                  <c:v>62.935600580662303</c:v>
                </c:pt>
                <c:pt idx="866">
                  <c:v>62.936414653724199</c:v>
                </c:pt>
                <c:pt idx="867">
                  <c:v>62.937201536924299</c:v>
                </c:pt>
                <c:pt idx="868">
                  <c:v>62.938012005666103</c:v>
                </c:pt>
                <c:pt idx="869">
                  <c:v>62.938815001259201</c:v>
                </c:pt>
                <c:pt idx="870">
                  <c:v>62.9396012992012</c:v>
                </c:pt>
                <c:pt idx="871">
                  <c:v>62.940387551471503</c:v>
                </c:pt>
                <c:pt idx="872">
                  <c:v>62.941173258190901</c:v>
                </c:pt>
                <c:pt idx="873">
                  <c:v>62.941964933391802</c:v>
                </c:pt>
                <c:pt idx="874">
                  <c:v>62.942735574212598</c:v>
                </c:pt>
                <c:pt idx="875">
                  <c:v>62.943517868153997</c:v>
                </c:pt>
                <c:pt idx="876">
                  <c:v>62.944291222623299</c:v>
                </c:pt>
                <c:pt idx="877">
                  <c:v>62.945045325883797</c:v>
                </c:pt>
                <c:pt idx="878">
                  <c:v>62.945828445262201</c:v>
                </c:pt>
                <c:pt idx="879">
                  <c:v>62.9465856007184</c:v>
                </c:pt>
                <c:pt idx="880">
                  <c:v>62.9473448988497</c:v>
                </c:pt>
                <c:pt idx="881">
                  <c:v>62.948096795653001</c:v>
                </c:pt>
                <c:pt idx="882">
                  <c:v>62.948851376819697</c:v>
                </c:pt>
                <c:pt idx="883">
                  <c:v>62.949582511273803</c:v>
                </c:pt>
                <c:pt idx="884">
                  <c:v>62.950342236149801</c:v>
                </c:pt>
                <c:pt idx="885">
                  <c:v>62.951064915966498</c:v>
                </c:pt>
                <c:pt idx="886">
                  <c:v>62.951817321214698</c:v>
                </c:pt>
                <c:pt idx="887">
                  <c:v>62.952553854323703</c:v>
                </c:pt>
                <c:pt idx="888">
                  <c:v>62.953274475019001</c:v>
                </c:pt>
                <c:pt idx="889">
                  <c:v>62.954006361824099</c:v>
                </c:pt>
                <c:pt idx="890">
                  <c:v>62.954731335309901</c:v>
                </c:pt>
                <c:pt idx="891">
                  <c:v>62.955442911675398</c:v>
                </c:pt>
                <c:pt idx="892">
                  <c:v>62.956166970456401</c:v>
                </c:pt>
                <c:pt idx="893">
                  <c:v>62.956881472339603</c:v>
                </c:pt>
                <c:pt idx="894">
                  <c:v>62.957581572200802</c:v>
                </c:pt>
                <c:pt idx="895">
                  <c:v>62.958301297525601</c:v>
                </c:pt>
                <c:pt idx="896">
                  <c:v>62.958999580428397</c:v>
                </c:pt>
                <c:pt idx="897">
                  <c:v>62.959707228290597</c:v>
                </c:pt>
                <c:pt idx="898">
                  <c:v>62.960408001872203</c:v>
                </c:pt>
                <c:pt idx="899">
                  <c:v>62.961099900869399</c:v>
                </c:pt>
                <c:pt idx="900">
                  <c:v>62.9617967171475</c:v>
                </c:pt>
                <c:pt idx="901">
                  <c:v>62.962478794348598</c:v>
                </c:pt>
                <c:pt idx="902">
                  <c:v>62.963178264805997</c:v>
                </c:pt>
                <c:pt idx="903">
                  <c:v>62.9638406317966</c:v>
                </c:pt>
                <c:pt idx="904">
                  <c:v>62.9645335248658</c:v>
                </c:pt>
                <c:pt idx="905">
                  <c:v>62.965205243721798</c:v>
                </c:pt>
                <c:pt idx="906">
                  <c:v>62.96587545941</c:v>
                </c:pt>
                <c:pt idx="907">
                  <c:v>62.966540313057699</c:v>
                </c:pt>
                <c:pt idx="908">
                  <c:v>62.9672254888468</c:v>
                </c:pt>
                <c:pt idx="909">
                  <c:v>62.967873723489298</c:v>
                </c:pt>
                <c:pt idx="910">
                  <c:v>62.968544650129402</c:v>
                </c:pt>
                <c:pt idx="911">
                  <c:v>62.969160737808501</c:v>
                </c:pt>
                <c:pt idx="912">
                  <c:v>62.9697692378654</c:v>
                </c:pt>
                <c:pt idx="913">
                  <c:v>62.970350231169498</c:v>
                </c:pt>
                <c:pt idx="914">
                  <c:v>62.970957830492701</c:v>
                </c:pt>
                <c:pt idx="915">
                  <c:v>62.971550563374002</c:v>
                </c:pt>
                <c:pt idx="916">
                  <c:v>62.972157742771401</c:v>
                </c:pt>
                <c:pt idx="917">
                  <c:v>62.972758764736497</c:v>
                </c:pt>
                <c:pt idx="918">
                  <c:v>62.973381593842298</c:v>
                </c:pt>
                <c:pt idx="919">
                  <c:v>62.973976386459597</c:v>
                </c:pt>
                <c:pt idx="920">
                  <c:v>62.974593965114998</c:v>
                </c:pt>
                <c:pt idx="921">
                  <c:v>62.975198234663502</c:v>
                </c:pt>
                <c:pt idx="922">
                  <c:v>62.975809468252102</c:v>
                </c:pt>
                <c:pt idx="923">
                  <c:v>62.976408203560503</c:v>
                </c:pt>
                <c:pt idx="924">
                  <c:v>62.977003027703297</c:v>
                </c:pt>
                <c:pt idx="925">
                  <c:v>62.9776430038889</c:v>
                </c:pt>
                <c:pt idx="926">
                  <c:v>62.978256849439497</c:v>
                </c:pt>
                <c:pt idx="927">
                  <c:v>62.978869290737201</c:v>
                </c:pt>
                <c:pt idx="928">
                  <c:v>62.979461727479297</c:v>
                </c:pt>
                <c:pt idx="929">
                  <c:v>62.980061709953503</c:v>
                </c:pt>
                <c:pt idx="930">
                  <c:v>62.980644332943903</c:v>
                </c:pt>
                <c:pt idx="931">
                  <c:v>62.981245109178303</c:v>
                </c:pt>
                <c:pt idx="932">
                  <c:v>62.981831924704998</c:v>
                </c:pt>
                <c:pt idx="933">
                  <c:v>62.982411147428699</c:v>
                </c:pt>
                <c:pt idx="934">
                  <c:v>62.982990080599699</c:v>
                </c:pt>
                <c:pt idx="935">
                  <c:v>62.983582991406898</c:v>
                </c:pt>
                <c:pt idx="936">
                  <c:v>62.984160653689599</c:v>
                </c:pt>
                <c:pt idx="937">
                  <c:v>62.984743553394999</c:v>
                </c:pt>
                <c:pt idx="938">
                  <c:v>62.985310044863901</c:v>
                </c:pt>
                <c:pt idx="939">
                  <c:v>62.985869339014599</c:v>
                </c:pt>
                <c:pt idx="940">
                  <c:v>62.986445375972899</c:v>
                </c:pt>
                <c:pt idx="941">
                  <c:v>62.987018486452797</c:v>
                </c:pt>
                <c:pt idx="942">
                  <c:v>62.987586295058897</c:v>
                </c:pt>
                <c:pt idx="943">
                  <c:v>62.988136001397002</c:v>
                </c:pt>
                <c:pt idx="944">
                  <c:v>62.98869271585</c:v>
                </c:pt>
                <c:pt idx="945">
                  <c:v>62.989263363018203</c:v>
                </c:pt>
                <c:pt idx="946">
                  <c:v>62.9898181636703</c:v>
                </c:pt>
                <c:pt idx="947">
                  <c:v>62.9903591538014</c:v>
                </c:pt>
                <c:pt idx="948">
                  <c:v>62.990919401157903</c:v>
                </c:pt>
                <c:pt idx="949">
                  <c:v>62.991450031340698</c:v>
                </c:pt>
                <c:pt idx="950">
                  <c:v>62.992011434680599</c:v>
                </c:pt>
                <c:pt idx="951">
                  <c:v>62.99254633444</c:v>
                </c:pt>
                <c:pt idx="952">
                  <c:v>62.993094725176597</c:v>
                </c:pt>
                <c:pt idx="953">
                  <c:v>62.993616158437099</c:v>
                </c:pt>
                <c:pt idx="954">
                  <c:v>62.994163821460901</c:v>
                </c:pt>
                <c:pt idx="955">
                  <c:v>62.994683177835498</c:v>
                </c:pt>
                <c:pt idx="956">
                  <c:v>62.995211638381797</c:v>
                </c:pt>
                <c:pt idx="957">
                  <c:v>62.995753748868097</c:v>
                </c:pt>
                <c:pt idx="958">
                  <c:v>62.996274918033997</c:v>
                </c:pt>
                <c:pt idx="959">
                  <c:v>62.9968144276259</c:v>
                </c:pt>
                <c:pt idx="960">
                  <c:v>62.997319737643799</c:v>
                </c:pt>
                <c:pt idx="961">
                  <c:v>62.997853116247299</c:v>
                </c:pt>
                <c:pt idx="962">
                  <c:v>62.998365147530798</c:v>
                </c:pt>
                <c:pt idx="963">
                  <c:v>62.998869358855401</c:v>
                </c:pt>
                <c:pt idx="964">
                  <c:v>62.999373712643397</c:v>
                </c:pt>
                <c:pt idx="965">
                  <c:v>62.999891779258903</c:v>
                </c:pt>
                <c:pt idx="966">
                  <c:v>63.000404821029001</c:v>
                </c:pt>
                <c:pt idx="967">
                  <c:v>63.000901383047399</c:v>
                </c:pt>
                <c:pt idx="968">
                  <c:v>63.001408459821398</c:v>
                </c:pt>
                <c:pt idx="969">
                  <c:v>63.001908566980802</c:v>
                </c:pt>
                <c:pt idx="970">
                  <c:v>63.002407071493799</c:v>
                </c:pt>
                <c:pt idx="971">
                  <c:v>63.002905946893698</c:v>
                </c:pt>
                <c:pt idx="972">
                  <c:v>63.003395668324302</c:v>
                </c:pt>
                <c:pt idx="973">
                  <c:v>63.003892567591599</c:v>
                </c:pt>
                <c:pt idx="974">
                  <c:v>63.004385549713497</c:v>
                </c:pt>
                <c:pt idx="975">
                  <c:v>63.004871100232897</c:v>
                </c:pt>
                <c:pt idx="976">
                  <c:v>63.005365518674303</c:v>
                </c:pt>
                <c:pt idx="977">
                  <c:v>63.005831640835098</c:v>
                </c:pt>
                <c:pt idx="978">
                  <c:v>63.006322251289497</c:v>
                </c:pt>
                <c:pt idx="979">
                  <c:v>63.006795925905003</c:v>
                </c:pt>
                <c:pt idx="980">
                  <c:v>63.007279617053698</c:v>
                </c:pt>
                <c:pt idx="981">
                  <c:v>63.007757861983599</c:v>
                </c:pt>
                <c:pt idx="982">
                  <c:v>63.008226027996699</c:v>
                </c:pt>
                <c:pt idx="983">
                  <c:v>63.008692889984502</c:v>
                </c:pt>
                <c:pt idx="984">
                  <c:v>63.009168450106003</c:v>
                </c:pt>
                <c:pt idx="985">
                  <c:v>63.0096324687457</c:v>
                </c:pt>
                <c:pt idx="986">
                  <c:v>63.010099218159098</c:v>
                </c:pt>
                <c:pt idx="987">
                  <c:v>63.010566896993197</c:v>
                </c:pt>
                <c:pt idx="988">
                  <c:v>63.011022273594499</c:v>
                </c:pt>
                <c:pt idx="989">
                  <c:v>63.011484653148599</c:v>
                </c:pt>
                <c:pt idx="990">
                  <c:v>63.011923616280903</c:v>
                </c:pt>
                <c:pt idx="991">
                  <c:v>63.012391376420702</c:v>
                </c:pt>
                <c:pt idx="992">
                  <c:v>63.012858016161701</c:v>
                </c:pt>
                <c:pt idx="993">
                  <c:v>63.013297152539501</c:v>
                </c:pt>
                <c:pt idx="994">
                  <c:v>63.013756144676897</c:v>
                </c:pt>
                <c:pt idx="995">
                  <c:v>63.014189226575198</c:v>
                </c:pt>
                <c:pt idx="996">
                  <c:v>63.014651946684502</c:v>
                </c:pt>
                <c:pt idx="997">
                  <c:v>63.015085477168597</c:v>
                </c:pt>
                <c:pt idx="998">
                  <c:v>63.015516503171597</c:v>
                </c:pt>
                <c:pt idx="999">
                  <c:v>63.015961165342397</c:v>
                </c:pt>
                <c:pt idx="1000">
                  <c:v>63.016399397973103</c:v>
                </c:pt>
                <c:pt idx="1001">
                  <c:v>63.0168348931414</c:v>
                </c:pt>
                <c:pt idx="1002">
                  <c:v>63.017258285171103</c:v>
                </c:pt>
                <c:pt idx="1003">
                  <c:v>63.017694198091498</c:v>
                </c:pt>
                <c:pt idx="1004">
                  <c:v>63.018128838525499</c:v>
                </c:pt>
                <c:pt idx="1005">
                  <c:v>63.0185510844722</c:v>
                </c:pt>
                <c:pt idx="1006">
                  <c:v>63.018974531829201</c:v>
                </c:pt>
                <c:pt idx="1007">
                  <c:v>63.019416313313599</c:v>
                </c:pt>
                <c:pt idx="1008">
                  <c:v>63.0198203559776</c:v>
                </c:pt>
                <c:pt idx="1009">
                  <c:v>63.020241330493</c:v>
                </c:pt>
                <c:pt idx="1010">
                  <c:v>63.020661493314201</c:v>
                </c:pt>
                <c:pt idx="1011">
                  <c:v>63.021092366996498</c:v>
                </c:pt>
                <c:pt idx="1012">
                  <c:v>63.0214935375839</c:v>
                </c:pt>
                <c:pt idx="1013">
                  <c:v>63.021921467036201</c:v>
                </c:pt>
                <c:pt idx="1014">
                  <c:v>63.022324848920199</c:v>
                </c:pt>
                <c:pt idx="1015">
                  <c:v>63.022725738212998</c:v>
                </c:pt>
                <c:pt idx="1016">
                  <c:v>63.023139018006603</c:v>
                </c:pt>
                <c:pt idx="1017">
                  <c:v>63.023546549833902</c:v>
                </c:pt>
                <c:pt idx="1018">
                  <c:v>63.023944477993503</c:v>
                </c:pt>
                <c:pt idx="1019">
                  <c:v>63.024356255185303</c:v>
                </c:pt>
                <c:pt idx="1020">
                  <c:v>63.024746372536796</c:v>
                </c:pt>
                <c:pt idx="1021">
                  <c:v>63.025160396932797</c:v>
                </c:pt>
                <c:pt idx="1022">
                  <c:v>63.025549086438701</c:v>
                </c:pt>
                <c:pt idx="1023">
                  <c:v>63.025929196073101</c:v>
                </c:pt>
                <c:pt idx="1024">
                  <c:v>63.026344730835604</c:v>
                </c:pt>
                <c:pt idx="1025">
                  <c:v>63.026723877013502</c:v>
                </c:pt>
                <c:pt idx="1026">
                  <c:v>63.027115716099402</c:v>
                </c:pt>
                <c:pt idx="1027">
                  <c:v>63.027508197577497</c:v>
                </c:pt>
                <c:pt idx="1028">
                  <c:v>63.027890543219002</c:v>
                </c:pt>
                <c:pt idx="1029">
                  <c:v>63.028270910896502</c:v>
                </c:pt>
                <c:pt idx="1030">
                  <c:v>63.028659327950599</c:v>
                </c:pt>
                <c:pt idx="1031">
                  <c:v>63.029047468293101</c:v>
                </c:pt>
                <c:pt idx="1032">
                  <c:v>63.029413426860003</c:v>
                </c:pt>
                <c:pt idx="1033">
                  <c:v>63.029798672257201</c:v>
                </c:pt>
                <c:pt idx="1034">
                  <c:v>63.030168325931797</c:v>
                </c:pt>
                <c:pt idx="1035">
                  <c:v>63.030555340305597</c:v>
                </c:pt>
                <c:pt idx="1036">
                  <c:v>63.030924306053301</c:v>
                </c:pt>
                <c:pt idx="1037">
                  <c:v>63.031305701040601</c:v>
                </c:pt>
                <c:pt idx="1038">
                  <c:v>63.031665376667398</c:v>
                </c:pt>
                <c:pt idx="1039">
                  <c:v>63.032032036098002</c:v>
                </c:pt>
                <c:pt idx="1040">
                  <c:v>63.032408907265697</c:v>
                </c:pt>
                <c:pt idx="1041">
                  <c:v>63.032772976853202</c:v>
                </c:pt>
                <c:pt idx="1042">
                  <c:v>63.033135568827902</c:v>
                </c:pt>
                <c:pt idx="1043">
                  <c:v>63.033495176746001</c:v>
                </c:pt>
                <c:pt idx="1044">
                  <c:v>63.033857609442002</c:v>
                </c:pt>
                <c:pt idx="1045">
                  <c:v>63.034224077239003</c:v>
                </c:pt>
                <c:pt idx="1046">
                  <c:v>63.034582705563501</c:v>
                </c:pt>
                <c:pt idx="1047">
                  <c:v>63.034916434386702</c:v>
                </c:pt>
                <c:pt idx="1048">
                  <c:v>63.035282236029403</c:v>
                </c:pt>
                <c:pt idx="1049">
                  <c:v>63.035637019716098</c:v>
                </c:pt>
                <c:pt idx="1050">
                  <c:v>63.035992917139502</c:v>
                </c:pt>
                <c:pt idx="1051">
                  <c:v>63.036349651842102</c:v>
                </c:pt>
                <c:pt idx="1052">
                  <c:v>63.036680932163499</c:v>
                </c:pt>
                <c:pt idx="1053">
                  <c:v>63.037035930423599</c:v>
                </c:pt>
                <c:pt idx="1054">
                  <c:v>63.037374423969403</c:v>
                </c:pt>
                <c:pt idx="1055">
                  <c:v>63.0377192833758</c:v>
                </c:pt>
                <c:pt idx="1056">
                  <c:v>63.038063732979097</c:v>
                </c:pt>
                <c:pt idx="1057">
                  <c:v>63.038407535579402</c:v>
                </c:pt>
                <c:pt idx="1058">
                  <c:v>63.0387493912406</c:v>
                </c:pt>
                <c:pt idx="1059">
                  <c:v>63.039077071934003</c:v>
                </c:pt>
                <c:pt idx="1060">
                  <c:v>63.0394254840797</c:v>
                </c:pt>
                <c:pt idx="1061">
                  <c:v>63.039754486171397</c:v>
                </c:pt>
                <c:pt idx="1062">
                  <c:v>63.040086775337002</c:v>
                </c:pt>
                <c:pt idx="1063">
                  <c:v>63.040412436682402</c:v>
                </c:pt>
                <c:pt idx="1064">
                  <c:v>63.040742545838803</c:v>
                </c:pt>
                <c:pt idx="1065">
                  <c:v>63.041077060225</c:v>
                </c:pt>
                <c:pt idx="1066">
                  <c:v>63.041413900122997</c:v>
                </c:pt>
                <c:pt idx="1067">
                  <c:v>63.041723578322902</c:v>
                </c:pt>
                <c:pt idx="1068">
                  <c:v>63.042059543919699</c:v>
                </c:pt>
                <c:pt idx="1069">
                  <c:v>63.042385071384203</c:v>
                </c:pt>
                <c:pt idx="1070">
                  <c:v>63.042695680021801</c:v>
                </c:pt>
                <c:pt idx="1071">
                  <c:v>63.043031901069298</c:v>
                </c:pt>
                <c:pt idx="1072">
                  <c:v>63.043345409491003</c:v>
                </c:pt>
                <c:pt idx="1073">
                  <c:v>63.043655195034901</c:v>
                </c:pt>
                <c:pt idx="1074">
                  <c:v>63.043974741468197</c:v>
                </c:pt>
                <c:pt idx="1075">
                  <c:v>63.0443005670082</c:v>
                </c:pt>
                <c:pt idx="1076">
                  <c:v>63.044593772423703</c:v>
                </c:pt>
                <c:pt idx="1077">
                  <c:v>63.0449218015642</c:v>
                </c:pt>
                <c:pt idx="1078">
                  <c:v>63.045227444957703</c:v>
                </c:pt>
                <c:pt idx="1079">
                  <c:v>63.045538164225299</c:v>
                </c:pt>
                <c:pt idx="1080">
                  <c:v>63.045849787743698</c:v>
                </c:pt>
                <c:pt idx="1081">
                  <c:v>63.046155494817398</c:v>
                </c:pt>
                <c:pt idx="1082">
                  <c:v>63.0464639273495</c:v>
                </c:pt>
                <c:pt idx="1083">
                  <c:v>63.046770102953602</c:v>
                </c:pt>
                <c:pt idx="1084">
                  <c:v>63.047065955925497</c:v>
                </c:pt>
                <c:pt idx="1085">
                  <c:v>63.0473643475854</c:v>
                </c:pt>
                <c:pt idx="1086">
                  <c:v>63.047663117606398</c:v>
                </c:pt>
                <c:pt idx="1087">
                  <c:v>63.047987510299002</c:v>
                </c:pt>
                <c:pt idx="1088">
                  <c:v>63.048269403641797</c:v>
                </c:pt>
                <c:pt idx="1089">
                  <c:v>63.048555835660899</c:v>
                </c:pt>
                <c:pt idx="1090">
                  <c:v>63.048853995488798</c:v>
                </c:pt>
                <c:pt idx="1091">
                  <c:v>63.049156217955002</c:v>
                </c:pt>
                <c:pt idx="1092">
                  <c:v>63.049455829186499</c:v>
                </c:pt>
                <c:pt idx="1093">
                  <c:v>63.049732865754102</c:v>
                </c:pt>
                <c:pt idx="1094">
                  <c:v>63.050027302366402</c:v>
                </c:pt>
                <c:pt idx="1095">
                  <c:v>63.050324179409202</c:v>
                </c:pt>
                <c:pt idx="1096">
                  <c:v>63.050612313470097</c:v>
                </c:pt>
                <c:pt idx="1097">
                  <c:v>63.050897825053603</c:v>
                </c:pt>
                <c:pt idx="1098">
                  <c:v>63.051166041157003</c:v>
                </c:pt>
                <c:pt idx="1099">
                  <c:v>63.051466289324999</c:v>
                </c:pt>
                <c:pt idx="1100">
                  <c:v>63.051745595713101</c:v>
                </c:pt>
                <c:pt idx="1101">
                  <c:v>63.052021276394903</c:v>
                </c:pt>
                <c:pt idx="1102">
                  <c:v>63.052310231573003</c:v>
                </c:pt>
                <c:pt idx="1103">
                  <c:v>63.052584829329902</c:v>
                </c:pt>
                <c:pt idx="1104">
                  <c:v>63.052858551163602</c:v>
                </c:pt>
                <c:pt idx="1105">
                  <c:v>63.053134574075997</c:v>
                </c:pt>
                <c:pt idx="1106">
                  <c:v>63.053421334398699</c:v>
                </c:pt>
                <c:pt idx="1107">
                  <c:v>63.053694717379102</c:v>
                </c:pt>
                <c:pt idx="1108">
                  <c:v>63.053973468932902</c:v>
                </c:pt>
                <c:pt idx="1109">
                  <c:v>63.054225403266798</c:v>
                </c:pt>
                <c:pt idx="1110">
                  <c:v>63.054510053796101</c:v>
                </c:pt>
                <c:pt idx="1111">
                  <c:v>63.054765156644599</c:v>
                </c:pt>
                <c:pt idx="1112">
                  <c:v>63.055047238201603</c:v>
                </c:pt>
                <c:pt idx="1113">
                  <c:v>63.055313036335598</c:v>
                </c:pt>
                <c:pt idx="1114">
                  <c:v>63.055568836659297</c:v>
                </c:pt>
                <c:pt idx="1115">
                  <c:v>63.055841447636602</c:v>
                </c:pt>
                <c:pt idx="1116">
                  <c:v>63.056106192468803</c:v>
                </c:pt>
                <c:pt idx="1117">
                  <c:v>63.056384513603099</c:v>
                </c:pt>
                <c:pt idx="1118">
                  <c:v>63.056636287443602</c:v>
                </c:pt>
                <c:pt idx="1119">
                  <c:v>63.056891189244901</c:v>
                </c:pt>
                <c:pt idx="1120">
                  <c:v>63.0571617109714</c:v>
                </c:pt>
                <c:pt idx="1121">
                  <c:v>63.057407075736798</c:v>
                </c:pt>
                <c:pt idx="1122">
                  <c:v>63.057674810587301</c:v>
                </c:pt>
                <c:pt idx="1123">
                  <c:v>63.057933296671898</c:v>
                </c:pt>
                <c:pt idx="1124">
                  <c:v>63.058171738893002</c:v>
                </c:pt>
                <c:pt idx="1125">
                  <c:v>63.058439322154697</c:v>
                </c:pt>
                <c:pt idx="1126">
                  <c:v>63.058695384350699</c:v>
                </c:pt>
                <c:pt idx="1127">
                  <c:v>63.058942179415901</c:v>
                </c:pt>
                <c:pt idx="1128">
                  <c:v>63.059191984975499</c:v>
                </c:pt>
                <c:pt idx="1129">
                  <c:v>63.059433427496899</c:v>
                </c:pt>
                <c:pt idx="1130">
                  <c:v>63.059684807556202</c:v>
                </c:pt>
                <c:pt idx="1131">
                  <c:v>63.059931848951003</c:v>
                </c:pt>
                <c:pt idx="1132">
                  <c:v>63.060190345179798</c:v>
                </c:pt>
                <c:pt idx="1133">
                  <c:v>63.0604325310753</c:v>
                </c:pt>
                <c:pt idx="1134">
                  <c:v>63.060668034814398</c:v>
                </c:pt>
                <c:pt idx="1135">
                  <c:v>63.060919384775197</c:v>
                </c:pt>
                <c:pt idx="1136">
                  <c:v>63.061149752534</c:v>
                </c:pt>
                <c:pt idx="1137">
                  <c:v>63.061398277838201</c:v>
                </c:pt>
                <c:pt idx="1138">
                  <c:v>63.0616366894021</c:v>
                </c:pt>
                <c:pt idx="1139">
                  <c:v>63.061874900773901</c:v>
                </c:pt>
                <c:pt idx="1140">
                  <c:v>63.062115109880999</c:v>
                </c:pt>
                <c:pt idx="1141">
                  <c:v>63.062349434222298</c:v>
                </c:pt>
                <c:pt idx="1142">
                  <c:v>63.062592322527699</c:v>
                </c:pt>
                <c:pt idx="1143">
                  <c:v>63.062824317116103</c:v>
                </c:pt>
                <c:pt idx="1144">
                  <c:v>63.063058286934499</c:v>
                </c:pt>
                <c:pt idx="1145">
                  <c:v>63.063279641333601</c:v>
                </c:pt>
                <c:pt idx="1146">
                  <c:v>63.063525722059602</c:v>
                </c:pt>
                <c:pt idx="1147">
                  <c:v>63.063762591969002</c:v>
                </c:pt>
                <c:pt idx="1148">
                  <c:v>63.063988807933697</c:v>
                </c:pt>
                <c:pt idx="1149">
                  <c:v>63.064214430392397</c:v>
                </c:pt>
                <c:pt idx="1150">
                  <c:v>63.064437414980198</c:v>
                </c:pt>
                <c:pt idx="1151">
                  <c:v>63.0646666753752</c:v>
                </c:pt>
                <c:pt idx="1152">
                  <c:v>63.064899870961199</c:v>
                </c:pt>
                <c:pt idx="1153">
                  <c:v>63.0651138324573</c:v>
                </c:pt>
                <c:pt idx="1154">
                  <c:v>63.065342127502902</c:v>
                </c:pt>
                <c:pt idx="1155">
                  <c:v>63.065565648582499</c:v>
                </c:pt>
                <c:pt idx="1156">
                  <c:v>63.065787032887201</c:v>
                </c:pt>
                <c:pt idx="1157">
                  <c:v>63.066003971801997</c:v>
                </c:pt>
                <c:pt idx="1158">
                  <c:v>63.066228071154697</c:v>
                </c:pt>
                <c:pt idx="1159">
                  <c:v>63.066446096957101</c:v>
                </c:pt>
                <c:pt idx="1160">
                  <c:v>63.066669674567201</c:v>
                </c:pt>
                <c:pt idx="1161">
                  <c:v>63.066887918562998</c:v>
                </c:pt>
                <c:pt idx="1162">
                  <c:v>63.067105751779799</c:v>
                </c:pt>
                <c:pt idx="1163">
                  <c:v>63.067318679607801</c:v>
                </c:pt>
                <c:pt idx="1164">
                  <c:v>63.067531611596301</c:v>
                </c:pt>
                <c:pt idx="1165">
                  <c:v>63.067751497582599</c:v>
                </c:pt>
                <c:pt idx="1166">
                  <c:v>63.067962543625001</c:v>
                </c:pt>
                <c:pt idx="1167">
                  <c:v>63.068184321567102</c:v>
                </c:pt>
                <c:pt idx="1168">
                  <c:v>63.068396471212402</c:v>
                </c:pt>
                <c:pt idx="1169">
                  <c:v>63.068599383555302</c:v>
                </c:pt>
                <c:pt idx="1170">
                  <c:v>63.068810706788803</c:v>
                </c:pt>
                <c:pt idx="1171">
                  <c:v>63.0690336179672</c:v>
                </c:pt>
                <c:pt idx="1172">
                  <c:v>63.069248030651899</c:v>
                </c:pt>
                <c:pt idx="1173">
                  <c:v>63.069462443336697</c:v>
                </c:pt>
                <c:pt idx="1174">
                  <c:v>63.069676856021403</c:v>
                </c:pt>
                <c:pt idx="1175">
                  <c:v>63.069891268706201</c:v>
                </c:pt>
                <c:pt idx="1176">
                  <c:v>63.070105681390899</c:v>
                </c:pt>
                <c:pt idx="1177">
                  <c:v>63.070320094075697</c:v>
                </c:pt>
                <c:pt idx="1178">
                  <c:v>63.070534506760403</c:v>
                </c:pt>
                <c:pt idx="1179">
                  <c:v>63.070748919445201</c:v>
                </c:pt>
                <c:pt idx="1180">
                  <c:v>63.070963332129899</c:v>
                </c:pt>
                <c:pt idx="1181">
                  <c:v>63.071177744814698</c:v>
                </c:pt>
                <c:pt idx="1182">
                  <c:v>63.071392157499403</c:v>
                </c:pt>
                <c:pt idx="1183">
                  <c:v>63.071606570184201</c:v>
                </c:pt>
                <c:pt idx="1184">
                  <c:v>63.0718209828689</c:v>
                </c:pt>
                <c:pt idx="1185">
                  <c:v>63.072035395553598</c:v>
                </c:pt>
                <c:pt idx="1186">
                  <c:v>63.072249808238404</c:v>
                </c:pt>
                <c:pt idx="1187">
                  <c:v>63.072464220923102</c:v>
                </c:pt>
                <c:pt idx="1188">
                  <c:v>63.0726786336079</c:v>
                </c:pt>
                <c:pt idx="1189">
                  <c:v>63.072893046292599</c:v>
                </c:pt>
                <c:pt idx="1190">
                  <c:v>63.073107458977397</c:v>
                </c:pt>
                <c:pt idx="1191">
                  <c:v>63.073321871662102</c:v>
                </c:pt>
                <c:pt idx="1192">
                  <c:v>63.073536284346901</c:v>
                </c:pt>
                <c:pt idx="1193">
                  <c:v>63.073750697031599</c:v>
                </c:pt>
                <c:pt idx="1194">
                  <c:v>63.073965109716397</c:v>
                </c:pt>
                <c:pt idx="1195">
                  <c:v>63.074179522401103</c:v>
                </c:pt>
                <c:pt idx="1196">
                  <c:v>63.074393935085901</c:v>
                </c:pt>
                <c:pt idx="1197">
                  <c:v>63.074608347770599</c:v>
                </c:pt>
                <c:pt idx="1198">
                  <c:v>63.074822760455397</c:v>
                </c:pt>
                <c:pt idx="1199">
                  <c:v>63.075037173140103</c:v>
                </c:pt>
                <c:pt idx="1200">
                  <c:v>63.075251585824901</c:v>
                </c:pt>
                <c:pt idx="1201">
                  <c:v>63.0754659985096</c:v>
                </c:pt>
                <c:pt idx="1202">
                  <c:v>63.075680411194398</c:v>
                </c:pt>
                <c:pt idx="1203">
                  <c:v>63.075894823879104</c:v>
                </c:pt>
                <c:pt idx="1204">
                  <c:v>63.076109236563902</c:v>
                </c:pt>
                <c:pt idx="1205">
                  <c:v>63.0763236492486</c:v>
                </c:pt>
                <c:pt idx="1206">
                  <c:v>63.076538061933398</c:v>
                </c:pt>
                <c:pt idx="1207">
                  <c:v>63.076752474618097</c:v>
                </c:pt>
                <c:pt idx="1208">
                  <c:v>63.076966887302902</c:v>
                </c:pt>
                <c:pt idx="1209">
                  <c:v>63.0771812999876</c:v>
                </c:pt>
                <c:pt idx="1210">
                  <c:v>63.077395712672399</c:v>
                </c:pt>
                <c:pt idx="1211">
                  <c:v>63.077610125357097</c:v>
                </c:pt>
                <c:pt idx="1212">
                  <c:v>63.077824538041902</c:v>
                </c:pt>
                <c:pt idx="1213">
                  <c:v>63.078038950726601</c:v>
                </c:pt>
                <c:pt idx="1214">
                  <c:v>63.078253363411299</c:v>
                </c:pt>
                <c:pt idx="1215">
                  <c:v>63.078467776096097</c:v>
                </c:pt>
                <c:pt idx="1216">
                  <c:v>63.078682188780903</c:v>
                </c:pt>
                <c:pt idx="1217">
                  <c:v>63.078896601465601</c:v>
                </c:pt>
                <c:pt idx="1218">
                  <c:v>63.0791110141503</c:v>
                </c:pt>
                <c:pt idx="1219">
                  <c:v>63.079325426835098</c:v>
                </c:pt>
                <c:pt idx="1220">
                  <c:v>63.079539839519803</c:v>
                </c:pt>
                <c:pt idx="1221">
                  <c:v>63.079754252204602</c:v>
                </c:pt>
                <c:pt idx="1222">
                  <c:v>63.0799686648893</c:v>
                </c:pt>
                <c:pt idx="1223">
                  <c:v>63.080183077574098</c:v>
                </c:pt>
                <c:pt idx="1224">
                  <c:v>63.080397490258797</c:v>
                </c:pt>
                <c:pt idx="1225">
                  <c:v>63.080611902943602</c:v>
                </c:pt>
                <c:pt idx="1226">
                  <c:v>63.0808263156283</c:v>
                </c:pt>
                <c:pt idx="1227">
                  <c:v>63.081040728313098</c:v>
                </c:pt>
                <c:pt idx="1228">
                  <c:v>63.081255140997797</c:v>
                </c:pt>
                <c:pt idx="1229">
                  <c:v>63.081469553682602</c:v>
                </c:pt>
                <c:pt idx="1230">
                  <c:v>63.081683966367301</c:v>
                </c:pt>
                <c:pt idx="1231">
                  <c:v>63.081898379052099</c:v>
                </c:pt>
                <c:pt idx="1232">
                  <c:v>63.082112791736797</c:v>
                </c:pt>
                <c:pt idx="1233">
                  <c:v>63.082327204421603</c:v>
                </c:pt>
                <c:pt idx="1234">
                  <c:v>63.082541617106301</c:v>
                </c:pt>
                <c:pt idx="1235">
                  <c:v>63.082756029791099</c:v>
                </c:pt>
                <c:pt idx="1236">
                  <c:v>63.082970442475798</c:v>
                </c:pt>
                <c:pt idx="1237">
                  <c:v>63.083184855160603</c:v>
                </c:pt>
                <c:pt idx="1238">
                  <c:v>63.083399267845301</c:v>
                </c:pt>
                <c:pt idx="1239">
                  <c:v>63.0836136805301</c:v>
                </c:pt>
                <c:pt idx="1240">
                  <c:v>63.083828093214798</c:v>
                </c:pt>
                <c:pt idx="1241">
                  <c:v>63.084042505899603</c:v>
                </c:pt>
                <c:pt idx="1242">
                  <c:v>63.084256918584302</c:v>
                </c:pt>
                <c:pt idx="1243">
                  <c:v>63.0844713312691</c:v>
                </c:pt>
                <c:pt idx="1244">
                  <c:v>63.084685743953798</c:v>
                </c:pt>
                <c:pt idx="1245">
                  <c:v>63.084900156638597</c:v>
                </c:pt>
                <c:pt idx="1246">
                  <c:v>63.085114569323302</c:v>
                </c:pt>
                <c:pt idx="1247">
                  <c:v>63.0853289820081</c:v>
                </c:pt>
                <c:pt idx="1248">
                  <c:v>63.085543394692799</c:v>
                </c:pt>
                <c:pt idx="1249">
                  <c:v>63.085757807377497</c:v>
                </c:pt>
                <c:pt idx="1250">
                  <c:v>63.085972220062303</c:v>
                </c:pt>
                <c:pt idx="1251">
                  <c:v>63.086186632747001</c:v>
                </c:pt>
                <c:pt idx="1252">
                  <c:v>63.086401045431799</c:v>
                </c:pt>
                <c:pt idx="1253">
                  <c:v>63.086615458116498</c:v>
                </c:pt>
                <c:pt idx="1254">
                  <c:v>63.086829870801303</c:v>
                </c:pt>
                <c:pt idx="1255">
                  <c:v>63.087044283486001</c:v>
                </c:pt>
                <c:pt idx="1256">
                  <c:v>63.0872586961708</c:v>
                </c:pt>
                <c:pt idx="1257">
                  <c:v>63.087473108855498</c:v>
                </c:pt>
                <c:pt idx="1258">
                  <c:v>63.087687521540303</c:v>
                </c:pt>
                <c:pt idx="1259">
                  <c:v>63.087901934225002</c:v>
                </c:pt>
                <c:pt idx="1260">
                  <c:v>63.0881163469098</c:v>
                </c:pt>
                <c:pt idx="1261">
                  <c:v>63.088330759594498</c:v>
                </c:pt>
                <c:pt idx="1262">
                  <c:v>63.088545172279296</c:v>
                </c:pt>
                <c:pt idx="1263">
                  <c:v>63.088759584964002</c:v>
                </c:pt>
                <c:pt idx="1264">
                  <c:v>63.0889739976488</c:v>
                </c:pt>
                <c:pt idx="1265">
                  <c:v>63.089188410333499</c:v>
                </c:pt>
                <c:pt idx="1266">
                  <c:v>63.089402823018297</c:v>
                </c:pt>
                <c:pt idx="1267">
                  <c:v>63.089617235703003</c:v>
                </c:pt>
                <c:pt idx="1268">
                  <c:v>63.089831648387801</c:v>
                </c:pt>
                <c:pt idx="1269">
                  <c:v>63.090046061072499</c:v>
                </c:pt>
                <c:pt idx="1270">
                  <c:v>63.090260473757297</c:v>
                </c:pt>
                <c:pt idx="1271">
                  <c:v>63.090474886442003</c:v>
                </c:pt>
                <c:pt idx="1272">
                  <c:v>63.090689299126801</c:v>
                </c:pt>
                <c:pt idx="1273">
                  <c:v>63.090903711811499</c:v>
                </c:pt>
                <c:pt idx="1274">
                  <c:v>63.091118124496298</c:v>
                </c:pt>
                <c:pt idx="1275">
                  <c:v>63.091332537181003</c:v>
                </c:pt>
                <c:pt idx="1276">
                  <c:v>63.091546949865801</c:v>
                </c:pt>
                <c:pt idx="1277">
                  <c:v>63.0917613625505</c:v>
                </c:pt>
                <c:pt idx="1278">
                  <c:v>63.091975775235298</c:v>
                </c:pt>
                <c:pt idx="1279">
                  <c:v>63.092190187919996</c:v>
                </c:pt>
                <c:pt idx="1280">
                  <c:v>63.092404600604802</c:v>
                </c:pt>
                <c:pt idx="1281">
                  <c:v>63.0926190132895</c:v>
                </c:pt>
                <c:pt idx="1282">
                  <c:v>63.092833425974199</c:v>
                </c:pt>
                <c:pt idx="1283">
                  <c:v>63.093047838658997</c:v>
                </c:pt>
                <c:pt idx="1284">
                  <c:v>63.093262251343702</c:v>
                </c:pt>
                <c:pt idx="1285">
                  <c:v>63.093476664028501</c:v>
                </c:pt>
                <c:pt idx="1286">
                  <c:v>63.093691076713199</c:v>
                </c:pt>
                <c:pt idx="1287">
                  <c:v>63.093905489397997</c:v>
                </c:pt>
                <c:pt idx="1288">
                  <c:v>63.094119902082703</c:v>
                </c:pt>
                <c:pt idx="1289">
                  <c:v>63.094334314767501</c:v>
                </c:pt>
                <c:pt idx="1290">
                  <c:v>63.094548727452199</c:v>
                </c:pt>
                <c:pt idx="1291">
                  <c:v>63.094763140136997</c:v>
                </c:pt>
                <c:pt idx="1292">
                  <c:v>63.094977552821703</c:v>
                </c:pt>
                <c:pt idx="1293">
                  <c:v>63.095191965506501</c:v>
                </c:pt>
                <c:pt idx="1294">
                  <c:v>63.0954063781912</c:v>
                </c:pt>
                <c:pt idx="1295">
                  <c:v>63.095620790875998</c:v>
                </c:pt>
                <c:pt idx="1296">
                  <c:v>63.095835203560704</c:v>
                </c:pt>
                <c:pt idx="1297">
                  <c:v>63.096049616245502</c:v>
                </c:pt>
                <c:pt idx="1298">
                  <c:v>63.0962640289302</c:v>
                </c:pt>
                <c:pt idx="1299">
                  <c:v>63.096478441614998</c:v>
                </c:pt>
                <c:pt idx="1300">
                  <c:v>63.096692854299697</c:v>
                </c:pt>
                <c:pt idx="1301">
                  <c:v>63.096907266984502</c:v>
                </c:pt>
                <c:pt idx="1302">
                  <c:v>63.0971216796692</c:v>
                </c:pt>
                <c:pt idx="1303">
                  <c:v>63.097336092353999</c:v>
                </c:pt>
                <c:pt idx="1304">
                  <c:v>63.097550505038697</c:v>
                </c:pt>
                <c:pt idx="1305">
                  <c:v>63.097764917723502</c:v>
                </c:pt>
                <c:pt idx="1306">
                  <c:v>63.097979330408201</c:v>
                </c:pt>
                <c:pt idx="1307">
                  <c:v>63.098193743092999</c:v>
                </c:pt>
                <c:pt idx="1308">
                  <c:v>63.098408155777697</c:v>
                </c:pt>
                <c:pt idx="1309">
                  <c:v>63.098622568462503</c:v>
                </c:pt>
                <c:pt idx="1310">
                  <c:v>63.098836981147201</c:v>
                </c:pt>
                <c:pt idx="1311">
                  <c:v>63.099051393831999</c:v>
                </c:pt>
                <c:pt idx="1312">
                  <c:v>63.099265806516698</c:v>
                </c:pt>
                <c:pt idx="1313">
                  <c:v>63.099480219201503</c:v>
                </c:pt>
                <c:pt idx="1314">
                  <c:v>63.099694631886202</c:v>
                </c:pt>
                <c:pt idx="1315">
                  <c:v>63.0999090445709</c:v>
                </c:pt>
                <c:pt idx="1316">
                  <c:v>63.100123457255698</c:v>
                </c:pt>
                <c:pt idx="1317">
                  <c:v>63.100337869940397</c:v>
                </c:pt>
                <c:pt idx="1318">
                  <c:v>63.100552282625202</c:v>
                </c:pt>
                <c:pt idx="1319">
                  <c:v>63.1007666953099</c:v>
                </c:pt>
                <c:pt idx="1320">
                  <c:v>63.100981107994699</c:v>
                </c:pt>
                <c:pt idx="1321">
                  <c:v>63.101195520679397</c:v>
                </c:pt>
                <c:pt idx="1322">
                  <c:v>63.101409933364202</c:v>
                </c:pt>
                <c:pt idx="1323">
                  <c:v>63.101624346048901</c:v>
                </c:pt>
                <c:pt idx="1324">
                  <c:v>63.101838758733699</c:v>
                </c:pt>
                <c:pt idx="1325">
                  <c:v>63.102053171418397</c:v>
                </c:pt>
                <c:pt idx="1326">
                  <c:v>63.102267584103203</c:v>
                </c:pt>
                <c:pt idx="1327">
                  <c:v>63.102481996787901</c:v>
                </c:pt>
                <c:pt idx="1328">
                  <c:v>63.102696409472699</c:v>
                </c:pt>
                <c:pt idx="1329">
                  <c:v>63.102910822157398</c:v>
                </c:pt>
                <c:pt idx="1330">
                  <c:v>63.103125234842203</c:v>
                </c:pt>
                <c:pt idx="1331">
                  <c:v>63.103339647526902</c:v>
                </c:pt>
                <c:pt idx="1332">
                  <c:v>63.1035540602117</c:v>
                </c:pt>
                <c:pt idx="1333">
                  <c:v>63.103768472896398</c:v>
                </c:pt>
                <c:pt idx="1334">
                  <c:v>63.103982885581203</c:v>
                </c:pt>
                <c:pt idx="1335">
                  <c:v>63.104197298265902</c:v>
                </c:pt>
                <c:pt idx="1336">
                  <c:v>63.1044117109507</c:v>
                </c:pt>
                <c:pt idx="1337">
                  <c:v>63.104626123635398</c:v>
                </c:pt>
                <c:pt idx="1338">
                  <c:v>63.104840536320197</c:v>
                </c:pt>
                <c:pt idx="1339">
                  <c:v>63.105054949004902</c:v>
                </c:pt>
                <c:pt idx="1340">
                  <c:v>63.1052693616897</c:v>
                </c:pt>
                <c:pt idx="1341">
                  <c:v>63.105483774374399</c:v>
                </c:pt>
                <c:pt idx="1342">
                  <c:v>63.105698187059197</c:v>
                </c:pt>
                <c:pt idx="1343">
                  <c:v>63.105912599743903</c:v>
                </c:pt>
                <c:pt idx="1344">
                  <c:v>63.106127012428701</c:v>
                </c:pt>
                <c:pt idx="1345">
                  <c:v>63.106341425113399</c:v>
                </c:pt>
                <c:pt idx="1346">
                  <c:v>63.106555837798197</c:v>
                </c:pt>
                <c:pt idx="1347">
                  <c:v>63.106770250482903</c:v>
                </c:pt>
                <c:pt idx="1348">
                  <c:v>63.106984663167701</c:v>
                </c:pt>
                <c:pt idx="1349">
                  <c:v>63.1071990758524</c:v>
                </c:pt>
                <c:pt idx="1350">
                  <c:v>63.107413488537098</c:v>
                </c:pt>
                <c:pt idx="1351">
                  <c:v>63.107627901221903</c:v>
                </c:pt>
                <c:pt idx="1352">
                  <c:v>63.107842313906602</c:v>
                </c:pt>
                <c:pt idx="1353">
                  <c:v>63.1080567265914</c:v>
                </c:pt>
                <c:pt idx="1354">
                  <c:v>63.108271139276098</c:v>
                </c:pt>
                <c:pt idx="1355">
                  <c:v>63.108485551960896</c:v>
                </c:pt>
                <c:pt idx="1356">
                  <c:v>63.108699964645602</c:v>
                </c:pt>
                <c:pt idx="1357">
                  <c:v>63.1089143773304</c:v>
                </c:pt>
                <c:pt idx="1358">
                  <c:v>63.109128790015099</c:v>
                </c:pt>
                <c:pt idx="1359">
                  <c:v>63.109343202699897</c:v>
                </c:pt>
                <c:pt idx="1360">
                  <c:v>63.109557615384603</c:v>
                </c:pt>
                <c:pt idx="1361">
                  <c:v>63.109772028069401</c:v>
                </c:pt>
                <c:pt idx="1362">
                  <c:v>63.109986440754099</c:v>
                </c:pt>
                <c:pt idx="1363">
                  <c:v>63.110200853438897</c:v>
                </c:pt>
                <c:pt idx="1364">
                  <c:v>63.110415266123603</c:v>
                </c:pt>
                <c:pt idx="1365">
                  <c:v>63.110629678808401</c:v>
                </c:pt>
                <c:pt idx="1366">
                  <c:v>63.110844091493099</c:v>
                </c:pt>
                <c:pt idx="1367">
                  <c:v>63.111058504177898</c:v>
                </c:pt>
                <c:pt idx="1368">
                  <c:v>63.111272916862603</c:v>
                </c:pt>
                <c:pt idx="1369">
                  <c:v>63.111487329547401</c:v>
                </c:pt>
                <c:pt idx="1370">
                  <c:v>63.1117017422321</c:v>
                </c:pt>
                <c:pt idx="1371">
                  <c:v>63.111916154916898</c:v>
                </c:pt>
                <c:pt idx="1372">
                  <c:v>63.112130567601596</c:v>
                </c:pt>
                <c:pt idx="1373">
                  <c:v>63.112344980286402</c:v>
                </c:pt>
                <c:pt idx="1374">
                  <c:v>63.1125593929711</c:v>
                </c:pt>
                <c:pt idx="1375">
                  <c:v>63.112773805655898</c:v>
                </c:pt>
                <c:pt idx="1376">
                  <c:v>63.112988218340597</c:v>
                </c:pt>
                <c:pt idx="1377">
                  <c:v>63.113202631025402</c:v>
                </c:pt>
                <c:pt idx="1378">
                  <c:v>63.113417043710101</c:v>
                </c:pt>
                <c:pt idx="1379">
                  <c:v>63.113631456394899</c:v>
                </c:pt>
                <c:pt idx="1380">
                  <c:v>63.113845869079597</c:v>
                </c:pt>
                <c:pt idx="1381">
                  <c:v>63.114060281764402</c:v>
                </c:pt>
                <c:pt idx="1382">
                  <c:v>63.114274694449101</c:v>
                </c:pt>
                <c:pt idx="1383">
                  <c:v>63.114489107133799</c:v>
                </c:pt>
                <c:pt idx="1384">
                  <c:v>63.114703519818597</c:v>
                </c:pt>
                <c:pt idx="1385">
                  <c:v>63.114917932503303</c:v>
                </c:pt>
                <c:pt idx="1386">
                  <c:v>63.115132345188101</c:v>
                </c:pt>
                <c:pt idx="1387">
                  <c:v>63.1153467578728</c:v>
                </c:pt>
                <c:pt idx="1388">
                  <c:v>63.115561170557598</c:v>
                </c:pt>
                <c:pt idx="1389">
                  <c:v>63.115775583242304</c:v>
                </c:pt>
                <c:pt idx="1390">
                  <c:v>63.115989995927102</c:v>
                </c:pt>
                <c:pt idx="1391">
                  <c:v>63.1162044086118</c:v>
                </c:pt>
                <c:pt idx="1392">
                  <c:v>63.116418821296598</c:v>
                </c:pt>
                <c:pt idx="1393">
                  <c:v>63.116633233981297</c:v>
                </c:pt>
                <c:pt idx="1394">
                  <c:v>63.116847646666102</c:v>
                </c:pt>
                <c:pt idx="1395">
                  <c:v>63.1170620593508</c:v>
                </c:pt>
                <c:pt idx="1396">
                  <c:v>63.117276472035599</c:v>
                </c:pt>
                <c:pt idx="1397">
                  <c:v>63.117490884720297</c:v>
                </c:pt>
                <c:pt idx="1398">
                  <c:v>63.117705297405102</c:v>
                </c:pt>
                <c:pt idx="1399">
                  <c:v>63.117919710089801</c:v>
                </c:pt>
                <c:pt idx="1400">
                  <c:v>63.118134122774599</c:v>
                </c:pt>
                <c:pt idx="1401">
                  <c:v>63.118348535459297</c:v>
                </c:pt>
                <c:pt idx="1402">
                  <c:v>63.118562948144103</c:v>
                </c:pt>
                <c:pt idx="1403">
                  <c:v>63.118777360828801</c:v>
                </c:pt>
                <c:pt idx="1404">
                  <c:v>63.118991773513599</c:v>
                </c:pt>
                <c:pt idx="1405">
                  <c:v>63.119206186198298</c:v>
                </c:pt>
                <c:pt idx="1406">
                  <c:v>63.119420598883103</c:v>
                </c:pt>
                <c:pt idx="1407">
                  <c:v>63.119635011567802</c:v>
                </c:pt>
                <c:pt idx="1408">
                  <c:v>63.1198494242526</c:v>
                </c:pt>
                <c:pt idx="1409">
                  <c:v>63.120063836937298</c:v>
                </c:pt>
                <c:pt idx="1410">
                  <c:v>63.120278249622103</c:v>
                </c:pt>
                <c:pt idx="1411">
                  <c:v>63.120492662306802</c:v>
                </c:pt>
                <c:pt idx="1412">
                  <c:v>63.1207070749916</c:v>
                </c:pt>
                <c:pt idx="1413">
                  <c:v>63.120921487676299</c:v>
                </c:pt>
                <c:pt idx="1414">
                  <c:v>63.121135900361097</c:v>
                </c:pt>
                <c:pt idx="1415">
                  <c:v>63.121350313045802</c:v>
                </c:pt>
                <c:pt idx="1416">
                  <c:v>63.1215647257306</c:v>
                </c:pt>
                <c:pt idx="1417">
                  <c:v>63.121779138415299</c:v>
                </c:pt>
                <c:pt idx="1418">
                  <c:v>63.121993551099997</c:v>
                </c:pt>
                <c:pt idx="1419">
                  <c:v>63.122207963784803</c:v>
                </c:pt>
                <c:pt idx="1420">
                  <c:v>63.122422376469501</c:v>
                </c:pt>
                <c:pt idx="1421">
                  <c:v>63.122636789154299</c:v>
                </c:pt>
                <c:pt idx="1422">
                  <c:v>63.122851201838998</c:v>
                </c:pt>
                <c:pt idx="1423">
                  <c:v>63.123065614523803</c:v>
                </c:pt>
                <c:pt idx="1424">
                  <c:v>63.123280027208502</c:v>
                </c:pt>
                <c:pt idx="1425">
                  <c:v>63.1234944398933</c:v>
                </c:pt>
                <c:pt idx="1426">
                  <c:v>63.123708852577998</c:v>
                </c:pt>
                <c:pt idx="1427">
                  <c:v>63.123923265262803</c:v>
                </c:pt>
                <c:pt idx="1428">
                  <c:v>63.124137677947502</c:v>
                </c:pt>
                <c:pt idx="1429">
                  <c:v>63.1243520906323</c:v>
                </c:pt>
                <c:pt idx="1430">
                  <c:v>63.124566503316998</c:v>
                </c:pt>
                <c:pt idx="1431">
                  <c:v>63.124780916001797</c:v>
                </c:pt>
                <c:pt idx="1432">
                  <c:v>63.124995328686502</c:v>
                </c:pt>
                <c:pt idx="1433">
                  <c:v>63.1252097413713</c:v>
                </c:pt>
                <c:pt idx="1434">
                  <c:v>63.125424154055999</c:v>
                </c:pt>
                <c:pt idx="1435">
                  <c:v>63.125638566740797</c:v>
                </c:pt>
                <c:pt idx="1436">
                  <c:v>63.125852979425503</c:v>
                </c:pt>
                <c:pt idx="1437">
                  <c:v>63.126067392110301</c:v>
                </c:pt>
                <c:pt idx="1438">
                  <c:v>63.126281804794999</c:v>
                </c:pt>
                <c:pt idx="1439">
                  <c:v>63.126496217479797</c:v>
                </c:pt>
                <c:pt idx="1440">
                  <c:v>63.126710630164503</c:v>
                </c:pt>
                <c:pt idx="1441">
                  <c:v>63.126925042849301</c:v>
                </c:pt>
                <c:pt idx="1442">
                  <c:v>63.127139455534</c:v>
                </c:pt>
                <c:pt idx="1443">
                  <c:v>63.127353868218798</c:v>
                </c:pt>
                <c:pt idx="1444">
                  <c:v>63.127568280903503</c:v>
                </c:pt>
                <c:pt idx="1445">
                  <c:v>63.127782693588301</c:v>
                </c:pt>
                <c:pt idx="1446">
                  <c:v>63.127997106273</c:v>
                </c:pt>
                <c:pt idx="1447">
                  <c:v>63.128211518957798</c:v>
                </c:pt>
                <c:pt idx="1448">
                  <c:v>63.128425931642496</c:v>
                </c:pt>
                <c:pt idx="1449">
                  <c:v>63.128640344327302</c:v>
                </c:pt>
                <c:pt idx="1450">
                  <c:v>63.128854757012</c:v>
                </c:pt>
                <c:pt idx="1451">
                  <c:v>63.129069169696699</c:v>
                </c:pt>
                <c:pt idx="1452">
                  <c:v>63.129283582381497</c:v>
                </c:pt>
                <c:pt idx="1453">
                  <c:v>63.129497995066203</c:v>
                </c:pt>
                <c:pt idx="1454">
                  <c:v>63.129712407751001</c:v>
                </c:pt>
                <c:pt idx="1455">
                  <c:v>63.129926820435699</c:v>
                </c:pt>
                <c:pt idx="1456">
                  <c:v>63.130141233120497</c:v>
                </c:pt>
                <c:pt idx="1457">
                  <c:v>63.130355645805203</c:v>
                </c:pt>
                <c:pt idx="1458">
                  <c:v>63.130570058490001</c:v>
                </c:pt>
                <c:pt idx="1459">
                  <c:v>63.130784471174699</c:v>
                </c:pt>
                <c:pt idx="1460">
                  <c:v>63.130998883859498</c:v>
                </c:pt>
                <c:pt idx="1461">
                  <c:v>63.131213296544203</c:v>
                </c:pt>
                <c:pt idx="1462">
                  <c:v>63.131427709229001</c:v>
                </c:pt>
                <c:pt idx="1463">
                  <c:v>63.1316421219137</c:v>
                </c:pt>
                <c:pt idx="1464">
                  <c:v>63.131856534598498</c:v>
                </c:pt>
                <c:pt idx="1465">
                  <c:v>63.132070947283196</c:v>
                </c:pt>
                <c:pt idx="1466">
                  <c:v>63.132285359968002</c:v>
                </c:pt>
                <c:pt idx="1467">
                  <c:v>63.1324997726527</c:v>
                </c:pt>
                <c:pt idx="1468">
                  <c:v>63.132714185337498</c:v>
                </c:pt>
                <c:pt idx="1469">
                  <c:v>63.132928598022197</c:v>
                </c:pt>
                <c:pt idx="1470">
                  <c:v>63.133143010707002</c:v>
                </c:pt>
                <c:pt idx="1471">
                  <c:v>63.133357423391701</c:v>
                </c:pt>
                <c:pt idx="1472">
                  <c:v>63.133571836076499</c:v>
                </c:pt>
                <c:pt idx="1473">
                  <c:v>63.133786248761197</c:v>
                </c:pt>
                <c:pt idx="1474">
                  <c:v>63.134000661446002</c:v>
                </c:pt>
                <c:pt idx="1475">
                  <c:v>63.134215074130701</c:v>
                </c:pt>
                <c:pt idx="1476">
                  <c:v>63.134429486815499</c:v>
                </c:pt>
                <c:pt idx="1477">
                  <c:v>63.134643899500198</c:v>
                </c:pt>
                <c:pt idx="1478">
                  <c:v>63.134858312185003</c:v>
                </c:pt>
                <c:pt idx="1479">
                  <c:v>63.135072724869701</c:v>
                </c:pt>
                <c:pt idx="1480">
                  <c:v>63.135287137554499</c:v>
                </c:pt>
                <c:pt idx="1481">
                  <c:v>63.135501550239198</c:v>
                </c:pt>
                <c:pt idx="1482">
                  <c:v>63.135715962924003</c:v>
                </c:pt>
                <c:pt idx="1483">
                  <c:v>63.135930375608702</c:v>
                </c:pt>
                <c:pt idx="1484">
                  <c:v>63.1361447882934</c:v>
                </c:pt>
                <c:pt idx="1485">
                  <c:v>63.136359200978198</c:v>
                </c:pt>
                <c:pt idx="1486">
                  <c:v>63.136573613662897</c:v>
                </c:pt>
                <c:pt idx="1487">
                  <c:v>63.136788026347702</c:v>
                </c:pt>
                <c:pt idx="1488">
                  <c:v>63.137002439032401</c:v>
                </c:pt>
                <c:pt idx="1489">
                  <c:v>63.137216851717199</c:v>
                </c:pt>
                <c:pt idx="1490">
                  <c:v>63.137431264401897</c:v>
                </c:pt>
                <c:pt idx="1491">
                  <c:v>63.137645677086702</c:v>
                </c:pt>
                <c:pt idx="1492">
                  <c:v>63.137860089771401</c:v>
                </c:pt>
                <c:pt idx="1493">
                  <c:v>63.138074502456199</c:v>
                </c:pt>
                <c:pt idx="1494">
                  <c:v>63.138288915140897</c:v>
                </c:pt>
                <c:pt idx="1495">
                  <c:v>63.138503327825703</c:v>
                </c:pt>
                <c:pt idx="1496">
                  <c:v>63.138717740510401</c:v>
                </c:pt>
                <c:pt idx="1497">
                  <c:v>63.138932153195199</c:v>
                </c:pt>
                <c:pt idx="1498">
                  <c:v>63.139146565879898</c:v>
                </c:pt>
                <c:pt idx="1499">
                  <c:v>63.139360978564703</c:v>
                </c:pt>
                <c:pt idx="1500">
                  <c:v>63.139575391249402</c:v>
                </c:pt>
                <c:pt idx="1501">
                  <c:v>63.1397898039342</c:v>
                </c:pt>
                <c:pt idx="1502">
                  <c:v>63.140004216618898</c:v>
                </c:pt>
                <c:pt idx="1503">
                  <c:v>63.140218629303703</c:v>
                </c:pt>
                <c:pt idx="1504">
                  <c:v>63.140433041988402</c:v>
                </c:pt>
                <c:pt idx="1505">
                  <c:v>63.1406474546732</c:v>
                </c:pt>
                <c:pt idx="1506">
                  <c:v>63.140861867357899</c:v>
                </c:pt>
                <c:pt idx="1507">
                  <c:v>63.141076280042697</c:v>
                </c:pt>
                <c:pt idx="1508">
                  <c:v>63.141290692727402</c:v>
                </c:pt>
                <c:pt idx="1509">
                  <c:v>63.1415051054122</c:v>
                </c:pt>
                <c:pt idx="1510">
                  <c:v>63.141719518096899</c:v>
                </c:pt>
                <c:pt idx="1511">
                  <c:v>63.141933930781697</c:v>
                </c:pt>
                <c:pt idx="1512">
                  <c:v>63.142148343466403</c:v>
                </c:pt>
                <c:pt idx="1513">
                  <c:v>63.142362756151201</c:v>
                </c:pt>
                <c:pt idx="1514">
                  <c:v>63.142577168835899</c:v>
                </c:pt>
                <c:pt idx="1515">
                  <c:v>63.142791581520697</c:v>
                </c:pt>
                <c:pt idx="1516">
                  <c:v>63.143005994205403</c:v>
                </c:pt>
                <c:pt idx="1517">
                  <c:v>63.143220406890201</c:v>
                </c:pt>
                <c:pt idx="1518">
                  <c:v>63.1434348195749</c:v>
                </c:pt>
                <c:pt idx="1519">
                  <c:v>63.143649232259598</c:v>
                </c:pt>
                <c:pt idx="1520">
                  <c:v>63.143863644944403</c:v>
                </c:pt>
                <c:pt idx="1521">
                  <c:v>63.144078057629102</c:v>
                </c:pt>
                <c:pt idx="1522">
                  <c:v>63.1442924703139</c:v>
                </c:pt>
                <c:pt idx="1523">
                  <c:v>63.144506882998598</c:v>
                </c:pt>
                <c:pt idx="1524">
                  <c:v>63.144721295683397</c:v>
                </c:pt>
                <c:pt idx="1525">
                  <c:v>63.144935708368102</c:v>
                </c:pt>
                <c:pt idx="1526">
                  <c:v>63.1451501210529</c:v>
                </c:pt>
                <c:pt idx="1527">
                  <c:v>63.145364533737599</c:v>
                </c:pt>
                <c:pt idx="1528">
                  <c:v>63.145578946422397</c:v>
                </c:pt>
                <c:pt idx="1529">
                  <c:v>63.145793359107103</c:v>
                </c:pt>
                <c:pt idx="1530">
                  <c:v>63.146007771791901</c:v>
                </c:pt>
                <c:pt idx="1531">
                  <c:v>63.146222184476599</c:v>
                </c:pt>
                <c:pt idx="1532">
                  <c:v>63.146436597161397</c:v>
                </c:pt>
                <c:pt idx="1533">
                  <c:v>63.146651009846103</c:v>
                </c:pt>
                <c:pt idx="1534">
                  <c:v>63.146865422530901</c:v>
                </c:pt>
                <c:pt idx="1535">
                  <c:v>63.1470798352156</c:v>
                </c:pt>
                <c:pt idx="1536">
                  <c:v>63.147294247900398</c:v>
                </c:pt>
                <c:pt idx="1537">
                  <c:v>63.147508660585103</c:v>
                </c:pt>
                <c:pt idx="1538">
                  <c:v>63.147723073269901</c:v>
                </c:pt>
                <c:pt idx="1539">
                  <c:v>63.1479374859546</c:v>
                </c:pt>
                <c:pt idx="1540">
                  <c:v>63.148151898639398</c:v>
                </c:pt>
                <c:pt idx="1541">
                  <c:v>63.148366311324097</c:v>
                </c:pt>
                <c:pt idx="1542">
                  <c:v>63.148580724008902</c:v>
                </c:pt>
                <c:pt idx="1543">
                  <c:v>63.1487951366936</c:v>
                </c:pt>
                <c:pt idx="1544">
                  <c:v>63.149009549378398</c:v>
                </c:pt>
                <c:pt idx="1545">
                  <c:v>63.149223962063097</c:v>
                </c:pt>
                <c:pt idx="1546">
                  <c:v>63.149438374747902</c:v>
                </c:pt>
                <c:pt idx="1547">
                  <c:v>63.149652787432601</c:v>
                </c:pt>
                <c:pt idx="1548">
                  <c:v>63.149867200117399</c:v>
                </c:pt>
                <c:pt idx="1549">
                  <c:v>63.150081612802097</c:v>
                </c:pt>
                <c:pt idx="1550">
                  <c:v>63.150296025486902</c:v>
                </c:pt>
                <c:pt idx="1551">
                  <c:v>63.150510438171601</c:v>
                </c:pt>
                <c:pt idx="1552">
                  <c:v>63.150724850856299</c:v>
                </c:pt>
                <c:pt idx="1553">
                  <c:v>63.150939263541098</c:v>
                </c:pt>
                <c:pt idx="1554">
                  <c:v>63.151153676225803</c:v>
                </c:pt>
                <c:pt idx="1555">
                  <c:v>63.151368088910601</c:v>
                </c:pt>
                <c:pt idx="1556">
                  <c:v>63.1515825015953</c:v>
                </c:pt>
                <c:pt idx="1557">
                  <c:v>63.151796914280098</c:v>
                </c:pt>
                <c:pt idx="1558">
                  <c:v>63.152011326964796</c:v>
                </c:pt>
                <c:pt idx="1559">
                  <c:v>63.152225739649602</c:v>
                </c:pt>
                <c:pt idx="1560">
                  <c:v>63.1524401523343</c:v>
                </c:pt>
                <c:pt idx="1561">
                  <c:v>63.152654565019098</c:v>
                </c:pt>
                <c:pt idx="1562">
                  <c:v>63.152868977703797</c:v>
                </c:pt>
                <c:pt idx="1563">
                  <c:v>63.153083390388602</c:v>
                </c:pt>
                <c:pt idx="1564">
                  <c:v>63.153297803073301</c:v>
                </c:pt>
                <c:pt idx="1565">
                  <c:v>63.153512215758099</c:v>
                </c:pt>
                <c:pt idx="1566">
                  <c:v>63.153726628442797</c:v>
                </c:pt>
                <c:pt idx="1567">
                  <c:v>63.153941041127602</c:v>
                </c:pt>
                <c:pt idx="1568">
                  <c:v>63.154155453812301</c:v>
                </c:pt>
                <c:pt idx="1569">
                  <c:v>63.154369866497099</c:v>
                </c:pt>
                <c:pt idx="1570">
                  <c:v>63.154584279181798</c:v>
                </c:pt>
                <c:pt idx="1571">
                  <c:v>63.154798691866603</c:v>
                </c:pt>
                <c:pt idx="1572">
                  <c:v>63.155013104551301</c:v>
                </c:pt>
                <c:pt idx="1573">
                  <c:v>63.155227517236099</c:v>
                </c:pt>
                <c:pt idx="1574">
                  <c:v>63.155441929920798</c:v>
                </c:pt>
                <c:pt idx="1575">
                  <c:v>63.155656342605603</c:v>
                </c:pt>
                <c:pt idx="1576">
                  <c:v>63.155870755290302</c:v>
                </c:pt>
                <c:pt idx="1577">
                  <c:v>63.1560851679751</c:v>
                </c:pt>
                <c:pt idx="1578">
                  <c:v>63.156299580659798</c:v>
                </c:pt>
                <c:pt idx="1579">
                  <c:v>63.156513993344603</c:v>
                </c:pt>
                <c:pt idx="1580">
                  <c:v>63.156728406029302</c:v>
                </c:pt>
                <c:pt idx="1581">
                  <c:v>63.1569428187141</c:v>
                </c:pt>
                <c:pt idx="1582">
                  <c:v>63.157157231398799</c:v>
                </c:pt>
                <c:pt idx="1583">
                  <c:v>63.157371644083597</c:v>
                </c:pt>
                <c:pt idx="1584">
                  <c:v>63.157586056768302</c:v>
                </c:pt>
                <c:pt idx="1585">
                  <c:v>63.1578004694531</c:v>
                </c:pt>
                <c:pt idx="1586">
                  <c:v>63.158014882137799</c:v>
                </c:pt>
                <c:pt idx="1587">
                  <c:v>63.158229294822497</c:v>
                </c:pt>
                <c:pt idx="1588">
                  <c:v>63.158443707507303</c:v>
                </c:pt>
                <c:pt idx="1589">
                  <c:v>63.158658120192001</c:v>
                </c:pt>
                <c:pt idx="1590">
                  <c:v>63.158872532876799</c:v>
                </c:pt>
                <c:pt idx="1591">
                  <c:v>63.159086945561498</c:v>
                </c:pt>
                <c:pt idx="1592">
                  <c:v>63.159301358246303</c:v>
                </c:pt>
                <c:pt idx="1593">
                  <c:v>63.159515770931002</c:v>
                </c:pt>
                <c:pt idx="1594">
                  <c:v>63.1597301836158</c:v>
                </c:pt>
                <c:pt idx="1595">
                  <c:v>63.159944596300498</c:v>
                </c:pt>
                <c:pt idx="1596">
                  <c:v>63.160159008985303</c:v>
                </c:pt>
                <c:pt idx="1597">
                  <c:v>63.160373421670002</c:v>
                </c:pt>
                <c:pt idx="1598">
                  <c:v>63.1605878343548</c:v>
                </c:pt>
                <c:pt idx="1599">
                  <c:v>63.160802247039499</c:v>
                </c:pt>
                <c:pt idx="1600">
                  <c:v>63.161016659724297</c:v>
                </c:pt>
                <c:pt idx="1601">
                  <c:v>63.161231072409002</c:v>
                </c:pt>
                <c:pt idx="1602">
                  <c:v>63.1614454850938</c:v>
                </c:pt>
                <c:pt idx="1603">
                  <c:v>63.161659897778499</c:v>
                </c:pt>
                <c:pt idx="1604">
                  <c:v>63.161874310463297</c:v>
                </c:pt>
                <c:pt idx="1605">
                  <c:v>63.162088723148003</c:v>
                </c:pt>
                <c:pt idx="1606">
                  <c:v>63.162303135832801</c:v>
                </c:pt>
                <c:pt idx="1607">
                  <c:v>63.162517548517499</c:v>
                </c:pt>
                <c:pt idx="1608">
                  <c:v>63.162731961202297</c:v>
                </c:pt>
                <c:pt idx="1609">
                  <c:v>63.162946373887003</c:v>
                </c:pt>
                <c:pt idx="1610">
                  <c:v>63.163160786571801</c:v>
                </c:pt>
                <c:pt idx="1611">
                  <c:v>63.1633751992565</c:v>
                </c:pt>
                <c:pt idx="1612">
                  <c:v>63.163589611941298</c:v>
                </c:pt>
                <c:pt idx="1613">
                  <c:v>63.163804024626003</c:v>
                </c:pt>
                <c:pt idx="1614">
                  <c:v>63.164018437310801</c:v>
                </c:pt>
                <c:pt idx="1615">
                  <c:v>63.1642328499955</c:v>
                </c:pt>
                <c:pt idx="1616">
                  <c:v>63.164447262680198</c:v>
                </c:pt>
                <c:pt idx="1617">
                  <c:v>63.164661675364997</c:v>
                </c:pt>
                <c:pt idx="1618">
                  <c:v>63.164876088049702</c:v>
                </c:pt>
                <c:pt idx="1619">
                  <c:v>63.1650905007345</c:v>
                </c:pt>
                <c:pt idx="1620">
                  <c:v>63.165304913419199</c:v>
                </c:pt>
                <c:pt idx="1621">
                  <c:v>63.165519326103997</c:v>
                </c:pt>
                <c:pt idx="1622">
                  <c:v>63.165733738788703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6B44-405C-AF8B-8B8120FD1E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0742888"/>
        <c:axId val="150745632"/>
      </c:scatterChart>
      <c:valAx>
        <c:axId val="150742888"/>
        <c:scaling>
          <c:orientation val="minMax"/>
          <c:max val="1400"/>
          <c:min val="0"/>
        </c:scaling>
        <c:delete val="0"/>
        <c:axPos val="b"/>
        <c:majorGridlines>
          <c:spPr>
            <a:ln w="9525" cap="flat" cmpd="sng" algn="ctr">
              <a:solidFill>
                <a:schemeClr val="bg1">
                  <a:lumMod val="6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Temps[s]</a:t>
                </a:r>
              </a:p>
            </c:rich>
          </c:tx>
          <c:layout>
            <c:manualLayout>
              <c:xMode val="edge"/>
              <c:yMode val="edge"/>
              <c:x val="0.49910874999999993"/>
              <c:y val="0.908214120370370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0745632"/>
        <c:crosses val="autoZero"/>
        <c:crossBetween val="midCat"/>
        <c:majorUnit val="200"/>
      </c:valAx>
      <c:valAx>
        <c:axId val="150745632"/>
        <c:scaling>
          <c:orientation val="minMax"/>
          <c:max val="75"/>
          <c:min val="35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6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Température [°C]</a:t>
                </a:r>
              </a:p>
            </c:rich>
          </c:tx>
          <c:layout>
            <c:manualLayout>
              <c:xMode val="edge"/>
              <c:yMode val="edge"/>
              <c:x val="1.7120226043173176E-2"/>
              <c:y val="0.2124509393183400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07428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7274513888888892"/>
          <c:y val="0.53073518518518514"/>
          <c:w val="0.44383152777777773"/>
          <c:h val="0.31177901838482663"/>
        </c:manualLayout>
      </c:layout>
      <c:overlay val="0"/>
      <c:spPr>
        <a:solidFill>
          <a:schemeClr val="bg1"/>
        </a:solidFill>
        <a:ln>
          <a:solidFill>
            <a:sysClr val="windowText" lastClr="000000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prstDash val="sysDot"/>
      <a:round/>
    </a:ln>
    <a:effectLst/>
  </c:spPr>
  <c:txPr>
    <a:bodyPr/>
    <a:lstStyle/>
    <a:p>
      <a:pPr>
        <a:defRPr sz="1600" b="0">
          <a:solidFill>
            <a:schemeClr val="tx1"/>
          </a:solidFill>
        </a:defRPr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Déphasage Point Chaud - Point Haut</a:t>
            </a:r>
          </a:p>
        </c:rich>
      </c:tx>
      <c:layout>
        <c:manualLayout>
          <c:xMode val="edge"/>
          <c:yMode val="edge"/>
          <c:x val="0.13629416666666666"/>
          <c:y val="8.7450231481481469E-2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0042083333333333"/>
          <c:y val="8.5334490740740745E-2"/>
          <c:w val="0.86029166666666668"/>
          <c:h val="0.76085532407407397"/>
        </c:manualLayout>
      </c:layout>
      <c:scatterChart>
        <c:scatterStyle val="lineMarker"/>
        <c:varyColors val="0"/>
        <c:ser>
          <c:idx val="0"/>
          <c:order val="0"/>
          <c:tx>
            <c:v>4DDL MC</c:v>
          </c:tx>
          <c:spPr>
            <a:ln w="38100" cap="rnd">
              <a:solidFill>
                <a:srgbClr val="00B050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[1]ThermRot_4DDLAM!$A$2:$A$2500</c:f>
              <c:numCache>
                <c:formatCode>General</c:formatCode>
                <c:ptCount val="2499"/>
                <c:pt idx="0">
                  <c:v>0.85714285714285698</c:v>
                </c:pt>
                <c:pt idx="1">
                  <c:v>1.71428571428571</c:v>
                </c:pt>
                <c:pt idx="2">
                  <c:v>2.5714285714285698</c:v>
                </c:pt>
                <c:pt idx="3">
                  <c:v>3.4285714285714199</c:v>
                </c:pt>
                <c:pt idx="4">
                  <c:v>4.2857142857142803</c:v>
                </c:pt>
                <c:pt idx="5">
                  <c:v>5.1428571428571397</c:v>
                </c:pt>
                <c:pt idx="6">
                  <c:v>6</c:v>
                </c:pt>
                <c:pt idx="7">
                  <c:v>6.8571428571428497</c:v>
                </c:pt>
                <c:pt idx="8">
                  <c:v>7.71428571428571</c:v>
                </c:pt>
                <c:pt idx="9">
                  <c:v>8.5714285714285694</c:v>
                </c:pt>
                <c:pt idx="10">
                  <c:v>9.4285714285714306</c:v>
                </c:pt>
                <c:pt idx="11">
                  <c:v>10.285714285714199</c:v>
                </c:pt>
                <c:pt idx="12">
                  <c:v>11.1428571428571</c:v>
                </c:pt>
                <c:pt idx="13">
                  <c:v>12</c:v>
                </c:pt>
                <c:pt idx="14">
                  <c:v>12.857142857142801</c:v>
                </c:pt>
                <c:pt idx="15">
                  <c:v>13.714285714285699</c:v>
                </c:pt>
                <c:pt idx="16">
                  <c:v>14.5714285714285</c:v>
                </c:pt>
                <c:pt idx="17">
                  <c:v>15.4285714285714</c:v>
                </c:pt>
                <c:pt idx="18">
                  <c:v>16.285714285714199</c:v>
                </c:pt>
                <c:pt idx="19">
                  <c:v>17.1428571428571</c:v>
                </c:pt>
                <c:pt idx="20">
                  <c:v>18</c:v>
                </c:pt>
                <c:pt idx="21">
                  <c:v>18.857142857142801</c:v>
                </c:pt>
                <c:pt idx="22">
                  <c:v>19.714285714285701</c:v>
                </c:pt>
                <c:pt idx="23">
                  <c:v>20.571428571428498</c:v>
                </c:pt>
                <c:pt idx="24">
                  <c:v>21.428571428571399</c:v>
                </c:pt>
                <c:pt idx="25">
                  <c:v>22.285714285714199</c:v>
                </c:pt>
                <c:pt idx="26">
                  <c:v>23.1428571428571</c:v>
                </c:pt>
                <c:pt idx="27">
                  <c:v>24</c:v>
                </c:pt>
                <c:pt idx="28">
                  <c:v>24.857142857142801</c:v>
                </c:pt>
                <c:pt idx="29">
                  <c:v>25.714285714285701</c:v>
                </c:pt>
                <c:pt idx="30">
                  <c:v>26.571428571428498</c:v>
                </c:pt>
                <c:pt idx="31">
                  <c:v>27.428571428571399</c:v>
                </c:pt>
                <c:pt idx="32">
                  <c:v>28.285714285714199</c:v>
                </c:pt>
                <c:pt idx="33">
                  <c:v>29.1428571428571</c:v>
                </c:pt>
                <c:pt idx="34">
                  <c:v>30</c:v>
                </c:pt>
                <c:pt idx="35">
                  <c:v>30.857142857142801</c:v>
                </c:pt>
                <c:pt idx="36">
                  <c:v>31.714285714285701</c:v>
                </c:pt>
                <c:pt idx="37">
                  <c:v>32.571428571428498</c:v>
                </c:pt>
                <c:pt idx="38">
                  <c:v>33.428571428571402</c:v>
                </c:pt>
                <c:pt idx="39">
                  <c:v>34.285714285714199</c:v>
                </c:pt>
                <c:pt idx="40">
                  <c:v>35.142857142857103</c:v>
                </c:pt>
                <c:pt idx="41">
                  <c:v>36</c:v>
                </c:pt>
                <c:pt idx="42">
                  <c:v>36.857142857142797</c:v>
                </c:pt>
                <c:pt idx="43">
                  <c:v>37.714285714285701</c:v>
                </c:pt>
                <c:pt idx="44">
                  <c:v>38.571428571428498</c:v>
                </c:pt>
                <c:pt idx="45">
                  <c:v>39.428571428571402</c:v>
                </c:pt>
                <c:pt idx="46">
                  <c:v>40.285714285714199</c:v>
                </c:pt>
                <c:pt idx="47">
                  <c:v>41.142857142857103</c:v>
                </c:pt>
                <c:pt idx="48">
                  <c:v>42</c:v>
                </c:pt>
                <c:pt idx="49">
                  <c:v>42.857142857142797</c:v>
                </c:pt>
                <c:pt idx="50">
                  <c:v>43.714285714285701</c:v>
                </c:pt>
                <c:pt idx="51">
                  <c:v>44.571428571428498</c:v>
                </c:pt>
                <c:pt idx="52">
                  <c:v>45.428571428571402</c:v>
                </c:pt>
                <c:pt idx="53">
                  <c:v>46.285714285714199</c:v>
                </c:pt>
                <c:pt idx="54">
                  <c:v>47.142857142857103</c:v>
                </c:pt>
                <c:pt idx="55">
                  <c:v>48</c:v>
                </c:pt>
                <c:pt idx="56">
                  <c:v>48.857142857142797</c:v>
                </c:pt>
                <c:pt idx="57">
                  <c:v>49.714285714285701</c:v>
                </c:pt>
                <c:pt idx="58">
                  <c:v>50.571428571428498</c:v>
                </c:pt>
                <c:pt idx="59">
                  <c:v>51.428571428571402</c:v>
                </c:pt>
                <c:pt idx="60">
                  <c:v>52.285714285714199</c:v>
                </c:pt>
                <c:pt idx="61">
                  <c:v>53.142857142857103</c:v>
                </c:pt>
                <c:pt idx="62">
                  <c:v>54</c:v>
                </c:pt>
                <c:pt idx="63">
                  <c:v>54.857142857142797</c:v>
                </c:pt>
                <c:pt idx="64">
                  <c:v>55.714285714285701</c:v>
                </c:pt>
                <c:pt idx="65">
                  <c:v>56.571428571428498</c:v>
                </c:pt>
                <c:pt idx="66">
                  <c:v>57.428571428571402</c:v>
                </c:pt>
                <c:pt idx="67">
                  <c:v>58.285714285714199</c:v>
                </c:pt>
                <c:pt idx="68">
                  <c:v>59.142857142857103</c:v>
                </c:pt>
                <c:pt idx="69">
                  <c:v>60</c:v>
                </c:pt>
                <c:pt idx="70">
                  <c:v>60.857142857142797</c:v>
                </c:pt>
                <c:pt idx="71">
                  <c:v>61.714285714285701</c:v>
                </c:pt>
                <c:pt idx="72">
                  <c:v>62.571428571428498</c:v>
                </c:pt>
                <c:pt idx="73">
                  <c:v>63.428571428571402</c:v>
                </c:pt>
                <c:pt idx="74">
                  <c:v>64.285714285714207</c:v>
                </c:pt>
                <c:pt idx="75">
                  <c:v>65.142857142857096</c:v>
                </c:pt>
                <c:pt idx="76">
                  <c:v>66</c:v>
                </c:pt>
                <c:pt idx="77">
                  <c:v>66.857142857142804</c:v>
                </c:pt>
                <c:pt idx="78">
                  <c:v>67.714285714285694</c:v>
                </c:pt>
                <c:pt idx="79">
                  <c:v>68.571428571428498</c:v>
                </c:pt>
                <c:pt idx="80">
                  <c:v>69.428571428571402</c:v>
                </c:pt>
                <c:pt idx="81">
                  <c:v>70.285714285714207</c:v>
                </c:pt>
                <c:pt idx="82">
                  <c:v>71.142857142857096</c:v>
                </c:pt>
                <c:pt idx="83">
                  <c:v>72</c:v>
                </c:pt>
                <c:pt idx="84">
                  <c:v>72.857142857142804</c:v>
                </c:pt>
                <c:pt idx="85">
                  <c:v>73.714285714285694</c:v>
                </c:pt>
                <c:pt idx="86">
                  <c:v>74.571428571428498</c:v>
                </c:pt>
                <c:pt idx="87">
                  <c:v>75.428571428571402</c:v>
                </c:pt>
                <c:pt idx="88">
                  <c:v>76.285714285714207</c:v>
                </c:pt>
                <c:pt idx="89">
                  <c:v>77.142857142857096</c:v>
                </c:pt>
                <c:pt idx="90">
                  <c:v>78</c:v>
                </c:pt>
                <c:pt idx="91">
                  <c:v>78.857142857142804</c:v>
                </c:pt>
                <c:pt idx="92">
                  <c:v>79.714285714285694</c:v>
                </c:pt>
                <c:pt idx="93">
                  <c:v>80.571428571428498</c:v>
                </c:pt>
                <c:pt idx="94">
                  <c:v>81.428571428571402</c:v>
                </c:pt>
                <c:pt idx="95">
                  <c:v>82.285714285714207</c:v>
                </c:pt>
                <c:pt idx="96">
                  <c:v>83.142857142857096</c:v>
                </c:pt>
                <c:pt idx="97">
                  <c:v>84</c:v>
                </c:pt>
                <c:pt idx="98">
                  <c:v>84.857142857142804</c:v>
                </c:pt>
                <c:pt idx="99">
                  <c:v>85.714285714285694</c:v>
                </c:pt>
                <c:pt idx="100">
                  <c:v>86.571428571428498</c:v>
                </c:pt>
                <c:pt idx="101">
                  <c:v>87.428571428571402</c:v>
                </c:pt>
                <c:pt idx="102">
                  <c:v>88.285714285714207</c:v>
                </c:pt>
                <c:pt idx="103">
                  <c:v>89.142857142857096</c:v>
                </c:pt>
                <c:pt idx="104">
                  <c:v>90</c:v>
                </c:pt>
                <c:pt idx="105">
                  <c:v>90.857142857142804</c:v>
                </c:pt>
                <c:pt idx="106">
                  <c:v>91.714285714285694</c:v>
                </c:pt>
                <c:pt idx="107">
                  <c:v>92.571428571428498</c:v>
                </c:pt>
                <c:pt idx="108">
                  <c:v>93.428571428571402</c:v>
                </c:pt>
                <c:pt idx="109">
                  <c:v>94.285714285714207</c:v>
                </c:pt>
                <c:pt idx="110">
                  <c:v>95.142857142857096</c:v>
                </c:pt>
                <c:pt idx="111">
                  <c:v>96</c:v>
                </c:pt>
                <c:pt idx="112">
                  <c:v>96.857142857142804</c:v>
                </c:pt>
                <c:pt idx="113">
                  <c:v>97.714285714285694</c:v>
                </c:pt>
                <c:pt idx="114">
                  <c:v>98.571428571428498</c:v>
                </c:pt>
                <c:pt idx="115">
                  <c:v>99.428571428571402</c:v>
                </c:pt>
                <c:pt idx="116">
                  <c:v>100.28571428571399</c:v>
                </c:pt>
                <c:pt idx="117">
                  <c:v>101.142857142857</c:v>
                </c:pt>
                <c:pt idx="118">
                  <c:v>102</c:v>
                </c:pt>
                <c:pt idx="119">
                  <c:v>102.85714285714199</c:v>
                </c:pt>
                <c:pt idx="120">
                  <c:v>103.714285714285</c:v>
                </c:pt>
                <c:pt idx="121">
                  <c:v>104.571428571428</c:v>
                </c:pt>
                <c:pt idx="122">
                  <c:v>105.428571428571</c:v>
                </c:pt>
                <c:pt idx="123">
                  <c:v>106.28571428571399</c:v>
                </c:pt>
                <c:pt idx="124">
                  <c:v>107.142857142857</c:v>
                </c:pt>
                <c:pt idx="125">
                  <c:v>108</c:v>
                </c:pt>
                <c:pt idx="126">
                  <c:v>108.85714285714199</c:v>
                </c:pt>
                <c:pt idx="127">
                  <c:v>109.714285714285</c:v>
                </c:pt>
                <c:pt idx="128">
                  <c:v>110.571428571428</c:v>
                </c:pt>
                <c:pt idx="129">
                  <c:v>111.428571428571</c:v>
                </c:pt>
                <c:pt idx="130">
                  <c:v>112.28571428571399</c:v>
                </c:pt>
                <c:pt idx="131">
                  <c:v>113.142857142857</c:v>
                </c:pt>
                <c:pt idx="132">
                  <c:v>114</c:v>
                </c:pt>
                <c:pt idx="133">
                  <c:v>114.85714285714199</c:v>
                </c:pt>
                <c:pt idx="134">
                  <c:v>115.714285714285</c:v>
                </c:pt>
                <c:pt idx="135">
                  <c:v>116.571428571428</c:v>
                </c:pt>
                <c:pt idx="136">
                  <c:v>117.428571428571</c:v>
                </c:pt>
                <c:pt idx="137">
                  <c:v>118.28571428571399</c:v>
                </c:pt>
                <c:pt idx="138">
                  <c:v>119.142857142857</c:v>
                </c:pt>
                <c:pt idx="139">
                  <c:v>120</c:v>
                </c:pt>
                <c:pt idx="140">
                  <c:v>120.85714285714199</c:v>
                </c:pt>
                <c:pt idx="141">
                  <c:v>121.714285714285</c:v>
                </c:pt>
                <c:pt idx="142">
                  <c:v>122.571428571428</c:v>
                </c:pt>
                <c:pt idx="143">
                  <c:v>123.428571428571</c:v>
                </c:pt>
                <c:pt idx="144">
                  <c:v>124.28571428571399</c:v>
                </c:pt>
                <c:pt idx="145">
                  <c:v>125.142857142857</c:v>
                </c:pt>
                <c:pt idx="146">
                  <c:v>126</c:v>
                </c:pt>
                <c:pt idx="147">
                  <c:v>126.85714285714199</c:v>
                </c:pt>
                <c:pt idx="148">
                  <c:v>127.714285714285</c:v>
                </c:pt>
                <c:pt idx="149">
                  <c:v>128.57142857142799</c:v>
                </c:pt>
                <c:pt idx="150">
                  <c:v>129.42857142857099</c:v>
                </c:pt>
                <c:pt idx="151">
                  <c:v>130.28571428571399</c:v>
                </c:pt>
                <c:pt idx="152">
                  <c:v>131.142857142857</c:v>
                </c:pt>
                <c:pt idx="153">
                  <c:v>132</c:v>
                </c:pt>
                <c:pt idx="154">
                  <c:v>132.85714285714201</c:v>
                </c:pt>
                <c:pt idx="155">
                  <c:v>133.71428571428501</c:v>
                </c:pt>
                <c:pt idx="156">
                  <c:v>134.57142857142799</c:v>
                </c:pt>
                <c:pt idx="157">
                  <c:v>135.42857142857099</c:v>
                </c:pt>
                <c:pt idx="158">
                  <c:v>136.28571428571399</c:v>
                </c:pt>
                <c:pt idx="159">
                  <c:v>137.142857142857</c:v>
                </c:pt>
                <c:pt idx="160">
                  <c:v>138</c:v>
                </c:pt>
                <c:pt idx="161">
                  <c:v>138.85714285714201</c:v>
                </c:pt>
                <c:pt idx="162">
                  <c:v>139.71428571428501</c:v>
                </c:pt>
                <c:pt idx="163">
                  <c:v>140.57142857142799</c:v>
                </c:pt>
                <c:pt idx="164">
                  <c:v>141.42857142857099</c:v>
                </c:pt>
                <c:pt idx="165">
                  <c:v>142.28571428571399</c:v>
                </c:pt>
                <c:pt idx="166">
                  <c:v>143.142857142857</c:v>
                </c:pt>
                <c:pt idx="167">
                  <c:v>144</c:v>
                </c:pt>
                <c:pt idx="168">
                  <c:v>144.85714285714201</c:v>
                </c:pt>
                <c:pt idx="169">
                  <c:v>145.71428571428501</c:v>
                </c:pt>
                <c:pt idx="170">
                  <c:v>146.57142857142799</c:v>
                </c:pt>
                <c:pt idx="171">
                  <c:v>147.42857142857099</c:v>
                </c:pt>
                <c:pt idx="172">
                  <c:v>148.28571428571399</c:v>
                </c:pt>
                <c:pt idx="173">
                  <c:v>149.142857142857</c:v>
                </c:pt>
                <c:pt idx="174">
                  <c:v>150</c:v>
                </c:pt>
                <c:pt idx="175">
                  <c:v>150.85714285714201</c:v>
                </c:pt>
                <c:pt idx="176">
                  <c:v>151.71428571428501</c:v>
                </c:pt>
                <c:pt idx="177">
                  <c:v>152.57142857142799</c:v>
                </c:pt>
                <c:pt idx="178">
                  <c:v>153.42857142857099</c:v>
                </c:pt>
                <c:pt idx="179">
                  <c:v>154.28571428571399</c:v>
                </c:pt>
                <c:pt idx="180">
                  <c:v>155.142857142857</c:v>
                </c:pt>
                <c:pt idx="181">
                  <c:v>156</c:v>
                </c:pt>
                <c:pt idx="182">
                  <c:v>156.85714285714201</c:v>
                </c:pt>
                <c:pt idx="183">
                  <c:v>157.71428571428501</c:v>
                </c:pt>
                <c:pt idx="184">
                  <c:v>158.57142857142799</c:v>
                </c:pt>
                <c:pt idx="185">
                  <c:v>159.42857142857099</c:v>
                </c:pt>
                <c:pt idx="186">
                  <c:v>160.28571428571399</c:v>
                </c:pt>
                <c:pt idx="187">
                  <c:v>161.142857142857</c:v>
                </c:pt>
                <c:pt idx="188">
                  <c:v>162</c:v>
                </c:pt>
                <c:pt idx="189">
                  <c:v>162.85714285714201</c:v>
                </c:pt>
                <c:pt idx="190">
                  <c:v>163.71428571428501</c:v>
                </c:pt>
                <c:pt idx="191">
                  <c:v>164.57142857142799</c:v>
                </c:pt>
                <c:pt idx="192">
                  <c:v>165.42857142857099</c:v>
                </c:pt>
                <c:pt idx="193">
                  <c:v>166.28571428571399</c:v>
                </c:pt>
                <c:pt idx="194">
                  <c:v>167.142857142857</c:v>
                </c:pt>
                <c:pt idx="195">
                  <c:v>168</c:v>
                </c:pt>
                <c:pt idx="196">
                  <c:v>168.85714285714201</c:v>
                </c:pt>
                <c:pt idx="197">
                  <c:v>169.71428571428501</c:v>
                </c:pt>
                <c:pt idx="198">
                  <c:v>170.57142857142799</c:v>
                </c:pt>
                <c:pt idx="199">
                  <c:v>171.42857142857099</c:v>
                </c:pt>
                <c:pt idx="200">
                  <c:v>172.28571428571399</c:v>
                </c:pt>
                <c:pt idx="201">
                  <c:v>173.142857142857</c:v>
                </c:pt>
                <c:pt idx="202">
                  <c:v>174</c:v>
                </c:pt>
                <c:pt idx="203">
                  <c:v>174.85714285714201</c:v>
                </c:pt>
                <c:pt idx="204">
                  <c:v>175.71428571428501</c:v>
                </c:pt>
                <c:pt idx="205">
                  <c:v>176.57142857142799</c:v>
                </c:pt>
                <c:pt idx="206">
                  <c:v>177.42857142857099</c:v>
                </c:pt>
                <c:pt idx="207">
                  <c:v>178.28571428571399</c:v>
                </c:pt>
                <c:pt idx="208">
                  <c:v>179.142857142857</c:v>
                </c:pt>
                <c:pt idx="209">
                  <c:v>180</c:v>
                </c:pt>
                <c:pt idx="210">
                  <c:v>180.85714285714201</c:v>
                </c:pt>
                <c:pt idx="211">
                  <c:v>181.71428571428501</c:v>
                </c:pt>
                <c:pt idx="212">
                  <c:v>182.57142857142799</c:v>
                </c:pt>
                <c:pt idx="213">
                  <c:v>183.42857142857099</c:v>
                </c:pt>
                <c:pt idx="214">
                  <c:v>184.28571428571399</c:v>
                </c:pt>
                <c:pt idx="215">
                  <c:v>185.142857142857</c:v>
                </c:pt>
                <c:pt idx="216">
                  <c:v>186</c:v>
                </c:pt>
                <c:pt idx="217">
                  <c:v>186.85714285714201</c:v>
                </c:pt>
                <c:pt idx="218">
                  <c:v>187.71428571428501</c:v>
                </c:pt>
                <c:pt idx="219">
                  <c:v>188.57142857142799</c:v>
                </c:pt>
                <c:pt idx="220">
                  <c:v>189.42857142857099</c:v>
                </c:pt>
                <c:pt idx="221">
                  <c:v>190.28571428571399</c:v>
                </c:pt>
                <c:pt idx="222">
                  <c:v>191.142857142857</c:v>
                </c:pt>
                <c:pt idx="223">
                  <c:v>192</c:v>
                </c:pt>
                <c:pt idx="224">
                  <c:v>192.85714285714201</c:v>
                </c:pt>
                <c:pt idx="225">
                  <c:v>193.71428571428501</c:v>
                </c:pt>
                <c:pt idx="226">
                  <c:v>194.57142857142799</c:v>
                </c:pt>
                <c:pt idx="227">
                  <c:v>195.42857142857099</c:v>
                </c:pt>
                <c:pt idx="228">
                  <c:v>196.28571428571399</c:v>
                </c:pt>
                <c:pt idx="229">
                  <c:v>197.142857142857</c:v>
                </c:pt>
                <c:pt idx="230">
                  <c:v>198</c:v>
                </c:pt>
                <c:pt idx="231">
                  <c:v>198.85714285714201</c:v>
                </c:pt>
                <c:pt idx="232">
                  <c:v>199.71428571428501</c:v>
                </c:pt>
                <c:pt idx="233">
                  <c:v>200.57142857142799</c:v>
                </c:pt>
                <c:pt idx="234">
                  <c:v>201.42857142857099</c:v>
                </c:pt>
                <c:pt idx="235">
                  <c:v>202.28571428571399</c:v>
                </c:pt>
                <c:pt idx="236">
                  <c:v>203.142857142857</c:v>
                </c:pt>
                <c:pt idx="237">
                  <c:v>204</c:v>
                </c:pt>
                <c:pt idx="238">
                  <c:v>204.85714285714201</c:v>
                </c:pt>
                <c:pt idx="239">
                  <c:v>205.71428571428501</c:v>
                </c:pt>
                <c:pt idx="240">
                  <c:v>206.57142857142799</c:v>
                </c:pt>
                <c:pt idx="241">
                  <c:v>207.42857142857099</c:v>
                </c:pt>
                <c:pt idx="242">
                  <c:v>208.28571428571399</c:v>
                </c:pt>
                <c:pt idx="243">
                  <c:v>209.142857142857</c:v>
                </c:pt>
                <c:pt idx="244">
                  <c:v>210</c:v>
                </c:pt>
                <c:pt idx="245">
                  <c:v>210.85714285714201</c:v>
                </c:pt>
                <c:pt idx="246">
                  <c:v>211.71428571428501</c:v>
                </c:pt>
                <c:pt idx="247">
                  <c:v>212.57142857142799</c:v>
                </c:pt>
                <c:pt idx="248">
                  <c:v>213.42857142857099</c:v>
                </c:pt>
                <c:pt idx="249">
                  <c:v>214.28571428571399</c:v>
                </c:pt>
                <c:pt idx="250">
                  <c:v>215.142857142857</c:v>
                </c:pt>
                <c:pt idx="251">
                  <c:v>216</c:v>
                </c:pt>
                <c:pt idx="252">
                  <c:v>216.85714285714201</c:v>
                </c:pt>
                <c:pt idx="253">
                  <c:v>217.71428571428501</c:v>
                </c:pt>
                <c:pt idx="254">
                  <c:v>218.57142857142799</c:v>
                </c:pt>
                <c:pt idx="255">
                  <c:v>219.42857142857099</c:v>
                </c:pt>
                <c:pt idx="256">
                  <c:v>220.28571428571399</c:v>
                </c:pt>
                <c:pt idx="257">
                  <c:v>221.142857142857</c:v>
                </c:pt>
                <c:pt idx="258">
                  <c:v>222</c:v>
                </c:pt>
                <c:pt idx="259">
                  <c:v>222.85714285714201</c:v>
                </c:pt>
                <c:pt idx="260">
                  <c:v>223.71428571428501</c:v>
                </c:pt>
                <c:pt idx="261">
                  <c:v>224.57142857142799</c:v>
                </c:pt>
                <c:pt idx="262">
                  <c:v>225.42857142857099</c:v>
                </c:pt>
                <c:pt idx="263">
                  <c:v>226.28571428571399</c:v>
                </c:pt>
                <c:pt idx="264">
                  <c:v>227.142857142857</c:v>
                </c:pt>
                <c:pt idx="265">
                  <c:v>228</c:v>
                </c:pt>
                <c:pt idx="266">
                  <c:v>228.85714285714201</c:v>
                </c:pt>
                <c:pt idx="267">
                  <c:v>229.71428571428501</c:v>
                </c:pt>
                <c:pt idx="268">
                  <c:v>230.57142857142799</c:v>
                </c:pt>
                <c:pt idx="269">
                  <c:v>231.42857142857099</c:v>
                </c:pt>
                <c:pt idx="270">
                  <c:v>232.28571428571399</c:v>
                </c:pt>
                <c:pt idx="271">
                  <c:v>233.142857142857</c:v>
                </c:pt>
                <c:pt idx="272">
                  <c:v>234</c:v>
                </c:pt>
                <c:pt idx="273">
                  <c:v>234.85714285714201</c:v>
                </c:pt>
                <c:pt idx="274">
                  <c:v>235.71428571428501</c:v>
                </c:pt>
                <c:pt idx="275">
                  <c:v>236.57142857142799</c:v>
                </c:pt>
                <c:pt idx="276">
                  <c:v>237.42857142857099</c:v>
                </c:pt>
                <c:pt idx="277">
                  <c:v>238.28571428571399</c:v>
                </c:pt>
                <c:pt idx="278">
                  <c:v>239.142857142857</c:v>
                </c:pt>
                <c:pt idx="279">
                  <c:v>240</c:v>
                </c:pt>
                <c:pt idx="280">
                  <c:v>240.85714285714201</c:v>
                </c:pt>
                <c:pt idx="281">
                  <c:v>241.71428571428501</c:v>
                </c:pt>
                <c:pt idx="282">
                  <c:v>242.57142857142799</c:v>
                </c:pt>
                <c:pt idx="283">
                  <c:v>243.42857142857099</c:v>
                </c:pt>
                <c:pt idx="284">
                  <c:v>244.28571428571399</c:v>
                </c:pt>
                <c:pt idx="285">
                  <c:v>245.142857142857</c:v>
                </c:pt>
                <c:pt idx="286">
                  <c:v>246</c:v>
                </c:pt>
                <c:pt idx="287">
                  <c:v>246.85714285714201</c:v>
                </c:pt>
                <c:pt idx="288">
                  <c:v>247.71428571428501</c:v>
                </c:pt>
                <c:pt idx="289">
                  <c:v>248.57142857142799</c:v>
                </c:pt>
                <c:pt idx="290">
                  <c:v>249.42857142857099</c:v>
                </c:pt>
                <c:pt idx="291">
                  <c:v>250.28571428571399</c:v>
                </c:pt>
                <c:pt idx="292">
                  <c:v>251.142857142857</c:v>
                </c:pt>
                <c:pt idx="293">
                  <c:v>252</c:v>
                </c:pt>
                <c:pt idx="294">
                  <c:v>252.85714285714201</c:v>
                </c:pt>
                <c:pt idx="295">
                  <c:v>253.71428571428501</c:v>
                </c:pt>
                <c:pt idx="296">
                  <c:v>254.57142857142799</c:v>
                </c:pt>
                <c:pt idx="297">
                  <c:v>255.42857142857099</c:v>
                </c:pt>
                <c:pt idx="298">
                  <c:v>256.28571428571399</c:v>
                </c:pt>
                <c:pt idx="299">
                  <c:v>257.142857142857</c:v>
                </c:pt>
                <c:pt idx="300">
                  <c:v>258</c:v>
                </c:pt>
                <c:pt idx="301">
                  <c:v>258.85714285714198</c:v>
                </c:pt>
                <c:pt idx="302">
                  <c:v>259.71428571428498</c:v>
                </c:pt>
                <c:pt idx="303">
                  <c:v>260.57142857142799</c:v>
                </c:pt>
                <c:pt idx="304">
                  <c:v>261.42857142857099</c:v>
                </c:pt>
                <c:pt idx="305">
                  <c:v>262.28571428571399</c:v>
                </c:pt>
                <c:pt idx="306">
                  <c:v>263.142857142857</c:v>
                </c:pt>
                <c:pt idx="307">
                  <c:v>264</c:v>
                </c:pt>
                <c:pt idx="308">
                  <c:v>264.85714285714198</c:v>
                </c:pt>
                <c:pt idx="309">
                  <c:v>265.71428571428498</c:v>
                </c:pt>
                <c:pt idx="310">
                  <c:v>266.57142857142799</c:v>
                </c:pt>
                <c:pt idx="311">
                  <c:v>267.42857142857099</c:v>
                </c:pt>
                <c:pt idx="312">
                  <c:v>268.28571428571399</c:v>
                </c:pt>
                <c:pt idx="313">
                  <c:v>269.142857142857</c:v>
                </c:pt>
                <c:pt idx="314">
                  <c:v>270</c:v>
                </c:pt>
                <c:pt idx="315">
                  <c:v>270.85714285714198</c:v>
                </c:pt>
                <c:pt idx="316">
                  <c:v>271.71428571428498</c:v>
                </c:pt>
                <c:pt idx="317">
                  <c:v>272.57142857142799</c:v>
                </c:pt>
                <c:pt idx="318">
                  <c:v>273.42857142857099</c:v>
                </c:pt>
                <c:pt idx="319">
                  <c:v>274.28571428571399</c:v>
                </c:pt>
                <c:pt idx="320">
                  <c:v>275.142857142857</c:v>
                </c:pt>
                <c:pt idx="321">
                  <c:v>276</c:v>
                </c:pt>
                <c:pt idx="322">
                  <c:v>276.85714285714198</c:v>
                </c:pt>
                <c:pt idx="323">
                  <c:v>277.71428571428498</c:v>
                </c:pt>
                <c:pt idx="324">
                  <c:v>278.57142857142799</c:v>
                </c:pt>
                <c:pt idx="325">
                  <c:v>279.42857142857099</c:v>
                </c:pt>
                <c:pt idx="326">
                  <c:v>280.28571428571399</c:v>
                </c:pt>
                <c:pt idx="327">
                  <c:v>281.142857142857</c:v>
                </c:pt>
                <c:pt idx="328">
                  <c:v>282</c:v>
                </c:pt>
                <c:pt idx="329">
                  <c:v>282.85714285714198</c:v>
                </c:pt>
                <c:pt idx="330">
                  <c:v>283.71428571428498</c:v>
                </c:pt>
                <c:pt idx="331">
                  <c:v>284.57142857142799</c:v>
                </c:pt>
                <c:pt idx="332">
                  <c:v>285.42857142857099</c:v>
                </c:pt>
                <c:pt idx="333">
                  <c:v>286.28571428571399</c:v>
                </c:pt>
                <c:pt idx="334">
                  <c:v>287.142857142857</c:v>
                </c:pt>
                <c:pt idx="335">
                  <c:v>288</c:v>
                </c:pt>
                <c:pt idx="336">
                  <c:v>288.85714285714198</c:v>
                </c:pt>
                <c:pt idx="337">
                  <c:v>289.71428571428498</c:v>
                </c:pt>
                <c:pt idx="338">
                  <c:v>290.57142857142799</c:v>
                </c:pt>
                <c:pt idx="339">
                  <c:v>291.42857142857099</c:v>
                </c:pt>
                <c:pt idx="340">
                  <c:v>292.28571428571399</c:v>
                </c:pt>
                <c:pt idx="341">
                  <c:v>293.142857142857</c:v>
                </c:pt>
                <c:pt idx="342">
                  <c:v>294</c:v>
                </c:pt>
                <c:pt idx="343">
                  <c:v>294.85714285714198</c:v>
                </c:pt>
                <c:pt idx="344">
                  <c:v>295.71428571428498</c:v>
                </c:pt>
                <c:pt idx="345">
                  <c:v>296.57142857142799</c:v>
                </c:pt>
                <c:pt idx="346">
                  <c:v>297.42857142857099</c:v>
                </c:pt>
                <c:pt idx="347">
                  <c:v>298.28571428571399</c:v>
                </c:pt>
                <c:pt idx="348">
                  <c:v>299.142857142857</c:v>
                </c:pt>
                <c:pt idx="349">
                  <c:v>300</c:v>
                </c:pt>
                <c:pt idx="350">
                  <c:v>300.85714285714198</c:v>
                </c:pt>
                <c:pt idx="351">
                  <c:v>301.71428571428498</c:v>
                </c:pt>
                <c:pt idx="352">
                  <c:v>302.57142857142799</c:v>
                </c:pt>
                <c:pt idx="353">
                  <c:v>303.42857142857099</c:v>
                </c:pt>
                <c:pt idx="354">
                  <c:v>304.28571428571399</c:v>
                </c:pt>
                <c:pt idx="355">
                  <c:v>305.142857142857</c:v>
                </c:pt>
                <c:pt idx="356">
                  <c:v>306</c:v>
                </c:pt>
                <c:pt idx="357">
                  <c:v>306.85714285714198</c:v>
                </c:pt>
                <c:pt idx="358">
                  <c:v>307.71428571428498</c:v>
                </c:pt>
                <c:pt idx="359">
                  <c:v>308.57142857142799</c:v>
                </c:pt>
                <c:pt idx="360">
                  <c:v>309.42857142857099</c:v>
                </c:pt>
                <c:pt idx="361">
                  <c:v>310.28571428571399</c:v>
                </c:pt>
                <c:pt idx="362">
                  <c:v>311.142857142857</c:v>
                </c:pt>
                <c:pt idx="363">
                  <c:v>312</c:v>
                </c:pt>
                <c:pt idx="364">
                  <c:v>312.85714285714198</c:v>
                </c:pt>
                <c:pt idx="365">
                  <c:v>313.71428571428498</c:v>
                </c:pt>
                <c:pt idx="366">
                  <c:v>314.57142857142799</c:v>
                </c:pt>
                <c:pt idx="367">
                  <c:v>315.42857142857099</c:v>
                </c:pt>
                <c:pt idx="368">
                  <c:v>316.28571428571399</c:v>
                </c:pt>
                <c:pt idx="369">
                  <c:v>317.142857142857</c:v>
                </c:pt>
                <c:pt idx="370">
                  <c:v>318</c:v>
                </c:pt>
                <c:pt idx="371">
                  <c:v>318.85714285714198</c:v>
                </c:pt>
                <c:pt idx="372">
                  <c:v>319.71428571428498</c:v>
                </c:pt>
                <c:pt idx="373">
                  <c:v>320.57142857142799</c:v>
                </c:pt>
                <c:pt idx="374">
                  <c:v>321.42857142857099</c:v>
                </c:pt>
                <c:pt idx="375">
                  <c:v>322.28571428571399</c:v>
                </c:pt>
                <c:pt idx="376">
                  <c:v>323.142857142857</c:v>
                </c:pt>
                <c:pt idx="377">
                  <c:v>324</c:v>
                </c:pt>
                <c:pt idx="378">
                  <c:v>324.85714285714198</c:v>
                </c:pt>
                <c:pt idx="379">
                  <c:v>325.71428571428498</c:v>
                </c:pt>
                <c:pt idx="380">
                  <c:v>326.57142857142799</c:v>
                </c:pt>
                <c:pt idx="381">
                  <c:v>327.42857142857099</c:v>
                </c:pt>
                <c:pt idx="382">
                  <c:v>328.28571428571399</c:v>
                </c:pt>
                <c:pt idx="383">
                  <c:v>329.142857142857</c:v>
                </c:pt>
                <c:pt idx="384">
                  <c:v>330</c:v>
                </c:pt>
                <c:pt idx="385">
                  <c:v>330.85714285714198</c:v>
                </c:pt>
                <c:pt idx="386">
                  <c:v>331.71428571428498</c:v>
                </c:pt>
                <c:pt idx="387">
                  <c:v>332.57142857142799</c:v>
                </c:pt>
                <c:pt idx="388">
                  <c:v>333.42857142857099</c:v>
                </c:pt>
                <c:pt idx="389">
                  <c:v>334.28571428571399</c:v>
                </c:pt>
                <c:pt idx="390">
                  <c:v>335.142857142857</c:v>
                </c:pt>
                <c:pt idx="391">
                  <c:v>336</c:v>
                </c:pt>
                <c:pt idx="392">
                  <c:v>336.85714285714198</c:v>
                </c:pt>
                <c:pt idx="393">
                  <c:v>337.71428571428498</c:v>
                </c:pt>
                <c:pt idx="394">
                  <c:v>338.57142857142799</c:v>
                </c:pt>
                <c:pt idx="395">
                  <c:v>339.42857142857099</c:v>
                </c:pt>
                <c:pt idx="396">
                  <c:v>340.28571428571399</c:v>
                </c:pt>
                <c:pt idx="397">
                  <c:v>341.142857142857</c:v>
                </c:pt>
                <c:pt idx="398">
                  <c:v>342</c:v>
                </c:pt>
                <c:pt idx="399">
                  <c:v>342.85714285714198</c:v>
                </c:pt>
                <c:pt idx="400">
                  <c:v>343.71428571428498</c:v>
                </c:pt>
                <c:pt idx="401">
                  <c:v>344.57142857142799</c:v>
                </c:pt>
                <c:pt idx="402">
                  <c:v>345.42857142857099</c:v>
                </c:pt>
                <c:pt idx="403">
                  <c:v>346.28571428571399</c:v>
                </c:pt>
                <c:pt idx="404">
                  <c:v>347.142857142857</c:v>
                </c:pt>
                <c:pt idx="405">
                  <c:v>348</c:v>
                </c:pt>
                <c:pt idx="406">
                  <c:v>348.85714285714198</c:v>
                </c:pt>
                <c:pt idx="407">
                  <c:v>349.71428571428498</c:v>
                </c:pt>
                <c:pt idx="408">
                  <c:v>350.57142857142799</c:v>
                </c:pt>
                <c:pt idx="409">
                  <c:v>351.42857142857099</c:v>
                </c:pt>
                <c:pt idx="410">
                  <c:v>352.28571428571399</c:v>
                </c:pt>
                <c:pt idx="411">
                  <c:v>353.142857142857</c:v>
                </c:pt>
                <c:pt idx="412">
                  <c:v>354</c:v>
                </c:pt>
                <c:pt idx="413">
                  <c:v>354.85714285714198</c:v>
                </c:pt>
                <c:pt idx="414">
                  <c:v>355.71428571428498</c:v>
                </c:pt>
                <c:pt idx="415">
                  <c:v>356.57142857142799</c:v>
                </c:pt>
                <c:pt idx="416">
                  <c:v>357.42857142857099</c:v>
                </c:pt>
                <c:pt idx="417">
                  <c:v>358.28571428571399</c:v>
                </c:pt>
                <c:pt idx="418">
                  <c:v>359.142857142857</c:v>
                </c:pt>
                <c:pt idx="419">
                  <c:v>360</c:v>
                </c:pt>
                <c:pt idx="420">
                  <c:v>360.85714285714198</c:v>
                </c:pt>
                <c:pt idx="421">
                  <c:v>361.71428571428498</c:v>
                </c:pt>
                <c:pt idx="422">
                  <c:v>362.57142857142799</c:v>
                </c:pt>
                <c:pt idx="423">
                  <c:v>363.42857142857099</c:v>
                </c:pt>
                <c:pt idx="424">
                  <c:v>364.28571428571399</c:v>
                </c:pt>
                <c:pt idx="425">
                  <c:v>365.142857142857</c:v>
                </c:pt>
                <c:pt idx="426">
                  <c:v>366</c:v>
                </c:pt>
                <c:pt idx="427">
                  <c:v>366.85714285714198</c:v>
                </c:pt>
                <c:pt idx="428">
                  <c:v>367.71428571428498</c:v>
                </c:pt>
                <c:pt idx="429">
                  <c:v>368.57142857142799</c:v>
                </c:pt>
                <c:pt idx="430">
                  <c:v>369.42857142857099</c:v>
                </c:pt>
                <c:pt idx="431">
                  <c:v>370.28571428571399</c:v>
                </c:pt>
                <c:pt idx="432">
                  <c:v>371.142857142857</c:v>
                </c:pt>
                <c:pt idx="433">
                  <c:v>372</c:v>
                </c:pt>
                <c:pt idx="434">
                  <c:v>372.85714285714198</c:v>
                </c:pt>
                <c:pt idx="435">
                  <c:v>373.71428571428498</c:v>
                </c:pt>
                <c:pt idx="436">
                  <c:v>374.57142857142799</c:v>
                </c:pt>
                <c:pt idx="437">
                  <c:v>375.42857142857099</c:v>
                </c:pt>
                <c:pt idx="438">
                  <c:v>376.28571428571399</c:v>
                </c:pt>
                <c:pt idx="439">
                  <c:v>377.142857142857</c:v>
                </c:pt>
                <c:pt idx="440">
                  <c:v>378</c:v>
                </c:pt>
                <c:pt idx="441">
                  <c:v>378.85714285714198</c:v>
                </c:pt>
                <c:pt idx="442">
                  <c:v>379.71428571428498</c:v>
                </c:pt>
                <c:pt idx="443">
                  <c:v>380.57142857142799</c:v>
                </c:pt>
                <c:pt idx="444">
                  <c:v>381.42857142857099</c:v>
                </c:pt>
                <c:pt idx="445">
                  <c:v>382.28571428571399</c:v>
                </c:pt>
                <c:pt idx="446">
                  <c:v>383.142857142857</c:v>
                </c:pt>
                <c:pt idx="447">
                  <c:v>384</c:v>
                </c:pt>
                <c:pt idx="448">
                  <c:v>384.85714285714198</c:v>
                </c:pt>
                <c:pt idx="449">
                  <c:v>385.71428571428498</c:v>
                </c:pt>
                <c:pt idx="450">
                  <c:v>386.57142857142799</c:v>
                </c:pt>
                <c:pt idx="451">
                  <c:v>387.42857142857099</c:v>
                </c:pt>
                <c:pt idx="452">
                  <c:v>388.28571428571399</c:v>
                </c:pt>
                <c:pt idx="453">
                  <c:v>389.142857142857</c:v>
                </c:pt>
                <c:pt idx="454">
                  <c:v>390</c:v>
                </c:pt>
                <c:pt idx="455">
                  <c:v>390.85714285714198</c:v>
                </c:pt>
                <c:pt idx="456">
                  <c:v>391.71428571428498</c:v>
                </c:pt>
                <c:pt idx="457">
                  <c:v>392.57142857142799</c:v>
                </c:pt>
                <c:pt idx="458">
                  <c:v>393.42857142857099</c:v>
                </c:pt>
                <c:pt idx="459">
                  <c:v>394.28571428571399</c:v>
                </c:pt>
                <c:pt idx="460">
                  <c:v>395.142857142857</c:v>
                </c:pt>
                <c:pt idx="461">
                  <c:v>396</c:v>
                </c:pt>
                <c:pt idx="462">
                  <c:v>396.85714285714198</c:v>
                </c:pt>
                <c:pt idx="463">
                  <c:v>397.71428571428498</c:v>
                </c:pt>
                <c:pt idx="464">
                  <c:v>398.57142857142799</c:v>
                </c:pt>
                <c:pt idx="465">
                  <c:v>399.42857142857099</c:v>
                </c:pt>
                <c:pt idx="466">
                  <c:v>400.28571428571399</c:v>
                </c:pt>
                <c:pt idx="467">
                  <c:v>401.142857142857</c:v>
                </c:pt>
                <c:pt idx="468">
                  <c:v>402</c:v>
                </c:pt>
                <c:pt idx="469">
                  <c:v>402.85714285714198</c:v>
                </c:pt>
                <c:pt idx="470">
                  <c:v>403.71428571428498</c:v>
                </c:pt>
                <c:pt idx="471">
                  <c:v>404.57142857142799</c:v>
                </c:pt>
                <c:pt idx="472">
                  <c:v>405.42857142857099</c:v>
                </c:pt>
                <c:pt idx="473">
                  <c:v>406.28571428571399</c:v>
                </c:pt>
                <c:pt idx="474">
                  <c:v>407.142857142857</c:v>
                </c:pt>
                <c:pt idx="475">
                  <c:v>408</c:v>
                </c:pt>
                <c:pt idx="476">
                  <c:v>408.85714285714198</c:v>
                </c:pt>
                <c:pt idx="477">
                  <c:v>409.71428571428498</c:v>
                </c:pt>
                <c:pt idx="478">
                  <c:v>410.57142857142799</c:v>
                </c:pt>
                <c:pt idx="479">
                  <c:v>411.42857142857099</c:v>
                </c:pt>
                <c:pt idx="480">
                  <c:v>412.28571428571399</c:v>
                </c:pt>
                <c:pt idx="481">
                  <c:v>413.142857142857</c:v>
                </c:pt>
                <c:pt idx="482">
                  <c:v>414</c:v>
                </c:pt>
                <c:pt idx="483">
                  <c:v>414.85714285714198</c:v>
                </c:pt>
                <c:pt idx="484">
                  <c:v>415.71428571428498</c:v>
                </c:pt>
                <c:pt idx="485">
                  <c:v>416.57142857142799</c:v>
                </c:pt>
                <c:pt idx="486">
                  <c:v>417.42857142857099</c:v>
                </c:pt>
                <c:pt idx="487">
                  <c:v>418.28571428571399</c:v>
                </c:pt>
                <c:pt idx="488">
                  <c:v>419.142857142857</c:v>
                </c:pt>
                <c:pt idx="489">
                  <c:v>420</c:v>
                </c:pt>
                <c:pt idx="490">
                  <c:v>420.85714285714198</c:v>
                </c:pt>
                <c:pt idx="491">
                  <c:v>421.71428571428498</c:v>
                </c:pt>
                <c:pt idx="492">
                  <c:v>422.57142857142799</c:v>
                </c:pt>
                <c:pt idx="493">
                  <c:v>423.42857142857099</c:v>
                </c:pt>
                <c:pt idx="494">
                  <c:v>424.28571428571399</c:v>
                </c:pt>
                <c:pt idx="495">
                  <c:v>425.142857142857</c:v>
                </c:pt>
                <c:pt idx="496">
                  <c:v>426</c:v>
                </c:pt>
                <c:pt idx="497">
                  <c:v>426.85714285714198</c:v>
                </c:pt>
                <c:pt idx="498">
                  <c:v>427.71428571428498</c:v>
                </c:pt>
                <c:pt idx="499">
                  <c:v>428.57142857142799</c:v>
                </c:pt>
                <c:pt idx="500">
                  <c:v>429.42857142857099</c:v>
                </c:pt>
                <c:pt idx="501">
                  <c:v>430.28571428571399</c:v>
                </c:pt>
                <c:pt idx="502">
                  <c:v>431.142857142857</c:v>
                </c:pt>
                <c:pt idx="503">
                  <c:v>432</c:v>
                </c:pt>
                <c:pt idx="504">
                  <c:v>432.85714285714198</c:v>
                </c:pt>
                <c:pt idx="505">
                  <c:v>433.71428571428498</c:v>
                </c:pt>
                <c:pt idx="506">
                  <c:v>434.57142857142799</c:v>
                </c:pt>
                <c:pt idx="507">
                  <c:v>435.42857142857099</c:v>
                </c:pt>
                <c:pt idx="508">
                  <c:v>436.28571428571399</c:v>
                </c:pt>
                <c:pt idx="509">
                  <c:v>437.142857142857</c:v>
                </c:pt>
                <c:pt idx="510">
                  <c:v>438</c:v>
                </c:pt>
                <c:pt idx="511">
                  <c:v>438.85714285714198</c:v>
                </c:pt>
                <c:pt idx="512">
                  <c:v>439.71428571428498</c:v>
                </c:pt>
                <c:pt idx="513">
                  <c:v>440.57142857142799</c:v>
                </c:pt>
                <c:pt idx="514">
                  <c:v>441.42857142857099</c:v>
                </c:pt>
                <c:pt idx="515">
                  <c:v>442.28571428571399</c:v>
                </c:pt>
                <c:pt idx="516">
                  <c:v>443.142857142857</c:v>
                </c:pt>
                <c:pt idx="517">
                  <c:v>444</c:v>
                </c:pt>
                <c:pt idx="518">
                  <c:v>444.85714285714198</c:v>
                </c:pt>
                <c:pt idx="519">
                  <c:v>445.71428571428498</c:v>
                </c:pt>
                <c:pt idx="520">
                  <c:v>446.57142857142799</c:v>
                </c:pt>
                <c:pt idx="521">
                  <c:v>447.42857142857099</c:v>
                </c:pt>
                <c:pt idx="522">
                  <c:v>448.28571428571399</c:v>
                </c:pt>
                <c:pt idx="523">
                  <c:v>449.142857142857</c:v>
                </c:pt>
                <c:pt idx="524">
                  <c:v>450</c:v>
                </c:pt>
                <c:pt idx="525">
                  <c:v>450.85714285714198</c:v>
                </c:pt>
                <c:pt idx="526">
                  <c:v>451.71428571428498</c:v>
                </c:pt>
                <c:pt idx="527">
                  <c:v>452.57142857142799</c:v>
                </c:pt>
                <c:pt idx="528">
                  <c:v>453.42857142857099</c:v>
                </c:pt>
                <c:pt idx="529">
                  <c:v>454.28571428571399</c:v>
                </c:pt>
                <c:pt idx="530">
                  <c:v>455.142857142857</c:v>
                </c:pt>
                <c:pt idx="531">
                  <c:v>456</c:v>
                </c:pt>
                <c:pt idx="532">
                  <c:v>456.85714285714198</c:v>
                </c:pt>
                <c:pt idx="533">
                  <c:v>457.71428571428498</c:v>
                </c:pt>
                <c:pt idx="534">
                  <c:v>458.57142857142799</c:v>
                </c:pt>
                <c:pt idx="535">
                  <c:v>459.42857142857099</c:v>
                </c:pt>
                <c:pt idx="536">
                  <c:v>460.28571428571399</c:v>
                </c:pt>
                <c:pt idx="537">
                  <c:v>461.142857142857</c:v>
                </c:pt>
                <c:pt idx="538">
                  <c:v>462</c:v>
                </c:pt>
                <c:pt idx="539">
                  <c:v>462.85714285714198</c:v>
                </c:pt>
                <c:pt idx="540">
                  <c:v>463.71428571428498</c:v>
                </c:pt>
                <c:pt idx="541">
                  <c:v>464.57142857142799</c:v>
                </c:pt>
                <c:pt idx="542">
                  <c:v>465.42857142857099</c:v>
                </c:pt>
                <c:pt idx="543">
                  <c:v>466.28571428571399</c:v>
                </c:pt>
                <c:pt idx="544">
                  <c:v>467.142857142857</c:v>
                </c:pt>
                <c:pt idx="545">
                  <c:v>468</c:v>
                </c:pt>
                <c:pt idx="546">
                  <c:v>468.85714285714198</c:v>
                </c:pt>
                <c:pt idx="547">
                  <c:v>469.71428571428498</c:v>
                </c:pt>
                <c:pt idx="548">
                  <c:v>470.57142857142799</c:v>
                </c:pt>
                <c:pt idx="549">
                  <c:v>471.42857142857099</c:v>
                </c:pt>
                <c:pt idx="550">
                  <c:v>472.28571428571399</c:v>
                </c:pt>
                <c:pt idx="551">
                  <c:v>473.142857142857</c:v>
                </c:pt>
                <c:pt idx="552">
                  <c:v>474</c:v>
                </c:pt>
                <c:pt idx="553">
                  <c:v>474.85714285714198</c:v>
                </c:pt>
                <c:pt idx="554">
                  <c:v>475.71428571428498</c:v>
                </c:pt>
                <c:pt idx="555">
                  <c:v>476.57142857142799</c:v>
                </c:pt>
                <c:pt idx="556">
                  <c:v>477.42857142857099</c:v>
                </c:pt>
                <c:pt idx="557">
                  <c:v>478.28571428571399</c:v>
                </c:pt>
                <c:pt idx="558">
                  <c:v>479.142857142857</c:v>
                </c:pt>
                <c:pt idx="559">
                  <c:v>480</c:v>
                </c:pt>
                <c:pt idx="560">
                  <c:v>480.85714285714198</c:v>
                </c:pt>
                <c:pt idx="561">
                  <c:v>481.71428571428498</c:v>
                </c:pt>
                <c:pt idx="562">
                  <c:v>482.57142857142799</c:v>
                </c:pt>
                <c:pt idx="563">
                  <c:v>483.42857142857099</c:v>
                </c:pt>
                <c:pt idx="564">
                  <c:v>484.28571428571399</c:v>
                </c:pt>
                <c:pt idx="565">
                  <c:v>485.142857142857</c:v>
                </c:pt>
                <c:pt idx="566">
                  <c:v>486</c:v>
                </c:pt>
                <c:pt idx="567">
                  <c:v>486.85714285714198</c:v>
                </c:pt>
                <c:pt idx="568">
                  <c:v>487.71428571428498</c:v>
                </c:pt>
                <c:pt idx="569">
                  <c:v>488.57142857142799</c:v>
                </c:pt>
                <c:pt idx="570">
                  <c:v>489.42857142857099</c:v>
                </c:pt>
                <c:pt idx="571">
                  <c:v>490.28571428571399</c:v>
                </c:pt>
                <c:pt idx="572">
                  <c:v>491.142857142857</c:v>
                </c:pt>
                <c:pt idx="573">
                  <c:v>492</c:v>
                </c:pt>
                <c:pt idx="574">
                  <c:v>492.85714285714198</c:v>
                </c:pt>
                <c:pt idx="575">
                  <c:v>493.71428571428498</c:v>
                </c:pt>
                <c:pt idx="576">
                  <c:v>494.57142857142799</c:v>
                </c:pt>
                <c:pt idx="577">
                  <c:v>495.42857142857099</c:v>
                </c:pt>
                <c:pt idx="578">
                  <c:v>496.28571428571399</c:v>
                </c:pt>
                <c:pt idx="579">
                  <c:v>497.142857142857</c:v>
                </c:pt>
                <c:pt idx="580">
                  <c:v>498</c:v>
                </c:pt>
                <c:pt idx="581">
                  <c:v>498.85714285714198</c:v>
                </c:pt>
                <c:pt idx="582">
                  <c:v>499.71428571428498</c:v>
                </c:pt>
                <c:pt idx="583">
                  <c:v>500.57142857142799</c:v>
                </c:pt>
                <c:pt idx="584">
                  <c:v>501.42857142857099</c:v>
                </c:pt>
                <c:pt idx="585">
                  <c:v>502.28571428571399</c:v>
                </c:pt>
                <c:pt idx="586">
                  <c:v>503.142857142857</c:v>
                </c:pt>
                <c:pt idx="587">
                  <c:v>504</c:v>
                </c:pt>
                <c:pt idx="588">
                  <c:v>504.85714285714198</c:v>
                </c:pt>
                <c:pt idx="589">
                  <c:v>505.71428571428498</c:v>
                </c:pt>
                <c:pt idx="590">
                  <c:v>506.57142857142799</c:v>
                </c:pt>
                <c:pt idx="591">
                  <c:v>507.42857142857099</c:v>
                </c:pt>
                <c:pt idx="592">
                  <c:v>508.28571428571399</c:v>
                </c:pt>
                <c:pt idx="593">
                  <c:v>509.142857142857</c:v>
                </c:pt>
                <c:pt idx="594">
                  <c:v>510</c:v>
                </c:pt>
                <c:pt idx="595">
                  <c:v>510.85714285714198</c:v>
                </c:pt>
                <c:pt idx="596">
                  <c:v>511.71428571428498</c:v>
                </c:pt>
                <c:pt idx="597">
                  <c:v>512.57142857142799</c:v>
                </c:pt>
                <c:pt idx="598">
                  <c:v>513.42857142857099</c:v>
                </c:pt>
                <c:pt idx="599">
                  <c:v>514.28571428571399</c:v>
                </c:pt>
                <c:pt idx="600">
                  <c:v>515.142857142857</c:v>
                </c:pt>
                <c:pt idx="601">
                  <c:v>516</c:v>
                </c:pt>
                <c:pt idx="602">
                  <c:v>516.85714285714198</c:v>
                </c:pt>
                <c:pt idx="603">
                  <c:v>517.71428571428498</c:v>
                </c:pt>
                <c:pt idx="604">
                  <c:v>518.57142857142799</c:v>
                </c:pt>
                <c:pt idx="605">
                  <c:v>519.42857142857099</c:v>
                </c:pt>
                <c:pt idx="606">
                  <c:v>520.28571428571399</c:v>
                </c:pt>
                <c:pt idx="607">
                  <c:v>521.142857142857</c:v>
                </c:pt>
                <c:pt idx="608">
                  <c:v>522</c:v>
                </c:pt>
                <c:pt idx="609">
                  <c:v>522.85714285714198</c:v>
                </c:pt>
                <c:pt idx="610">
                  <c:v>523.71428571428498</c:v>
                </c:pt>
                <c:pt idx="611">
                  <c:v>524.57142857142799</c:v>
                </c:pt>
                <c:pt idx="612">
                  <c:v>525.42857142857099</c:v>
                </c:pt>
                <c:pt idx="613">
                  <c:v>526.28571428571399</c:v>
                </c:pt>
                <c:pt idx="614">
                  <c:v>527.142857142857</c:v>
                </c:pt>
                <c:pt idx="615">
                  <c:v>528</c:v>
                </c:pt>
                <c:pt idx="616">
                  <c:v>528.85714285714198</c:v>
                </c:pt>
                <c:pt idx="617">
                  <c:v>529.71428571428498</c:v>
                </c:pt>
                <c:pt idx="618">
                  <c:v>530.57142857142799</c:v>
                </c:pt>
                <c:pt idx="619">
                  <c:v>531.42857142857099</c:v>
                </c:pt>
                <c:pt idx="620">
                  <c:v>532.28571428571399</c:v>
                </c:pt>
                <c:pt idx="621">
                  <c:v>533.142857142857</c:v>
                </c:pt>
                <c:pt idx="622">
                  <c:v>534</c:v>
                </c:pt>
                <c:pt idx="623">
                  <c:v>534.85714285714198</c:v>
                </c:pt>
                <c:pt idx="624">
                  <c:v>535.71428571428498</c:v>
                </c:pt>
                <c:pt idx="625">
                  <c:v>536.57142857142799</c:v>
                </c:pt>
                <c:pt idx="626">
                  <c:v>537.42857142857099</c:v>
                </c:pt>
                <c:pt idx="627">
                  <c:v>538.28571428571399</c:v>
                </c:pt>
                <c:pt idx="628">
                  <c:v>539.142857142857</c:v>
                </c:pt>
                <c:pt idx="629">
                  <c:v>540</c:v>
                </c:pt>
                <c:pt idx="630">
                  <c:v>540.85714285714198</c:v>
                </c:pt>
                <c:pt idx="631">
                  <c:v>541.71428571428498</c:v>
                </c:pt>
                <c:pt idx="632">
                  <c:v>542.57142857142799</c:v>
                </c:pt>
                <c:pt idx="633">
                  <c:v>543.42857142857099</c:v>
                </c:pt>
                <c:pt idx="634">
                  <c:v>544.28571428571399</c:v>
                </c:pt>
                <c:pt idx="635">
                  <c:v>545.142857142857</c:v>
                </c:pt>
                <c:pt idx="636">
                  <c:v>546</c:v>
                </c:pt>
                <c:pt idx="637">
                  <c:v>546.85714285714198</c:v>
                </c:pt>
                <c:pt idx="638">
                  <c:v>547.71428571428498</c:v>
                </c:pt>
                <c:pt idx="639">
                  <c:v>548.57142857142799</c:v>
                </c:pt>
                <c:pt idx="640">
                  <c:v>549.42857142857099</c:v>
                </c:pt>
                <c:pt idx="641">
                  <c:v>550.28571428571399</c:v>
                </c:pt>
                <c:pt idx="642">
                  <c:v>551.142857142857</c:v>
                </c:pt>
                <c:pt idx="643">
                  <c:v>552</c:v>
                </c:pt>
                <c:pt idx="644">
                  <c:v>552.85714285714198</c:v>
                </c:pt>
                <c:pt idx="645">
                  <c:v>553.71428571428498</c:v>
                </c:pt>
                <c:pt idx="646">
                  <c:v>554.57142857142799</c:v>
                </c:pt>
                <c:pt idx="647">
                  <c:v>555.42857142857099</c:v>
                </c:pt>
                <c:pt idx="648">
                  <c:v>556.28571428571399</c:v>
                </c:pt>
                <c:pt idx="649">
                  <c:v>557.142857142857</c:v>
                </c:pt>
                <c:pt idx="650">
                  <c:v>558</c:v>
                </c:pt>
                <c:pt idx="651">
                  <c:v>558.85714285714198</c:v>
                </c:pt>
                <c:pt idx="652">
                  <c:v>559.71428571428498</c:v>
                </c:pt>
                <c:pt idx="653">
                  <c:v>560.57142857142799</c:v>
                </c:pt>
                <c:pt idx="654">
                  <c:v>561.42857142857099</c:v>
                </c:pt>
                <c:pt idx="655">
                  <c:v>562.28571428571399</c:v>
                </c:pt>
                <c:pt idx="656">
                  <c:v>563.142857142857</c:v>
                </c:pt>
                <c:pt idx="657">
                  <c:v>564</c:v>
                </c:pt>
                <c:pt idx="658">
                  <c:v>564.85714285714198</c:v>
                </c:pt>
                <c:pt idx="659">
                  <c:v>565.71428571428498</c:v>
                </c:pt>
                <c:pt idx="660">
                  <c:v>566.57142857142799</c:v>
                </c:pt>
                <c:pt idx="661">
                  <c:v>567.42857142857099</c:v>
                </c:pt>
                <c:pt idx="662">
                  <c:v>568.28571428571399</c:v>
                </c:pt>
                <c:pt idx="663">
                  <c:v>569.142857142857</c:v>
                </c:pt>
                <c:pt idx="664">
                  <c:v>570</c:v>
                </c:pt>
                <c:pt idx="665">
                  <c:v>570.85714285714198</c:v>
                </c:pt>
                <c:pt idx="666">
                  <c:v>571.71428571428498</c:v>
                </c:pt>
                <c:pt idx="667">
                  <c:v>572.57142857142799</c:v>
                </c:pt>
                <c:pt idx="668">
                  <c:v>573.42857142857099</c:v>
                </c:pt>
                <c:pt idx="669">
                  <c:v>574.28571428571399</c:v>
                </c:pt>
                <c:pt idx="670">
                  <c:v>575.142857142857</c:v>
                </c:pt>
                <c:pt idx="671">
                  <c:v>576</c:v>
                </c:pt>
                <c:pt idx="672">
                  <c:v>576.85714285714198</c:v>
                </c:pt>
                <c:pt idx="673">
                  <c:v>577.71428571428498</c:v>
                </c:pt>
                <c:pt idx="674">
                  <c:v>578.57142857142799</c:v>
                </c:pt>
                <c:pt idx="675">
                  <c:v>579.42857142857099</c:v>
                </c:pt>
                <c:pt idx="676">
                  <c:v>580.28571428571399</c:v>
                </c:pt>
                <c:pt idx="677">
                  <c:v>581.142857142857</c:v>
                </c:pt>
                <c:pt idx="678">
                  <c:v>582</c:v>
                </c:pt>
                <c:pt idx="679">
                  <c:v>582.85714285714198</c:v>
                </c:pt>
                <c:pt idx="680">
                  <c:v>583.71428571428498</c:v>
                </c:pt>
                <c:pt idx="681">
                  <c:v>584.57142857142799</c:v>
                </c:pt>
                <c:pt idx="682">
                  <c:v>585.42857142857099</c:v>
                </c:pt>
                <c:pt idx="683">
                  <c:v>586.28571428571399</c:v>
                </c:pt>
                <c:pt idx="684">
                  <c:v>587.142857142857</c:v>
                </c:pt>
                <c:pt idx="685">
                  <c:v>588</c:v>
                </c:pt>
                <c:pt idx="686">
                  <c:v>588.85714285714198</c:v>
                </c:pt>
                <c:pt idx="687">
                  <c:v>589.71428571428498</c:v>
                </c:pt>
                <c:pt idx="688">
                  <c:v>590.57142857142799</c:v>
                </c:pt>
                <c:pt idx="689">
                  <c:v>591.42857142857099</c:v>
                </c:pt>
                <c:pt idx="690">
                  <c:v>592.28571428571399</c:v>
                </c:pt>
                <c:pt idx="691">
                  <c:v>593.142857142857</c:v>
                </c:pt>
                <c:pt idx="692">
                  <c:v>594</c:v>
                </c:pt>
                <c:pt idx="693">
                  <c:v>594.85714285714198</c:v>
                </c:pt>
                <c:pt idx="694">
                  <c:v>595.71428571428498</c:v>
                </c:pt>
                <c:pt idx="695">
                  <c:v>596.57142857142799</c:v>
                </c:pt>
                <c:pt idx="696">
                  <c:v>597.42857142857099</c:v>
                </c:pt>
                <c:pt idx="697">
                  <c:v>598.28571428571399</c:v>
                </c:pt>
                <c:pt idx="698">
                  <c:v>599.142857142857</c:v>
                </c:pt>
                <c:pt idx="699">
                  <c:v>600</c:v>
                </c:pt>
                <c:pt idx="700">
                  <c:v>600.85714285714198</c:v>
                </c:pt>
                <c:pt idx="701">
                  <c:v>601.71428571428498</c:v>
                </c:pt>
                <c:pt idx="702">
                  <c:v>602.57142857142799</c:v>
                </c:pt>
                <c:pt idx="703">
                  <c:v>603.42857142857099</c:v>
                </c:pt>
                <c:pt idx="704">
                  <c:v>604.28571428571399</c:v>
                </c:pt>
                <c:pt idx="705">
                  <c:v>605.142857142857</c:v>
                </c:pt>
                <c:pt idx="706">
                  <c:v>606</c:v>
                </c:pt>
                <c:pt idx="707">
                  <c:v>606.85714285714198</c:v>
                </c:pt>
                <c:pt idx="708">
                  <c:v>607.71428571428498</c:v>
                </c:pt>
                <c:pt idx="709">
                  <c:v>608.57142857142799</c:v>
                </c:pt>
                <c:pt idx="710">
                  <c:v>609.42857142857099</c:v>
                </c:pt>
                <c:pt idx="711">
                  <c:v>610.28571428571399</c:v>
                </c:pt>
                <c:pt idx="712">
                  <c:v>611.142857142857</c:v>
                </c:pt>
                <c:pt idx="713">
                  <c:v>612</c:v>
                </c:pt>
                <c:pt idx="714">
                  <c:v>612.85714285714198</c:v>
                </c:pt>
                <c:pt idx="715">
                  <c:v>613.71428571428498</c:v>
                </c:pt>
                <c:pt idx="716">
                  <c:v>614.57142857142799</c:v>
                </c:pt>
                <c:pt idx="717">
                  <c:v>615.42857142857099</c:v>
                </c:pt>
                <c:pt idx="718">
                  <c:v>616.28571428571399</c:v>
                </c:pt>
                <c:pt idx="719">
                  <c:v>617.142857142857</c:v>
                </c:pt>
                <c:pt idx="720">
                  <c:v>618</c:v>
                </c:pt>
                <c:pt idx="721">
                  <c:v>618.85714285714198</c:v>
                </c:pt>
                <c:pt idx="722">
                  <c:v>619.71428571428498</c:v>
                </c:pt>
                <c:pt idx="723">
                  <c:v>620.57142857142799</c:v>
                </c:pt>
                <c:pt idx="724">
                  <c:v>621.42857142857099</c:v>
                </c:pt>
                <c:pt idx="725">
                  <c:v>622.28571428571399</c:v>
                </c:pt>
                <c:pt idx="726">
                  <c:v>623.142857142857</c:v>
                </c:pt>
                <c:pt idx="727">
                  <c:v>624</c:v>
                </c:pt>
                <c:pt idx="728">
                  <c:v>624.85714285714198</c:v>
                </c:pt>
                <c:pt idx="729">
                  <c:v>625.71428571428498</c:v>
                </c:pt>
                <c:pt idx="730">
                  <c:v>626.57142857142799</c:v>
                </c:pt>
                <c:pt idx="731">
                  <c:v>627.42857142857099</c:v>
                </c:pt>
                <c:pt idx="732">
                  <c:v>628.28571428571399</c:v>
                </c:pt>
                <c:pt idx="733">
                  <c:v>629.142857142857</c:v>
                </c:pt>
                <c:pt idx="734">
                  <c:v>630</c:v>
                </c:pt>
                <c:pt idx="735">
                  <c:v>630.85714285714198</c:v>
                </c:pt>
                <c:pt idx="736">
                  <c:v>631.71428571428498</c:v>
                </c:pt>
                <c:pt idx="737">
                  <c:v>632.57142857142799</c:v>
                </c:pt>
                <c:pt idx="738">
                  <c:v>633.42857142857099</c:v>
                </c:pt>
                <c:pt idx="739">
                  <c:v>634.28571428571399</c:v>
                </c:pt>
                <c:pt idx="740">
                  <c:v>635.142857142857</c:v>
                </c:pt>
                <c:pt idx="741">
                  <c:v>636</c:v>
                </c:pt>
                <c:pt idx="742">
                  <c:v>636.85714285714198</c:v>
                </c:pt>
                <c:pt idx="743">
                  <c:v>637.71428571428498</c:v>
                </c:pt>
                <c:pt idx="744">
                  <c:v>638.57142857142799</c:v>
                </c:pt>
                <c:pt idx="745">
                  <c:v>639.42857142857099</c:v>
                </c:pt>
                <c:pt idx="746">
                  <c:v>640.28571428571399</c:v>
                </c:pt>
                <c:pt idx="747">
                  <c:v>641.142857142857</c:v>
                </c:pt>
                <c:pt idx="748">
                  <c:v>642</c:v>
                </c:pt>
                <c:pt idx="749">
                  <c:v>642.85714285714198</c:v>
                </c:pt>
                <c:pt idx="750">
                  <c:v>643.71428571428498</c:v>
                </c:pt>
                <c:pt idx="751">
                  <c:v>644.57142857142799</c:v>
                </c:pt>
                <c:pt idx="752">
                  <c:v>645.42857142857099</c:v>
                </c:pt>
                <c:pt idx="753">
                  <c:v>646.28571428571399</c:v>
                </c:pt>
                <c:pt idx="754">
                  <c:v>647.142857142857</c:v>
                </c:pt>
                <c:pt idx="755">
                  <c:v>648</c:v>
                </c:pt>
                <c:pt idx="756">
                  <c:v>648.85714285714198</c:v>
                </c:pt>
                <c:pt idx="757">
                  <c:v>649.71428571428498</c:v>
                </c:pt>
                <c:pt idx="758">
                  <c:v>650.57142857142799</c:v>
                </c:pt>
                <c:pt idx="759">
                  <c:v>651.42857142857099</c:v>
                </c:pt>
                <c:pt idx="760">
                  <c:v>652.28571428571399</c:v>
                </c:pt>
                <c:pt idx="761">
                  <c:v>653.142857142857</c:v>
                </c:pt>
                <c:pt idx="762">
                  <c:v>654</c:v>
                </c:pt>
                <c:pt idx="763">
                  <c:v>654.85714285714198</c:v>
                </c:pt>
                <c:pt idx="764">
                  <c:v>655.71428571428498</c:v>
                </c:pt>
                <c:pt idx="765">
                  <c:v>656.57142857142799</c:v>
                </c:pt>
                <c:pt idx="766">
                  <c:v>657.42857142857099</c:v>
                </c:pt>
                <c:pt idx="767">
                  <c:v>658.28571428571399</c:v>
                </c:pt>
                <c:pt idx="768">
                  <c:v>659.142857142857</c:v>
                </c:pt>
                <c:pt idx="769">
                  <c:v>660</c:v>
                </c:pt>
                <c:pt idx="770">
                  <c:v>660.85714285714198</c:v>
                </c:pt>
                <c:pt idx="771">
                  <c:v>661.71428571428498</c:v>
                </c:pt>
                <c:pt idx="772">
                  <c:v>662.57142857142799</c:v>
                </c:pt>
                <c:pt idx="773">
                  <c:v>663.42857142857099</c:v>
                </c:pt>
                <c:pt idx="774">
                  <c:v>664.28571428571399</c:v>
                </c:pt>
                <c:pt idx="775">
                  <c:v>665.142857142857</c:v>
                </c:pt>
                <c:pt idx="776">
                  <c:v>666</c:v>
                </c:pt>
                <c:pt idx="777">
                  <c:v>666.85714285714198</c:v>
                </c:pt>
                <c:pt idx="778">
                  <c:v>667.71428571428498</c:v>
                </c:pt>
                <c:pt idx="779">
                  <c:v>668.57142857142799</c:v>
                </c:pt>
                <c:pt idx="780">
                  <c:v>669.42857142857099</c:v>
                </c:pt>
                <c:pt idx="781">
                  <c:v>670.28571428571399</c:v>
                </c:pt>
                <c:pt idx="782">
                  <c:v>671.142857142857</c:v>
                </c:pt>
                <c:pt idx="783">
                  <c:v>672</c:v>
                </c:pt>
                <c:pt idx="784">
                  <c:v>672.85714285714198</c:v>
                </c:pt>
                <c:pt idx="785">
                  <c:v>673.71428571428498</c:v>
                </c:pt>
                <c:pt idx="786">
                  <c:v>674.57142857142799</c:v>
                </c:pt>
                <c:pt idx="787">
                  <c:v>675.42857142857099</c:v>
                </c:pt>
                <c:pt idx="788">
                  <c:v>676.28571428571399</c:v>
                </c:pt>
                <c:pt idx="789">
                  <c:v>677.142857142857</c:v>
                </c:pt>
                <c:pt idx="790">
                  <c:v>678</c:v>
                </c:pt>
                <c:pt idx="791">
                  <c:v>678.85714285714198</c:v>
                </c:pt>
                <c:pt idx="792">
                  <c:v>679.71428571428498</c:v>
                </c:pt>
                <c:pt idx="793">
                  <c:v>680.57142857142799</c:v>
                </c:pt>
                <c:pt idx="794">
                  <c:v>681.42857142857099</c:v>
                </c:pt>
                <c:pt idx="795">
                  <c:v>682.28571428571399</c:v>
                </c:pt>
                <c:pt idx="796">
                  <c:v>683.142857142857</c:v>
                </c:pt>
                <c:pt idx="797">
                  <c:v>684</c:v>
                </c:pt>
                <c:pt idx="798">
                  <c:v>684.85714285714198</c:v>
                </c:pt>
                <c:pt idx="799">
                  <c:v>685.71428571428498</c:v>
                </c:pt>
                <c:pt idx="800">
                  <c:v>686.57142857142799</c:v>
                </c:pt>
                <c:pt idx="801">
                  <c:v>687.42857142857099</c:v>
                </c:pt>
                <c:pt idx="802">
                  <c:v>688.28571428571399</c:v>
                </c:pt>
                <c:pt idx="803">
                  <c:v>689.142857142857</c:v>
                </c:pt>
                <c:pt idx="804">
                  <c:v>690</c:v>
                </c:pt>
                <c:pt idx="805">
                  <c:v>690.85714285714198</c:v>
                </c:pt>
                <c:pt idx="806">
                  <c:v>691.71428571428498</c:v>
                </c:pt>
                <c:pt idx="807">
                  <c:v>692.57142857142799</c:v>
                </c:pt>
                <c:pt idx="808">
                  <c:v>693.42857142857099</c:v>
                </c:pt>
                <c:pt idx="809">
                  <c:v>694.28571428571399</c:v>
                </c:pt>
                <c:pt idx="810">
                  <c:v>695.142857142857</c:v>
                </c:pt>
                <c:pt idx="811">
                  <c:v>696</c:v>
                </c:pt>
                <c:pt idx="812">
                  <c:v>696.85714285714198</c:v>
                </c:pt>
                <c:pt idx="813">
                  <c:v>697.71428571428498</c:v>
                </c:pt>
                <c:pt idx="814">
                  <c:v>698.57142857142799</c:v>
                </c:pt>
                <c:pt idx="815">
                  <c:v>699.42857142857099</c:v>
                </c:pt>
                <c:pt idx="816">
                  <c:v>700.28571428571399</c:v>
                </c:pt>
                <c:pt idx="817">
                  <c:v>701.142857142857</c:v>
                </c:pt>
                <c:pt idx="818">
                  <c:v>702</c:v>
                </c:pt>
                <c:pt idx="819">
                  <c:v>702.85714285714198</c:v>
                </c:pt>
                <c:pt idx="820">
                  <c:v>703.71428571428498</c:v>
                </c:pt>
                <c:pt idx="821">
                  <c:v>704.57142857142799</c:v>
                </c:pt>
                <c:pt idx="822">
                  <c:v>705.42857142857099</c:v>
                </c:pt>
                <c:pt idx="823">
                  <c:v>706.28571428571399</c:v>
                </c:pt>
                <c:pt idx="824">
                  <c:v>707.142857142857</c:v>
                </c:pt>
                <c:pt idx="825">
                  <c:v>708</c:v>
                </c:pt>
                <c:pt idx="826">
                  <c:v>708.85714285714198</c:v>
                </c:pt>
                <c:pt idx="827">
                  <c:v>709.71428571428498</c:v>
                </c:pt>
                <c:pt idx="828">
                  <c:v>710.57142857142799</c:v>
                </c:pt>
                <c:pt idx="829">
                  <c:v>711.42857142857099</c:v>
                </c:pt>
                <c:pt idx="830">
                  <c:v>712.28571428571399</c:v>
                </c:pt>
                <c:pt idx="831">
                  <c:v>713.142857142857</c:v>
                </c:pt>
                <c:pt idx="832">
                  <c:v>714</c:v>
                </c:pt>
                <c:pt idx="833">
                  <c:v>714.85714285714198</c:v>
                </c:pt>
                <c:pt idx="834">
                  <c:v>715.71428571428498</c:v>
                </c:pt>
                <c:pt idx="835">
                  <c:v>716.57142857142799</c:v>
                </c:pt>
                <c:pt idx="836">
                  <c:v>717.42857142857099</c:v>
                </c:pt>
                <c:pt idx="837">
                  <c:v>718.28571428571399</c:v>
                </c:pt>
                <c:pt idx="838">
                  <c:v>719.142857142857</c:v>
                </c:pt>
                <c:pt idx="839">
                  <c:v>720</c:v>
                </c:pt>
                <c:pt idx="840">
                  <c:v>720.85714285714198</c:v>
                </c:pt>
                <c:pt idx="841">
                  <c:v>721.71428571428498</c:v>
                </c:pt>
                <c:pt idx="842">
                  <c:v>722.57142857142799</c:v>
                </c:pt>
                <c:pt idx="843">
                  <c:v>723.42857142857099</c:v>
                </c:pt>
                <c:pt idx="844">
                  <c:v>724.28571428571399</c:v>
                </c:pt>
                <c:pt idx="845">
                  <c:v>725.142857142857</c:v>
                </c:pt>
                <c:pt idx="846">
                  <c:v>726</c:v>
                </c:pt>
                <c:pt idx="847">
                  <c:v>726.85714285714198</c:v>
                </c:pt>
                <c:pt idx="848">
                  <c:v>727.71428571428498</c:v>
                </c:pt>
                <c:pt idx="849">
                  <c:v>728.57142857142799</c:v>
                </c:pt>
                <c:pt idx="850">
                  <c:v>729.42857142857099</c:v>
                </c:pt>
                <c:pt idx="851">
                  <c:v>730.28571428571399</c:v>
                </c:pt>
                <c:pt idx="852">
                  <c:v>731.142857142857</c:v>
                </c:pt>
                <c:pt idx="853">
                  <c:v>732</c:v>
                </c:pt>
                <c:pt idx="854">
                  <c:v>732.85714285714198</c:v>
                </c:pt>
                <c:pt idx="855">
                  <c:v>733.71428571428498</c:v>
                </c:pt>
                <c:pt idx="856">
                  <c:v>734.57142857142799</c:v>
                </c:pt>
                <c:pt idx="857">
                  <c:v>735.42857142857099</c:v>
                </c:pt>
                <c:pt idx="858">
                  <c:v>736.28571428571399</c:v>
                </c:pt>
                <c:pt idx="859">
                  <c:v>737.142857142857</c:v>
                </c:pt>
                <c:pt idx="860">
                  <c:v>738</c:v>
                </c:pt>
                <c:pt idx="861">
                  <c:v>738.85714285714198</c:v>
                </c:pt>
                <c:pt idx="862">
                  <c:v>739.71428571428498</c:v>
                </c:pt>
                <c:pt idx="863">
                  <c:v>740.57142857142799</c:v>
                </c:pt>
                <c:pt idx="864">
                  <c:v>741.42857142857099</c:v>
                </c:pt>
                <c:pt idx="865">
                  <c:v>742.28571428571399</c:v>
                </c:pt>
                <c:pt idx="866">
                  <c:v>743.142857142857</c:v>
                </c:pt>
                <c:pt idx="867">
                  <c:v>744</c:v>
                </c:pt>
                <c:pt idx="868">
                  <c:v>744.85714285714198</c:v>
                </c:pt>
                <c:pt idx="869">
                  <c:v>745.71428571428498</c:v>
                </c:pt>
                <c:pt idx="870">
                  <c:v>746.57142857142799</c:v>
                </c:pt>
                <c:pt idx="871">
                  <c:v>747.42857142857099</c:v>
                </c:pt>
                <c:pt idx="872">
                  <c:v>748.28571428571399</c:v>
                </c:pt>
                <c:pt idx="873">
                  <c:v>749.142857142857</c:v>
                </c:pt>
                <c:pt idx="874">
                  <c:v>750</c:v>
                </c:pt>
                <c:pt idx="875">
                  <c:v>750.85714285714198</c:v>
                </c:pt>
                <c:pt idx="876">
                  <c:v>751.71428571428498</c:v>
                </c:pt>
                <c:pt idx="877">
                  <c:v>752.57142857142799</c:v>
                </c:pt>
                <c:pt idx="878">
                  <c:v>753.42857142857099</c:v>
                </c:pt>
                <c:pt idx="879">
                  <c:v>754.28571428571399</c:v>
                </c:pt>
                <c:pt idx="880">
                  <c:v>755.142857142857</c:v>
                </c:pt>
                <c:pt idx="881">
                  <c:v>756</c:v>
                </c:pt>
                <c:pt idx="882">
                  <c:v>756.85714285714198</c:v>
                </c:pt>
                <c:pt idx="883">
                  <c:v>757.71428571428498</c:v>
                </c:pt>
                <c:pt idx="884">
                  <c:v>758.57142857142799</c:v>
                </c:pt>
                <c:pt idx="885">
                  <c:v>759.42857142857099</c:v>
                </c:pt>
                <c:pt idx="886">
                  <c:v>760.28571428571399</c:v>
                </c:pt>
                <c:pt idx="887">
                  <c:v>761.142857142857</c:v>
                </c:pt>
                <c:pt idx="888">
                  <c:v>762</c:v>
                </c:pt>
                <c:pt idx="889">
                  <c:v>762.85714285714198</c:v>
                </c:pt>
                <c:pt idx="890">
                  <c:v>763.71428571428498</c:v>
                </c:pt>
                <c:pt idx="891">
                  <c:v>764.57142857142799</c:v>
                </c:pt>
                <c:pt idx="892">
                  <c:v>765.42857142857099</c:v>
                </c:pt>
                <c:pt idx="893">
                  <c:v>766.28571428571399</c:v>
                </c:pt>
                <c:pt idx="894">
                  <c:v>767.142857142857</c:v>
                </c:pt>
                <c:pt idx="895">
                  <c:v>768</c:v>
                </c:pt>
                <c:pt idx="896">
                  <c:v>768.85714285714198</c:v>
                </c:pt>
                <c:pt idx="897">
                  <c:v>769.71428571428498</c:v>
                </c:pt>
                <c:pt idx="898">
                  <c:v>770.57142857142799</c:v>
                </c:pt>
                <c:pt idx="899">
                  <c:v>771.42857142857099</c:v>
                </c:pt>
                <c:pt idx="900">
                  <c:v>772.28571428571399</c:v>
                </c:pt>
                <c:pt idx="901">
                  <c:v>773.142857142857</c:v>
                </c:pt>
                <c:pt idx="902">
                  <c:v>774</c:v>
                </c:pt>
                <c:pt idx="903">
                  <c:v>774.85714285714198</c:v>
                </c:pt>
                <c:pt idx="904">
                  <c:v>775.71428571428498</c:v>
                </c:pt>
                <c:pt idx="905">
                  <c:v>776.57142857142799</c:v>
                </c:pt>
                <c:pt idx="906">
                  <c:v>777.42857142857099</c:v>
                </c:pt>
                <c:pt idx="907">
                  <c:v>778.28571428571399</c:v>
                </c:pt>
                <c:pt idx="908">
                  <c:v>779.142857142857</c:v>
                </c:pt>
                <c:pt idx="909">
                  <c:v>780</c:v>
                </c:pt>
                <c:pt idx="910">
                  <c:v>780.85714285714198</c:v>
                </c:pt>
                <c:pt idx="911">
                  <c:v>781.71428571428498</c:v>
                </c:pt>
                <c:pt idx="912">
                  <c:v>782.57142857142799</c:v>
                </c:pt>
                <c:pt idx="913">
                  <c:v>783.42857142857099</c:v>
                </c:pt>
                <c:pt idx="914">
                  <c:v>784.28571428571399</c:v>
                </c:pt>
                <c:pt idx="915">
                  <c:v>785.142857142857</c:v>
                </c:pt>
                <c:pt idx="916">
                  <c:v>786</c:v>
                </c:pt>
                <c:pt idx="917">
                  <c:v>786.85714285714198</c:v>
                </c:pt>
                <c:pt idx="918">
                  <c:v>787.71428571428498</c:v>
                </c:pt>
                <c:pt idx="919">
                  <c:v>788.57142857142799</c:v>
                </c:pt>
                <c:pt idx="920">
                  <c:v>789.42857142857099</c:v>
                </c:pt>
                <c:pt idx="921">
                  <c:v>790.28571428571399</c:v>
                </c:pt>
                <c:pt idx="922">
                  <c:v>791.142857142857</c:v>
                </c:pt>
                <c:pt idx="923">
                  <c:v>792</c:v>
                </c:pt>
                <c:pt idx="924">
                  <c:v>792.85714285714198</c:v>
                </c:pt>
                <c:pt idx="925">
                  <c:v>793.71428571428498</c:v>
                </c:pt>
                <c:pt idx="926">
                  <c:v>794.57142857142799</c:v>
                </c:pt>
                <c:pt idx="927">
                  <c:v>795.42857142857099</c:v>
                </c:pt>
                <c:pt idx="928">
                  <c:v>796.28571428571399</c:v>
                </c:pt>
                <c:pt idx="929">
                  <c:v>797.142857142857</c:v>
                </c:pt>
                <c:pt idx="930">
                  <c:v>798</c:v>
                </c:pt>
                <c:pt idx="931">
                  <c:v>798.85714285714198</c:v>
                </c:pt>
                <c:pt idx="932">
                  <c:v>799.71428571428498</c:v>
                </c:pt>
                <c:pt idx="933">
                  <c:v>800.57142857142799</c:v>
                </c:pt>
                <c:pt idx="934">
                  <c:v>801.42857142857099</c:v>
                </c:pt>
                <c:pt idx="935">
                  <c:v>802.28571428571399</c:v>
                </c:pt>
                <c:pt idx="936">
                  <c:v>803.142857142857</c:v>
                </c:pt>
                <c:pt idx="937">
                  <c:v>804</c:v>
                </c:pt>
                <c:pt idx="938">
                  <c:v>804.85714285714198</c:v>
                </c:pt>
                <c:pt idx="939">
                  <c:v>805.71428571428498</c:v>
                </c:pt>
                <c:pt idx="940">
                  <c:v>806.57142857142799</c:v>
                </c:pt>
                <c:pt idx="941">
                  <c:v>807.42857142857099</c:v>
                </c:pt>
                <c:pt idx="942">
                  <c:v>808.28571428571399</c:v>
                </c:pt>
                <c:pt idx="943">
                  <c:v>809.142857142857</c:v>
                </c:pt>
                <c:pt idx="944">
                  <c:v>810</c:v>
                </c:pt>
                <c:pt idx="945">
                  <c:v>810.85714285714198</c:v>
                </c:pt>
                <c:pt idx="946">
                  <c:v>811.71428571428498</c:v>
                </c:pt>
                <c:pt idx="947">
                  <c:v>812.57142857142799</c:v>
                </c:pt>
                <c:pt idx="948">
                  <c:v>813.42857142857099</c:v>
                </c:pt>
                <c:pt idx="949">
                  <c:v>814.28571428571399</c:v>
                </c:pt>
                <c:pt idx="950">
                  <c:v>815.142857142857</c:v>
                </c:pt>
                <c:pt idx="951">
                  <c:v>816</c:v>
                </c:pt>
                <c:pt idx="952">
                  <c:v>816.85714285714198</c:v>
                </c:pt>
                <c:pt idx="953">
                  <c:v>817.71428571428498</c:v>
                </c:pt>
                <c:pt idx="954">
                  <c:v>818.57142857142799</c:v>
                </c:pt>
                <c:pt idx="955">
                  <c:v>819.42857142857099</c:v>
                </c:pt>
                <c:pt idx="956">
                  <c:v>820.28571428571399</c:v>
                </c:pt>
                <c:pt idx="957">
                  <c:v>821.142857142857</c:v>
                </c:pt>
                <c:pt idx="958">
                  <c:v>822</c:v>
                </c:pt>
                <c:pt idx="959">
                  <c:v>822.85714285714198</c:v>
                </c:pt>
                <c:pt idx="960">
                  <c:v>823.71428571428498</c:v>
                </c:pt>
                <c:pt idx="961">
                  <c:v>824.57142857142799</c:v>
                </c:pt>
                <c:pt idx="962">
                  <c:v>825.42857142857099</c:v>
                </c:pt>
                <c:pt idx="963">
                  <c:v>826.28571428571399</c:v>
                </c:pt>
                <c:pt idx="964">
                  <c:v>827.142857142857</c:v>
                </c:pt>
                <c:pt idx="965">
                  <c:v>828</c:v>
                </c:pt>
                <c:pt idx="966">
                  <c:v>828.85714285714198</c:v>
                </c:pt>
                <c:pt idx="967">
                  <c:v>829.71428571428498</c:v>
                </c:pt>
                <c:pt idx="968">
                  <c:v>830.57142857142799</c:v>
                </c:pt>
                <c:pt idx="969">
                  <c:v>831.42857142857099</c:v>
                </c:pt>
                <c:pt idx="970">
                  <c:v>832.28571428571399</c:v>
                </c:pt>
                <c:pt idx="971">
                  <c:v>833.142857142857</c:v>
                </c:pt>
                <c:pt idx="972">
                  <c:v>834</c:v>
                </c:pt>
                <c:pt idx="973">
                  <c:v>834.85714285714198</c:v>
                </c:pt>
                <c:pt idx="974">
                  <c:v>835.71428571428498</c:v>
                </c:pt>
                <c:pt idx="975">
                  <c:v>836.57142857142799</c:v>
                </c:pt>
                <c:pt idx="976">
                  <c:v>837.42857142857099</c:v>
                </c:pt>
                <c:pt idx="977">
                  <c:v>838.28571428571399</c:v>
                </c:pt>
                <c:pt idx="978">
                  <c:v>839.142857142857</c:v>
                </c:pt>
                <c:pt idx="979">
                  <c:v>840</c:v>
                </c:pt>
                <c:pt idx="980">
                  <c:v>840.85714285714198</c:v>
                </c:pt>
                <c:pt idx="981">
                  <c:v>841.71428571428498</c:v>
                </c:pt>
                <c:pt idx="982">
                  <c:v>842.57142857142799</c:v>
                </c:pt>
                <c:pt idx="983">
                  <c:v>843.42857142857099</c:v>
                </c:pt>
                <c:pt idx="984">
                  <c:v>844.28571428571399</c:v>
                </c:pt>
                <c:pt idx="985">
                  <c:v>845.142857142857</c:v>
                </c:pt>
                <c:pt idx="986">
                  <c:v>846</c:v>
                </c:pt>
                <c:pt idx="987">
                  <c:v>846.85714285714198</c:v>
                </c:pt>
                <c:pt idx="988">
                  <c:v>847.71428571428498</c:v>
                </c:pt>
                <c:pt idx="989">
                  <c:v>848.57142857142799</c:v>
                </c:pt>
                <c:pt idx="990">
                  <c:v>849.42857142857099</c:v>
                </c:pt>
                <c:pt idx="991">
                  <c:v>850.28571428571399</c:v>
                </c:pt>
                <c:pt idx="992">
                  <c:v>851.142857142857</c:v>
                </c:pt>
                <c:pt idx="993">
                  <c:v>852</c:v>
                </c:pt>
                <c:pt idx="994">
                  <c:v>852.85714285714198</c:v>
                </c:pt>
                <c:pt idx="995">
                  <c:v>853.71428571428498</c:v>
                </c:pt>
                <c:pt idx="996">
                  <c:v>854.57142857142799</c:v>
                </c:pt>
                <c:pt idx="997">
                  <c:v>855.42857142857099</c:v>
                </c:pt>
                <c:pt idx="998">
                  <c:v>856.28571428571399</c:v>
                </c:pt>
                <c:pt idx="999">
                  <c:v>857.142857142857</c:v>
                </c:pt>
                <c:pt idx="1000">
                  <c:v>858</c:v>
                </c:pt>
                <c:pt idx="1001">
                  <c:v>858.85714285714198</c:v>
                </c:pt>
                <c:pt idx="1002">
                  <c:v>859.71428571428498</c:v>
                </c:pt>
                <c:pt idx="1003">
                  <c:v>860.57142857142799</c:v>
                </c:pt>
                <c:pt idx="1004">
                  <c:v>861.42857142857099</c:v>
                </c:pt>
                <c:pt idx="1005">
                  <c:v>862.28571428571399</c:v>
                </c:pt>
                <c:pt idx="1006">
                  <c:v>863.142857142857</c:v>
                </c:pt>
                <c:pt idx="1007">
                  <c:v>864</c:v>
                </c:pt>
                <c:pt idx="1008">
                  <c:v>864.85714285714198</c:v>
                </c:pt>
                <c:pt idx="1009">
                  <c:v>865.71428571428498</c:v>
                </c:pt>
                <c:pt idx="1010">
                  <c:v>866.57142857142799</c:v>
                </c:pt>
                <c:pt idx="1011">
                  <c:v>867.42857142857099</c:v>
                </c:pt>
                <c:pt idx="1012">
                  <c:v>868.28571428571399</c:v>
                </c:pt>
                <c:pt idx="1013">
                  <c:v>869.142857142857</c:v>
                </c:pt>
                <c:pt idx="1014">
                  <c:v>870</c:v>
                </c:pt>
                <c:pt idx="1015">
                  <c:v>870.85714285714198</c:v>
                </c:pt>
                <c:pt idx="1016">
                  <c:v>871.71428571428498</c:v>
                </c:pt>
                <c:pt idx="1017">
                  <c:v>872.57142857142799</c:v>
                </c:pt>
                <c:pt idx="1018">
                  <c:v>873.42857142857099</c:v>
                </c:pt>
                <c:pt idx="1019">
                  <c:v>874.28571428571399</c:v>
                </c:pt>
                <c:pt idx="1020">
                  <c:v>875.142857142857</c:v>
                </c:pt>
                <c:pt idx="1021">
                  <c:v>876</c:v>
                </c:pt>
                <c:pt idx="1022">
                  <c:v>876.85714285714198</c:v>
                </c:pt>
                <c:pt idx="1023">
                  <c:v>877.71428571428498</c:v>
                </c:pt>
                <c:pt idx="1024">
                  <c:v>878.57142857142799</c:v>
                </c:pt>
                <c:pt idx="1025">
                  <c:v>879.42857142857099</c:v>
                </c:pt>
                <c:pt idx="1026">
                  <c:v>880.28571428571399</c:v>
                </c:pt>
                <c:pt idx="1027">
                  <c:v>881.142857142857</c:v>
                </c:pt>
                <c:pt idx="1028">
                  <c:v>882</c:v>
                </c:pt>
                <c:pt idx="1029">
                  <c:v>882.85714285714198</c:v>
                </c:pt>
                <c:pt idx="1030">
                  <c:v>883.71428571428498</c:v>
                </c:pt>
                <c:pt idx="1031">
                  <c:v>884.57142857142799</c:v>
                </c:pt>
                <c:pt idx="1032">
                  <c:v>885.42857142857099</c:v>
                </c:pt>
                <c:pt idx="1033">
                  <c:v>886.28571428571399</c:v>
                </c:pt>
                <c:pt idx="1034">
                  <c:v>887.142857142857</c:v>
                </c:pt>
                <c:pt idx="1035">
                  <c:v>888</c:v>
                </c:pt>
                <c:pt idx="1036">
                  <c:v>888.85714285714198</c:v>
                </c:pt>
                <c:pt idx="1037">
                  <c:v>889.71428571428498</c:v>
                </c:pt>
                <c:pt idx="1038">
                  <c:v>890.57142857142799</c:v>
                </c:pt>
                <c:pt idx="1039">
                  <c:v>891.42857142857099</c:v>
                </c:pt>
                <c:pt idx="1040">
                  <c:v>892.28571428571399</c:v>
                </c:pt>
                <c:pt idx="1041">
                  <c:v>893.142857142857</c:v>
                </c:pt>
                <c:pt idx="1042">
                  <c:v>894</c:v>
                </c:pt>
                <c:pt idx="1043">
                  <c:v>894.85714285714198</c:v>
                </c:pt>
                <c:pt idx="1044">
                  <c:v>895.71428571428498</c:v>
                </c:pt>
                <c:pt idx="1045">
                  <c:v>896.57142857142799</c:v>
                </c:pt>
                <c:pt idx="1046">
                  <c:v>897.42857142857099</c:v>
                </c:pt>
                <c:pt idx="1047">
                  <c:v>898.28571428571399</c:v>
                </c:pt>
                <c:pt idx="1048">
                  <c:v>899.142857142857</c:v>
                </c:pt>
                <c:pt idx="1049">
                  <c:v>900</c:v>
                </c:pt>
                <c:pt idx="1050">
                  <c:v>900.85714285714198</c:v>
                </c:pt>
                <c:pt idx="1051">
                  <c:v>901.71428571428498</c:v>
                </c:pt>
                <c:pt idx="1052">
                  <c:v>902.57142857142799</c:v>
                </c:pt>
                <c:pt idx="1053">
                  <c:v>903.42857142857099</c:v>
                </c:pt>
                <c:pt idx="1054">
                  <c:v>904.28571428571399</c:v>
                </c:pt>
                <c:pt idx="1055">
                  <c:v>905.142857142857</c:v>
                </c:pt>
                <c:pt idx="1056">
                  <c:v>906</c:v>
                </c:pt>
                <c:pt idx="1057">
                  <c:v>906.85714285714198</c:v>
                </c:pt>
                <c:pt idx="1058">
                  <c:v>907.71428571428498</c:v>
                </c:pt>
                <c:pt idx="1059">
                  <c:v>908.57142857142799</c:v>
                </c:pt>
                <c:pt idx="1060">
                  <c:v>909.42857142857099</c:v>
                </c:pt>
                <c:pt idx="1061">
                  <c:v>910.28571428571399</c:v>
                </c:pt>
                <c:pt idx="1062">
                  <c:v>911.142857142857</c:v>
                </c:pt>
                <c:pt idx="1063">
                  <c:v>912</c:v>
                </c:pt>
                <c:pt idx="1064">
                  <c:v>912.85714285714198</c:v>
                </c:pt>
                <c:pt idx="1065">
                  <c:v>913.71428571428498</c:v>
                </c:pt>
                <c:pt idx="1066">
                  <c:v>914.57142857142799</c:v>
                </c:pt>
                <c:pt idx="1067">
                  <c:v>915.42857142857099</c:v>
                </c:pt>
                <c:pt idx="1068">
                  <c:v>916.28571428571399</c:v>
                </c:pt>
                <c:pt idx="1069">
                  <c:v>917.142857142857</c:v>
                </c:pt>
                <c:pt idx="1070">
                  <c:v>918</c:v>
                </c:pt>
                <c:pt idx="1071">
                  <c:v>918.85714285714198</c:v>
                </c:pt>
                <c:pt idx="1072">
                  <c:v>919.71428571428498</c:v>
                </c:pt>
                <c:pt idx="1073">
                  <c:v>920.57142857142799</c:v>
                </c:pt>
                <c:pt idx="1074">
                  <c:v>921.42857142857099</c:v>
                </c:pt>
                <c:pt idx="1075">
                  <c:v>922.28571428571399</c:v>
                </c:pt>
                <c:pt idx="1076">
                  <c:v>923.142857142857</c:v>
                </c:pt>
                <c:pt idx="1077">
                  <c:v>924</c:v>
                </c:pt>
                <c:pt idx="1078">
                  <c:v>924.85714285714198</c:v>
                </c:pt>
                <c:pt idx="1079">
                  <c:v>925.71428571428498</c:v>
                </c:pt>
                <c:pt idx="1080">
                  <c:v>926.57142857142799</c:v>
                </c:pt>
                <c:pt idx="1081">
                  <c:v>927.42857142857099</c:v>
                </c:pt>
                <c:pt idx="1082">
                  <c:v>928.28571428571399</c:v>
                </c:pt>
                <c:pt idx="1083">
                  <c:v>929.142857142857</c:v>
                </c:pt>
                <c:pt idx="1084">
                  <c:v>930</c:v>
                </c:pt>
                <c:pt idx="1085">
                  <c:v>930.85714285714198</c:v>
                </c:pt>
                <c:pt idx="1086">
                  <c:v>931.71428571428498</c:v>
                </c:pt>
                <c:pt idx="1087">
                  <c:v>932.57142857142799</c:v>
                </c:pt>
                <c:pt idx="1088">
                  <c:v>933.42857142857099</c:v>
                </c:pt>
                <c:pt idx="1089">
                  <c:v>934.28571428571399</c:v>
                </c:pt>
                <c:pt idx="1090">
                  <c:v>935.142857142857</c:v>
                </c:pt>
                <c:pt idx="1091">
                  <c:v>936</c:v>
                </c:pt>
                <c:pt idx="1092">
                  <c:v>936.85714285714198</c:v>
                </c:pt>
                <c:pt idx="1093">
                  <c:v>937.71428571428498</c:v>
                </c:pt>
                <c:pt idx="1094">
                  <c:v>938.57142857142799</c:v>
                </c:pt>
                <c:pt idx="1095">
                  <c:v>939.42857142857099</c:v>
                </c:pt>
                <c:pt idx="1096">
                  <c:v>940.28571428571399</c:v>
                </c:pt>
                <c:pt idx="1097">
                  <c:v>941.142857142857</c:v>
                </c:pt>
                <c:pt idx="1098">
                  <c:v>942</c:v>
                </c:pt>
                <c:pt idx="1099">
                  <c:v>942.85714285714198</c:v>
                </c:pt>
                <c:pt idx="1100">
                  <c:v>943.71428571428498</c:v>
                </c:pt>
                <c:pt idx="1101">
                  <c:v>944.57142857142799</c:v>
                </c:pt>
                <c:pt idx="1102">
                  <c:v>945.42857142857099</c:v>
                </c:pt>
                <c:pt idx="1103">
                  <c:v>946.28571428571399</c:v>
                </c:pt>
                <c:pt idx="1104">
                  <c:v>947.142857142857</c:v>
                </c:pt>
                <c:pt idx="1105">
                  <c:v>948</c:v>
                </c:pt>
                <c:pt idx="1106">
                  <c:v>948.85714285714198</c:v>
                </c:pt>
                <c:pt idx="1107">
                  <c:v>949.71428571428498</c:v>
                </c:pt>
                <c:pt idx="1108">
                  <c:v>950.57142857142799</c:v>
                </c:pt>
                <c:pt idx="1109">
                  <c:v>951.42857142857099</c:v>
                </c:pt>
                <c:pt idx="1110">
                  <c:v>952.28571428571399</c:v>
                </c:pt>
                <c:pt idx="1111">
                  <c:v>953.142857142857</c:v>
                </c:pt>
                <c:pt idx="1112">
                  <c:v>954</c:v>
                </c:pt>
                <c:pt idx="1113">
                  <c:v>954.85714285714198</c:v>
                </c:pt>
                <c:pt idx="1114">
                  <c:v>955.71428571428498</c:v>
                </c:pt>
                <c:pt idx="1115">
                  <c:v>956.57142857142799</c:v>
                </c:pt>
                <c:pt idx="1116">
                  <c:v>957.42857142857099</c:v>
                </c:pt>
                <c:pt idx="1117">
                  <c:v>958.28571428571399</c:v>
                </c:pt>
                <c:pt idx="1118">
                  <c:v>959.142857142857</c:v>
                </c:pt>
                <c:pt idx="1119">
                  <c:v>960</c:v>
                </c:pt>
                <c:pt idx="1120">
                  <c:v>960.85714285714198</c:v>
                </c:pt>
                <c:pt idx="1121">
                  <c:v>961.71428571428498</c:v>
                </c:pt>
                <c:pt idx="1122">
                  <c:v>962.57142857142799</c:v>
                </c:pt>
                <c:pt idx="1123">
                  <c:v>963.42857142857099</c:v>
                </c:pt>
                <c:pt idx="1124">
                  <c:v>964.28571428571399</c:v>
                </c:pt>
                <c:pt idx="1125">
                  <c:v>965.142857142857</c:v>
                </c:pt>
                <c:pt idx="1126">
                  <c:v>966</c:v>
                </c:pt>
                <c:pt idx="1127">
                  <c:v>966.85714285714198</c:v>
                </c:pt>
                <c:pt idx="1128">
                  <c:v>967.71428571428498</c:v>
                </c:pt>
                <c:pt idx="1129">
                  <c:v>968.57142857142799</c:v>
                </c:pt>
                <c:pt idx="1130">
                  <c:v>969.42857142857099</c:v>
                </c:pt>
                <c:pt idx="1131">
                  <c:v>970.28571428571399</c:v>
                </c:pt>
                <c:pt idx="1132">
                  <c:v>971.142857142857</c:v>
                </c:pt>
                <c:pt idx="1133">
                  <c:v>972</c:v>
                </c:pt>
                <c:pt idx="1134">
                  <c:v>972.85714285714198</c:v>
                </c:pt>
                <c:pt idx="1135">
                  <c:v>973.71428571428498</c:v>
                </c:pt>
                <c:pt idx="1136">
                  <c:v>974.57142857142799</c:v>
                </c:pt>
                <c:pt idx="1137">
                  <c:v>975.42857142857099</c:v>
                </c:pt>
                <c:pt idx="1138">
                  <c:v>976.28571428571399</c:v>
                </c:pt>
                <c:pt idx="1139">
                  <c:v>977.142857142857</c:v>
                </c:pt>
                <c:pt idx="1140">
                  <c:v>978</c:v>
                </c:pt>
                <c:pt idx="1141">
                  <c:v>978.85714285714198</c:v>
                </c:pt>
                <c:pt idx="1142">
                  <c:v>979.71428571428498</c:v>
                </c:pt>
                <c:pt idx="1143">
                  <c:v>980.57142857142799</c:v>
                </c:pt>
                <c:pt idx="1144">
                  <c:v>981.42857142857099</c:v>
                </c:pt>
                <c:pt idx="1145">
                  <c:v>982.28571428571399</c:v>
                </c:pt>
                <c:pt idx="1146">
                  <c:v>983.142857142857</c:v>
                </c:pt>
                <c:pt idx="1147">
                  <c:v>984</c:v>
                </c:pt>
                <c:pt idx="1148">
                  <c:v>984.85714285714198</c:v>
                </c:pt>
                <c:pt idx="1149">
                  <c:v>985.71428571428498</c:v>
                </c:pt>
                <c:pt idx="1150">
                  <c:v>986.57142857142799</c:v>
                </c:pt>
                <c:pt idx="1151">
                  <c:v>987.42857142857099</c:v>
                </c:pt>
                <c:pt idx="1152">
                  <c:v>988.28571428571399</c:v>
                </c:pt>
                <c:pt idx="1153">
                  <c:v>989.142857142857</c:v>
                </c:pt>
                <c:pt idx="1154">
                  <c:v>990</c:v>
                </c:pt>
                <c:pt idx="1155">
                  <c:v>990.85714285714198</c:v>
                </c:pt>
                <c:pt idx="1156">
                  <c:v>991.71428571428498</c:v>
                </c:pt>
                <c:pt idx="1157">
                  <c:v>992.57142857142799</c:v>
                </c:pt>
                <c:pt idx="1158">
                  <c:v>993.42857142857099</c:v>
                </c:pt>
                <c:pt idx="1159">
                  <c:v>994.28571428571399</c:v>
                </c:pt>
                <c:pt idx="1160">
                  <c:v>995.142857142857</c:v>
                </c:pt>
                <c:pt idx="1161">
                  <c:v>996</c:v>
                </c:pt>
                <c:pt idx="1162">
                  <c:v>996.85714285714198</c:v>
                </c:pt>
                <c:pt idx="1163">
                  <c:v>997.71428571428498</c:v>
                </c:pt>
                <c:pt idx="1164">
                  <c:v>998.57142857142799</c:v>
                </c:pt>
                <c:pt idx="1165">
                  <c:v>999.42857142857099</c:v>
                </c:pt>
                <c:pt idx="1166">
                  <c:v>1000.28571428571</c:v>
                </c:pt>
                <c:pt idx="1167">
                  <c:v>1001.1428571428499</c:v>
                </c:pt>
                <c:pt idx="1168">
                  <c:v>1002</c:v>
                </c:pt>
                <c:pt idx="1169">
                  <c:v>1002.85714285714</c:v>
                </c:pt>
                <c:pt idx="1170">
                  <c:v>1003.71428571428</c:v>
                </c:pt>
                <c:pt idx="1171">
                  <c:v>1004.57142857142</c:v>
                </c:pt>
                <c:pt idx="1172">
                  <c:v>1005.42857142856</c:v>
                </c:pt>
                <c:pt idx="1173">
                  <c:v>1006.2857142857</c:v>
                </c:pt>
                <c:pt idx="1174">
                  <c:v>1007.1428571428399</c:v>
                </c:pt>
                <c:pt idx="1175">
                  <c:v>1007.99999999998</c:v>
                </c:pt>
                <c:pt idx="1176">
                  <c:v>1008.85714285712</c:v>
                </c:pt>
                <c:pt idx="1177">
                  <c:v>1009.71428571426</c:v>
                </c:pt>
                <c:pt idx="1178">
                  <c:v>1010.5714285714</c:v>
                </c:pt>
                <c:pt idx="1179">
                  <c:v>1011.42857142854</c:v>
                </c:pt>
                <c:pt idx="1180">
                  <c:v>1012.28571428568</c:v>
                </c:pt>
                <c:pt idx="1181">
                  <c:v>1013.14285714282</c:v>
                </c:pt>
                <c:pt idx="1182">
                  <c:v>1013.99999999996</c:v>
                </c:pt>
                <c:pt idx="1183">
                  <c:v>1014.8571428571</c:v>
                </c:pt>
                <c:pt idx="1184">
                  <c:v>1015.71428571424</c:v>
                </c:pt>
                <c:pt idx="1185">
                  <c:v>1016.57142857138</c:v>
                </c:pt>
                <c:pt idx="1186">
                  <c:v>1017.4285714285199</c:v>
                </c:pt>
                <c:pt idx="1187">
                  <c:v>1018.28571428566</c:v>
                </c:pt>
                <c:pt idx="1188">
                  <c:v>1019.1428571428</c:v>
                </c:pt>
                <c:pt idx="1189">
                  <c:v>1019.99999999994</c:v>
                </c:pt>
                <c:pt idx="1190">
                  <c:v>1020.85714285708</c:v>
                </c:pt>
                <c:pt idx="1191">
                  <c:v>1021.71428571422</c:v>
                </c:pt>
                <c:pt idx="1192">
                  <c:v>1022.57142857136</c:v>
                </c:pt>
                <c:pt idx="1193">
                  <c:v>1023.4285714285</c:v>
                </c:pt>
                <c:pt idx="1194">
                  <c:v>1024.2857142856401</c:v>
                </c:pt>
                <c:pt idx="1195">
                  <c:v>1025.14285714278</c:v>
                </c:pt>
                <c:pt idx="1196">
                  <c:v>1025.99999999992</c:v>
                </c:pt>
                <c:pt idx="1197">
                  <c:v>1026.8571428570599</c:v>
                </c:pt>
                <c:pt idx="1198">
                  <c:v>1027.7142857142001</c:v>
                </c:pt>
                <c:pt idx="1199">
                  <c:v>1028.57142857134</c:v>
                </c:pt>
                <c:pt idx="1200">
                  <c:v>1029.4285714284799</c:v>
                </c:pt>
                <c:pt idx="1201">
                  <c:v>1030.2857142856201</c:v>
                </c:pt>
                <c:pt idx="1202">
                  <c:v>1031.14285714276</c:v>
                </c:pt>
                <c:pt idx="1203">
                  <c:v>1031.9999999999</c:v>
                </c:pt>
                <c:pt idx="1204">
                  <c:v>1032.8571428570399</c:v>
                </c:pt>
                <c:pt idx="1205">
                  <c:v>1033.7142857141801</c:v>
                </c:pt>
                <c:pt idx="1206">
                  <c:v>1034.57142857132</c:v>
                </c:pt>
                <c:pt idx="1207">
                  <c:v>1035.4285714284599</c:v>
                </c:pt>
                <c:pt idx="1208">
                  <c:v>1036.2857142856001</c:v>
                </c:pt>
                <c:pt idx="1209">
                  <c:v>1037.14285714274</c:v>
                </c:pt>
                <c:pt idx="1210">
                  <c:v>1037.9999999998799</c:v>
                </c:pt>
                <c:pt idx="1211">
                  <c:v>1038.8571428570201</c:v>
                </c:pt>
                <c:pt idx="1212">
                  <c:v>1039.71428571416</c:v>
                </c:pt>
                <c:pt idx="1213">
                  <c:v>1040.5714285713</c:v>
                </c:pt>
                <c:pt idx="1214">
                  <c:v>1041.4285714284399</c:v>
                </c:pt>
                <c:pt idx="1215">
                  <c:v>1042.2857142855801</c:v>
                </c:pt>
                <c:pt idx="1216">
                  <c:v>1043.14285714272</c:v>
                </c:pt>
                <c:pt idx="1217">
                  <c:v>1043.9999999998599</c:v>
                </c:pt>
                <c:pt idx="1218">
                  <c:v>1044.8571428570001</c:v>
                </c:pt>
                <c:pt idx="1219">
                  <c:v>1045.71428571414</c:v>
                </c:pt>
                <c:pt idx="1220">
                  <c:v>1046.57142857128</c:v>
                </c:pt>
                <c:pt idx="1221">
                  <c:v>1047.4285714284199</c:v>
                </c:pt>
                <c:pt idx="1222">
                  <c:v>1048.2857142855601</c:v>
                </c:pt>
                <c:pt idx="1223">
                  <c:v>1049.1428571427</c:v>
                </c:pt>
                <c:pt idx="1224">
                  <c:v>1049.9999999998399</c:v>
                </c:pt>
                <c:pt idx="1225">
                  <c:v>1050.8571428569801</c:v>
                </c:pt>
                <c:pt idx="1226">
                  <c:v>1051.71428571412</c:v>
                </c:pt>
                <c:pt idx="1227">
                  <c:v>1052.57142857126</c:v>
                </c:pt>
                <c:pt idx="1228">
                  <c:v>1053.4285714283999</c:v>
                </c:pt>
                <c:pt idx="1229">
                  <c:v>1054.2857142855401</c:v>
                </c:pt>
                <c:pt idx="1230">
                  <c:v>1055.14285714268</c:v>
                </c:pt>
                <c:pt idx="1231">
                  <c:v>1055.9999999998199</c:v>
                </c:pt>
                <c:pt idx="1232">
                  <c:v>1056.8571428569601</c:v>
                </c:pt>
                <c:pt idx="1233">
                  <c:v>1057.7142857141</c:v>
                </c:pt>
                <c:pt idx="1234">
                  <c:v>1058.5714285712399</c:v>
                </c:pt>
                <c:pt idx="1235">
                  <c:v>1059.4285714283801</c:v>
                </c:pt>
                <c:pt idx="1236">
                  <c:v>1060.28571428552</c:v>
                </c:pt>
                <c:pt idx="1237">
                  <c:v>1061.14285714266</c:v>
                </c:pt>
                <c:pt idx="1238">
                  <c:v>1061.9999999997999</c:v>
                </c:pt>
                <c:pt idx="1239">
                  <c:v>1062.8571428569401</c:v>
                </c:pt>
                <c:pt idx="1240">
                  <c:v>1063.71428571408</c:v>
                </c:pt>
                <c:pt idx="1241">
                  <c:v>1064.5714285712199</c:v>
                </c:pt>
                <c:pt idx="1242">
                  <c:v>1065.4285714283601</c:v>
                </c:pt>
                <c:pt idx="1243">
                  <c:v>1066.2857142855</c:v>
                </c:pt>
                <c:pt idx="1244">
                  <c:v>1067.14285714264</c:v>
                </c:pt>
                <c:pt idx="1245">
                  <c:v>1067.9999999997799</c:v>
                </c:pt>
                <c:pt idx="1246">
                  <c:v>1068.8571428569201</c:v>
                </c:pt>
                <c:pt idx="1247">
                  <c:v>1069.71428571406</c:v>
                </c:pt>
                <c:pt idx="1248">
                  <c:v>1070.5714285711999</c:v>
                </c:pt>
                <c:pt idx="1249">
                  <c:v>1071.4285714283401</c:v>
                </c:pt>
                <c:pt idx="1250">
                  <c:v>1072.28571428548</c:v>
                </c:pt>
                <c:pt idx="1251">
                  <c:v>1073.14285714262</c:v>
                </c:pt>
                <c:pt idx="1252">
                  <c:v>1073.9999999997599</c:v>
                </c:pt>
                <c:pt idx="1253">
                  <c:v>1074.8571428569001</c:v>
                </c:pt>
                <c:pt idx="1254">
                  <c:v>1075.71428571404</c:v>
                </c:pt>
                <c:pt idx="1255">
                  <c:v>1076.5714285711799</c:v>
                </c:pt>
                <c:pt idx="1256">
                  <c:v>1077.4285714283201</c:v>
                </c:pt>
                <c:pt idx="1257">
                  <c:v>1078.28571428546</c:v>
                </c:pt>
                <c:pt idx="1258">
                  <c:v>1079.1428571426</c:v>
                </c:pt>
                <c:pt idx="1259">
                  <c:v>1079.9999999997401</c:v>
                </c:pt>
                <c:pt idx="1260">
                  <c:v>1080.85714285688</c:v>
                </c:pt>
                <c:pt idx="1261">
                  <c:v>1081.71428571402</c:v>
                </c:pt>
                <c:pt idx="1262">
                  <c:v>1082.5714285711599</c:v>
                </c:pt>
                <c:pt idx="1263">
                  <c:v>1083.4285714283001</c:v>
                </c:pt>
                <c:pt idx="1264">
                  <c:v>1084.28571428544</c:v>
                </c:pt>
                <c:pt idx="1265">
                  <c:v>1085.1428571425799</c:v>
                </c:pt>
                <c:pt idx="1266">
                  <c:v>1085.9999999997201</c:v>
                </c:pt>
                <c:pt idx="1267">
                  <c:v>1086.85714285686</c:v>
                </c:pt>
                <c:pt idx="1268">
                  <c:v>1087.714285714</c:v>
                </c:pt>
                <c:pt idx="1269">
                  <c:v>1088.5714285711399</c:v>
                </c:pt>
                <c:pt idx="1270">
                  <c:v>1089.4285714282801</c:v>
                </c:pt>
                <c:pt idx="1271">
                  <c:v>1090.28571428543</c:v>
                </c:pt>
                <c:pt idx="1272">
                  <c:v>1091.1428571425599</c:v>
                </c:pt>
                <c:pt idx="1273">
                  <c:v>1091.9999999997101</c:v>
                </c:pt>
                <c:pt idx="1274">
                  <c:v>1092.85714285685</c:v>
                </c:pt>
                <c:pt idx="1275">
                  <c:v>1093.71428571399</c:v>
                </c:pt>
                <c:pt idx="1276">
                  <c:v>1094.5714285711299</c:v>
                </c:pt>
                <c:pt idx="1277">
                  <c:v>1095.4285714282701</c:v>
                </c:pt>
                <c:pt idx="1278">
                  <c:v>1096.28571428541</c:v>
                </c:pt>
                <c:pt idx="1279">
                  <c:v>1097.1428571425499</c:v>
                </c:pt>
                <c:pt idx="1280">
                  <c:v>1097.9999999996901</c:v>
                </c:pt>
                <c:pt idx="1281">
                  <c:v>1098.85714285683</c:v>
                </c:pt>
                <c:pt idx="1282">
                  <c:v>1099.71428571397</c:v>
                </c:pt>
                <c:pt idx="1283">
                  <c:v>1100.5714285711099</c:v>
                </c:pt>
                <c:pt idx="1284">
                  <c:v>1101.4285714282501</c:v>
                </c:pt>
                <c:pt idx="1285">
                  <c:v>1102.28571428539</c:v>
                </c:pt>
                <c:pt idx="1286">
                  <c:v>1103.1428571425299</c:v>
                </c:pt>
                <c:pt idx="1287">
                  <c:v>1103.9999999996701</c:v>
                </c:pt>
                <c:pt idx="1288">
                  <c:v>1104.85714285681</c:v>
                </c:pt>
                <c:pt idx="1289">
                  <c:v>1105.7142857139499</c:v>
                </c:pt>
                <c:pt idx="1290">
                  <c:v>1106.5714285710901</c:v>
                </c:pt>
                <c:pt idx="1291">
                  <c:v>1107.42857142823</c:v>
                </c:pt>
                <c:pt idx="1292">
                  <c:v>1108.28571428537</c:v>
                </c:pt>
                <c:pt idx="1293">
                  <c:v>1109.1428571425099</c:v>
                </c:pt>
                <c:pt idx="1294">
                  <c:v>1109.9999999996501</c:v>
                </c:pt>
                <c:pt idx="1295">
                  <c:v>1110.85714285679</c:v>
                </c:pt>
                <c:pt idx="1296">
                  <c:v>1111.7142857139299</c:v>
                </c:pt>
                <c:pt idx="1297">
                  <c:v>1112.5714285710701</c:v>
                </c:pt>
                <c:pt idx="1298">
                  <c:v>1113.42857142821</c:v>
                </c:pt>
                <c:pt idx="1299">
                  <c:v>1114.28571428535</c:v>
                </c:pt>
                <c:pt idx="1300">
                  <c:v>1115.1428571424899</c:v>
                </c:pt>
                <c:pt idx="1301">
                  <c:v>1115.9999999996301</c:v>
                </c:pt>
                <c:pt idx="1302">
                  <c:v>1116.85714285677</c:v>
                </c:pt>
                <c:pt idx="1303">
                  <c:v>1117.7142857139099</c:v>
                </c:pt>
                <c:pt idx="1304">
                  <c:v>1118.5714285710501</c:v>
                </c:pt>
                <c:pt idx="1305">
                  <c:v>1119.42857142819</c:v>
                </c:pt>
                <c:pt idx="1306">
                  <c:v>1120.28571428533</c:v>
                </c:pt>
                <c:pt idx="1307">
                  <c:v>1121.1428571424699</c:v>
                </c:pt>
                <c:pt idx="1308">
                  <c:v>1121.9999999996101</c:v>
                </c:pt>
                <c:pt idx="1309">
                  <c:v>1122.85714285675</c:v>
                </c:pt>
                <c:pt idx="1310">
                  <c:v>1123.7142857138899</c:v>
                </c:pt>
                <c:pt idx="1311">
                  <c:v>1124.5714285710301</c:v>
                </c:pt>
                <c:pt idx="1312">
                  <c:v>1125.42857142817</c:v>
                </c:pt>
                <c:pt idx="1313">
                  <c:v>1126.28571428531</c:v>
                </c:pt>
                <c:pt idx="1314">
                  <c:v>1127.1428571424501</c:v>
                </c:pt>
                <c:pt idx="1315">
                  <c:v>1127.99999999959</c:v>
                </c:pt>
                <c:pt idx="1316">
                  <c:v>1128.85714285673</c:v>
                </c:pt>
                <c:pt idx="1317">
                  <c:v>1129.7142857138699</c:v>
                </c:pt>
                <c:pt idx="1318">
                  <c:v>1130.5714285710101</c:v>
                </c:pt>
                <c:pt idx="1319">
                  <c:v>1131.42857142815</c:v>
                </c:pt>
                <c:pt idx="1320">
                  <c:v>1132.2857142852899</c:v>
                </c:pt>
                <c:pt idx="1321">
                  <c:v>1133.1428571424301</c:v>
                </c:pt>
                <c:pt idx="1322">
                  <c:v>1133.99999999957</c:v>
                </c:pt>
                <c:pt idx="1323">
                  <c:v>1134.85714285671</c:v>
                </c:pt>
                <c:pt idx="1324">
                  <c:v>1135.7142857138499</c:v>
                </c:pt>
                <c:pt idx="1325">
                  <c:v>1136.5714285709901</c:v>
                </c:pt>
                <c:pt idx="1326">
                  <c:v>1137.42857142813</c:v>
                </c:pt>
                <c:pt idx="1327">
                  <c:v>1138.2857142852699</c:v>
                </c:pt>
                <c:pt idx="1328">
                  <c:v>1139.1428571424101</c:v>
                </c:pt>
                <c:pt idx="1329">
                  <c:v>1139.99999999955</c:v>
                </c:pt>
                <c:pt idx="1330">
                  <c:v>1140.85714285669</c:v>
                </c:pt>
                <c:pt idx="1331">
                  <c:v>1141.7142857138299</c:v>
                </c:pt>
                <c:pt idx="1332">
                  <c:v>1142.5714285709701</c:v>
                </c:pt>
                <c:pt idx="1333">
                  <c:v>1143.42857142811</c:v>
                </c:pt>
                <c:pt idx="1334">
                  <c:v>1144.2857142852499</c:v>
                </c:pt>
                <c:pt idx="1335">
                  <c:v>1145.1428571423901</c:v>
                </c:pt>
                <c:pt idx="1336">
                  <c:v>1145.99999999953</c:v>
                </c:pt>
                <c:pt idx="1337">
                  <c:v>1146.85714285667</c:v>
                </c:pt>
                <c:pt idx="1338">
                  <c:v>1147.7142857138101</c:v>
                </c:pt>
                <c:pt idx="1339">
                  <c:v>1148.57142857095</c:v>
                </c:pt>
                <c:pt idx="1340">
                  <c:v>1149.42857142809</c:v>
                </c:pt>
                <c:pt idx="1341">
                  <c:v>1150.2857142852299</c:v>
                </c:pt>
                <c:pt idx="1342">
                  <c:v>1151.1428571423701</c:v>
                </c:pt>
                <c:pt idx="1343">
                  <c:v>1151.99999999951</c:v>
                </c:pt>
                <c:pt idx="1344">
                  <c:v>1152.8571428566499</c:v>
                </c:pt>
                <c:pt idx="1345">
                  <c:v>1153.7142857137901</c:v>
                </c:pt>
                <c:pt idx="1346">
                  <c:v>1154.57142857093</c:v>
                </c:pt>
                <c:pt idx="1347">
                  <c:v>1155.42857142807</c:v>
                </c:pt>
                <c:pt idx="1348">
                  <c:v>1156.2857142852099</c:v>
                </c:pt>
                <c:pt idx="1349">
                  <c:v>1157.1428571423501</c:v>
                </c:pt>
                <c:pt idx="1350">
                  <c:v>1157.99999999949</c:v>
                </c:pt>
                <c:pt idx="1351">
                  <c:v>1158.8571428566299</c:v>
                </c:pt>
                <c:pt idx="1352">
                  <c:v>1159.7142857137701</c:v>
                </c:pt>
                <c:pt idx="1353">
                  <c:v>1160.57142857091</c:v>
                </c:pt>
                <c:pt idx="1354">
                  <c:v>1161.42857142805</c:v>
                </c:pt>
                <c:pt idx="1355">
                  <c:v>1162.2857142851899</c:v>
                </c:pt>
                <c:pt idx="1356">
                  <c:v>1163.1428571423301</c:v>
                </c:pt>
                <c:pt idx="1357">
                  <c:v>1163.99999999947</c:v>
                </c:pt>
                <c:pt idx="1358">
                  <c:v>1164.8571428566099</c:v>
                </c:pt>
                <c:pt idx="1359">
                  <c:v>1165.7142857137501</c:v>
                </c:pt>
                <c:pt idx="1360">
                  <c:v>1166.57142857089</c:v>
                </c:pt>
                <c:pt idx="1361">
                  <c:v>1167.42857142803</c:v>
                </c:pt>
                <c:pt idx="1362">
                  <c:v>1168.2857142851699</c:v>
                </c:pt>
                <c:pt idx="1363">
                  <c:v>1169.14285714231</c:v>
                </c:pt>
                <c:pt idx="1364">
                  <c:v>1169.99999999945</c:v>
                </c:pt>
                <c:pt idx="1365">
                  <c:v>1170.8571428565899</c:v>
                </c:pt>
                <c:pt idx="1366">
                  <c:v>1171.7142857137301</c:v>
                </c:pt>
                <c:pt idx="1367">
                  <c:v>1172.57142857087</c:v>
                </c:pt>
                <c:pt idx="1368">
                  <c:v>1173.4285714280099</c:v>
                </c:pt>
                <c:pt idx="1369">
                  <c:v>1174.2857142851501</c:v>
                </c:pt>
                <c:pt idx="1370">
                  <c:v>1175.14285714229</c:v>
                </c:pt>
                <c:pt idx="1371">
                  <c:v>1175.99999999943</c:v>
                </c:pt>
                <c:pt idx="1372">
                  <c:v>1176.8571428565699</c:v>
                </c:pt>
                <c:pt idx="1373">
                  <c:v>1177.7142857137101</c:v>
                </c:pt>
                <c:pt idx="1374">
                  <c:v>1178.57142857085</c:v>
                </c:pt>
                <c:pt idx="1375">
                  <c:v>1179.4285714279899</c:v>
                </c:pt>
                <c:pt idx="1376">
                  <c:v>1180.2857142851301</c:v>
                </c:pt>
                <c:pt idx="1377">
                  <c:v>1181.14285714227</c:v>
                </c:pt>
                <c:pt idx="1378">
                  <c:v>1181.99999999941</c:v>
                </c:pt>
                <c:pt idx="1379">
                  <c:v>1182.8571428565499</c:v>
                </c:pt>
                <c:pt idx="1380">
                  <c:v>1183.7142857136901</c:v>
                </c:pt>
                <c:pt idx="1381">
                  <c:v>1184.57142857083</c:v>
                </c:pt>
                <c:pt idx="1382">
                  <c:v>1185.4285714279699</c:v>
                </c:pt>
                <c:pt idx="1383">
                  <c:v>1186.2857142851101</c:v>
                </c:pt>
                <c:pt idx="1384">
                  <c:v>1187.14285714225</c:v>
                </c:pt>
                <c:pt idx="1385">
                  <c:v>1187.99999999939</c:v>
                </c:pt>
                <c:pt idx="1386">
                  <c:v>1188.8571428565299</c:v>
                </c:pt>
                <c:pt idx="1387">
                  <c:v>1189.7142857136701</c:v>
                </c:pt>
                <c:pt idx="1388">
                  <c:v>1190.57142857081</c:v>
                </c:pt>
                <c:pt idx="1389">
                  <c:v>1191.4285714279499</c:v>
                </c:pt>
                <c:pt idx="1390">
                  <c:v>1192.2857142850901</c:v>
                </c:pt>
                <c:pt idx="1391">
                  <c:v>1193.14285714223</c:v>
                </c:pt>
                <c:pt idx="1392">
                  <c:v>1193.9999999993699</c:v>
                </c:pt>
                <c:pt idx="1393">
                  <c:v>1194.8571428565101</c:v>
                </c:pt>
                <c:pt idx="1394">
                  <c:v>1195.71428571365</c:v>
                </c:pt>
                <c:pt idx="1395">
                  <c:v>1196.57142857079</c:v>
                </c:pt>
                <c:pt idx="1396">
                  <c:v>1197.4285714279299</c:v>
                </c:pt>
                <c:pt idx="1397">
                  <c:v>1198.2857142850701</c:v>
                </c:pt>
                <c:pt idx="1398">
                  <c:v>1199.14285714221</c:v>
                </c:pt>
                <c:pt idx="1399">
                  <c:v>1199.9999999993499</c:v>
                </c:pt>
                <c:pt idx="1400">
                  <c:v>1200.8571428564901</c:v>
                </c:pt>
                <c:pt idx="1401">
                  <c:v>1201.71428571363</c:v>
                </c:pt>
                <c:pt idx="1402">
                  <c:v>1202.57142857077</c:v>
                </c:pt>
                <c:pt idx="1403">
                  <c:v>1203.4285714279099</c:v>
                </c:pt>
                <c:pt idx="1404">
                  <c:v>1204.2857142850501</c:v>
                </c:pt>
                <c:pt idx="1405">
                  <c:v>1205.14285714219</c:v>
                </c:pt>
                <c:pt idx="1406">
                  <c:v>1205.9999999993299</c:v>
                </c:pt>
                <c:pt idx="1407">
                  <c:v>1206.8571428564701</c:v>
                </c:pt>
                <c:pt idx="1408">
                  <c:v>1207.71428571361</c:v>
                </c:pt>
                <c:pt idx="1409">
                  <c:v>1208.57142857075</c:v>
                </c:pt>
                <c:pt idx="1410">
                  <c:v>1209.4285714278899</c:v>
                </c:pt>
                <c:pt idx="1411">
                  <c:v>1210.2857142850301</c:v>
                </c:pt>
                <c:pt idx="1412">
                  <c:v>1211.14285714217</c:v>
                </c:pt>
                <c:pt idx="1413">
                  <c:v>1211.9999999993099</c:v>
                </c:pt>
                <c:pt idx="1414">
                  <c:v>1212.8571428564501</c:v>
                </c:pt>
                <c:pt idx="1415">
                  <c:v>1213.71428571359</c:v>
                </c:pt>
                <c:pt idx="1416">
                  <c:v>1214.5714285707299</c:v>
                </c:pt>
                <c:pt idx="1417">
                  <c:v>1215.4285714278701</c:v>
                </c:pt>
                <c:pt idx="1418">
                  <c:v>1216.28571428501</c:v>
                </c:pt>
                <c:pt idx="1419">
                  <c:v>1217.14285714215</c:v>
                </c:pt>
                <c:pt idx="1420">
                  <c:v>1217.9999999992899</c:v>
                </c:pt>
                <c:pt idx="1421">
                  <c:v>1218.8571428564301</c:v>
                </c:pt>
                <c:pt idx="1422">
                  <c:v>1219.71428571357</c:v>
                </c:pt>
                <c:pt idx="1423">
                  <c:v>1220.5714285707099</c:v>
                </c:pt>
                <c:pt idx="1424">
                  <c:v>1221.4285714278501</c:v>
                </c:pt>
                <c:pt idx="1425">
                  <c:v>1222.28571428499</c:v>
                </c:pt>
                <c:pt idx="1426">
                  <c:v>1223.14285714213</c:v>
                </c:pt>
                <c:pt idx="1427">
                  <c:v>1223.9999999992699</c:v>
                </c:pt>
                <c:pt idx="1428">
                  <c:v>1224.8571428564101</c:v>
                </c:pt>
                <c:pt idx="1429">
                  <c:v>1225.71428571355</c:v>
                </c:pt>
                <c:pt idx="1430">
                  <c:v>1226.5714285706899</c:v>
                </c:pt>
                <c:pt idx="1431">
                  <c:v>1227.4285714278301</c:v>
                </c:pt>
                <c:pt idx="1432">
                  <c:v>1228.28571428497</c:v>
                </c:pt>
                <c:pt idx="1433">
                  <c:v>1229.14285714211</c:v>
                </c:pt>
                <c:pt idx="1434">
                  <c:v>1229.9999999992499</c:v>
                </c:pt>
                <c:pt idx="1435">
                  <c:v>1230.8571428563901</c:v>
                </c:pt>
                <c:pt idx="1436">
                  <c:v>1231.71428571353</c:v>
                </c:pt>
                <c:pt idx="1437">
                  <c:v>1232.5714285706699</c:v>
                </c:pt>
                <c:pt idx="1438">
                  <c:v>1233.4285714278101</c:v>
                </c:pt>
                <c:pt idx="1439">
                  <c:v>1234.28571428495</c:v>
                </c:pt>
                <c:pt idx="1440">
                  <c:v>1235.14285714209</c:v>
                </c:pt>
                <c:pt idx="1441">
                  <c:v>1235.9999999992301</c:v>
                </c:pt>
                <c:pt idx="1442">
                  <c:v>1236.85714285637</c:v>
                </c:pt>
                <c:pt idx="1443">
                  <c:v>1237.71428571351</c:v>
                </c:pt>
                <c:pt idx="1444">
                  <c:v>1238.5714285706499</c:v>
                </c:pt>
                <c:pt idx="1445">
                  <c:v>1239.4285714277901</c:v>
                </c:pt>
                <c:pt idx="1446">
                  <c:v>1240.28571428493</c:v>
                </c:pt>
                <c:pt idx="1447">
                  <c:v>1241.1428571420699</c:v>
                </c:pt>
                <c:pt idx="1448">
                  <c:v>1241.9999999992101</c:v>
                </c:pt>
                <c:pt idx="1449">
                  <c:v>1242.85714285635</c:v>
                </c:pt>
                <c:pt idx="1450">
                  <c:v>1243.71428571349</c:v>
                </c:pt>
                <c:pt idx="1451">
                  <c:v>1244.5714285706299</c:v>
                </c:pt>
                <c:pt idx="1452">
                  <c:v>1245.4285714277701</c:v>
                </c:pt>
                <c:pt idx="1453">
                  <c:v>1246.28571428491</c:v>
                </c:pt>
                <c:pt idx="1454">
                  <c:v>1247.1428571420499</c:v>
                </c:pt>
                <c:pt idx="1455">
                  <c:v>1247.9999999991901</c:v>
                </c:pt>
                <c:pt idx="1456">
                  <c:v>1248.85714285633</c:v>
                </c:pt>
                <c:pt idx="1457">
                  <c:v>1249.71428571347</c:v>
                </c:pt>
                <c:pt idx="1458">
                  <c:v>1250.5714285706099</c:v>
                </c:pt>
                <c:pt idx="1459">
                  <c:v>1251.4285714277501</c:v>
                </c:pt>
                <c:pt idx="1460">
                  <c:v>1252.28571428489</c:v>
                </c:pt>
                <c:pt idx="1461">
                  <c:v>1253.1428571420299</c:v>
                </c:pt>
                <c:pt idx="1462">
                  <c:v>1253.9999999991701</c:v>
                </c:pt>
                <c:pt idx="1463">
                  <c:v>1254.85714285631</c:v>
                </c:pt>
                <c:pt idx="1464">
                  <c:v>1255.71428571345</c:v>
                </c:pt>
                <c:pt idx="1465">
                  <c:v>1256.5714285705899</c:v>
                </c:pt>
                <c:pt idx="1466">
                  <c:v>1257.42857142773</c:v>
                </c:pt>
                <c:pt idx="1467">
                  <c:v>1258.28571428487</c:v>
                </c:pt>
                <c:pt idx="1468">
                  <c:v>1259.1428571420099</c:v>
                </c:pt>
                <c:pt idx="1469">
                  <c:v>1259.9999999991501</c:v>
                </c:pt>
                <c:pt idx="1470">
                  <c:v>1260.85714285629</c:v>
                </c:pt>
                <c:pt idx="1471">
                  <c:v>1261.7142857134299</c:v>
                </c:pt>
                <c:pt idx="1472">
                  <c:v>1262.5714285705701</c:v>
                </c:pt>
                <c:pt idx="1473">
                  <c:v>1263.42857142771</c:v>
                </c:pt>
                <c:pt idx="1474">
                  <c:v>1264.28571428485</c:v>
                </c:pt>
                <c:pt idx="1475">
                  <c:v>1265.1428571419999</c:v>
                </c:pt>
                <c:pt idx="1476">
                  <c:v>1265.9999999991401</c:v>
                </c:pt>
                <c:pt idx="1477">
                  <c:v>1266.85714285628</c:v>
                </c:pt>
                <c:pt idx="1478">
                  <c:v>1267.7142857134099</c:v>
                </c:pt>
                <c:pt idx="1479">
                  <c:v>1268.5714285705501</c:v>
                </c:pt>
                <c:pt idx="1480">
                  <c:v>1269.4285714277</c:v>
                </c:pt>
                <c:pt idx="1481">
                  <c:v>1270.28571428483</c:v>
                </c:pt>
                <c:pt idx="1482">
                  <c:v>1271.1428571419799</c:v>
                </c:pt>
                <c:pt idx="1483">
                  <c:v>1271.9999999991201</c:v>
                </c:pt>
                <c:pt idx="1484">
                  <c:v>1272.85714285625</c:v>
                </c:pt>
                <c:pt idx="1485">
                  <c:v>1273.7142857133899</c:v>
                </c:pt>
                <c:pt idx="1486">
                  <c:v>1274.7142857133899</c:v>
                </c:pt>
                <c:pt idx="1487">
                  <c:v>1275.7142857133899</c:v>
                </c:pt>
                <c:pt idx="1488">
                  <c:v>1276.7142857133899</c:v>
                </c:pt>
                <c:pt idx="1489">
                  <c:v>1277.7142857133899</c:v>
                </c:pt>
                <c:pt idx="1490">
                  <c:v>1278.7142857133899</c:v>
                </c:pt>
                <c:pt idx="1491">
                  <c:v>1279.7142857133899</c:v>
                </c:pt>
                <c:pt idx="1492">
                  <c:v>1280.7142857133899</c:v>
                </c:pt>
                <c:pt idx="1493">
                  <c:v>1281.7142857133899</c:v>
                </c:pt>
                <c:pt idx="1494">
                  <c:v>1282.7142857133899</c:v>
                </c:pt>
                <c:pt idx="1495">
                  <c:v>1283.7142857133899</c:v>
                </c:pt>
                <c:pt idx="1496">
                  <c:v>1284.7142857133899</c:v>
                </c:pt>
                <c:pt idx="1497">
                  <c:v>1285.7142857133899</c:v>
                </c:pt>
                <c:pt idx="1498">
                  <c:v>1286.7142857133899</c:v>
                </c:pt>
                <c:pt idx="1499">
                  <c:v>1287.7142857133899</c:v>
                </c:pt>
                <c:pt idx="1500">
                  <c:v>1288.7142857133899</c:v>
                </c:pt>
                <c:pt idx="1501">
                  <c:v>1289.7142857133899</c:v>
                </c:pt>
                <c:pt idx="1502">
                  <c:v>1290.7142857133899</c:v>
                </c:pt>
                <c:pt idx="1503">
                  <c:v>1291.7142857133899</c:v>
                </c:pt>
                <c:pt idx="1504">
                  <c:v>1292.7142857133899</c:v>
                </c:pt>
                <c:pt idx="1505">
                  <c:v>1293.7142857133899</c:v>
                </c:pt>
                <c:pt idx="1506">
                  <c:v>1294.7142857133899</c:v>
                </c:pt>
                <c:pt idx="1507">
                  <c:v>1295.7142857133899</c:v>
                </c:pt>
                <c:pt idx="1508">
                  <c:v>1296.7142857133899</c:v>
                </c:pt>
                <c:pt idx="1509">
                  <c:v>1297.7142857133899</c:v>
                </c:pt>
                <c:pt idx="1510">
                  <c:v>1298.7142857133899</c:v>
                </c:pt>
                <c:pt idx="1511">
                  <c:v>1299.7142857133899</c:v>
                </c:pt>
                <c:pt idx="1512">
                  <c:v>1300.7142857133899</c:v>
                </c:pt>
                <c:pt idx="1513">
                  <c:v>1301.7142857133899</c:v>
                </c:pt>
                <c:pt idx="1514">
                  <c:v>1302.7142857133899</c:v>
                </c:pt>
                <c:pt idx="1515">
                  <c:v>1303.7142857133899</c:v>
                </c:pt>
                <c:pt idx="1516">
                  <c:v>1304.7142857133899</c:v>
                </c:pt>
                <c:pt idx="1517">
                  <c:v>1305.7142857133899</c:v>
                </c:pt>
                <c:pt idx="1518">
                  <c:v>1306.7142857133899</c:v>
                </c:pt>
                <c:pt idx="1519">
                  <c:v>1307.7142857133899</c:v>
                </c:pt>
                <c:pt idx="1520">
                  <c:v>1308.7142857133899</c:v>
                </c:pt>
                <c:pt idx="1521">
                  <c:v>1309.7142857133899</c:v>
                </c:pt>
                <c:pt idx="1522">
                  <c:v>1310.7142857133899</c:v>
                </c:pt>
                <c:pt idx="1523">
                  <c:v>1311.7142857133899</c:v>
                </c:pt>
                <c:pt idx="1524">
                  <c:v>1312.7142857133899</c:v>
                </c:pt>
                <c:pt idx="1525">
                  <c:v>1313.7142857133899</c:v>
                </c:pt>
                <c:pt idx="1526">
                  <c:v>1314.7142857133899</c:v>
                </c:pt>
                <c:pt idx="1527">
                  <c:v>1315.7142857133899</c:v>
                </c:pt>
                <c:pt idx="1528">
                  <c:v>1316.7142857133899</c:v>
                </c:pt>
                <c:pt idx="1529">
                  <c:v>1317.7142857133899</c:v>
                </c:pt>
                <c:pt idx="1530">
                  <c:v>1318.7142857133899</c:v>
                </c:pt>
                <c:pt idx="1531">
                  <c:v>1319.7142857133899</c:v>
                </c:pt>
                <c:pt idx="1532">
                  <c:v>1320.7142857133899</c:v>
                </c:pt>
                <c:pt idx="1533">
                  <c:v>1321.7142857133899</c:v>
                </c:pt>
                <c:pt idx="1534">
                  <c:v>1322.7142857133899</c:v>
                </c:pt>
                <c:pt idx="1535">
                  <c:v>1323.7142857133899</c:v>
                </c:pt>
                <c:pt idx="1536">
                  <c:v>1324.7142857133899</c:v>
                </c:pt>
                <c:pt idx="1537">
                  <c:v>1325.7142857133899</c:v>
                </c:pt>
                <c:pt idx="1538">
                  <c:v>1326.7142857133899</c:v>
                </c:pt>
                <c:pt idx="1539">
                  <c:v>1327.7142857133899</c:v>
                </c:pt>
                <c:pt idx="1540">
                  <c:v>1328.7142857133899</c:v>
                </c:pt>
                <c:pt idx="1541">
                  <c:v>1329.7142857133899</c:v>
                </c:pt>
                <c:pt idx="1542">
                  <c:v>1330.7142857133899</c:v>
                </c:pt>
                <c:pt idx="1543">
                  <c:v>1331.7142857133899</c:v>
                </c:pt>
                <c:pt idx="1544">
                  <c:v>1332.7142857133899</c:v>
                </c:pt>
                <c:pt idx="1545">
                  <c:v>1333.7142857133899</c:v>
                </c:pt>
                <c:pt idx="1546">
                  <c:v>1334.7142857133899</c:v>
                </c:pt>
                <c:pt idx="1547">
                  <c:v>1335.7142857133899</c:v>
                </c:pt>
                <c:pt idx="1548">
                  <c:v>1336.7142857133899</c:v>
                </c:pt>
                <c:pt idx="1549">
                  <c:v>1337.7142857133899</c:v>
                </c:pt>
                <c:pt idx="1550">
                  <c:v>1338.7142857133899</c:v>
                </c:pt>
                <c:pt idx="1551">
                  <c:v>1339.7142857133899</c:v>
                </c:pt>
                <c:pt idx="1552">
                  <c:v>1340.7142857133899</c:v>
                </c:pt>
                <c:pt idx="1553">
                  <c:v>1341.7142857133899</c:v>
                </c:pt>
                <c:pt idx="1554">
                  <c:v>1342.7142857133899</c:v>
                </c:pt>
                <c:pt idx="1555">
                  <c:v>1343.7142857133899</c:v>
                </c:pt>
                <c:pt idx="1556">
                  <c:v>1344.7142857133899</c:v>
                </c:pt>
                <c:pt idx="1557">
                  <c:v>1345.7142857133899</c:v>
                </c:pt>
                <c:pt idx="1558">
                  <c:v>1346.7142857133899</c:v>
                </c:pt>
                <c:pt idx="1559">
                  <c:v>1347.7142857133899</c:v>
                </c:pt>
                <c:pt idx="1560">
                  <c:v>1348.7142857133899</c:v>
                </c:pt>
                <c:pt idx="1561">
                  <c:v>1349.7142857133899</c:v>
                </c:pt>
                <c:pt idx="1562">
                  <c:v>1350.7142857133899</c:v>
                </c:pt>
                <c:pt idx="1563">
                  <c:v>1351.7142857133899</c:v>
                </c:pt>
                <c:pt idx="1564">
                  <c:v>1352.7142857133899</c:v>
                </c:pt>
                <c:pt idx="1565">
                  <c:v>1353.7142857133899</c:v>
                </c:pt>
                <c:pt idx="1566">
                  <c:v>1354.7142857133899</c:v>
                </c:pt>
                <c:pt idx="1567">
                  <c:v>1355.7142857133899</c:v>
                </c:pt>
                <c:pt idx="1568">
                  <c:v>1356.7142857133899</c:v>
                </c:pt>
                <c:pt idx="1569">
                  <c:v>1357.7142857133899</c:v>
                </c:pt>
                <c:pt idx="1570">
                  <c:v>1358.7142857133899</c:v>
                </c:pt>
                <c:pt idx="1571">
                  <c:v>1359.7142857133899</c:v>
                </c:pt>
                <c:pt idx="1572">
                  <c:v>1360.7142857133899</c:v>
                </c:pt>
                <c:pt idx="1573">
                  <c:v>1361.7142857133899</c:v>
                </c:pt>
                <c:pt idx="1574">
                  <c:v>1362.7142857133899</c:v>
                </c:pt>
                <c:pt idx="1575">
                  <c:v>1363.7142857133899</c:v>
                </c:pt>
                <c:pt idx="1576">
                  <c:v>1364.7142857133899</c:v>
                </c:pt>
                <c:pt idx="1577">
                  <c:v>1365.7142857133899</c:v>
                </c:pt>
                <c:pt idx="1578">
                  <c:v>1366.7142857133899</c:v>
                </c:pt>
                <c:pt idx="1579">
                  <c:v>1367.7142857133899</c:v>
                </c:pt>
                <c:pt idx="1580">
                  <c:v>1368.7142857133899</c:v>
                </c:pt>
                <c:pt idx="1581">
                  <c:v>1369.7142857133899</c:v>
                </c:pt>
                <c:pt idx="1582">
                  <c:v>1370.7142857133899</c:v>
                </c:pt>
                <c:pt idx="1583">
                  <c:v>1371.7142857133899</c:v>
                </c:pt>
                <c:pt idx="1584">
                  <c:v>1372.7142857133899</c:v>
                </c:pt>
                <c:pt idx="1585">
                  <c:v>1373.7142857133899</c:v>
                </c:pt>
                <c:pt idx="1586">
                  <c:v>1374.7142857133899</c:v>
                </c:pt>
                <c:pt idx="1587">
                  <c:v>1375.7142857133899</c:v>
                </c:pt>
                <c:pt idx="1588">
                  <c:v>1376.7142857133899</c:v>
                </c:pt>
                <c:pt idx="1589">
                  <c:v>1377.7142857133899</c:v>
                </c:pt>
                <c:pt idx="1590">
                  <c:v>1378.7142857133899</c:v>
                </c:pt>
                <c:pt idx="1591">
                  <c:v>1379.7142857133899</c:v>
                </c:pt>
                <c:pt idx="1592">
                  <c:v>1380.7142857133899</c:v>
                </c:pt>
                <c:pt idx="1593">
                  <c:v>1381.7142857133899</c:v>
                </c:pt>
                <c:pt idx="1594">
                  <c:v>1382.7142857133899</c:v>
                </c:pt>
                <c:pt idx="1595">
                  <c:v>1383.7142857133899</c:v>
                </c:pt>
                <c:pt idx="1596">
                  <c:v>1384.7142857133899</c:v>
                </c:pt>
                <c:pt idx="1597">
                  <c:v>1385.7142857133899</c:v>
                </c:pt>
                <c:pt idx="1598">
                  <c:v>1386.7142857133899</c:v>
                </c:pt>
                <c:pt idx="1599">
                  <c:v>1387.7142857133899</c:v>
                </c:pt>
                <c:pt idx="1600">
                  <c:v>1388.7142857133899</c:v>
                </c:pt>
                <c:pt idx="1601">
                  <c:v>1389.7142857133899</c:v>
                </c:pt>
                <c:pt idx="1602">
                  <c:v>1390.7142857133899</c:v>
                </c:pt>
                <c:pt idx="1603">
                  <c:v>1391.7142857133899</c:v>
                </c:pt>
                <c:pt idx="1604">
                  <c:v>1392.7142857133899</c:v>
                </c:pt>
                <c:pt idx="1605">
                  <c:v>1393.7142857133899</c:v>
                </c:pt>
                <c:pt idx="1606">
                  <c:v>1394.7142857133899</c:v>
                </c:pt>
                <c:pt idx="1607">
                  <c:v>1395.7142857133899</c:v>
                </c:pt>
                <c:pt idx="1608">
                  <c:v>1396.7142857133899</c:v>
                </c:pt>
                <c:pt idx="1609">
                  <c:v>1397.7142857133899</c:v>
                </c:pt>
                <c:pt idx="1610">
                  <c:v>1398.7142857133899</c:v>
                </c:pt>
                <c:pt idx="1611">
                  <c:v>1399.7142857133899</c:v>
                </c:pt>
                <c:pt idx="1612">
                  <c:v>1400.7142857133899</c:v>
                </c:pt>
                <c:pt idx="1613">
                  <c:v>1401.7142857133899</c:v>
                </c:pt>
                <c:pt idx="1614">
                  <c:v>1402.7142857133899</c:v>
                </c:pt>
                <c:pt idx="1615">
                  <c:v>1403.7142857133899</c:v>
                </c:pt>
                <c:pt idx="1616">
                  <c:v>1404.7142857133899</c:v>
                </c:pt>
                <c:pt idx="1617">
                  <c:v>1405.7142857133899</c:v>
                </c:pt>
                <c:pt idx="1618">
                  <c:v>1406.7142857133899</c:v>
                </c:pt>
                <c:pt idx="1619">
                  <c:v>1407.7142857133899</c:v>
                </c:pt>
                <c:pt idx="1620">
                  <c:v>1408.7142857133899</c:v>
                </c:pt>
                <c:pt idx="1621">
                  <c:v>1409.7142857133899</c:v>
                </c:pt>
                <c:pt idx="1622">
                  <c:v>1410.7142857133899</c:v>
                </c:pt>
              </c:numCache>
            </c:numRef>
          </c:xVal>
          <c:yVal>
            <c:numRef>
              <c:f>[1]ThermRot_4DDLAM!$D$2:$D$2500</c:f>
              <c:numCache>
                <c:formatCode>General</c:formatCode>
                <c:ptCount val="2499"/>
                <c:pt idx="0">
                  <c:v>-53.822773281181497</c:v>
                </c:pt>
                <c:pt idx="1">
                  <c:v>-62.620963196502501</c:v>
                </c:pt>
                <c:pt idx="2">
                  <c:v>-53.764431053449599</c:v>
                </c:pt>
                <c:pt idx="3">
                  <c:v>-55.560995868970394</c:v>
                </c:pt>
                <c:pt idx="4">
                  <c:v>-52.590509590885702</c:v>
                </c:pt>
                <c:pt idx="5">
                  <c:v>-51.464695343955995</c:v>
                </c:pt>
                <c:pt idx="6">
                  <c:v>-49.893572429958795</c:v>
                </c:pt>
                <c:pt idx="7">
                  <c:v>-48.157439110746992</c:v>
                </c:pt>
                <c:pt idx="8">
                  <c:v>-46.897864446933298</c:v>
                </c:pt>
                <c:pt idx="9">
                  <c:v>-45.625948263480396</c:v>
                </c:pt>
                <c:pt idx="10">
                  <c:v>-44.5570158970432</c:v>
                </c:pt>
                <c:pt idx="11">
                  <c:v>-43.437788300685398</c:v>
                </c:pt>
                <c:pt idx="12">
                  <c:v>-42.521541978193696</c:v>
                </c:pt>
                <c:pt idx="13">
                  <c:v>-41.830770892733995</c:v>
                </c:pt>
                <c:pt idx="14">
                  <c:v>-40.911165513979896</c:v>
                </c:pt>
                <c:pt idx="15">
                  <c:v>-40.422423006339599</c:v>
                </c:pt>
                <c:pt idx="16">
                  <c:v>-40.181091142018602</c:v>
                </c:pt>
                <c:pt idx="17">
                  <c:v>-39.691436731974704</c:v>
                </c:pt>
                <c:pt idx="18">
                  <c:v>-39.454590688349199</c:v>
                </c:pt>
                <c:pt idx="19">
                  <c:v>-39.207903493809695</c:v>
                </c:pt>
                <c:pt idx="20">
                  <c:v>-39.202665497250393</c:v>
                </c:pt>
                <c:pt idx="21">
                  <c:v>-38.762035270731502</c:v>
                </c:pt>
                <c:pt idx="22">
                  <c:v>-38.754593445787592</c:v>
                </c:pt>
                <c:pt idx="23">
                  <c:v>-38.49448185321269</c:v>
                </c:pt>
                <c:pt idx="24">
                  <c:v>-38.471328592424598</c:v>
                </c:pt>
                <c:pt idx="25">
                  <c:v>-38.435794499500901</c:v>
                </c:pt>
                <c:pt idx="26">
                  <c:v>-38.642072186664691</c:v>
                </c:pt>
                <c:pt idx="27">
                  <c:v>-38.595576443773993</c:v>
                </c:pt>
                <c:pt idx="28">
                  <c:v>-38.547818521857394</c:v>
                </c:pt>
                <c:pt idx="29">
                  <c:v>-38.500092503319593</c:v>
                </c:pt>
                <c:pt idx="30">
                  <c:v>-38.698995244797402</c:v>
                </c:pt>
                <c:pt idx="31">
                  <c:v>-38.639000130420598</c:v>
                </c:pt>
                <c:pt idx="32">
                  <c:v>-38.823096665211594</c:v>
                </c:pt>
                <c:pt idx="33">
                  <c:v>-38.603056729843402</c:v>
                </c:pt>
                <c:pt idx="34">
                  <c:v>-38.800610574223398</c:v>
                </c:pt>
                <c:pt idx="35">
                  <c:v>-38.998907478356102</c:v>
                </c:pt>
                <c:pt idx="36">
                  <c:v>-38.945997103235896</c:v>
                </c:pt>
                <c:pt idx="37">
                  <c:v>-38.450278161954301</c:v>
                </c:pt>
                <c:pt idx="38">
                  <c:v>-39.118219430920291</c:v>
                </c:pt>
                <c:pt idx="39">
                  <c:v>-38.590592953895296</c:v>
                </c:pt>
                <c:pt idx="40">
                  <c:v>-39.036472816465604</c:v>
                </c:pt>
                <c:pt idx="41">
                  <c:v>-39.004593793034999</c:v>
                </c:pt>
                <c:pt idx="42">
                  <c:v>-39.209908668554391</c:v>
                </c:pt>
                <c:pt idx="43">
                  <c:v>-39.175515255414396</c:v>
                </c:pt>
                <c:pt idx="44">
                  <c:v>-39.389399352939094</c:v>
                </c:pt>
                <c:pt idx="45">
                  <c:v>-39.602581512319304</c:v>
                </c:pt>
                <c:pt idx="46">
                  <c:v>-39.814761291359304</c:v>
                </c:pt>
                <c:pt idx="47">
                  <c:v>-39.772698854679504</c:v>
                </c:pt>
                <c:pt idx="48">
                  <c:v>-39.980499364289798</c:v>
                </c:pt>
                <c:pt idx="49">
                  <c:v>-40.187625318491897</c:v>
                </c:pt>
                <c:pt idx="50">
                  <c:v>-40.395557432106003</c:v>
                </c:pt>
                <c:pt idx="51">
                  <c:v>-40.600881771374503</c:v>
                </c:pt>
                <c:pt idx="52">
                  <c:v>-40.802132665526699</c:v>
                </c:pt>
                <c:pt idx="53">
                  <c:v>-40.998470119825797</c:v>
                </c:pt>
                <c:pt idx="54">
                  <c:v>-40.946669860614591</c:v>
                </c:pt>
                <c:pt idx="55">
                  <c:v>-41.144436578753698</c:v>
                </c:pt>
                <c:pt idx="56">
                  <c:v>-41.345907771896194</c:v>
                </c:pt>
                <c:pt idx="57">
                  <c:v>-41.545768035107898</c:v>
                </c:pt>
                <c:pt idx="58">
                  <c:v>-41.608744885234799</c:v>
                </c:pt>
                <c:pt idx="59">
                  <c:v>-41.556555709567803</c:v>
                </c:pt>
                <c:pt idx="60">
                  <c:v>-41.75772891356479</c:v>
                </c:pt>
                <c:pt idx="61">
                  <c:v>-41.960474343701904</c:v>
                </c:pt>
                <c:pt idx="62">
                  <c:v>-41.916263220330094</c:v>
                </c:pt>
                <c:pt idx="63">
                  <c:v>-42.122474091143502</c:v>
                </c:pt>
                <c:pt idx="64">
                  <c:v>-42.329611313518697</c:v>
                </c:pt>
                <c:pt idx="65">
                  <c:v>-42.538527326747001</c:v>
                </c:pt>
                <c:pt idx="66">
                  <c:v>-42.500495066375592</c:v>
                </c:pt>
                <c:pt idx="67">
                  <c:v>-42.715400315057693</c:v>
                </c:pt>
                <c:pt idx="68">
                  <c:v>-42.931483675831998</c:v>
                </c:pt>
                <c:pt idx="69">
                  <c:v>-42.899201550630593</c:v>
                </c:pt>
                <c:pt idx="70">
                  <c:v>-43.118269467623193</c:v>
                </c:pt>
                <c:pt idx="71">
                  <c:v>-43.090285438432502</c:v>
                </c:pt>
                <c:pt idx="72">
                  <c:v>-43.314910340820703</c:v>
                </c:pt>
                <c:pt idx="73">
                  <c:v>-43.287975758543396</c:v>
                </c:pt>
                <c:pt idx="74">
                  <c:v>-43.510195642922497</c:v>
                </c:pt>
                <c:pt idx="75">
                  <c:v>-43.732995392944602</c:v>
                </c:pt>
                <c:pt idx="76">
                  <c:v>-43.704727802973693</c:v>
                </c:pt>
                <c:pt idx="77">
                  <c:v>-43.927635597411694</c:v>
                </c:pt>
                <c:pt idx="78">
                  <c:v>-43.900341031835097</c:v>
                </c:pt>
                <c:pt idx="79">
                  <c:v>-44.123260564026694</c:v>
                </c:pt>
                <c:pt idx="80">
                  <c:v>-44.094060801195099</c:v>
                </c:pt>
                <c:pt idx="81">
                  <c:v>-44.062114841685002</c:v>
                </c:pt>
                <c:pt idx="82">
                  <c:v>-44.281089227501695</c:v>
                </c:pt>
                <c:pt idx="83">
                  <c:v>-44.248874838163601</c:v>
                </c:pt>
                <c:pt idx="84">
                  <c:v>-44.471712410828403</c:v>
                </c:pt>
                <c:pt idx="85">
                  <c:v>-44.442697720338401</c:v>
                </c:pt>
                <c:pt idx="86">
                  <c:v>-44.415493117936904</c:v>
                </c:pt>
                <c:pt idx="87">
                  <c:v>-44.636924041247994</c:v>
                </c:pt>
                <c:pt idx="88">
                  <c:v>-44.608331577123096</c:v>
                </c:pt>
                <c:pt idx="89">
                  <c:v>-44.581232655869897</c:v>
                </c:pt>
                <c:pt idx="90">
                  <c:v>-44.806280160827797</c:v>
                </c:pt>
                <c:pt idx="91">
                  <c:v>-44.782292497084796</c:v>
                </c:pt>
                <c:pt idx="92">
                  <c:v>-44.759112480464992</c:v>
                </c:pt>
                <c:pt idx="93">
                  <c:v>-44.7371312530138</c:v>
                </c:pt>
                <c:pt idx="94">
                  <c:v>-44.965063595462496</c:v>
                </c:pt>
                <c:pt idx="95">
                  <c:v>-44.944618964504102</c:v>
                </c:pt>
                <c:pt idx="96">
                  <c:v>-44.923431423757791</c:v>
                </c:pt>
                <c:pt idx="97">
                  <c:v>-44.902022072076193</c:v>
                </c:pt>
                <c:pt idx="98">
                  <c:v>-44.881880189459096</c:v>
                </c:pt>
                <c:pt idx="99">
                  <c:v>-45.110095788195096</c:v>
                </c:pt>
                <c:pt idx="100">
                  <c:v>-45.088030885364191</c:v>
                </c:pt>
                <c:pt idx="101">
                  <c:v>-45.067119261211701</c:v>
                </c:pt>
                <c:pt idx="102">
                  <c:v>-45.045407850204796</c:v>
                </c:pt>
                <c:pt idx="103">
                  <c:v>-45.024530317777703</c:v>
                </c:pt>
                <c:pt idx="104">
                  <c:v>-45.252028722003203</c:v>
                </c:pt>
                <c:pt idx="105">
                  <c:v>-45.230104616582793</c:v>
                </c:pt>
                <c:pt idx="106">
                  <c:v>-45.210855334938302</c:v>
                </c:pt>
                <c:pt idx="107">
                  <c:v>-45.192103028707592</c:v>
                </c:pt>
                <c:pt idx="108">
                  <c:v>-45.171732561446504</c:v>
                </c:pt>
                <c:pt idx="109">
                  <c:v>-45.402569990387704</c:v>
                </c:pt>
                <c:pt idx="110">
                  <c:v>-45.383375103268293</c:v>
                </c:pt>
                <c:pt idx="111">
                  <c:v>-45.369146278979201</c:v>
                </c:pt>
                <c:pt idx="112">
                  <c:v>-45.351024927876495</c:v>
                </c:pt>
                <c:pt idx="113">
                  <c:v>-45.332755086074997</c:v>
                </c:pt>
                <c:pt idx="114">
                  <c:v>-45.566346027802197</c:v>
                </c:pt>
                <c:pt idx="115">
                  <c:v>-45.554846701255499</c:v>
                </c:pt>
                <c:pt idx="116">
                  <c:v>-45.538788337858492</c:v>
                </c:pt>
                <c:pt idx="117">
                  <c:v>-45.523335516201101</c:v>
                </c:pt>
                <c:pt idx="118">
                  <c:v>-45.506832851041096</c:v>
                </c:pt>
                <c:pt idx="119">
                  <c:v>-45.490658132929795</c:v>
                </c:pt>
                <c:pt idx="120">
                  <c:v>-45.474488204378403</c:v>
                </c:pt>
                <c:pt idx="121">
                  <c:v>-45.708859498351899</c:v>
                </c:pt>
                <c:pt idx="122">
                  <c:v>-45.692875836500193</c:v>
                </c:pt>
                <c:pt idx="123">
                  <c:v>-45.677614065262802</c:v>
                </c:pt>
                <c:pt idx="124">
                  <c:v>-45.662574622686805</c:v>
                </c:pt>
                <c:pt idx="125">
                  <c:v>-45.647805666601499</c:v>
                </c:pt>
                <c:pt idx="126">
                  <c:v>-45.633864470809101</c:v>
                </c:pt>
                <c:pt idx="127">
                  <c:v>-45.622911495540592</c:v>
                </c:pt>
                <c:pt idx="128">
                  <c:v>-45.608637357497798</c:v>
                </c:pt>
                <c:pt idx="129">
                  <c:v>-45.595202182569992</c:v>
                </c:pt>
                <c:pt idx="130">
                  <c:v>-45.835132991233095</c:v>
                </c:pt>
                <c:pt idx="131">
                  <c:v>-45.821578679037401</c:v>
                </c:pt>
                <c:pt idx="132">
                  <c:v>-45.809280958082297</c:v>
                </c:pt>
                <c:pt idx="133">
                  <c:v>-45.797771608954903</c:v>
                </c:pt>
                <c:pt idx="134">
                  <c:v>-45.786656399738604</c:v>
                </c:pt>
                <c:pt idx="135">
                  <c:v>-45.775842394635291</c:v>
                </c:pt>
                <c:pt idx="136">
                  <c:v>-45.7658724814615</c:v>
                </c:pt>
                <c:pt idx="137">
                  <c:v>-45.756756571652303</c:v>
                </c:pt>
                <c:pt idx="138">
                  <c:v>-45.748147687725805</c:v>
                </c:pt>
                <c:pt idx="139">
                  <c:v>-45.739783586228697</c:v>
                </c:pt>
                <c:pt idx="140">
                  <c:v>-45.731912517071592</c:v>
                </c:pt>
                <c:pt idx="141">
                  <c:v>-45.724742947801104</c:v>
                </c:pt>
                <c:pt idx="142">
                  <c:v>-45.717035700567891</c:v>
                </c:pt>
                <c:pt idx="143">
                  <c:v>-45.709808970004303</c:v>
                </c:pt>
                <c:pt idx="144">
                  <c:v>-45.7023563901556</c:v>
                </c:pt>
                <c:pt idx="145">
                  <c:v>-45.696099862217693</c:v>
                </c:pt>
                <c:pt idx="146">
                  <c:v>-45.691299795284692</c:v>
                </c:pt>
                <c:pt idx="147">
                  <c:v>-45.683932699282593</c:v>
                </c:pt>
                <c:pt idx="148">
                  <c:v>-45.675805928998599</c:v>
                </c:pt>
                <c:pt idx="149">
                  <c:v>-45.667682162314591</c:v>
                </c:pt>
                <c:pt idx="150">
                  <c:v>-45.659021747405291</c:v>
                </c:pt>
                <c:pt idx="151">
                  <c:v>-45.650939584983604</c:v>
                </c:pt>
                <c:pt idx="152">
                  <c:v>-45.6423422926879</c:v>
                </c:pt>
                <c:pt idx="153">
                  <c:v>-45.632847949560102</c:v>
                </c:pt>
                <c:pt idx="154">
                  <c:v>-45.623694478383896</c:v>
                </c:pt>
                <c:pt idx="155">
                  <c:v>-45.615736676997201</c:v>
                </c:pt>
                <c:pt idx="156">
                  <c:v>-45.605930895003098</c:v>
                </c:pt>
                <c:pt idx="157">
                  <c:v>-45.596777351405194</c:v>
                </c:pt>
                <c:pt idx="158">
                  <c:v>-45.587730171567401</c:v>
                </c:pt>
                <c:pt idx="159">
                  <c:v>-45.579699210495093</c:v>
                </c:pt>
                <c:pt idx="160">
                  <c:v>-45.570818978090003</c:v>
                </c:pt>
                <c:pt idx="161">
                  <c:v>-45.5613792967129</c:v>
                </c:pt>
                <c:pt idx="162">
                  <c:v>-45.5515469440723</c:v>
                </c:pt>
                <c:pt idx="163">
                  <c:v>-45.541883809895197</c:v>
                </c:pt>
                <c:pt idx="164">
                  <c:v>-45.532697827743092</c:v>
                </c:pt>
                <c:pt idx="165">
                  <c:v>-45.523608955096904</c:v>
                </c:pt>
                <c:pt idx="166">
                  <c:v>-45.514676167184092</c:v>
                </c:pt>
                <c:pt idx="167">
                  <c:v>-45.505546082675096</c:v>
                </c:pt>
                <c:pt idx="168">
                  <c:v>-45.496751728722202</c:v>
                </c:pt>
                <c:pt idx="169">
                  <c:v>-45.490921561412591</c:v>
                </c:pt>
                <c:pt idx="170">
                  <c:v>-45.481876059123096</c:v>
                </c:pt>
                <c:pt idx="171">
                  <c:v>-45.472956395880203</c:v>
                </c:pt>
                <c:pt idx="172">
                  <c:v>-45.465205280376892</c:v>
                </c:pt>
                <c:pt idx="173">
                  <c:v>-45.4545761814028</c:v>
                </c:pt>
                <c:pt idx="174">
                  <c:v>-45.447115548947792</c:v>
                </c:pt>
                <c:pt idx="175">
                  <c:v>-45.439130530401798</c:v>
                </c:pt>
                <c:pt idx="176">
                  <c:v>-45.431287631763894</c:v>
                </c:pt>
                <c:pt idx="177">
                  <c:v>-45.423716526899099</c:v>
                </c:pt>
                <c:pt idx="178">
                  <c:v>-45.416249085171003</c:v>
                </c:pt>
                <c:pt idx="179">
                  <c:v>-45.408753746589198</c:v>
                </c:pt>
                <c:pt idx="180">
                  <c:v>-45.401382751091901</c:v>
                </c:pt>
                <c:pt idx="181">
                  <c:v>-45.393903773155799</c:v>
                </c:pt>
                <c:pt idx="182">
                  <c:v>-45.385590256906397</c:v>
                </c:pt>
                <c:pt idx="183">
                  <c:v>-45.378487080501401</c:v>
                </c:pt>
                <c:pt idx="184">
                  <c:v>-45.370687546284302</c:v>
                </c:pt>
                <c:pt idx="185">
                  <c:v>-45.362879444129291</c:v>
                </c:pt>
                <c:pt idx="186">
                  <c:v>-45.355614294344292</c:v>
                </c:pt>
                <c:pt idx="187">
                  <c:v>-45.348532218498192</c:v>
                </c:pt>
                <c:pt idx="188">
                  <c:v>-45.342148184873295</c:v>
                </c:pt>
                <c:pt idx="189">
                  <c:v>-45.334693459403994</c:v>
                </c:pt>
                <c:pt idx="190">
                  <c:v>-45.327656597087298</c:v>
                </c:pt>
                <c:pt idx="191">
                  <c:v>-45.320623444883196</c:v>
                </c:pt>
                <c:pt idx="192">
                  <c:v>-45.313783297945591</c:v>
                </c:pt>
                <c:pt idx="193">
                  <c:v>-45.307823805903197</c:v>
                </c:pt>
                <c:pt idx="194">
                  <c:v>-45.300677001336098</c:v>
                </c:pt>
                <c:pt idx="195">
                  <c:v>-45.294342785750999</c:v>
                </c:pt>
                <c:pt idx="196">
                  <c:v>-45.287785754584192</c:v>
                </c:pt>
                <c:pt idx="197">
                  <c:v>-45.277119280727604</c:v>
                </c:pt>
                <c:pt idx="198">
                  <c:v>-45.272379158970395</c:v>
                </c:pt>
                <c:pt idx="199">
                  <c:v>-45.266406632349501</c:v>
                </c:pt>
                <c:pt idx="200">
                  <c:v>-45.260315268615102</c:v>
                </c:pt>
                <c:pt idx="201">
                  <c:v>-45.254870256857004</c:v>
                </c:pt>
                <c:pt idx="202">
                  <c:v>-45.248947722688797</c:v>
                </c:pt>
                <c:pt idx="203">
                  <c:v>-45.2436896186273</c:v>
                </c:pt>
                <c:pt idx="204">
                  <c:v>-45.238251235674397</c:v>
                </c:pt>
                <c:pt idx="205">
                  <c:v>-45.233039049978998</c:v>
                </c:pt>
                <c:pt idx="206">
                  <c:v>-45.227884934899791</c:v>
                </c:pt>
                <c:pt idx="207">
                  <c:v>-45.222858594595095</c:v>
                </c:pt>
                <c:pt idx="208">
                  <c:v>-45.217947108993599</c:v>
                </c:pt>
                <c:pt idx="209">
                  <c:v>-45.213555011111097</c:v>
                </c:pt>
                <c:pt idx="210">
                  <c:v>-45.208443303781593</c:v>
                </c:pt>
                <c:pt idx="211">
                  <c:v>-45.203865144168802</c:v>
                </c:pt>
                <c:pt idx="212">
                  <c:v>-44.949672198195302</c:v>
                </c:pt>
                <c:pt idx="213">
                  <c:v>-44.945568980139299</c:v>
                </c:pt>
                <c:pt idx="214">
                  <c:v>-44.941770989280101</c:v>
                </c:pt>
                <c:pt idx="215">
                  <c:v>-44.938032532417694</c:v>
                </c:pt>
                <c:pt idx="216">
                  <c:v>-44.934345728781494</c:v>
                </c:pt>
                <c:pt idx="217">
                  <c:v>-44.930741693091093</c:v>
                </c:pt>
                <c:pt idx="218">
                  <c:v>-44.930032800340896</c:v>
                </c:pt>
                <c:pt idx="219">
                  <c:v>-44.926071871225602</c:v>
                </c:pt>
                <c:pt idx="220">
                  <c:v>-44.922246030276497</c:v>
                </c:pt>
                <c:pt idx="221">
                  <c:v>-44.918504553682396</c:v>
                </c:pt>
                <c:pt idx="222">
                  <c:v>-44.915590734762304</c:v>
                </c:pt>
                <c:pt idx="223">
                  <c:v>-44.912843722358303</c:v>
                </c:pt>
                <c:pt idx="224">
                  <c:v>-44.909779034269704</c:v>
                </c:pt>
                <c:pt idx="225">
                  <c:v>-44.907285248832594</c:v>
                </c:pt>
                <c:pt idx="226">
                  <c:v>-44.904409985913404</c:v>
                </c:pt>
                <c:pt idx="227">
                  <c:v>-44.902769612804192</c:v>
                </c:pt>
                <c:pt idx="228">
                  <c:v>-44.900314908387202</c:v>
                </c:pt>
                <c:pt idx="229">
                  <c:v>-44.898071794356497</c:v>
                </c:pt>
                <c:pt idx="230">
                  <c:v>-44.895443864889202</c:v>
                </c:pt>
                <c:pt idx="231">
                  <c:v>-44.892765853127102</c:v>
                </c:pt>
                <c:pt idx="232">
                  <c:v>-44.890262571266703</c:v>
                </c:pt>
                <c:pt idx="233">
                  <c:v>-44.887627226457397</c:v>
                </c:pt>
                <c:pt idx="234">
                  <c:v>-44.885040448100199</c:v>
                </c:pt>
                <c:pt idx="235">
                  <c:v>-44.632079181140099</c:v>
                </c:pt>
                <c:pt idx="236">
                  <c:v>-44.629714782570801</c:v>
                </c:pt>
                <c:pt idx="237">
                  <c:v>-44.627022332905895</c:v>
                </c:pt>
                <c:pt idx="238">
                  <c:v>-44.624364268079802</c:v>
                </c:pt>
                <c:pt idx="239">
                  <c:v>-44.621840791614204</c:v>
                </c:pt>
                <c:pt idx="240">
                  <c:v>-44.619170059946896</c:v>
                </c:pt>
                <c:pt idx="241">
                  <c:v>-44.616551261708594</c:v>
                </c:pt>
                <c:pt idx="242">
                  <c:v>-44.613953805733502</c:v>
                </c:pt>
                <c:pt idx="243">
                  <c:v>-44.611201829135098</c:v>
                </c:pt>
                <c:pt idx="244">
                  <c:v>-44.60853431627649</c:v>
                </c:pt>
                <c:pt idx="245">
                  <c:v>-44.605793218188396</c:v>
                </c:pt>
                <c:pt idx="246">
                  <c:v>-44.603325451296598</c:v>
                </c:pt>
                <c:pt idx="247">
                  <c:v>-44.600613078496991</c:v>
                </c:pt>
                <c:pt idx="248">
                  <c:v>-44.598071651589393</c:v>
                </c:pt>
                <c:pt idx="249">
                  <c:v>-44.595372888986702</c:v>
                </c:pt>
                <c:pt idx="250">
                  <c:v>-44.592364376522497</c:v>
                </c:pt>
                <c:pt idx="251">
                  <c:v>-44.588659375067792</c:v>
                </c:pt>
                <c:pt idx="252">
                  <c:v>-44.585916389542291</c:v>
                </c:pt>
                <c:pt idx="253">
                  <c:v>-44.583011753331093</c:v>
                </c:pt>
                <c:pt idx="254">
                  <c:v>-44.580180395720703</c:v>
                </c:pt>
                <c:pt idx="255">
                  <c:v>-44.327921672925299</c:v>
                </c:pt>
                <c:pt idx="256">
                  <c:v>-44.324953231542295</c:v>
                </c:pt>
                <c:pt idx="257">
                  <c:v>-44.322233255511691</c:v>
                </c:pt>
                <c:pt idx="258">
                  <c:v>-44.319361696991891</c:v>
                </c:pt>
                <c:pt idx="259">
                  <c:v>-44.316475850861792</c:v>
                </c:pt>
                <c:pt idx="260">
                  <c:v>-44.313658811633303</c:v>
                </c:pt>
                <c:pt idx="261">
                  <c:v>-44.310820531067094</c:v>
                </c:pt>
                <c:pt idx="262">
                  <c:v>-44.307988894543499</c:v>
                </c:pt>
                <c:pt idx="263">
                  <c:v>-44.305089170123992</c:v>
                </c:pt>
                <c:pt idx="264">
                  <c:v>-44.302173800174799</c:v>
                </c:pt>
                <c:pt idx="265">
                  <c:v>-44.299361477968702</c:v>
                </c:pt>
                <c:pt idx="266">
                  <c:v>-44.296439892234702</c:v>
                </c:pt>
                <c:pt idx="267">
                  <c:v>-44.293669183194197</c:v>
                </c:pt>
                <c:pt idx="268">
                  <c:v>-44.290739587572602</c:v>
                </c:pt>
                <c:pt idx="269">
                  <c:v>-44.287950794797396</c:v>
                </c:pt>
                <c:pt idx="270">
                  <c:v>-44.285086197698902</c:v>
                </c:pt>
                <c:pt idx="271">
                  <c:v>-44.282018787448493</c:v>
                </c:pt>
                <c:pt idx="272">
                  <c:v>-44.278787019558493</c:v>
                </c:pt>
                <c:pt idx="273">
                  <c:v>-44.276012832385504</c:v>
                </c:pt>
                <c:pt idx="274">
                  <c:v>-44.272811447582896</c:v>
                </c:pt>
                <c:pt idx="275">
                  <c:v>-44.269802889239998</c:v>
                </c:pt>
                <c:pt idx="276">
                  <c:v>-44.267047538482402</c:v>
                </c:pt>
                <c:pt idx="277">
                  <c:v>-44.264235424833501</c:v>
                </c:pt>
                <c:pt idx="278">
                  <c:v>-44.262856762296892</c:v>
                </c:pt>
                <c:pt idx="279">
                  <c:v>-44.259740348826696</c:v>
                </c:pt>
                <c:pt idx="280">
                  <c:v>-44.006882997810393</c:v>
                </c:pt>
                <c:pt idx="281">
                  <c:v>-44.004082159787799</c:v>
                </c:pt>
                <c:pt idx="282">
                  <c:v>-44.001245378601894</c:v>
                </c:pt>
                <c:pt idx="283">
                  <c:v>-43.998603299211396</c:v>
                </c:pt>
                <c:pt idx="284">
                  <c:v>-43.995702768383097</c:v>
                </c:pt>
                <c:pt idx="285">
                  <c:v>-43.993063375294696</c:v>
                </c:pt>
                <c:pt idx="286">
                  <c:v>-43.990420292192098</c:v>
                </c:pt>
                <c:pt idx="287">
                  <c:v>-43.987777827507401</c:v>
                </c:pt>
                <c:pt idx="288">
                  <c:v>-43.985176645041705</c:v>
                </c:pt>
                <c:pt idx="289">
                  <c:v>-43.982614377641895</c:v>
                </c:pt>
                <c:pt idx="290">
                  <c:v>-43.979978125883093</c:v>
                </c:pt>
                <c:pt idx="291">
                  <c:v>-43.977456188273194</c:v>
                </c:pt>
                <c:pt idx="292">
                  <c:v>-43.975118132298803</c:v>
                </c:pt>
                <c:pt idx="293">
                  <c:v>-43.972665532040097</c:v>
                </c:pt>
                <c:pt idx="294">
                  <c:v>-43.970090861332793</c:v>
                </c:pt>
                <c:pt idx="295">
                  <c:v>-43.967959991706792</c:v>
                </c:pt>
                <c:pt idx="296">
                  <c:v>-43.965450870755504</c:v>
                </c:pt>
                <c:pt idx="297">
                  <c:v>-43.963051176793599</c:v>
                </c:pt>
                <c:pt idx="298">
                  <c:v>-43.960601384080491</c:v>
                </c:pt>
                <c:pt idx="299">
                  <c:v>-43.958184412367004</c:v>
                </c:pt>
                <c:pt idx="300">
                  <c:v>-43.955818539031299</c:v>
                </c:pt>
                <c:pt idx="301">
                  <c:v>-43.953287396479098</c:v>
                </c:pt>
                <c:pt idx="302">
                  <c:v>-43.951067955808</c:v>
                </c:pt>
                <c:pt idx="303">
                  <c:v>-43.948696959575997</c:v>
                </c:pt>
                <c:pt idx="304">
                  <c:v>-43.946471263322991</c:v>
                </c:pt>
                <c:pt idx="305">
                  <c:v>-43.944215171333695</c:v>
                </c:pt>
                <c:pt idx="306">
                  <c:v>-43.9420512202027</c:v>
                </c:pt>
                <c:pt idx="307">
                  <c:v>-43.939725698435296</c:v>
                </c:pt>
                <c:pt idx="308">
                  <c:v>-43.937623675268398</c:v>
                </c:pt>
                <c:pt idx="309">
                  <c:v>-43.9355116432084</c:v>
                </c:pt>
                <c:pt idx="310">
                  <c:v>-43.933442101221999</c:v>
                </c:pt>
                <c:pt idx="311">
                  <c:v>-43.9313284121653</c:v>
                </c:pt>
                <c:pt idx="312">
                  <c:v>-43.679186787071998</c:v>
                </c:pt>
                <c:pt idx="313">
                  <c:v>-43.6772265535608</c:v>
                </c:pt>
                <c:pt idx="314">
                  <c:v>-43.671665446231003</c:v>
                </c:pt>
                <c:pt idx="315">
                  <c:v>-43.674149874903293</c:v>
                </c:pt>
                <c:pt idx="316">
                  <c:v>-43.671537384389993</c:v>
                </c:pt>
                <c:pt idx="317">
                  <c:v>-43.6691218198321</c:v>
                </c:pt>
                <c:pt idx="318">
                  <c:v>-43.6674878484407</c:v>
                </c:pt>
                <c:pt idx="319">
                  <c:v>-43.665458320497194</c:v>
                </c:pt>
                <c:pt idx="320">
                  <c:v>-43.663620500688197</c:v>
                </c:pt>
                <c:pt idx="321">
                  <c:v>-43.661794313474303</c:v>
                </c:pt>
                <c:pt idx="322">
                  <c:v>-43.656471013037404</c:v>
                </c:pt>
                <c:pt idx="323">
                  <c:v>-43.655618133452904</c:v>
                </c:pt>
                <c:pt idx="324">
                  <c:v>-43.654065484468902</c:v>
                </c:pt>
                <c:pt idx="325">
                  <c:v>-43.655994451038396</c:v>
                </c:pt>
                <c:pt idx="326">
                  <c:v>-43.649872455513901</c:v>
                </c:pt>
                <c:pt idx="327">
                  <c:v>-43.652427751399699</c:v>
                </c:pt>
                <c:pt idx="328">
                  <c:v>-43.650406023012195</c:v>
                </c:pt>
                <c:pt idx="329">
                  <c:v>-43.648110097208203</c:v>
                </c:pt>
                <c:pt idx="330">
                  <c:v>-43.646770646721592</c:v>
                </c:pt>
                <c:pt idx="331">
                  <c:v>-43.641237618784999</c:v>
                </c:pt>
                <c:pt idx="332">
                  <c:v>-43.640539679162899</c:v>
                </c:pt>
                <c:pt idx="333">
                  <c:v>-43.639263961444001</c:v>
                </c:pt>
                <c:pt idx="334">
                  <c:v>-43.641333751172596</c:v>
                </c:pt>
                <c:pt idx="335">
                  <c:v>-43.635661450489991</c:v>
                </c:pt>
                <c:pt idx="336">
                  <c:v>-43.6344560837816</c:v>
                </c:pt>
                <c:pt idx="337">
                  <c:v>-43.633408860814995</c:v>
                </c:pt>
                <c:pt idx="338">
                  <c:v>-43.631673141886196</c:v>
                </c:pt>
                <c:pt idx="339">
                  <c:v>-43.630357077467096</c:v>
                </c:pt>
                <c:pt idx="340">
                  <c:v>-43.628744200821401</c:v>
                </c:pt>
                <c:pt idx="341">
                  <c:v>-43.627351327744293</c:v>
                </c:pt>
                <c:pt idx="342">
                  <c:v>-43.625886911907401</c:v>
                </c:pt>
                <c:pt idx="343">
                  <c:v>-43.624424394434399</c:v>
                </c:pt>
                <c:pt idx="344">
                  <c:v>-43.623023953644292</c:v>
                </c:pt>
                <c:pt idx="345">
                  <c:v>-43.621574939944395</c:v>
                </c:pt>
                <c:pt idx="346">
                  <c:v>-43.620168836836797</c:v>
                </c:pt>
                <c:pt idx="347">
                  <c:v>-43.368760616990699</c:v>
                </c:pt>
                <c:pt idx="348">
                  <c:v>-43.367381849928194</c:v>
                </c:pt>
                <c:pt idx="349">
                  <c:v>-43.365898720906998</c:v>
                </c:pt>
                <c:pt idx="350">
                  <c:v>-43.365898720906998</c:v>
                </c:pt>
                <c:pt idx="351">
                  <c:v>-43.364581171871805</c:v>
                </c:pt>
                <c:pt idx="352">
                  <c:v>-43.363148994474599</c:v>
                </c:pt>
                <c:pt idx="353">
                  <c:v>-43.361809496202596</c:v>
                </c:pt>
                <c:pt idx="354">
                  <c:v>-43.360434642452304</c:v>
                </c:pt>
                <c:pt idx="355">
                  <c:v>-43.359064242355501</c:v>
                </c:pt>
                <c:pt idx="356">
                  <c:v>-43.3576579730764</c:v>
                </c:pt>
                <c:pt idx="357">
                  <c:v>-43.356305810567406</c:v>
                </c:pt>
                <c:pt idx="358">
                  <c:v>-43.354928711083502</c:v>
                </c:pt>
                <c:pt idx="359">
                  <c:v>-43.353598769299396</c:v>
                </c:pt>
                <c:pt idx="360">
                  <c:v>-43.352258355082498</c:v>
                </c:pt>
                <c:pt idx="361">
                  <c:v>-43.350900756738199</c:v>
                </c:pt>
                <c:pt idx="362">
                  <c:v>-43.349559560568196</c:v>
                </c:pt>
                <c:pt idx="363">
                  <c:v>-43.348210191239005</c:v>
                </c:pt>
                <c:pt idx="364">
                  <c:v>-43.346899176093899</c:v>
                </c:pt>
                <c:pt idx="365">
                  <c:v>-43.345564036572696</c:v>
                </c:pt>
                <c:pt idx="366">
                  <c:v>-43.344258974220907</c:v>
                </c:pt>
                <c:pt idx="367">
                  <c:v>-43.342982114647597</c:v>
                </c:pt>
                <c:pt idx="368">
                  <c:v>-43.341688785025696</c:v>
                </c:pt>
                <c:pt idx="369">
                  <c:v>-43.340415603510195</c:v>
                </c:pt>
                <c:pt idx="370">
                  <c:v>-43.339126415367105</c:v>
                </c:pt>
                <c:pt idx="371">
                  <c:v>-43.337863782963396</c:v>
                </c:pt>
                <c:pt idx="372">
                  <c:v>-43.336636230374296</c:v>
                </c:pt>
                <c:pt idx="373">
                  <c:v>-43.335182726485499</c:v>
                </c:pt>
                <c:pt idx="374">
                  <c:v>-43.333610428610797</c:v>
                </c:pt>
                <c:pt idx="375">
                  <c:v>-43.332306754452503</c:v>
                </c:pt>
                <c:pt idx="376">
                  <c:v>-43.331155244071795</c:v>
                </c:pt>
                <c:pt idx="377">
                  <c:v>-43.330001298315693</c:v>
                </c:pt>
                <c:pt idx="378">
                  <c:v>-43.328774056219402</c:v>
                </c:pt>
                <c:pt idx="379">
                  <c:v>-43.327545080905793</c:v>
                </c:pt>
                <c:pt idx="380">
                  <c:v>-43.326332937196199</c:v>
                </c:pt>
                <c:pt idx="381">
                  <c:v>-43.325118656507101</c:v>
                </c:pt>
                <c:pt idx="382">
                  <c:v>-43.323918300166895</c:v>
                </c:pt>
                <c:pt idx="383">
                  <c:v>-43.072704845641695</c:v>
                </c:pt>
                <c:pt idx="384">
                  <c:v>-43.071528433899104</c:v>
                </c:pt>
                <c:pt idx="385">
                  <c:v>-43.070367513578304</c:v>
                </c:pt>
                <c:pt idx="386">
                  <c:v>-43.069199705888195</c:v>
                </c:pt>
                <c:pt idx="387">
                  <c:v>-43.068055225393607</c:v>
                </c:pt>
                <c:pt idx="388">
                  <c:v>-43.066889956691895</c:v>
                </c:pt>
                <c:pt idx="389">
                  <c:v>-43.065755107278207</c:v>
                </c:pt>
                <c:pt idx="390">
                  <c:v>-43.064607782789594</c:v>
                </c:pt>
                <c:pt idx="391">
                  <c:v>-43.063441122457704</c:v>
                </c:pt>
                <c:pt idx="392">
                  <c:v>-43.062335388006304</c:v>
                </c:pt>
                <c:pt idx="393">
                  <c:v>-43.061129218919206</c:v>
                </c:pt>
                <c:pt idx="394">
                  <c:v>-43.060042875979704</c:v>
                </c:pt>
                <c:pt idx="395">
                  <c:v>-43.058966034319894</c:v>
                </c:pt>
                <c:pt idx="396">
                  <c:v>-43.057875541734703</c:v>
                </c:pt>
                <c:pt idx="397">
                  <c:v>-43.0568252745866</c:v>
                </c:pt>
                <c:pt idx="398">
                  <c:v>-43.055765926813393</c:v>
                </c:pt>
                <c:pt idx="399">
                  <c:v>-43.054724953007494</c:v>
                </c:pt>
                <c:pt idx="400">
                  <c:v>-43.053716070729095</c:v>
                </c:pt>
                <c:pt idx="401">
                  <c:v>-43.052730878927804</c:v>
                </c:pt>
                <c:pt idx="402">
                  <c:v>-43.051739860677799</c:v>
                </c:pt>
                <c:pt idx="403">
                  <c:v>-43.050799887266805</c:v>
                </c:pt>
                <c:pt idx="404">
                  <c:v>-43.049803114853006</c:v>
                </c:pt>
                <c:pt idx="405">
                  <c:v>-43.048865885872999</c:v>
                </c:pt>
                <c:pt idx="406">
                  <c:v>-43.047887589281203</c:v>
                </c:pt>
                <c:pt idx="407">
                  <c:v>-43.046952241421906</c:v>
                </c:pt>
                <c:pt idx="408">
                  <c:v>-43.046018623666001</c:v>
                </c:pt>
                <c:pt idx="409">
                  <c:v>-43.045093526284703</c:v>
                </c:pt>
                <c:pt idx="410">
                  <c:v>-43.044170580003694</c:v>
                </c:pt>
                <c:pt idx="411">
                  <c:v>-43.043263864234007</c:v>
                </c:pt>
                <c:pt idx="412">
                  <c:v>-43.042375831890297</c:v>
                </c:pt>
                <c:pt idx="413">
                  <c:v>-43.041469624251803</c:v>
                </c:pt>
                <c:pt idx="414">
                  <c:v>-43.0406187656273</c:v>
                </c:pt>
                <c:pt idx="415">
                  <c:v>-43.039740122283604</c:v>
                </c:pt>
                <c:pt idx="416">
                  <c:v>-43.038890952282799</c:v>
                </c:pt>
                <c:pt idx="417">
                  <c:v>-43.038034437051394</c:v>
                </c:pt>
                <c:pt idx="418">
                  <c:v>-43.037191112129094</c:v>
                </c:pt>
                <c:pt idx="419">
                  <c:v>-43.0363719030249</c:v>
                </c:pt>
                <c:pt idx="420">
                  <c:v>-43.035559083906804</c:v>
                </c:pt>
                <c:pt idx="421">
                  <c:v>-43.034755958195205</c:v>
                </c:pt>
                <c:pt idx="422">
                  <c:v>-43.033935300904901</c:v>
                </c:pt>
                <c:pt idx="423">
                  <c:v>-43.033072539931794</c:v>
                </c:pt>
                <c:pt idx="424">
                  <c:v>-43.032289398442103</c:v>
                </c:pt>
                <c:pt idx="425">
                  <c:v>-42.7815607911851</c:v>
                </c:pt>
                <c:pt idx="426">
                  <c:v>-42.7808341362487</c:v>
                </c:pt>
                <c:pt idx="427">
                  <c:v>-42.780110021905301</c:v>
                </c:pt>
                <c:pt idx="428">
                  <c:v>-42.779374946284904</c:v>
                </c:pt>
                <c:pt idx="429">
                  <c:v>-42.778657750088001</c:v>
                </c:pt>
                <c:pt idx="430">
                  <c:v>-42.777941444557399</c:v>
                </c:pt>
                <c:pt idx="431">
                  <c:v>-42.777228272712193</c:v>
                </c:pt>
                <c:pt idx="432">
                  <c:v>-42.776527377086893</c:v>
                </c:pt>
                <c:pt idx="433">
                  <c:v>-42.775823716659204</c:v>
                </c:pt>
                <c:pt idx="434">
                  <c:v>-42.775125091727801</c:v>
                </c:pt>
                <c:pt idx="435">
                  <c:v>-42.774452888597494</c:v>
                </c:pt>
                <c:pt idx="436">
                  <c:v>-42.773763642888497</c:v>
                </c:pt>
                <c:pt idx="437">
                  <c:v>-42.773081904369505</c:v>
                </c:pt>
                <c:pt idx="438">
                  <c:v>-42.772395883455303</c:v>
                </c:pt>
                <c:pt idx="439">
                  <c:v>-42.771729474222496</c:v>
                </c:pt>
                <c:pt idx="440">
                  <c:v>-42.771071711925998</c:v>
                </c:pt>
                <c:pt idx="441">
                  <c:v>-42.770298166381195</c:v>
                </c:pt>
                <c:pt idx="442">
                  <c:v>-42.769715129600698</c:v>
                </c:pt>
                <c:pt idx="443">
                  <c:v>-42.769031487917701</c:v>
                </c:pt>
                <c:pt idx="444">
                  <c:v>-42.768431355806499</c:v>
                </c:pt>
                <c:pt idx="445">
                  <c:v>-42.767374156982001</c:v>
                </c:pt>
                <c:pt idx="446">
                  <c:v>-42.766532461921798</c:v>
                </c:pt>
                <c:pt idx="447">
                  <c:v>-42.765991312360001</c:v>
                </c:pt>
                <c:pt idx="448">
                  <c:v>-42.765342467216001</c:v>
                </c:pt>
                <c:pt idx="449">
                  <c:v>-42.764646181331102</c:v>
                </c:pt>
                <c:pt idx="450">
                  <c:v>-42.763999150730001</c:v>
                </c:pt>
                <c:pt idx="451">
                  <c:v>-42.763289930589394</c:v>
                </c:pt>
                <c:pt idx="452">
                  <c:v>-42.762669734842603</c:v>
                </c:pt>
                <c:pt idx="453">
                  <c:v>-42.762017165857202</c:v>
                </c:pt>
                <c:pt idx="454">
                  <c:v>-42.761418661416002</c:v>
                </c:pt>
                <c:pt idx="455">
                  <c:v>-42.760697082552397</c:v>
                </c:pt>
                <c:pt idx="456">
                  <c:v>-42.760153165882997</c:v>
                </c:pt>
                <c:pt idx="457">
                  <c:v>-42.759632428429597</c:v>
                </c:pt>
                <c:pt idx="458">
                  <c:v>-42.759032195718603</c:v>
                </c:pt>
                <c:pt idx="459">
                  <c:v>-42.758374340091606</c:v>
                </c:pt>
                <c:pt idx="460">
                  <c:v>-42.757852408555905</c:v>
                </c:pt>
                <c:pt idx="461">
                  <c:v>-42.757345680723105</c:v>
                </c:pt>
                <c:pt idx="462">
                  <c:v>-42.756785276925598</c:v>
                </c:pt>
                <c:pt idx="463">
                  <c:v>-42.756363890118706</c:v>
                </c:pt>
                <c:pt idx="464">
                  <c:v>-42.755668647617</c:v>
                </c:pt>
                <c:pt idx="465">
                  <c:v>-42.755237026630994</c:v>
                </c:pt>
                <c:pt idx="466">
                  <c:v>-42.754909018010906</c:v>
                </c:pt>
                <c:pt idx="467">
                  <c:v>-42.754010263392104</c:v>
                </c:pt>
                <c:pt idx="468">
                  <c:v>-42.753812913005106</c:v>
                </c:pt>
                <c:pt idx="469">
                  <c:v>-42.752945094025705</c:v>
                </c:pt>
                <c:pt idx="470">
                  <c:v>-42.752751950449294</c:v>
                </c:pt>
                <c:pt idx="471">
                  <c:v>-42.752110512216305</c:v>
                </c:pt>
                <c:pt idx="472">
                  <c:v>-42.751609387437099</c:v>
                </c:pt>
                <c:pt idx="473">
                  <c:v>-42.751096998951397</c:v>
                </c:pt>
                <c:pt idx="474">
                  <c:v>-42.750607327437507</c:v>
                </c:pt>
                <c:pt idx="475">
                  <c:v>-42.7501052693502</c:v>
                </c:pt>
                <c:pt idx="476">
                  <c:v>-42.749643714572798</c:v>
                </c:pt>
                <c:pt idx="477">
                  <c:v>-42.749164404163196</c:v>
                </c:pt>
                <c:pt idx="478">
                  <c:v>-42.748676432289599</c:v>
                </c:pt>
                <c:pt idx="479">
                  <c:v>-42.748221079233303</c:v>
                </c:pt>
                <c:pt idx="480">
                  <c:v>-42.4977731571974</c:v>
                </c:pt>
                <c:pt idx="481">
                  <c:v>-42.497289448577504</c:v>
                </c:pt>
                <c:pt idx="482">
                  <c:v>-42.496833069518701</c:v>
                </c:pt>
                <c:pt idx="483">
                  <c:v>-42.496396527294607</c:v>
                </c:pt>
                <c:pt idx="484">
                  <c:v>-42.495939033939493</c:v>
                </c:pt>
                <c:pt idx="485">
                  <c:v>-42.495491457000398</c:v>
                </c:pt>
                <c:pt idx="486">
                  <c:v>-42.495058580199</c:v>
                </c:pt>
                <c:pt idx="487">
                  <c:v>-42.494644282430002</c:v>
                </c:pt>
                <c:pt idx="488">
                  <c:v>-42.494200559464005</c:v>
                </c:pt>
                <c:pt idx="489">
                  <c:v>-42.493805631305307</c:v>
                </c:pt>
                <c:pt idx="490">
                  <c:v>-42.493379585821401</c:v>
                </c:pt>
                <c:pt idx="491">
                  <c:v>-42.492962744747203</c:v>
                </c:pt>
                <c:pt idx="492">
                  <c:v>-42.492563531393898</c:v>
                </c:pt>
                <c:pt idx="493">
                  <c:v>-42.492174470172003</c:v>
                </c:pt>
                <c:pt idx="494">
                  <c:v>-42.491755165453696</c:v>
                </c:pt>
                <c:pt idx="495">
                  <c:v>-42.491381662778394</c:v>
                </c:pt>
                <c:pt idx="496">
                  <c:v>-42.490971585640196</c:v>
                </c:pt>
                <c:pt idx="497">
                  <c:v>-42.490600323681505</c:v>
                </c:pt>
                <c:pt idx="498">
                  <c:v>-42.490235467543897</c:v>
                </c:pt>
                <c:pt idx="499">
                  <c:v>-42.489832352017999</c:v>
                </c:pt>
                <c:pt idx="500">
                  <c:v>-42.489475370749403</c:v>
                </c:pt>
                <c:pt idx="501">
                  <c:v>-42.489107845809599</c:v>
                </c:pt>
                <c:pt idx="502">
                  <c:v>-42.488734314000396</c:v>
                </c:pt>
                <c:pt idx="503">
                  <c:v>-42.488386061548098</c:v>
                </c:pt>
                <c:pt idx="504">
                  <c:v>-42.488008713747803</c:v>
                </c:pt>
                <c:pt idx="505">
                  <c:v>-42.487686408660096</c:v>
                </c:pt>
                <c:pt idx="506">
                  <c:v>-42.487310864867794</c:v>
                </c:pt>
                <c:pt idx="507">
                  <c:v>-42.486963680369101</c:v>
                </c:pt>
                <c:pt idx="508">
                  <c:v>-42.486643523299094</c:v>
                </c:pt>
                <c:pt idx="509">
                  <c:v>-42.486276726708297</c:v>
                </c:pt>
                <c:pt idx="510">
                  <c:v>-42.485935387265499</c:v>
                </c:pt>
                <c:pt idx="511">
                  <c:v>-42.485596139364603</c:v>
                </c:pt>
                <c:pt idx="512">
                  <c:v>-42.485288896170104</c:v>
                </c:pt>
                <c:pt idx="513">
                  <c:v>-42.484950872870598</c:v>
                </c:pt>
                <c:pt idx="514">
                  <c:v>-42.484612677664501</c:v>
                </c:pt>
                <c:pt idx="515">
                  <c:v>-42.484311119420695</c:v>
                </c:pt>
                <c:pt idx="516">
                  <c:v>-42.483960025311404</c:v>
                </c:pt>
                <c:pt idx="517">
                  <c:v>-42.483647874453297</c:v>
                </c:pt>
                <c:pt idx="518">
                  <c:v>-42.483332727053494</c:v>
                </c:pt>
                <c:pt idx="519">
                  <c:v>-42.483017213553396</c:v>
                </c:pt>
                <c:pt idx="520">
                  <c:v>-42.482700395211097</c:v>
                </c:pt>
                <c:pt idx="521">
                  <c:v>-42.482392254985797</c:v>
                </c:pt>
                <c:pt idx="522">
                  <c:v>-42.482074122020705</c:v>
                </c:pt>
                <c:pt idx="523">
                  <c:v>-42.481775518175098</c:v>
                </c:pt>
                <c:pt idx="524">
                  <c:v>-42.481454394860705</c:v>
                </c:pt>
                <c:pt idx="525">
                  <c:v>-42.481158252010104</c:v>
                </c:pt>
                <c:pt idx="526">
                  <c:v>-42.4808564739144</c:v>
                </c:pt>
                <c:pt idx="527">
                  <c:v>-42.480554335358505</c:v>
                </c:pt>
                <c:pt idx="528">
                  <c:v>-42.480257845884097</c:v>
                </c:pt>
                <c:pt idx="529">
                  <c:v>-42.479958808221497</c:v>
                </c:pt>
                <c:pt idx="530">
                  <c:v>-42.479671491148906</c:v>
                </c:pt>
                <c:pt idx="531">
                  <c:v>-42.479390243567195</c:v>
                </c:pt>
                <c:pt idx="532">
                  <c:v>-42.4790884629695</c:v>
                </c:pt>
                <c:pt idx="533">
                  <c:v>-42.478789910954703</c:v>
                </c:pt>
                <c:pt idx="534">
                  <c:v>-42.478524259248204</c:v>
                </c:pt>
                <c:pt idx="535">
                  <c:v>-42.478458328027301</c:v>
                </c:pt>
                <c:pt idx="536">
                  <c:v>-42.478286338220897</c:v>
                </c:pt>
                <c:pt idx="537">
                  <c:v>-42.478000251964204</c:v>
                </c:pt>
                <c:pt idx="538">
                  <c:v>-42.477719176098205</c:v>
                </c:pt>
                <c:pt idx="539">
                  <c:v>-42.477470552300005</c:v>
                </c:pt>
                <c:pt idx="540">
                  <c:v>-42.477198528520603</c:v>
                </c:pt>
                <c:pt idx="541">
                  <c:v>-42.476960535090299</c:v>
                </c:pt>
                <c:pt idx="542">
                  <c:v>-42.476714483284397</c:v>
                </c:pt>
                <c:pt idx="543">
                  <c:v>-42.226449675979495</c:v>
                </c:pt>
                <c:pt idx="544">
                  <c:v>-42.226205758178494</c:v>
                </c:pt>
                <c:pt idx="545">
                  <c:v>-42.225940605862306</c:v>
                </c:pt>
                <c:pt idx="546">
                  <c:v>-42.2257117328775</c:v>
                </c:pt>
                <c:pt idx="547">
                  <c:v>-42.225463152116504</c:v>
                </c:pt>
                <c:pt idx="548">
                  <c:v>-42.2252027181231</c:v>
                </c:pt>
                <c:pt idx="549">
                  <c:v>-42.224964111564205</c:v>
                </c:pt>
                <c:pt idx="550">
                  <c:v>-42.224740512522203</c:v>
                </c:pt>
                <c:pt idx="551">
                  <c:v>-42.224474274182796</c:v>
                </c:pt>
                <c:pt idx="552">
                  <c:v>-42.224250868667497</c:v>
                </c:pt>
                <c:pt idx="553">
                  <c:v>-42.222533204768297</c:v>
                </c:pt>
                <c:pt idx="554">
                  <c:v>-42.222264202011701</c:v>
                </c:pt>
                <c:pt idx="555">
                  <c:v>-42.222319810921604</c:v>
                </c:pt>
                <c:pt idx="556">
                  <c:v>-42.222040960617605</c:v>
                </c:pt>
                <c:pt idx="557">
                  <c:v>-42.221843968624697</c:v>
                </c:pt>
                <c:pt idx="558">
                  <c:v>-42.221634705560405</c:v>
                </c:pt>
                <c:pt idx="559">
                  <c:v>-42.221389394234507</c:v>
                </c:pt>
                <c:pt idx="560">
                  <c:v>-42.221212553985893</c:v>
                </c:pt>
                <c:pt idx="561">
                  <c:v>-42.219900521417898</c:v>
                </c:pt>
                <c:pt idx="562">
                  <c:v>-42.219775601209705</c:v>
                </c:pt>
                <c:pt idx="563">
                  <c:v>-42.219964896320207</c:v>
                </c:pt>
                <c:pt idx="564">
                  <c:v>-42.219660259696397</c:v>
                </c:pt>
                <c:pt idx="565">
                  <c:v>-42.219569452159803</c:v>
                </c:pt>
                <c:pt idx="566">
                  <c:v>-42.219369204005403</c:v>
                </c:pt>
                <c:pt idx="567">
                  <c:v>-42.219212898012401</c:v>
                </c:pt>
                <c:pt idx="568">
                  <c:v>-42.219026591857997</c:v>
                </c:pt>
                <c:pt idx="569">
                  <c:v>-42.216119325301804</c:v>
                </c:pt>
                <c:pt idx="570">
                  <c:v>-42.216190898027193</c:v>
                </c:pt>
                <c:pt idx="571">
                  <c:v>-42.2164054806492</c:v>
                </c:pt>
                <c:pt idx="572">
                  <c:v>-42.216146897640698</c:v>
                </c:pt>
                <c:pt idx="573">
                  <c:v>-42.216046907011204</c:v>
                </c:pt>
                <c:pt idx="574">
                  <c:v>-42.215874672955906</c:v>
                </c:pt>
                <c:pt idx="575">
                  <c:v>-42.215634010259507</c:v>
                </c:pt>
                <c:pt idx="576">
                  <c:v>-42.215506563285501</c:v>
                </c:pt>
                <c:pt idx="577">
                  <c:v>-42.215346499658196</c:v>
                </c:pt>
                <c:pt idx="578">
                  <c:v>-42.215190217610896</c:v>
                </c:pt>
                <c:pt idx="579">
                  <c:v>-42.215034669141303</c:v>
                </c:pt>
                <c:pt idx="580">
                  <c:v>-42.214873204172207</c:v>
                </c:pt>
                <c:pt idx="581">
                  <c:v>-42.214698006335198</c:v>
                </c:pt>
                <c:pt idx="582">
                  <c:v>-42.2145434172633</c:v>
                </c:pt>
                <c:pt idx="583">
                  <c:v>-42.214393209108707</c:v>
                </c:pt>
                <c:pt idx="584">
                  <c:v>-42.214207314648604</c:v>
                </c:pt>
                <c:pt idx="585">
                  <c:v>-42.214073126028694</c:v>
                </c:pt>
                <c:pt idx="586">
                  <c:v>-42.213882765540404</c:v>
                </c:pt>
                <c:pt idx="587">
                  <c:v>-42.213721325678804</c:v>
                </c:pt>
                <c:pt idx="588">
                  <c:v>-42.213550312325296</c:v>
                </c:pt>
                <c:pt idx="589">
                  <c:v>-42.213410307467996</c:v>
                </c:pt>
                <c:pt idx="590">
                  <c:v>-42.213237845271706</c:v>
                </c:pt>
                <c:pt idx="591">
                  <c:v>-42.213034952285696</c:v>
                </c:pt>
                <c:pt idx="592">
                  <c:v>-42.212883791172104</c:v>
                </c:pt>
                <c:pt idx="593">
                  <c:v>-42.212717877077097</c:v>
                </c:pt>
                <c:pt idx="594">
                  <c:v>-42.212564983646899</c:v>
                </c:pt>
                <c:pt idx="595">
                  <c:v>-42.212399673286697</c:v>
                </c:pt>
                <c:pt idx="596">
                  <c:v>-42.212259081819198</c:v>
                </c:pt>
                <c:pt idx="597">
                  <c:v>-42.212087248143504</c:v>
                </c:pt>
                <c:pt idx="598">
                  <c:v>-42.211937070030203</c:v>
                </c:pt>
                <c:pt idx="599">
                  <c:v>-42.211780776395599</c:v>
                </c:pt>
                <c:pt idx="600">
                  <c:v>-42.211604811787694</c:v>
                </c:pt>
                <c:pt idx="601">
                  <c:v>-42.211449062149299</c:v>
                </c:pt>
                <c:pt idx="602">
                  <c:v>-42.211309028665696</c:v>
                </c:pt>
                <c:pt idx="603">
                  <c:v>-42.211140453201494</c:v>
                </c:pt>
                <c:pt idx="604">
                  <c:v>-42.210990845183204</c:v>
                </c:pt>
                <c:pt idx="605">
                  <c:v>-42.210839828999198</c:v>
                </c:pt>
                <c:pt idx="606">
                  <c:v>-42.210698353350793</c:v>
                </c:pt>
                <c:pt idx="607">
                  <c:v>-42.2105294738395</c:v>
                </c:pt>
                <c:pt idx="608">
                  <c:v>-42.210385482571496</c:v>
                </c:pt>
                <c:pt idx="609">
                  <c:v>-42.210235357246901</c:v>
                </c:pt>
                <c:pt idx="610">
                  <c:v>-42.210083364287399</c:v>
                </c:pt>
                <c:pt idx="611">
                  <c:v>-42.209950250691605</c:v>
                </c:pt>
                <c:pt idx="612">
                  <c:v>-42.2097787230676</c:v>
                </c:pt>
                <c:pt idx="613">
                  <c:v>-42.209639252806198</c:v>
                </c:pt>
                <c:pt idx="614">
                  <c:v>-42.209493037408805</c:v>
                </c:pt>
                <c:pt idx="615">
                  <c:v>-42.209338511957199</c:v>
                </c:pt>
                <c:pt idx="616">
                  <c:v>-42.209191205375902</c:v>
                </c:pt>
                <c:pt idx="617">
                  <c:v>-42.209048678161693</c:v>
                </c:pt>
                <c:pt idx="618">
                  <c:v>-42.208902165610297</c:v>
                </c:pt>
                <c:pt idx="619">
                  <c:v>-42.208765873881006</c:v>
                </c:pt>
                <c:pt idx="620">
                  <c:v>-42.208616496129295</c:v>
                </c:pt>
                <c:pt idx="621">
                  <c:v>-42.208480319164394</c:v>
                </c:pt>
                <c:pt idx="622">
                  <c:v>-42.208326287982004</c:v>
                </c:pt>
                <c:pt idx="623">
                  <c:v>-42.208200574413098</c:v>
                </c:pt>
                <c:pt idx="624">
                  <c:v>-42.208047995587705</c:v>
                </c:pt>
                <c:pt idx="625">
                  <c:v>-42.207902750337297</c:v>
                </c:pt>
                <c:pt idx="626">
                  <c:v>-42.207782024902997</c:v>
                </c:pt>
                <c:pt idx="627">
                  <c:v>-42.207619891430198</c:v>
                </c:pt>
                <c:pt idx="628">
                  <c:v>-42.207478682046897</c:v>
                </c:pt>
                <c:pt idx="629">
                  <c:v>-42.207350625221196</c:v>
                </c:pt>
                <c:pt idx="630">
                  <c:v>-42.2072159505624</c:v>
                </c:pt>
                <c:pt idx="631">
                  <c:v>-42.207082577265695</c:v>
                </c:pt>
                <c:pt idx="632">
                  <c:v>-42.206945236643193</c:v>
                </c:pt>
                <c:pt idx="633">
                  <c:v>-42.206811009531506</c:v>
                </c:pt>
                <c:pt idx="634">
                  <c:v>-42.206660249978398</c:v>
                </c:pt>
                <c:pt idx="635">
                  <c:v>-41.9565280579979</c:v>
                </c:pt>
                <c:pt idx="636">
                  <c:v>-41.956422815419003</c:v>
                </c:pt>
                <c:pt idx="637">
                  <c:v>-41.956262675318101</c:v>
                </c:pt>
                <c:pt idx="638">
                  <c:v>-41.956133922214505</c:v>
                </c:pt>
                <c:pt idx="639">
                  <c:v>-41.956010285394697</c:v>
                </c:pt>
                <c:pt idx="640">
                  <c:v>-41.955873862944699</c:v>
                </c:pt>
                <c:pt idx="641">
                  <c:v>-41.955759400464103</c:v>
                </c:pt>
                <c:pt idx="642">
                  <c:v>-41.955609912896904</c:v>
                </c:pt>
                <c:pt idx="643">
                  <c:v>-41.955511101146001</c:v>
                </c:pt>
                <c:pt idx="644">
                  <c:v>-41.955351667922301</c:v>
                </c:pt>
                <c:pt idx="645">
                  <c:v>-41.955230048521798</c:v>
                </c:pt>
                <c:pt idx="646">
                  <c:v>-41.955119026452905</c:v>
                </c:pt>
                <c:pt idx="647">
                  <c:v>-41.954992428481205</c:v>
                </c:pt>
                <c:pt idx="648">
                  <c:v>-41.954849284241803</c:v>
                </c:pt>
                <c:pt idx="649">
                  <c:v>-41.954743286997797</c:v>
                </c:pt>
                <c:pt idx="650">
                  <c:v>-41.954603142566498</c:v>
                </c:pt>
                <c:pt idx="651">
                  <c:v>-41.954505467887699</c:v>
                </c:pt>
                <c:pt idx="652">
                  <c:v>-41.954364918599495</c:v>
                </c:pt>
                <c:pt idx="653">
                  <c:v>-41.954235372604202</c:v>
                </c:pt>
                <c:pt idx="654">
                  <c:v>-41.954101885852396</c:v>
                </c:pt>
                <c:pt idx="655">
                  <c:v>-41.954002620067399</c:v>
                </c:pt>
                <c:pt idx="656">
                  <c:v>-41.953858901763397</c:v>
                </c:pt>
                <c:pt idx="657">
                  <c:v>-41.953757503408397</c:v>
                </c:pt>
                <c:pt idx="658">
                  <c:v>-41.953643348499895</c:v>
                </c:pt>
                <c:pt idx="659">
                  <c:v>-41.953496894229104</c:v>
                </c:pt>
                <c:pt idx="660">
                  <c:v>-41.953383507392104</c:v>
                </c:pt>
                <c:pt idx="661">
                  <c:v>-41.953271034477496</c:v>
                </c:pt>
                <c:pt idx="662">
                  <c:v>-41.953151470468299</c:v>
                </c:pt>
                <c:pt idx="663">
                  <c:v>-41.953049250442703</c:v>
                </c:pt>
                <c:pt idx="664">
                  <c:v>-41.952913447986305</c:v>
                </c:pt>
                <c:pt idx="665">
                  <c:v>-41.952817222612097</c:v>
                </c:pt>
                <c:pt idx="666">
                  <c:v>-41.952704575222995</c:v>
                </c:pt>
                <c:pt idx="667">
                  <c:v>-41.952578300841495</c:v>
                </c:pt>
                <c:pt idx="668">
                  <c:v>-41.952461497502895</c:v>
                </c:pt>
                <c:pt idx="669">
                  <c:v>-41.952373614955704</c:v>
                </c:pt>
                <c:pt idx="670">
                  <c:v>-41.952240460225696</c:v>
                </c:pt>
                <c:pt idx="671">
                  <c:v>-41.952138516048905</c:v>
                </c:pt>
                <c:pt idx="672">
                  <c:v>-41.952034386406893</c:v>
                </c:pt>
                <c:pt idx="673">
                  <c:v>-41.951926836809207</c:v>
                </c:pt>
                <c:pt idx="674">
                  <c:v>-41.951804787785804</c:v>
                </c:pt>
                <c:pt idx="675">
                  <c:v>-41.951705559119304</c:v>
                </c:pt>
                <c:pt idx="676">
                  <c:v>-41.951594908318398</c:v>
                </c:pt>
                <c:pt idx="677">
                  <c:v>-41.951482072225204</c:v>
                </c:pt>
                <c:pt idx="678">
                  <c:v>-41.951395284377995</c:v>
                </c:pt>
                <c:pt idx="679">
                  <c:v>-41.951286547572195</c:v>
                </c:pt>
                <c:pt idx="680">
                  <c:v>-41.951178571042306</c:v>
                </c:pt>
                <c:pt idx="681">
                  <c:v>-41.951069493046703</c:v>
                </c:pt>
                <c:pt idx="682">
                  <c:v>-41.950973629076401</c:v>
                </c:pt>
                <c:pt idx="683">
                  <c:v>-41.950869125443603</c:v>
                </c:pt>
                <c:pt idx="684">
                  <c:v>-41.950769126428</c:v>
                </c:pt>
                <c:pt idx="685">
                  <c:v>-41.950654525943193</c:v>
                </c:pt>
                <c:pt idx="686">
                  <c:v>-41.950564509814498</c:v>
                </c:pt>
                <c:pt idx="687">
                  <c:v>-41.950447332717403</c:v>
                </c:pt>
                <c:pt idx="688">
                  <c:v>-41.950351174102593</c:v>
                </c:pt>
                <c:pt idx="689">
                  <c:v>-41.950249215427704</c:v>
                </c:pt>
                <c:pt idx="690">
                  <c:v>-41.950157632874294</c:v>
                </c:pt>
                <c:pt idx="691">
                  <c:v>-41.950051280996902</c:v>
                </c:pt>
                <c:pt idx="692">
                  <c:v>-41.949949611386202</c:v>
                </c:pt>
                <c:pt idx="693">
                  <c:v>-41.949855722476897</c:v>
                </c:pt>
                <c:pt idx="694">
                  <c:v>-41.949752834636797</c:v>
                </c:pt>
                <c:pt idx="695">
                  <c:v>-41.949672873669002</c:v>
                </c:pt>
                <c:pt idx="696">
                  <c:v>-41.949550219818505</c:v>
                </c:pt>
                <c:pt idx="697">
                  <c:v>-41.949479124494104</c:v>
                </c:pt>
                <c:pt idx="698">
                  <c:v>-41.949367864349696</c:v>
                </c:pt>
                <c:pt idx="699">
                  <c:v>-41.949282689192103</c:v>
                </c:pt>
                <c:pt idx="700">
                  <c:v>-41.949169096802095</c:v>
                </c:pt>
                <c:pt idx="701">
                  <c:v>-41.949087655159204</c:v>
                </c:pt>
                <c:pt idx="702">
                  <c:v>-41.949001720359405</c:v>
                </c:pt>
                <c:pt idx="703">
                  <c:v>-41.948895519730002</c:v>
                </c:pt>
                <c:pt idx="704">
                  <c:v>-41.948793916042305</c:v>
                </c:pt>
                <c:pt idx="705">
                  <c:v>-41.948698997056596</c:v>
                </c:pt>
                <c:pt idx="706">
                  <c:v>-41.948611188587705</c:v>
                </c:pt>
                <c:pt idx="707">
                  <c:v>-41.948517863039399</c:v>
                </c:pt>
                <c:pt idx="708">
                  <c:v>-41.948427885138997</c:v>
                </c:pt>
                <c:pt idx="709">
                  <c:v>-41.948328271935196</c:v>
                </c:pt>
                <c:pt idx="710">
                  <c:v>-41.948250188005105</c:v>
                </c:pt>
                <c:pt idx="711">
                  <c:v>-41.948150599403604</c:v>
                </c:pt>
                <c:pt idx="712">
                  <c:v>-41.948057884795503</c:v>
                </c:pt>
                <c:pt idx="713">
                  <c:v>-41.947987994687296</c:v>
                </c:pt>
                <c:pt idx="714">
                  <c:v>-41.947886938574499</c:v>
                </c:pt>
                <c:pt idx="715">
                  <c:v>-41.947810454022402</c:v>
                </c:pt>
                <c:pt idx="716">
                  <c:v>-41.947714896522399</c:v>
                </c:pt>
                <c:pt idx="717">
                  <c:v>-41.947611226954805</c:v>
                </c:pt>
                <c:pt idx="718">
                  <c:v>-41.947540276010102</c:v>
                </c:pt>
                <c:pt idx="719">
                  <c:v>-41.947449898809396</c:v>
                </c:pt>
                <c:pt idx="720">
                  <c:v>-41.947352686332195</c:v>
                </c:pt>
                <c:pt idx="721">
                  <c:v>-41.947275053542398</c:v>
                </c:pt>
                <c:pt idx="722">
                  <c:v>-41.947187138140393</c:v>
                </c:pt>
                <c:pt idx="723">
                  <c:v>-41.947099066212502</c:v>
                </c:pt>
                <c:pt idx="724">
                  <c:v>-41.947028454755397</c:v>
                </c:pt>
                <c:pt idx="725">
                  <c:v>-41.946923367558</c:v>
                </c:pt>
                <c:pt idx="726">
                  <c:v>-41.946842116053304</c:v>
                </c:pt>
                <c:pt idx="727">
                  <c:v>-41.9467533868619</c:v>
                </c:pt>
                <c:pt idx="728">
                  <c:v>-41.946670285289898</c:v>
                </c:pt>
                <c:pt idx="729">
                  <c:v>-41.946600990902894</c:v>
                </c:pt>
                <c:pt idx="730">
                  <c:v>-41.946510093515897</c:v>
                </c:pt>
                <c:pt idx="731">
                  <c:v>-41.946412067355993</c:v>
                </c:pt>
                <c:pt idx="732">
                  <c:v>-41.946349579463401</c:v>
                </c:pt>
                <c:pt idx="733">
                  <c:v>-41.946239668147598</c:v>
                </c:pt>
                <c:pt idx="734">
                  <c:v>-41.946184553090603</c:v>
                </c:pt>
                <c:pt idx="735">
                  <c:v>-41.946080566441395</c:v>
                </c:pt>
                <c:pt idx="736">
                  <c:v>-41.946009666377805</c:v>
                </c:pt>
                <c:pt idx="737">
                  <c:v>-41.945914371020507</c:v>
                </c:pt>
                <c:pt idx="738">
                  <c:v>-41.9458620702964</c:v>
                </c:pt>
                <c:pt idx="739">
                  <c:v>-41.945750807518095</c:v>
                </c:pt>
                <c:pt idx="740">
                  <c:v>-41.945676925509403</c:v>
                </c:pt>
                <c:pt idx="741">
                  <c:v>-41.945610878059995</c:v>
                </c:pt>
                <c:pt idx="742">
                  <c:v>-41.9455384689726</c:v>
                </c:pt>
                <c:pt idx="743">
                  <c:v>-41.9454464482411</c:v>
                </c:pt>
                <c:pt idx="744">
                  <c:v>-41.945369267945793</c:v>
                </c:pt>
                <c:pt idx="745">
                  <c:v>-41.945280741154804</c:v>
                </c:pt>
                <c:pt idx="746">
                  <c:v>-41.945218394125007</c:v>
                </c:pt>
                <c:pt idx="747">
                  <c:v>-41.945118530302693</c:v>
                </c:pt>
                <c:pt idx="748">
                  <c:v>-41.945068410621801</c:v>
                </c:pt>
                <c:pt idx="749">
                  <c:v>-41.944959090865197</c:v>
                </c:pt>
                <c:pt idx="750">
                  <c:v>-41.944890847814193</c:v>
                </c:pt>
                <c:pt idx="751">
                  <c:v>-41.944821209020901</c:v>
                </c:pt>
                <c:pt idx="752">
                  <c:v>-41.944722850817598</c:v>
                </c:pt>
                <c:pt idx="753">
                  <c:v>-41.944652600237006</c:v>
                </c:pt>
                <c:pt idx="754">
                  <c:v>-41.944559082942902</c:v>
                </c:pt>
                <c:pt idx="755">
                  <c:v>-41.944502708207693</c:v>
                </c:pt>
                <c:pt idx="756">
                  <c:v>-41.944423232739894</c:v>
                </c:pt>
                <c:pt idx="757">
                  <c:v>-41.944337318809303</c:v>
                </c:pt>
                <c:pt idx="758">
                  <c:v>-41.944269536929895</c:v>
                </c:pt>
                <c:pt idx="759">
                  <c:v>-41.944192485018306</c:v>
                </c:pt>
                <c:pt idx="760">
                  <c:v>-41.944106688526006</c:v>
                </c:pt>
                <c:pt idx="761">
                  <c:v>-41.944042482552703</c:v>
                </c:pt>
                <c:pt idx="762">
                  <c:v>-41.943984295657103</c:v>
                </c:pt>
                <c:pt idx="763">
                  <c:v>-41.943891666488895</c:v>
                </c:pt>
                <c:pt idx="764">
                  <c:v>-41.943814228559006</c:v>
                </c:pt>
                <c:pt idx="765">
                  <c:v>-41.943758667909293</c:v>
                </c:pt>
                <c:pt idx="766">
                  <c:v>-41.9436849484687</c:v>
                </c:pt>
                <c:pt idx="767">
                  <c:v>-41.943589704904298</c:v>
                </c:pt>
                <c:pt idx="768">
                  <c:v>-41.943527635768007</c:v>
                </c:pt>
                <c:pt idx="769">
                  <c:v>-41.943471309146403</c:v>
                </c:pt>
                <c:pt idx="770">
                  <c:v>-41.943381603539507</c:v>
                </c:pt>
                <c:pt idx="771">
                  <c:v>-41.943311371888598</c:v>
                </c:pt>
                <c:pt idx="772">
                  <c:v>-41.9432388416908</c:v>
                </c:pt>
                <c:pt idx="773">
                  <c:v>-41.943163409278398</c:v>
                </c:pt>
                <c:pt idx="774">
                  <c:v>-41.693098984077295</c:v>
                </c:pt>
                <c:pt idx="775">
                  <c:v>-41.693027876233003</c:v>
                </c:pt>
                <c:pt idx="776">
                  <c:v>-41.692961988682399</c:v>
                </c:pt>
                <c:pt idx="777">
                  <c:v>-41.692895486564694</c:v>
                </c:pt>
                <c:pt idx="778">
                  <c:v>-41.692844544772498</c:v>
                </c:pt>
                <c:pt idx="779">
                  <c:v>-41.692760948902105</c:v>
                </c:pt>
                <c:pt idx="780">
                  <c:v>-41.692699298209405</c:v>
                </c:pt>
                <c:pt idx="781">
                  <c:v>-41.692616452957296</c:v>
                </c:pt>
                <c:pt idx="782">
                  <c:v>-41.692540854483497</c:v>
                </c:pt>
                <c:pt idx="783">
                  <c:v>-41.692481955893498</c:v>
                </c:pt>
                <c:pt idx="784">
                  <c:v>-41.692409430692905</c:v>
                </c:pt>
                <c:pt idx="785">
                  <c:v>-41.692349230737705</c:v>
                </c:pt>
                <c:pt idx="786">
                  <c:v>-41.692277272545496</c:v>
                </c:pt>
                <c:pt idx="787">
                  <c:v>-41.692211910790903</c:v>
                </c:pt>
                <c:pt idx="788">
                  <c:v>-41.692169019980597</c:v>
                </c:pt>
                <c:pt idx="789">
                  <c:v>-41.692073336579895</c:v>
                </c:pt>
                <c:pt idx="790">
                  <c:v>-41.692031845459098</c:v>
                </c:pt>
                <c:pt idx="791">
                  <c:v>-41.691949781928301</c:v>
                </c:pt>
                <c:pt idx="792">
                  <c:v>-41.691884305434797</c:v>
                </c:pt>
                <c:pt idx="793">
                  <c:v>-41.691827933106595</c:v>
                </c:pt>
                <c:pt idx="794">
                  <c:v>-41.691761686112798</c:v>
                </c:pt>
                <c:pt idx="795">
                  <c:v>-41.691698363802502</c:v>
                </c:pt>
                <c:pt idx="796">
                  <c:v>-41.6916437322934</c:v>
                </c:pt>
                <c:pt idx="797">
                  <c:v>-41.691574035031806</c:v>
                </c:pt>
                <c:pt idx="798">
                  <c:v>-41.691519792928602</c:v>
                </c:pt>
                <c:pt idx="799">
                  <c:v>-41.691445225800393</c:v>
                </c:pt>
                <c:pt idx="800">
                  <c:v>-41.691399045422898</c:v>
                </c:pt>
                <c:pt idx="801">
                  <c:v>-41.691343198083501</c:v>
                </c:pt>
                <c:pt idx="802">
                  <c:v>-41.691261200951004</c:v>
                </c:pt>
                <c:pt idx="803">
                  <c:v>-41.691205527070295</c:v>
                </c:pt>
                <c:pt idx="804">
                  <c:v>-41.691163841960702</c:v>
                </c:pt>
                <c:pt idx="805">
                  <c:v>-41.691092518335495</c:v>
                </c:pt>
                <c:pt idx="806">
                  <c:v>-41.691032718243093</c:v>
                </c:pt>
                <c:pt idx="807">
                  <c:v>-41.690973061271393</c:v>
                </c:pt>
                <c:pt idx="808">
                  <c:v>-41.690902736123405</c:v>
                </c:pt>
                <c:pt idx="809">
                  <c:v>-41.690846795443704</c:v>
                </c:pt>
                <c:pt idx="810">
                  <c:v>-41.690789666563205</c:v>
                </c:pt>
                <c:pt idx="811">
                  <c:v>-41.690733038892404</c:v>
                </c:pt>
                <c:pt idx="812">
                  <c:v>-41.690677567242801</c:v>
                </c:pt>
                <c:pt idx="813">
                  <c:v>-41.690618593313204</c:v>
                </c:pt>
                <c:pt idx="814">
                  <c:v>-41.690569954237702</c:v>
                </c:pt>
                <c:pt idx="815">
                  <c:v>-41.690519554624899</c:v>
                </c:pt>
                <c:pt idx="816">
                  <c:v>-41.690442307568006</c:v>
                </c:pt>
                <c:pt idx="817">
                  <c:v>-41.690389485191304</c:v>
                </c:pt>
                <c:pt idx="818">
                  <c:v>-41.690333080951604</c:v>
                </c:pt>
                <c:pt idx="819">
                  <c:v>-41.6902852624969</c:v>
                </c:pt>
                <c:pt idx="820">
                  <c:v>-41.690213290367595</c:v>
                </c:pt>
                <c:pt idx="821">
                  <c:v>-41.690162714902996</c:v>
                </c:pt>
                <c:pt idx="822">
                  <c:v>-41.690108999805403</c:v>
                </c:pt>
                <c:pt idx="823">
                  <c:v>-41.6900474924864</c:v>
                </c:pt>
                <c:pt idx="824">
                  <c:v>-41.689987873132594</c:v>
                </c:pt>
                <c:pt idx="825">
                  <c:v>-41.689944745373694</c:v>
                </c:pt>
                <c:pt idx="826">
                  <c:v>-41.689895285732504</c:v>
                </c:pt>
                <c:pt idx="827">
                  <c:v>-41.689825230634199</c:v>
                </c:pt>
                <c:pt idx="828">
                  <c:v>-41.689776091011694</c:v>
                </c:pt>
                <c:pt idx="829">
                  <c:v>-41.689732462267003</c:v>
                </c:pt>
                <c:pt idx="830">
                  <c:v>-41.689655062542897</c:v>
                </c:pt>
                <c:pt idx="831">
                  <c:v>-41.689608003446907</c:v>
                </c:pt>
                <c:pt idx="832">
                  <c:v>-41.689554138217403</c:v>
                </c:pt>
                <c:pt idx="833">
                  <c:v>-41.6895150363992</c:v>
                </c:pt>
                <c:pt idx="834">
                  <c:v>-41.689441747678302</c:v>
                </c:pt>
                <c:pt idx="835">
                  <c:v>-41.689399299869294</c:v>
                </c:pt>
                <c:pt idx="836">
                  <c:v>-41.689353098525999</c:v>
                </c:pt>
                <c:pt idx="837">
                  <c:v>-41.689302614791401</c:v>
                </c:pt>
                <c:pt idx="838">
                  <c:v>-41.689254115548096</c:v>
                </c:pt>
                <c:pt idx="839">
                  <c:v>-41.689181173607906</c:v>
                </c:pt>
                <c:pt idx="840">
                  <c:v>-41.6878063705432</c:v>
                </c:pt>
                <c:pt idx="841">
                  <c:v>-41.687765458517504</c:v>
                </c:pt>
                <c:pt idx="842">
                  <c:v>-41.688044511587393</c:v>
                </c:pt>
                <c:pt idx="843">
                  <c:v>-41.687942088811596</c:v>
                </c:pt>
                <c:pt idx="844">
                  <c:v>-41.687950142487892</c:v>
                </c:pt>
                <c:pt idx="845">
                  <c:v>-41.687916614478496</c:v>
                </c:pt>
                <c:pt idx="846">
                  <c:v>-41.687874062788794</c:v>
                </c:pt>
                <c:pt idx="847">
                  <c:v>-41.687852941765101</c:v>
                </c:pt>
                <c:pt idx="848">
                  <c:v>-41.687799820825902</c:v>
                </c:pt>
                <c:pt idx="849">
                  <c:v>-41.687779357148401</c:v>
                </c:pt>
                <c:pt idx="850">
                  <c:v>-41.687743753174303</c:v>
                </c:pt>
                <c:pt idx="851">
                  <c:v>-41.687687563294205</c:v>
                </c:pt>
                <c:pt idx="852">
                  <c:v>-41.687666164747597</c:v>
                </c:pt>
                <c:pt idx="853">
                  <c:v>-41.687611498640706</c:v>
                </c:pt>
                <c:pt idx="854">
                  <c:v>-41.6875867760793</c:v>
                </c:pt>
                <c:pt idx="855">
                  <c:v>-41.687544306620495</c:v>
                </c:pt>
                <c:pt idx="856">
                  <c:v>-41.687505345363604</c:v>
                </c:pt>
                <c:pt idx="857">
                  <c:v>-41.687470501676302</c:v>
                </c:pt>
                <c:pt idx="858">
                  <c:v>-41.687423727767296</c:v>
                </c:pt>
                <c:pt idx="859">
                  <c:v>-41.687372284880198</c:v>
                </c:pt>
                <c:pt idx="860">
                  <c:v>-41.687333686937706</c:v>
                </c:pt>
                <c:pt idx="861">
                  <c:v>-41.687295965594302</c:v>
                </c:pt>
                <c:pt idx="862">
                  <c:v>-41.687289689170299</c:v>
                </c:pt>
                <c:pt idx="863">
                  <c:v>-41.687237465441399</c:v>
                </c:pt>
                <c:pt idx="864">
                  <c:v>-41.687179914106906</c:v>
                </c:pt>
                <c:pt idx="865">
                  <c:v>-41.687158761578601</c:v>
                </c:pt>
                <c:pt idx="866">
                  <c:v>-41.687111866974305</c:v>
                </c:pt>
                <c:pt idx="867">
                  <c:v>-41.6870610535005</c:v>
                </c:pt>
                <c:pt idx="868">
                  <c:v>-41.687043596241097</c:v>
                </c:pt>
                <c:pt idx="869">
                  <c:v>-41.686991528881393</c:v>
                </c:pt>
                <c:pt idx="870">
                  <c:v>-41.686944098494706</c:v>
                </c:pt>
                <c:pt idx="871">
                  <c:v>-41.686922116775705</c:v>
                </c:pt>
                <c:pt idx="872">
                  <c:v>-41.686868131792693</c:v>
                </c:pt>
                <c:pt idx="873">
                  <c:v>-41.6868231080323</c:v>
                </c:pt>
                <c:pt idx="874">
                  <c:v>-41.686781243653797</c:v>
                </c:pt>
                <c:pt idx="875">
                  <c:v>-41.6867463034867</c:v>
                </c:pt>
                <c:pt idx="876">
                  <c:v>-41.686685483060103</c:v>
                </c:pt>
                <c:pt idx="877">
                  <c:v>-41.686674333539102</c:v>
                </c:pt>
                <c:pt idx="878">
                  <c:v>-41.686622189061495</c:v>
                </c:pt>
                <c:pt idx="879">
                  <c:v>-41.686569215032407</c:v>
                </c:pt>
                <c:pt idx="880">
                  <c:v>-41.686520747590095</c:v>
                </c:pt>
                <c:pt idx="881">
                  <c:v>-41.686494588107294</c:v>
                </c:pt>
                <c:pt idx="882">
                  <c:v>-41.686442297117793</c:v>
                </c:pt>
                <c:pt idx="883">
                  <c:v>-41.686405947596896</c:v>
                </c:pt>
                <c:pt idx="884">
                  <c:v>-41.686370681276898</c:v>
                </c:pt>
                <c:pt idx="885">
                  <c:v>-41.686325658076399</c:v>
                </c:pt>
                <c:pt idx="886">
                  <c:v>-41.686294006707001</c:v>
                </c:pt>
                <c:pt idx="887">
                  <c:v>-41.686244179569698</c:v>
                </c:pt>
                <c:pt idx="888">
                  <c:v>-41.686206250222497</c:v>
                </c:pt>
                <c:pt idx="889">
                  <c:v>-41.686170056478701</c:v>
                </c:pt>
                <c:pt idx="890">
                  <c:v>-41.686141621782696</c:v>
                </c:pt>
                <c:pt idx="891">
                  <c:v>-41.686083937458406</c:v>
                </c:pt>
                <c:pt idx="892">
                  <c:v>-41.686053223534103</c:v>
                </c:pt>
                <c:pt idx="893">
                  <c:v>-41.686032237118198</c:v>
                </c:pt>
                <c:pt idx="894">
                  <c:v>-41.685973045313702</c:v>
                </c:pt>
                <c:pt idx="895">
                  <c:v>-41.685935279248397</c:v>
                </c:pt>
                <c:pt idx="896">
                  <c:v>-41.685906254495805</c:v>
                </c:pt>
                <c:pt idx="897">
                  <c:v>-41.685875757462199</c:v>
                </c:pt>
                <c:pt idx="898">
                  <c:v>-41.685815205147193</c:v>
                </c:pt>
                <c:pt idx="899">
                  <c:v>-41.685773226058203</c:v>
                </c:pt>
                <c:pt idx="900">
                  <c:v>-41.685753850393496</c:v>
                </c:pt>
                <c:pt idx="901">
                  <c:v>-41.685694750904403</c:v>
                </c:pt>
                <c:pt idx="902">
                  <c:v>-41.685662473649003</c:v>
                </c:pt>
                <c:pt idx="903">
                  <c:v>-41.685634481168506</c:v>
                </c:pt>
                <c:pt idx="904">
                  <c:v>-41.685612569023505</c:v>
                </c:pt>
                <c:pt idx="905">
                  <c:v>-41.685554981774402</c:v>
                </c:pt>
                <c:pt idx="906">
                  <c:v>-41.685509499779897</c:v>
                </c:pt>
                <c:pt idx="907">
                  <c:v>-41.685486373515602</c:v>
                </c:pt>
                <c:pt idx="908">
                  <c:v>-41.685445949918901</c:v>
                </c:pt>
                <c:pt idx="909">
                  <c:v>-41.685394359036096</c:v>
                </c:pt>
                <c:pt idx="910">
                  <c:v>-41.685366996771393</c:v>
                </c:pt>
                <c:pt idx="911">
                  <c:v>-41.685304893860206</c:v>
                </c:pt>
                <c:pt idx="912">
                  <c:v>-41.684978738149695</c:v>
                </c:pt>
                <c:pt idx="913">
                  <c:v>-41.685071530972394</c:v>
                </c:pt>
                <c:pt idx="914">
                  <c:v>-41.685003758399603</c:v>
                </c:pt>
                <c:pt idx="915">
                  <c:v>-41.684998937200504</c:v>
                </c:pt>
                <c:pt idx="916">
                  <c:v>-41.684980876513805</c:v>
                </c:pt>
                <c:pt idx="917">
                  <c:v>-41.684974942098506</c:v>
                </c:pt>
                <c:pt idx="918">
                  <c:v>-41.684931835337792</c:v>
                </c:pt>
                <c:pt idx="919">
                  <c:v>-41.684891718363303</c:v>
                </c:pt>
                <c:pt idx="920">
                  <c:v>-41.684883691812203</c:v>
                </c:pt>
                <c:pt idx="921">
                  <c:v>-41.684853494153202</c:v>
                </c:pt>
                <c:pt idx="922">
                  <c:v>-41.684821578651196</c:v>
                </c:pt>
                <c:pt idx="923">
                  <c:v>-41.684799964019405</c:v>
                </c:pt>
                <c:pt idx="924">
                  <c:v>-41.684758761631997</c:v>
                </c:pt>
                <c:pt idx="925">
                  <c:v>-41.684747047417304</c:v>
                </c:pt>
                <c:pt idx="926">
                  <c:v>-41.684703248063002</c:v>
                </c:pt>
                <c:pt idx="927">
                  <c:v>-41.684684929914098</c:v>
                </c:pt>
                <c:pt idx="928">
                  <c:v>-41.684631741306205</c:v>
                </c:pt>
                <c:pt idx="929">
                  <c:v>-41.684622538272095</c:v>
                </c:pt>
                <c:pt idx="930">
                  <c:v>-41.684594555670699</c:v>
                </c:pt>
                <c:pt idx="931">
                  <c:v>-41.684540849391993</c:v>
                </c:pt>
                <c:pt idx="932">
                  <c:v>-41.684515546572896</c:v>
                </c:pt>
                <c:pt idx="933">
                  <c:v>-41.684487669133503</c:v>
                </c:pt>
                <c:pt idx="934">
                  <c:v>-41.684482622829506</c:v>
                </c:pt>
                <c:pt idx="935">
                  <c:v>-41.684435144915895</c:v>
                </c:pt>
                <c:pt idx="936">
                  <c:v>-41.684386318585098</c:v>
                </c:pt>
                <c:pt idx="937">
                  <c:v>-41.684364226147196</c:v>
                </c:pt>
                <c:pt idx="938">
                  <c:v>-41.684344365513994</c:v>
                </c:pt>
                <c:pt idx="939">
                  <c:v>-41.684308161811998</c:v>
                </c:pt>
                <c:pt idx="940">
                  <c:v>-41.684283774519997</c:v>
                </c:pt>
                <c:pt idx="941">
                  <c:v>-41.6842546588895</c:v>
                </c:pt>
                <c:pt idx="942">
                  <c:v>-41.684218819487498</c:v>
                </c:pt>
                <c:pt idx="943">
                  <c:v>-41.684173647285206</c:v>
                </c:pt>
                <c:pt idx="944">
                  <c:v>-41.684155652096095</c:v>
                </c:pt>
                <c:pt idx="945">
                  <c:v>-41.684136469582597</c:v>
                </c:pt>
                <c:pt idx="946">
                  <c:v>-41.684080481964301</c:v>
                </c:pt>
                <c:pt idx="947">
                  <c:v>-41.684057620058397</c:v>
                </c:pt>
                <c:pt idx="948">
                  <c:v>-41.684030368923004</c:v>
                </c:pt>
                <c:pt idx="949">
                  <c:v>-41.683995979527296</c:v>
                </c:pt>
                <c:pt idx="950">
                  <c:v>-41.683987318518902</c:v>
                </c:pt>
                <c:pt idx="951">
                  <c:v>-41.683939615924004</c:v>
                </c:pt>
                <c:pt idx="952">
                  <c:v>-41.683907742483896</c:v>
                </c:pt>
                <c:pt idx="953">
                  <c:v>-41.683898148660504</c:v>
                </c:pt>
                <c:pt idx="954">
                  <c:v>-41.683855052828306</c:v>
                </c:pt>
                <c:pt idx="955">
                  <c:v>-41.683815765017201</c:v>
                </c:pt>
                <c:pt idx="956">
                  <c:v>-41.683796034099004</c:v>
                </c:pt>
                <c:pt idx="957">
                  <c:v>-41.683774265633602</c:v>
                </c:pt>
                <c:pt idx="958">
                  <c:v>-41.683727209114295</c:v>
                </c:pt>
                <c:pt idx="959">
                  <c:v>-41.683710099183799</c:v>
                </c:pt>
                <c:pt idx="960">
                  <c:v>-41.683684626859005</c:v>
                </c:pt>
                <c:pt idx="961">
                  <c:v>-41.683635628491103</c:v>
                </c:pt>
                <c:pt idx="962">
                  <c:v>-41.683615787029595</c:v>
                </c:pt>
                <c:pt idx="963">
                  <c:v>-41.683578749019404</c:v>
                </c:pt>
                <c:pt idx="964">
                  <c:v>-41.683557702504004</c:v>
                </c:pt>
                <c:pt idx="965">
                  <c:v>-41.683539339102595</c:v>
                </c:pt>
                <c:pt idx="966">
                  <c:v>-41.683494550010693</c:v>
                </c:pt>
                <c:pt idx="967">
                  <c:v>-41.683481550127297</c:v>
                </c:pt>
                <c:pt idx="968">
                  <c:v>-41.683452986828499</c:v>
                </c:pt>
                <c:pt idx="969">
                  <c:v>-41.683407309067604</c:v>
                </c:pt>
                <c:pt idx="970">
                  <c:v>-41.683382945513699</c:v>
                </c:pt>
                <c:pt idx="971">
                  <c:v>-41.683355455994203</c:v>
                </c:pt>
                <c:pt idx="972">
                  <c:v>-41.683340427328304</c:v>
                </c:pt>
                <c:pt idx="973">
                  <c:v>-41.683309356721892</c:v>
                </c:pt>
                <c:pt idx="974">
                  <c:v>-41.683263741375796</c:v>
                </c:pt>
                <c:pt idx="975">
                  <c:v>-41.683246201526103</c:v>
                </c:pt>
                <c:pt idx="976">
                  <c:v>-41.683217204265603</c:v>
                </c:pt>
                <c:pt idx="977">
                  <c:v>-41.683185329231293</c:v>
                </c:pt>
                <c:pt idx="978">
                  <c:v>-41.683168278064201</c:v>
                </c:pt>
                <c:pt idx="979">
                  <c:v>-41.683140074750099</c:v>
                </c:pt>
                <c:pt idx="980">
                  <c:v>-41.6830996239988</c:v>
                </c:pt>
                <c:pt idx="981">
                  <c:v>-41.683069801112794</c:v>
                </c:pt>
                <c:pt idx="982">
                  <c:v>-41.683052040745906</c:v>
                </c:pt>
                <c:pt idx="983">
                  <c:v>-41.683026268557001</c:v>
                </c:pt>
                <c:pt idx="984">
                  <c:v>-41.682989512571496</c:v>
                </c:pt>
                <c:pt idx="985">
                  <c:v>-41.682978245146401</c:v>
                </c:pt>
                <c:pt idx="986">
                  <c:v>-41.682942278077704</c:v>
                </c:pt>
                <c:pt idx="987">
                  <c:v>-41.682906808811197</c:v>
                </c:pt>
                <c:pt idx="988">
                  <c:v>-41.682890391465293</c:v>
                </c:pt>
                <c:pt idx="989">
                  <c:v>-41.682879214823501</c:v>
                </c:pt>
                <c:pt idx="990">
                  <c:v>-41.682847281616503</c:v>
                </c:pt>
                <c:pt idx="991">
                  <c:v>-41.682815161679599</c:v>
                </c:pt>
                <c:pt idx="992">
                  <c:v>-41.682776003647206</c:v>
                </c:pt>
                <c:pt idx="993">
                  <c:v>-41.682747829893501</c:v>
                </c:pt>
                <c:pt idx="994">
                  <c:v>-41.682736296578</c:v>
                </c:pt>
                <c:pt idx="995">
                  <c:v>-41.682693912246705</c:v>
                </c:pt>
                <c:pt idx="996">
                  <c:v>-41.682676253040498</c:v>
                </c:pt>
                <c:pt idx="997">
                  <c:v>-41.682652131995297</c:v>
                </c:pt>
                <c:pt idx="998">
                  <c:v>-41.682623241964805</c:v>
                </c:pt>
                <c:pt idx="999">
                  <c:v>-41.682602856431203</c:v>
                </c:pt>
                <c:pt idx="1000">
                  <c:v>-41.682583746986694</c:v>
                </c:pt>
                <c:pt idx="1001">
                  <c:v>-41.682543652317904</c:v>
                </c:pt>
                <c:pt idx="1002">
                  <c:v>-41.682523962026906</c:v>
                </c:pt>
                <c:pt idx="1003">
                  <c:v>-41.682501363743896</c:v>
                </c:pt>
                <c:pt idx="1004">
                  <c:v>-41.682487321714802</c:v>
                </c:pt>
                <c:pt idx="1005">
                  <c:v>-41.682443820005304</c:v>
                </c:pt>
                <c:pt idx="1006">
                  <c:v>-41.682434963774099</c:v>
                </c:pt>
                <c:pt idx="1007">
                  <c:v>-41.682397426317806</c:v>
                </c:pt>
                <c:pt idx="1008">
                  <c:v>-41.682377584273894</c:v>
                </c:pt>
                <c:pt idx="1009">
                  <c:v>-41.682351435609093</c:v>
                </c:pt>
                <c:pt idx="1010">
                  <c:v>-41.682340826169295</c:v>
                </c:pt>
                <c:pt idx="1011">
                  <c:v>-41.682303423604395</c:v>
                </c:pt>
                <c:pt idx="1012">
                  <c:v>-41.682281609008498</c:v>
                </c:pt>
                <c:pt idx="1013">
                  <c:v>-41.6822547996032</c:v>
                </c:pt>
                <c:pt idx="1014">
                  <c:v>-41.682218897143699</c:v>
                </c:pt>
                <c:pt idx="1015">
                  <c:v>-41.682211013929901</c:v>
                </c:pt>
                <c:pt idx="1016">
                  <c:v>-41.682180342236094</c:v>
                </c:pt>
                <c:pt idx="1017">
                  <c:v>-41.682162918759403</c:v>
                </c:pt>
                <c:pt idx="1018">
                  <c:v>-41.682140748719092</c:v>
                </c:pt>
                <c:pt idx="1019">
                  <c:v>-41.682120965185405</c:v>
                </c:pt>
                <c:pt idx="1020">
                  <c:v>-41.682077838269493</c:v>
                </c:pt>
                <c:pt idx="1021">
                  <c:v>-41.682063783465793</c:v>
                </c:pt>
                <c:pt idx="1022">
                  <c:v>-41.6820316151329</c:v>
                </c:pt>
                <c:pt idx="1023">
                  <c:v>-41.682017080405501</c:v>
                </c:pt>
                <c:pt idx="1024">
                  <c:v>-41.681998544296903</c:v>
                </c:pt>
                <c:pt idx="1025">
                  <c:v>-41.681974164508802</c:v>
                </c:pt>
                <c:pt idx="1026">
                  <c:v>-41.681946491384195</c:v>
                </c:pt>
                <c:pt idx="1027">
                  <c:v>-41.681924746329599</c:v>
                </c:pt>
                <c:pt idx="1028">
                  <c:v>-41.681916224729093</c:v>
                </c:pt>
                <c:pt idx="1029">
                  <c:v>-41.681883692308105</c:v>
                </c:pt>
                <c:pt idx="1030">
                  <c:v>-41.681880685765506</c:v>
                </c:pt>
                <c:pt idx="1031">
                  <c:v>-41.681824208831003</c:v>
                </c:pt>
                <c:pt idx="1032">
                  <c:v>-41.681809937192099</c:v>
                </c:pt>
                <c:pt idx="1033">
                  <c:v>-41.681795116464201</c:v>
                </c:pt>
                <c:pt idx="1034">
                  <c:v>-41.681782283416695</c:v>
                </c:pt>
                <c:pt idx="1035">
                  <c:v>-41.681759744465595</c:v>
                </c:pt>
                <c:pt idx="1036">
                  <c:v>-41.681739918744398</c:v>
                </c:pt>
                <c:pt idx="1037">
                  <c:v>-41.681694592324305</c:v>
                </c:pt>
                <c:pt idx="1038">
                  <c:v>-41.681687283399796</c:v>
                </c:pt>
                <c:pt idx="1039">
                  <c:v>-41.681657413980602</c:v>
                </c:pt>
                <c:pt idx="1040">
                  <c:v>-41.681646873242599</c:v>
                </c:pt>
                <c:pt idx="1041">
                  <c:v>-41.681624214848497</c:v>
                </c:pt>
                <c:pt idx="1042">
                  <c:v>-41.681601558741093</c:v>
                </c:pt>
                <c:pt idx="1043">
                  <c:v>-41.681580913632004</c:v>
                </c:pt>
                <c:pt idx="1044">
                  <c:v>-41.681561393396493</c:v>
                </c:pt>
                <c:pt idx="1045">
                  <c:v>-41.681525327510599</c:v>
                </c:pt>
                <c:pt idx="1046">
                  <c:v>-41.681505933289898</c:v>
                </c:pt>
                <c:pt idx="1047">
                  <c:v>-41.681484954809605</c:v>
                </c:pt>
                <c:pt idx="1048">
                  <c:v>-41.681489409695601</c:v>
                </c:pt>
                <c:pt idx="1049">
                  <c:v>-41.6814420124729</c:v>
                </c:pt>
                <c:pt idx="1050">
                  <c:v>-41.681427000004405</c:v>
                </c:pt>
                <c:pt idx="1051">
                  <c:v>-41.681414444218703</c:v>
                </c:pt>
                <c:pt idx="1052">
                  <c:v>-41.681384704481005</c:v>
                </c:pt>
                <c:pt idx="1053">
                  <c:v>-41.681366176702895</c:v>
                </c:pt>
                <c:pt idx="1054">
                  <c:v>-41.681343002032293</c:v>
                </c:pt>
                <c:pt idx="1055">
                  <c:v>-41.681326707706006</c:v>
                </c:pt>
                <c:pt idx="1056">
                  <c:v>-41.681305138831505</c:v>
                </c:pt>
                <c:pt idx="1057">
                  <c:v>-41.681293992269602</c:v>
                </c:pt>
                <c:pt idx="1058">
                  <c:v>-41.681274764036701</c:v>
                </c:pt>
                <c:pt idx="1059">
                  <c:v>-41.681246526217194</c:v>
                </c:pt>
                <c:pt idx="1060">
                  <c:v>-41.681224715128394</c:v>
                </c:pt>
                <c:pt idx="1061">
                  <c:v>-41.681213401794594</c:v>
                </c:pt>
                <c:pt idx="1062">
                  <c:v>-41.681188813852401</c:v>
                </c:pt>
                <c:pt idx="1063">
                  <c:v>-41.681187086730603</c:v>
                </c:pt>
                <c:pt idx="1064">
                  <c:v>-41.681142363395296</c:v>
                </c:pt>
                <c:pt idx="1065">
                  <c:v>-41.681131157037896</c:v>
                </c:pt>
                <c:pt idx="1066">
                  <c:v>-41.681116696856904</c:v>
                </c:pt>
                <c:pt idx="1067">
                  <c:v>-41.681083896228301</c:v>
                </c:pt>
                <c:pt idx="1068">
                  <c:v>-41.681073358711799</c:v>
                </c:pt>
                <c:pt idx="1069">
                  <c:v>-41.681048685135806</c:v>
                </c:pt>
                <c:pt idx="1070">
                  <c:v>-41.681029819132803</c:v>
                </c:pt>
                <c:pt idx="1071">
                  <c:v>-41.681013790661197</c:v>
                </c:pt>
                <c:pt idx="1072">
                  <c:v>-41.6810032553025</c:v>
                </c:pt>
                <c:pt idx="1073">
                  <c:v>-41.680994037412901</c:v>
                </c:pt>
                <c:pt idx="1074">
                  <c:v>-41.680953001627998</c:v>
                </c:pt>
                <c:pt idx="1075">
                  <c:v>-41.6809538383893</c:v>
                </c:pt>
                <c:pt idx="1076">
                  <c:v>-41.680912999617703</c:v>
                </c:pt>
                <c:pt idx="1077">
                  <c:v>-41.680908202842701</c:v>
                </c:pt>
                <c:pt idx="1078">
                  <c:v>-41.680881478311903</c:v>
                </c:pt>
                <c:pt idx="1079">
                  <c:v>-41.680880493214801</c:v>
                </c:pt>
                <c:pt idx="1080">
                  <c:v>-41.680864272145101</c:v>
                </c:pt>
                <c:pt idx="1081">
                  <c:v>-41.6808201913353</c:v>
                </c:pt>
                <c:pt idx="1082">
                  <c:v>-41.680809940097404</c:v>
                </c:pt>
                <c:pt idx="1083">
                  <c:v>-41.680800823397902</c:v>
                </c:pt>
                <c:pt idx="1084">
                  <c:v>-41.680771021637</c:v>
                </c:pt>
                <c:pt idx="1085">
                  <c:v>-41.680760843361199</c:v>
                </c:pt>
                <c:pt idx="1086">
                  <c:v>-41.680743015992206</c:v>
                </c:pt>
                <c:pt idx="1087">
                  <c:v>-41.680733381536399</c:v>
                </c:pt>
                <c:pt idx="1088">
                  <c:v>-41.680691150398204</c:v>
                </c:pt>
                <c:pt idx="1089">
                  <c:v>-41.680687573174495</c:v>
                </c:pt>
                <c:pt idx="1090">
                  <c:v>-41.680688322554005</c:v>
                </c:pt>
                <c:pt idx="1091">
                  <c:v>-41.680652018836199</c:v>
                </c:pt>
                <c:pt idx="1092">
                  <c:v>-41.6806339723326</c:v>
                </c:pt>
                <c:pt idx="1093">
                  <c:v>-41.680615252777798</c:v>
                </c:pt>
                <c:pt idx="1094">
                  <c:v>-41.680603422073304</c:v>
                </c:pt>
                <c:pt idx="1095">
                  <c:v>-41.680583751913801</c:v>
                </c:pt>
                <c:pt idx="1096">
                  <c:v>-41.680564500956493</c:v>
                </c:pt>
                <c:pt idx="1097">
                  <c:v>-41.6805447380505</c:v>
                </c:pt>
                <c:pt idx="1098">
                  <c:v>-41.680531264066005</c:v>
                </c:pt>
                <c:pt idx="1099">
                  <c:v>-41.680522991624002</c:v>
                </c:pt>
                <c:pt idx="1100">
                  <c:v>-41.680506053421595</c:v>
                </c:pt>
                <c:pt idx="1101">
                  <c:v>-41.6804827637161</c:v>
                </c:pt>
                <c:pt idx="1102">
                  <c:v>-41.680478383232497</c:v>
                </c:pt>
                <c:pt idx="1103">
                  <c:v>-41.680448231778499</c:v>
                </c:pt>
                <c:pt idx="1104">
                  <c:v>-41.680452729562205</c:v>
                </c:pt>
                <c:pt idx="1105">
                  <c:v>-41.680417211799906</c:v>
                </c:pt>
                <c:pt idx="1106">
                  <c:v>-41.680429681763897</c:v>
                </c:pt>
                <c:pt idx="1107">
                  <c:v>-41.680375733147898</c:v>
                </c:pt>
                <c:pt idx="1108">
                  <c:v>-41.680366751595599</c:v>
                </c:pt>
                <c:pt idx="1109">
                  <c:v>-41.680349132386496</c:v>
                </c:pt>
                <c:pt idx="1110">
                  <c:v>-41.680343413629501</c:v>
                </c:pt>
                <c:pt idx="1111">
                  <c:v>-41.680319174275098</c:v>
                </c:pt>
                <c:pt idx="1112">
                  <c:v>-41.6803220276514</c:v>
                </c:pt>
                <c:pt idx="1113">
                  <c:v>-41.6803104529249</c:v>
                </c:pt>
                <c:pt idx="1114">
                  <c:v>-41.680284230351006</c:v>
                </c:pt>
                <c:pt idx="1115">
                  <c:v>-41.680260868835205</c:v>
                </c:pt>
                <c:pt idx="1116">
                  <c:v>-41.680247049944498</c:v>
                </c:pt>
                <c:pt idx="1117">
                  <c:v>-41.680228070109294</c:v>
                </c:pt>
                <c:pt idx="1118">
                  <c:v>-41.680219310401895</c:v>
                </c:pt>
                <c:pt idx="1119">
                  <c:v>-41.680202198829804</c:v>
                </c:pt>
                <c:pt idx="1120">
                  <c:v>-41.680179326751798</c:v>
                </c:pt>
                <c:pt idx="1121">
                  <c:v>-41.680176865714003</c:v>
                </c:pt>
                <c:pt idx="1122">
                  <c:v>-41.680172547300501</c:v>
                </c:pt>
                <c:pt idx="1123">
                  <c:v>-41.680141057511804</c:v>
                </c:pt>
                <c:pt idx="1124">
                  <c:v>-41.680130233874493</c:v>
                </c:pt>
                <c:pt idx="1125">
                  <c:v>-41.680106867886096</c:v>
                </c:pt>
                <c:pt idx="1126">
                  <c:v>-41.680091260085703</c:v>
                </c:pt>
                <c:pt idx="1127">
                  <c:v>-41.680075362100595</c:v>
                </c:pt>
                <c:pt idx="1128">
                  <c:v>-41.680076368450898</c:v>
                </c:pt>
                <c:pt idx="1129">
                  <c:v>-41.680044246063702</c:v>
                </c:pt>
                <c:pt idx="1130">
                  <c:v>-41.680039817656095</c:v>
                </c:pt>
                <c:pt idx="1131">
                  <c:v>-41.680023866277196</c:v>
                </c:pt>
                <c:pt idx="1132">
                  <c:v>-41.680015014514993</c:v>
                </c:pt>
                <c:pt idx="1133">
                  <c:v>-41.679998118463701</c:v>
                </c:pt>
                <c:pt idx="1134">
                  <c:v>-41.679972265158298</c:v>
                </c:pt>
                <c:pt idx="1135">
                  <c:v>-41.679964419592096</c:v>
                </c:pt>
                <c:pt idx="1136">
                  <c:v>-41.679954822127002</c:v>
                </c:pt>
                <c:pt idx="1137">
                  <c:v>-41.6799355799387</c:v>
                </c:pt>
                <c:pt idx="1138">
                  <c:v>-41.679920068308405</c:v>
                </c:pt>
                <c:pt idx="1139">
                  <c:v>-41.679906040838702</c:v>
                </c:pt>
                <c:pt idx="1140">
                  <c:v>-41.679917210086103</c:v>
                </c:pt>
                <c:pt idx="1141">
                  <c:v>-41.679885640540306</c:v>
                </c:pt>
                <c:pt idx="1142">
                  <c:v>-41.679874826842095</c:v>
                </c:pt>
                <c:pt idx="1143">
                  <c:v>-41.679844252910101</c:v>
                </c:pt>
                <c:pt idx="1144">
                  <c:v>-41.679837758709695</c:v>
                </c:pt>
                <c:pt idx="1145">
                  <c:v>-41.6798240774568</c:v>
                </c:pt>
                <c:pt idx="1146">
                  <c:v>-41.679824779244399</c:v>
                </c:pt>
                <c:pt idx="1147">
                  <c:v>-41.679788048129993</c:v>
                </c:pt>
                <c:pt idx="1148">
                  <c:v>-41.679776434004097</c:v>
                </c:pt>
                <c:pt idx="1149">
                  <c:v>-41.679774868102299</c:v>
                </c:pt>
                <c:pt idx="1150">
                  <c:v>-41.679767613200994</c:v>
                </c:pt>
                <c:pt idx="1151">
                  <c:v>-41.679753269947597</c:v>
                </c:pt>
                <c:pt idx="1152">
                  <c:v>-41.679725834090405</c:v>
                </c:pt>
                <c:pt idx="1153">
                  <c:v>-41.679723312886892</c:v>
                </c:pt>
                <c:pt idx="1154">
                  <c:v>-41.679713109935193</c:v>
                </c:pt>
                <c:pt idx="1155">
                  <c:v>-41.679687691667496</c:v>
                </c:pt>
                <c:pt idx="1156">
                  <c:v>-41.6796752166251</c:v>
                </c:pt>
                <c:pt idx="1157">
                  <c:v>-41.679679388390795</c:v>
                </c:pt>
                <c:pt idx="1158">
                  <c:v>-41.679665067542999</c:v>
                </c:pt>
                <c:pt idx="1159">
                  <c:v>-41.679649361524298</c:v>
                </c:pt>
                <c:pt idx="1160">
                  <c:v>-41.679623390366501</c:v>
                </c:pt>
                <c:pt idx="1161">
                  <c:v>-41.679634457207797</c:v>
                </c:pt>
                <c:pt idx="1162">
                  <c:v>-41.6796051485329</c:v>
                </c:pt>
                <c:pt idx="1163">
                  <c:v>-41.679594305721196</c:v>
                </c:pt>
                <c:pt idx="1164">
                  <c:v>-41.679569358699297</c:v>
                </c:pt>
                <c:pt idx="1165">
                  <c:v>-41.679562894181998</c:v>
                </c:pt>
                <c:pt idx="1166">
                  <c:v>-41.679546970721603</c:v>
                </c:pt>
                <c:pt idx="1167">
                  <c:v>-41.679546688556997</c:v>
                </c:pt>
                <c:pt idx="1168">
                  <c:v>-41.679529689042297</c:v>
                </c:pt>
                <c:pt idx="1169">
                  <c:v>-41.679505304217798</c:v>
                </c:pt>
                <c:pt idx="1170">
                  <c:v>-41.679509623675997</c:v>
                </c:pt>
                <c:pt idx="1171">
                  <c:v>-41.679509623675997</c:v>
                </c:pt>
                <c:pt idx="1172">
                  <c:v>-41.679509623675997</c:v>
                </c:pt>
                <c:pt idx="1173">
                  <c:v>-41.679509623675997</c:v>
                </c:pt>
                <c:pt idx="1174">
                  <c:v>-41.679509623675997</c:v>
                </c:pt>
                <c:pt idx="1175">
                  <c:v>-41.679509623675997</c:v>
                </c:pt>
                <c:pt idx="1176">
                  <c:v>-41.679509623675997</c:v>
                </c:pt>
                <c:pt idx="1177">
                  <c:v>-41.679509623675997</c:v>
                </c:pt>
                <c:pt idx="1178">
                  <c:v>-41.679509623675997</c:v>
                </c:pt>
                <c:pt idx="1179">
                  <c:v>-41.679509623675997</c:v>
                </c:pt>
                <c:pt idx="1180">
                  <c:v>-41.679509623675997</c:v>
                </c:pt>
                <c:pt idx="1181">
                  <c:v>-41.679509623675997</c:v>
                </c:pt>
                <c:pt idx="1182">
                  <c:v>-41.679509623675997</c:v>
                </c:pt>
                <c:pt idx="1183">
                  <c:v>-41.679509623675997</c:v>
                </c:pt>
                <c:pt idx="1184">
                  <c:v>-41.679509623675997</c:v>
                </c:pt>
                <c:pt idx="1185">
                  <c:v>-41.679509623675997</c:v>
                </c:pt>
                <c:pt idx="1186">
                  <c:v>-41.679509623675997</c:v>
                </c:pt>
                <c:pt idx="1187">
                  <c:v>-41.679509623675997</c:v>
                </c:pt>
                <c:pt idx="1188">
                  <c:v>-41.679509623675997</c:v>
                </c:pt>
                <c:pt idx="1189">
                  <c:v>-41.679509623675997</c:v>
                </c:pt>
                <c:pt idx="1190">
                  <c:v>-41.679509623675997</c:v>
                </c:pt>
                <c:pt idx="1191">
                  <c:v>-41.679509623675997</c:v>
                </c:pt>
                <c:pt idx="1192">
                  <c:v>-41.679509623675997</c:v>
                </c:pt>
                <c:pt idx="1193">
                  <c:v>-41.679509623675997</c:v>
                </c:pt>
                <c:pt idx="1194">
                  <c:v>-41.679509623675997</c:v>
                </c:pt>
                <c:pt idx="1195">
                  <c:v>-41.679509623675997</c:v>
                </c:pt>
                <c:pt idx="1196">
                  <c:v>-41.679509623675997</c:v>
                </c:pt>
                <c:pt idx="1197">
                  <c:v>-41.679509623675997</c:v>
                </c:pt>
                <c:pt idx="1198">
                  <c:v>-41.679509623675997</c:v>
                </c:pt>
                <c:pt idx="1199">
                  <c:v>-41.679509623675997</c:v>
                </c:pt>
                <c:pt idx="1200">
                  <c:v>-41.679509623675997</c:v>
                </c:pt>
                <c:pt idx="1201">
                  <c:v>-41.679509623675997</c:v>
                </c:pt>
                <c:pt idx="1202">
                  <c:v>-41.679509623675997</c:v>
                </c:pt>
                <c:pt idx="1203">
                  <c:v>-41.679509623675997</c:v>
                </c:pt>
                <c:pt idx="1204">
                  <c:v>-41.679509623675997</c:v>
                </c:pt>
                <c:pt idx="1205">
                  <c:v>-41.679509623675997</c:v>
                </c:pt>
                <c:pt idx="1206">
                  <c:v>-41.679509623675997</c:v>
                </c:pt>
                <c:pt idx="1207">
                  <c:v>-41.679509623675997</c:v>
                </c:pt>
                <c:pt idx="1208">
                  <c:v>-41.679509623675997</c:v>
                </c:pt>
                <c:pt idx="1209">
                  <c:v>-41.679509623675997</c:v>
                </c:pt>
                <c:pt idx="1210">
                  <c:v>-41.679509623675997</c:v>
                </c:pt>
                <c:pt idx="1211">
                  <c:v>-41.679509623675997</c:v>
                </c:pt>
                <c:pt idx="1212">
                  <c:v>-41.679509623675997</c:v>
                </c:pt>
                <c:pt idx="1213">
                  <c:v>-41.679509623675997</c:v>
                </c:pt>
                <c:pt idx="1214">
                  <c:v>-41.679509623675997</c:v>
                </c:pt>
                <c:pt idx="1215">
                  <c:v>-41.679509623675997</c:v>
                </c:pt>
                <c:pt idx="1216">
                  <c:v>-41.679509623675997</c:v>
                </c:pt>
                <c:pt idx="1217">
                  <c:v>-41.679509623675997</c:v>
                </c:pt>
                <c:pt idx="1218">
                  <c:v>-41.679509623675997</c:v>
                </c:pt>
                <c:pt idx="1219">
                  <c:v>-41.679509623675997</c:v>
                </c:pt>
                <c:pt idx="1220">
                  <c:v>-41.679509623675997</c:v>
                </c:pt>
                <c:pt idx="1221">
                  <c:v>-41.679509623675997</c:v>
                </c:pt>
                <c:pt idx="1222">
                  <c:v>-41.679509623675997</c:v>
                </c:pt>
                <c:pt idx="1223">
                  <c:v>-41.679509623675997</c:v>
                </c:pt>
                <c:pt idx="1224">
                  <c:v>-41.679509623675997</c:v>
                </c:pt>
                <c:pt idx="1225">
                  <c:v>-41.679509623675997</c:v>
                </c:pt>
                <c:pt idx="1226">
                  <c:v>-41.679509623675997</c:v>
                </c:pt>
                <c:pt idx="1227">
                  <c:v>-41.679509623675997</c:v>
                </c:pt>
                <c:pt idx="1228">
                  <c:v>-41.679509623675997</c:v>
                </c:pt>
                <c:pt idx="1229">
                  <c:v>-41.679509623675997</c:v>
                </c:pt>
                <c:pt idx="1230">
                  <c:v>-41.679509623675997</c:v>
                </c:pt>
                <c:pt idx="1231">
                  <c:v>-41.679509623675997</c:v>
                </c:pt>
                <c:pt idx="1232">
                  <c:v>-41.679509623675997</c:v>
                </c:pt>
                <c:pt idx="1233">
                  <c:v>-41.679509623675997</c:v>
                </c:pt>
                <c:pt idx="1234">
                  <c:v>-41.679509623675997</c:v>
                </c:pt>
                <c:pt idx="1235">
                  <c:v>-41.679509623675997</c:v>
                </c:pt>
                <c:pt idx="1236">
                  <c:v>-41.679509623675997</c:v>
                </c:pt>
                <c:pt idx="1237">
                  <c:v>-41.679509623675997</c:v>
                </c:pt>
                <c:pt idx="1238">
                  <c:v>-41.679509623675997</c:v>
                </c:pt>
                <c:pt idx="1239">
                  <c:v>-41.679509623675997</c:v>
                </c:pt>
                <c:pt idx="1240">
                  <c:v>-41.679509623675997</c:v>
                </c:pt>
                <c:pt idx="1241">
                  <c:v>-41.679509623675997</c:v>
                </c:pt>
                <c:pt idx="1242">
                  <c:v>-41.679509623675997</c:v>
                </c:pt>
                <c:pt idx="1243">
                  <c:v>-41.679509623675997</c:v>
                </c:pt>
                <c:pt idx="1244">
                  <c:v>-41.679509623675997</c:v>
                </c:pt>
                <c:pt idx="1245">
                  <c:v>-41.679509623675997</c:v>
                </c:pt>
                <c:pt idx="1246">
                  <c:v>-41.679509623675997</c:v>
                </c:pt>
                <c:pt idx="1247">
                  <c:v>-41.679509623675997</c:v>
                </c:pt>
                <c:pt idx="1248">
                  <c:v>-41.679509623675997</c:v>
                </c:pt>
                <c:pt idx="1249">
                  <c:v>-41.679509623675997</c:v>
                </c:pt>
                <c:pt idx="1250">
                  <c:v>-41.679509623675997</c:v>
                </c:pt>
                <c:pt idx="1251">
                  <c:v>-41.679509623675997</c:v>
                </c:pt>
                <c:pt idx="1252">
                  <c:v>-41.679509623675997</c:v>
                </c:pt>
                <c:pt idx="1253">
                  <c:v>-41.679509623675997</c:v>
                </c:pt>
                <c:pt idx="1254">
                  <c:v>-41.679509623675997</c:v>
                </c:pt>
                <c:pt idx="1255">
                  <c:v>-41.679509623675997</c:v>
                </c:pt>
                <c:pt idx="1256">
                  <c:v>-41.679509623675997</c:v>
                </c:pt>
                <c:pt idx="1257">
                  <c:v>-41.679509623675997</c:v>
                </c:pt>
                <c:pt idx="1258">
                  <c:v>-41.679509623675997</c:v>
                </c:pt>
                <c:pt idx="1259">
                  <c:v>-41.679509623675997</c:v>
                </c:pt>
                <c:pt idx="1260">
                  <c:v>-41.679509623675997</c:v>
                </c:pt>
                <c:pt idx="1261">
                  <c:v>-41.679509623675997</c:v>
                </c:pt>
                <c:pt idx="1262">
                  <c:v>-41.679509623675997</c:v>
                </c:pt>
                <c:pt idx="1263">
                  <c:v>-41.679509623675997</c:v>
                </c:pt>
                <c:pt idx="1264">
                  <c:v>-41.679509623675997</c:v>
                </c:pt>
                <c:pt idx="1265">
                  <c:v>-41.679509623675997</c:v>
                </c:pt>
                <c:pt idx="1266">
                  <c:v>-41.679509623675997</c:v>
                </c:pt>
                <c:pt idx="1267">
                  <c:v>-41.679509623675997</c:v>
                </c:pt>
                <c:pt idx="1268">
                  <c:v>-41.679509623675997</c:v>
                </c:pt>
                <c:pt idx="1269">
                  <c:v>-41.679509623675997</c:v>
                </c:pt>
                <c:pt idx="1270">
                  <c:v>-41.679509623675997</c:v>
                </c:pt>
                <c:pt idx="1271">
                  <c:v>-41.679509623675997</c:v>
                </c:pt>
                <c:pt idx="1272">
                  <c:v>-41.679509623675997</c:v>
                </c:pt>
                <c:pt idx="1273">
                  <c:v>-41.679509623675997</c:v>
                </c:pt>
                <c:pt idx="1274">
                  <c:v>-41.679509623675997</c:v>
                </c:pt>
                <c:pt idx="1275">
                  <c:v>-41.679509623675997</c:v>
                </c:pt>
                <c:pt idx="1276">
                  <c:v>-41.679509623675997</c:v>
                </c:pt>
                <c:pt idx="1277">
                  <c:v>-41.679509623675997</c:v>
                </c:pt>
                <c:pt idx="1278">
                  <c:v>-41.679509623675997</c:v>
                </c:pt>
                <c:pt idx="1279">
                  <c:v>-41.679509623675997</c:v>
                </c:pt>
                <c:pt idx="1280">
                  <c:v>-41.679509623675997</c:v>
                </c:pt>
                <c:pt idx="1281">
                  <c:v>-41.679509623675997</c:v>
                </c:pt>
                <c:pt idx="1282">
                  <c:v>-41.679509623675997</c:v>
                </c:pt>
                <c:pt idx="1283">
                  <c:v>-41.679509623675997</c:v>
                </c:pt>
                <c:pt idx="1284">
                  <c:v>-41.679509623675997</c:v>
                </c:pt>
                <c:pt idx="1285">
                  <c:v>-41.679509623675997</c:v>
                </c:pt>
                <c:pt idx="1286">
                  <c:v>-41.679509623675997</c:v>
                </c:pt>
                <c:pt idx="1287">
                  <c:v>-41.679509623675997</c:v>
                </c:pt>
                <c:pt idx="1288">
                  <c:v>-41.679509623675997</c:v>
                </c:pt>
                <c:pt idx="1289">
                  <c:v>-41.679509623675997</c:v>
                </c:pt>
                <c:pt idx="1290">
                  <c:v>-41.679509623675997</c:v>
                </c:pt>
                <c:pt idx="1291">
                  <c:v>-41.679509623675997</c:v>
                </c:pt>
                <c:pt idx="1292">
                  <c:v>-41.679509623675997</c:v>
                </c:pt>
                <c:pt idx="1293">
                  <c:v>-41.679509623675997</c:v>
                </c:pt>
                <c:pt idx="1294">
                  <c:v>-41.679509623675997</c:v>
                </c:pt>
                <c:pt idx="1295">
                  <c:v>-41.679509623675997</c:v>
                </c:pt>
                <c:pt idx="1296">
                  <c:v>-41.679509623675997</c:v>
                </c:pt>
                <c:pt idx="1297">
                  <c:v>-41.679509623675997</c:v>
                </c:pt>
                <c:pt idx="1298">
                  <c:v>-41.679509623675997</c:v>
                </c:pt>
                <c:pt idx="1299">
                  <c:v>-41.679509623675997</c:v>
                </c:pt>
                <c:pt idx="1300">
                  <c:v>-41.679509623675997</c:v>
                </c:pt>
                <c:pt idx="1301">
                  <c:v>-41.679509623675997</c:v>
                </c:pt>
                <c:pt idx="1302">
                  <c:v>-41.679509623675997</c:v>
                </c:pt>
                <c:pt idx="1303">
                  <c:v>-41.679509623675997</c:v>
                </c:pt>
                <c:pt idx="1304">
                  <c:v>-41.679509623675997</c:v>
                </c:pt>
                <c:pt idx="1305">
                  <c:v>-41.679509623675997</c:v>
                </c:pt>
                <c:pt idx="1306">
                  <c:v>-41.679509623675997</c:v>
                </c:pt>
                <c:pt idx="1307">
                  <c:v>-41.679509623675997</c:v>
                </c:pt>
                <c:pt idx="1308">
                  <c:v>-41.679509623675997</c:v>
                </c:pt>
                <c:pt idx="1309">
                  <c:v>-41.679509623675997</c:v>
                </c:pt>
                <c:pt idx="1310">
                  <c:v>-41.679509623675997</c:v>
                </c:pt>
                <c:pt idx="1311">
                  <c:v>-41.679509623675997</c:v>
                </c:pt>
                <c:pt idx="1312">
                  <c:v>-41.679509623675997</c:v>
                </c:pt>
                <c:pt idx="1313">
                  <c:v>-41.679509623675997</c:v>
                </c:pt>
                <c:pt idx="1314">
                  <c:v>-41.679509623675997</c:v>
                </c:pt>
                <c:pt idx="1315">
                  <c:v>-41.679509623675997</c:v>
                </c:pt>
                <c:pt idx="1316">
                  <c:v>-41.679509623675997</c:v>
                </c:pt>
                <c:pt idx="1317">
                  <c:v>-41.679509623675997</c:v>
                </c:pt>
                <c:pt idx="1318">
                  <c:v>-41.679509623675997</c:v>
                </c:pt>
                <c:pt idx="1319">
                  <c:v>-41.679509623675997</c:v>
                </c:pt>
                <c:pt idx="1320">
                  <c:v>-41.679509623675997</c:v>
                </c:pt>
                <c:pt idx="1321">
                  <c:v>-41.679509623675997</c:v>
                </c:pt>
                <c:pt idx="1322">
                  <c:v>-41.679509623675997</c:v>
                </c:pt>
                <c:pt idx="1323">
                  <c:v>-41.679509623675997</c:v>
                </c:pt>
                <c:pt idx="1324">
                  <c:v>-41.679509623675997</c:v>
                </c:pt>
                <c:pt idx="1325">
                  <c:v>-41.679509623675997</c:v>
                </c:pt>
                <c:pt idx="1326">
                  <c:v>-41.679509623675997</c:v>
                </c:pt>
                <c:pt idx="1327">
                  <c:v>-41.679509623675997</c:v>
                </c:pt>
                <c:pt idx="1328">
                  <c:v>-41.679509623675997</c:v>
                </c:pt>
                <c:pt idx="1329">
                  <c:v>-41.679509623675997</c:v>
                </c:pt>
                <c:pt idx="1330">
                  <c:v>-41.679509623675997</c:v>
                </c:pt>
                <c:pt idx="1331">
                  <c:v>-41.679509623675997</c:v>
                </c:pt>
                <c:pt idx="1332">
                  <c:v>-41.679509623675997</c:v>
                </c:pt>
                <c:pt idx="1333">
                  <c:v>-41.679509623675997</c:v>
                </c:pt>
                <c:pt idx="1334">
                  <c:v>-41.679509623675997</c:v>
                </c:pt>
                <c:pt idx="1335">
                  <c:v>-41.679509623675997</c:v>
                </c:pt>
                <c:pt idx="1336">
                  <c:v>-41.679509623675997</c:v>
                </c:pt>
                <c:pt idx="1337">
                  <c:v>-41.679509623675997</c:v>
                </c:pt>
                <c:pt idx="1338">
                  <c:v>-41.679509623675997</c:v>
                </c:pt>
                <c:pt idx="1339">
                  <c:v>-41.679509623675997</c:v>
                </c:pt>
                <c:pt idx="1340">
                  <c:v>-41.679509623675997</c:v>
                </c:pt>
                <c:pt idx="1341">
                  <c:v>-41.679509623675997</c:v>
                </c:pt>
                <c:pt idx="1342">
                  <c:v>-41.679509623675997</c:v>
                </c:pt>
                <c:pt idx="1343">
                  <c:v>-41.679509623675997</c:v>
                </c:pt>
                <c:pt idx="1344">
                  <c:v>-41.679509623675997</c:v>
                </c:pt>
                <c:pt idx="1345">
                  <c:v>-41.679509623675997</c:v>
                </c:pt>
                <c:pt idx="1346">
                  <c:v>-41.679509623675997</c:v>
                </c:pt>
                <c:pt idx="1347">
                  <c:v>-41.679509623675997</c:v>
                </c:pt>
                <c:pt idx="1348">
                  <c:v>-41.679509623675997</c:v>
                </c:pt>
                <c:pt idx="1349">
                  <c:v>-41.679509623675997</c:v>
                </c:pt>
                <c:pt idx="1350">
                  <c:v>-41.679509623675997</c:v>
                </c:pt>
                <c:pt idx="1351">
                  <c:v>-41.679509623675997</c:v>
                </c:pt>
                <c:pt idx="1352">
                  <c:v>-41.679509623675997</c:v>
                </c:pt>
                <c:pt idx="1353">
                  <c:v>-41.679509623675997</c:v>
                </c:pt>
                <c:pt idx="1354">
                  <c:v>-41.679509623675997</c:v>
                </c:pt>
                <c:pt idx="1355">
                  <c:v>-41.679509623675997</c:v>
                </c:pt>
                <c:pt idx="1356">
                  <c:v>-41.679509623675997</c:v>
                </c:pt>
                <c:pt idx="1357">
                  <c:v>-41.679509623675997</c:v>
                </c:pt>
                <c:pt idx="1358">
                  <c:v>-41.679509623675997</c:v>
                </c:pt>
                <c:pt idx="1359">
                  <c:v>-41.679509623675997</c:v>
                </c:pt>
                <c:pt idx="1360">
                  <c:v>-41.679509623675997</c:v>
                </c:pt>
                <c:pt idx="1361">
                  <c:v>-41.679509623675997</c:v>
                </c:pt>
                <c:pt idx="1362">
                  <c:v>-41.679509623675997</c:v>
                </c:pt>
                <c:pt idx="1363">
                  <c:v>-41.679509623675997</c:v>
                </c:pt>
                <c:pt idx="1364">
                  <c:v>-41.679509623675997</c:v>
                </c:pt>
                <c:pt idx="1365">
                  <c:v>-41.679509623675997</c:v>
                </c:pt>
                <c:pt idx="1366">
                  <c:v>-41.679509623675997</c:v>
                </c:pt>
                <c:pt idx="1367">
                  <c:v>-41.679509623675997</c:v>
                </c:pt>
                <c:pt idx="1368">
                  <c:v>-41.679509623675997</c:v>
                </c:pt>
                <c:pt idx="1369">
                  <c:v>-41.679509623675997</c:v>
                </c:pt>
                <c:pt idx="1370">
                  <c:v>-41.679509623675997</c:v>
                </c:pt>
                <c:pt idx="1371">
                  <c:v>-41.679509623675997</c:v>
                </c:pt>
                <c:pt idx="1372">
                  <c:v>-41.679509623675997</c:v>
                </c:pt>
                <c:pt idx="1373">
                  <c:v>-41.679509623675997</c:v>
                </c:pt>
                <c:pt idx="1374">
                  <c:v>-41.679509623675997</c:v>
                </c:pt>
                <c:pt idx="1375">
                  <c:v>-41.679509623675997</c:v>
                </c:pt>
                <c:pt idx="1376">
                  <c:v>-41.679509623675997</c:v>
                </c:pt>
                <c:pt idx="1377">
                  <c:v>-41.679509623675997</c:v>
                </c:pt>
                <c:pt idx="1378">
                  <c:v>-41.679509623675997</c:v>
                </c:pt>
                <c:pt idx="1379">
                  <c:v>-41.679509623675997</c:v>
                </c:pt>
                <c:pt idx="1380">
                  <c:v>-41.679509623675997</c:v>
                </c:pt>
                <c:pt idx="1381">
                  <c:v>-41.679509623675997</c:v>
                </c:pt>
                <c:pt idx="1382">
                  <c:v>-41.679509623675997</c:v>
                </c:pt>
                <c:pt idx="1383">
                  <c:v>-41.679509623675997</c:v>
                </c:pt>
                <c:pt idx="1384">
                  <c:v>-41.679509623675997</c:v>
                </c:pt>
                <c:pt idx="1385">
                  <c:v>-41.679509623675997</c:v>
                </c:pt>
                <c:pt idx="1386">
                  <c:v>-41.679509623675997</c:v>
                </c:pt>
                <c:pt idx="1387">
                  <c:v>-41.679509623675997</c:v>
                </c:pt>
                <c:pt idx="1388">
                  <c:v>-41.679509623675997</c:v>
                </c:pt>
                <c:pt idx="1389">
                  <c:v>-41.679509623675997</c:v>
                </c:pt>
                <c:pt idx="1390">
                  <c:v>-41.679509623675997</c:v>
                </c:pt>
                <c:pt idx="1391">
                  <c:v>-41.679509623675997</c:v>
                </c:pt>
                <c:pt idx="1392">
                  <c:v>-41.679509623675997</c:v>
                </c:pt>
                <c:pt idx="1393">
                  <c:v>-41.679509623675997</c:v>
                </c:pt>
                <c:pt idx="1394">
                  <c:v>-41.679509623675997</c:v>
                </c:pt>
                <c:pt idx="1395">
                  <c:v>-41.679509623675997</c:v>
                </c:pt>
                <c:pt idx="1396">
                  <c:v>-41.679509623675997</c:v>
                </c:pt>
                <c:pt idx="1397">
                  <c:v>-41.679509623675997</c:v>
                </c:pt>
                <c:pt idx="1398">
                  <c:v>-41.679509623675997</c:v>
                </c:pt>
                <c:pt idx="1399">
                  <c:v>-41.679509623675997</c:v>
                </c:pt>
                <c:pt idx="1400">
                  <c:v>-41.679509623675997</c:v>
                </c:pt>
                <c:pt idx="1401">
                  <c:v>-41.679509623675997</c:v>
                </c:pt>
                <c:pt idx="1402">
                  <c:v>-41.679509623675997</c:v>
                </c:pt>
                <c:pt idx="1403">
                  <c:v>-41.679509623675997</c:v>
                </c:pt>
                <c:pt idx="1404">
                  <c:v>-41.679509623675997</c:v>
                </c:pt>
                <c:pt idx="1405">
                  <c:v>-41.679509623675997</c:v>
                </c:pt>
                <c:pt idx="1406">
                  <c:v>-41.679509623675997</c:v>
                </c:pt>
                <c:pt idx="1407">
                  <c:v>-41.679509623675997</c:v>
                </c:pt>
                <c:pt idx="1408">
                  <c:v>-41.679509623675997</c:v>
                </c:pt>
                <c:pt idx="1409">
                  <c:v>-41.679509623675997</c:v>
                </c:pt>
                <c:pt idx="1410">
                  <c:v>-41.679509623675997</c:v>
                </c:pt>
                <c:pt idx="1411">
                  <c:v>-41.679509623675997</c:v>
                </c:pt>
                <c:pt idx="1412">
                  <c:v>-41.679509623675997</c:v>
                </c:pt>
                <c:pt idx="1413">
                  <c:v>-41.679509623675997</c:v>
                </c:pt>
                <c:pt idx="1414">
                  <c:v>-41.679509623675997</c:v>
                </c:pt>
                <c:pt idx="1415">
                  <c:v>-41.679509623675997</c:v>
                </c:pt>
                <c:pt idx="1416">
                  <c:v>-41.679509623675997</c:v>
                </c:pt>
                <c:pt idx="1417">
                  <c:v>-41.679509623675997</c:v>
                </c:pt>
                <c:pt idx="1418">
                  <c:v>-41.679509623675997</c:v>
                </c:pt>
                <c:pt idx="1419">
                  <c:v>-41.679509623675997</c:v>
                </c:pt>
                <c:pt idx="1420">
                  <c:v>-41.679509623675997</c:v>
                </c:pt>
                <c:pt idx="1421">
                  <c:v>-41.679509623675997</c:v>
                </c:pt>
                <c:pt idx="1422">
                  <c:v>-41.679509623675997</c:v>
                </c:pt>
                <c:pt idx="1423">
                  <c:v>-41.679509623675997</c:v>
                </c:pt>
                <c:pt idx="1424">
                  <c:v>-41.679509623675997</c:v>
                </c:pt>
                <c:pt idx="1425">
                  <c:v>-41.679509623675997</c:v>
                </c:pt>
                <c:pt idx="1426">
                  <c:v>-41.679509623675997</c:v>
                </c:pt>
                <c:pt idx="1427">
                  <c:v>-41.679509623675997</c:v>
                </c:pt>
                <c:pt idx="1428">
                  <c:v>-41.679509623675997</c:v>
                </c:pt>
                <c:pt idx="1429">
                  <c:v>-41.679509623675997</c:v>
                </c:pt>
                <c:pt idx="1430">
                  <c:v>-41.679509623675997</c:v>
                </c:pt>
                <c:pt idx="1431">
                  <c:v>-41.679509623675997</c:v>
                </c:pt>
                <c:pt idx="1432">
                  <c:v>-41.679509623675997</c:v>
                </c:pt>
                <c:pt idx="1433">
                  <c:v>-41.679509623675997</c:v>
                </c:pt>
                <c:pt idx="1434">
                  <c:v>-41.679509623675997</c:v>
                </c:pt>
                <c:pt idx="1435">
                  <c:v>-41.679509623675997</c:v>
                </c:pt>
                <c:pt idx="1436">
                  <c:v>-41.679509623675997</c:v>
                </c:pt>
                <c:pt idx="1437">
                  <c:v>-41.679509623675997</c:v>
                </c:pt>
                <c:pt idx="1438">
                  <c:v>-41.679509623675997</c:v>
                </c:pt>
                <c:pt idx="1439">
                  <c:v>-41.679509623675997</c:v>
                </c:pt>
                <c:pt idx="1440">
                  <c:v>-41.679509623675997</c:v>
                </c:pt>
                <c:pt idx="1441">
                  <c:v>-41.679509623675997</c:v>
                </c:pt>
                <c:pt idx="1442">
                  <c:v>-41.679509623675997</c:v>
                </c:pt>
                <c:pt idx="1443">
                  <c:v>-41.679509623675997</c:v>
                </c:pt>
                <c:pt idx="1444">
                  <c:v>-41.679509623675997</c:v>
                </c:pt>
                <c:pt idx="1445">
                  <c:v>-41.679509623675997</c:v>
                </c:pt>
                <c:pt idx="1446">
                  <c:v>-41.679509623675997</c:v>
                </c:pt>
                <c:pt idx="1447">
                  <c:v>-41.679509623675997</c:v>
                </c:pt>
                <c:pt idx="1448">
                  <c:v>-41.679509623675997</c:v>
                </c:pt>
                <c:pt idx="1449">
                  <c:v>-41.679509623675997</c:v>
                </c:pt>
                <c:pt idx="1450">
                  <c:v>-41.679509623675997</c:v>
                </c:pt>
                <c:pt idx="1451">
                  <c:v>-41.679509623675997</c:v>
                </c:pt>
                <c:pt idx="1452">
                  <c:v>-41.679509623675997</c:v>
                </c:pt>
                <c:pt idx="1453">
                  <c:v>-41.679509623675997</c:v>
                </c:pt>
                <c:pt idx="1454">
                  <c:v>-41.679509623675997</c:v>
                </c:pt>
                <c:pt idx="1455">
                  <c:v>-41.679509623675997</c:v>
                </c:pt>
                <c:pt idx="1456">
                  <c:v>-41.679509623675997</c:v>
                </c:pt>
                <c:pt idx="1457">
                  <c:v>-41.679509623675997</c:v>
                </c:pt>
                <c:pt idx="1458">
                  <c:v>-41.679509623675997</c:v>
                </c:pt>
                <c:pt idx="1459">
                  <c:v>-41.679509623675997</c:v>
                </c:pt>
                <c:pt idx="1460">
                  <c:v>-41.679509623675997</c:v>
                </c:pt>
                <c:pt idx="1461">
                  <c:v>-41.679509623675997</c:v>
                </c:pt>
                <c:pt idx="1462">
                  <c:v>-41.679509623675997</c:v>
                </c:pt>
                <c:pt idx="1463">
                  <c:v>-41.679509623675997</c:v>
                </c:pt>
                <c:pt idx="1464">
                  <c:v>-41.679509623675997</c:v>
                </c:pt>
                <c:pt idx="1465">
                  <c:v>-41.679509623675997</c:v>
                </c:pt>
                <c:pt idx="1466">
                  <c:v>-41.679509623675997</c:v>
                </c:pt>
                <c:pt idx="1467">
                  <c:v>-41.679509623675997</c:v>
                </c:pt>
                <c:pt idx="1468">
                  <c:v>-41.679509623675997</c:v>
                </c:pt>
                <c:pt idx="1469">
                  <c:v>-41.679509623675997</c:v>
                </c:pt>
                <c:pt idx="1470">
                  <c:v>-41.679509623675997</c:v>
                </c:pt>
                <c:pt idx="1471">
                  <c:v>-41.679509623675997</c:v>
                </c:pt>
                <c:pt idx="1472">
                  <c:v>-41.679509623675997</c:v>
                </c:pt>
                <c:pt idx="1473">
                  <c:v>-41.679509623675997</c:v>
                </c:pt>
                <c:pt idx="1474">
                  <c:v>-41.679509623675997</c:v>
                </c:pt>
                <c:pt idx="1475">
                  <c:v>-41.679509623675997</c:v>
                </c:pt>
                <c:pt idx="1476">
                  <c:v>-41.679509623675997</c:v>
                </c:pt>
                <c:pt idx="1477">
                  <c:v>-41.679509623675997</c:v>
                </c:pt>
                <c:pt idx="1478">
                  <c:v>-41.679509623675997</c:v>
                </c:pt>
                <c:pt idx="1479">
                  <c:v>-41.679509623675997</c:v>
                </c:pt>
                <c:pt idx="1480">
                  <c:v>-41.679509623675997</c:v>
                </c:pt>
                <c:pt idx="1481">
                  <c:v>-41.679509623675997</c:v>
                </c:pt>
                <c:pt idx="1482">
                  <c:v>-41.679509623675997</c:v>
                </c:pt>
                <c:pt idx="1483">
                  <c:v>-41.679509623675997</c:v>
                </c:pt>
                <c:pt idx="1484">
                  <c:v>-41.679509623675997</c:v>
                </c:pt>
                <c:pt idx="1485">
                  <c:v>-41.679509623675997</c:v>
                </c:pt>
                <c:pt idx="1486">
                  <c:v>-41.679509623675997</c:v>
                </c:pt>
                <c:pt idx="1487">
                  <c:v>-41.679509623675997</c:v>
                </c:pt>
                <c:pt idx="1488">
                  <c:v>-41.679509623675997</c:v>
                </c:pt>
                <c:pt idx="1489">
                  <c:v>-41.679509623675997</c:v>
                </c:pt>
                <c:pt idx="1490">
                  <c:v>-41.679509623675997</c:v>
                </c:pt>
                <c:pt idx="1491">
                  <c:v>-41.679509623675997</c:v>
                </c:pt>
                <c:pt idx="1492">
                  <c:v>-41.679509623675997</c:v>
                </c:pt>
                <c:pt idx="1493">
                  <c:v>-41.679509623675997</c:v>
                </c:pt>
                <c:pt idx="1494">
                  <c:v>-41.679509623675997</c:v>
                </c:pt>
                <c:pt idx="1495">
                  <c:v>-41.679509623675997</c:v>
                </c:pt>
                <c:pt idx="1496">
                  <c:v>-41.679509623675997</c:v>
                </c:pt>
                <c:pt idx="1497">
                  <c:v>-41.679509623675997</c:v>
                </c:pt>
                <c:pt idx="1498">
                  <c:v>-41.679509623675997</c:v>
                </c:pt>
                <c:pt idx="1499">
                  <c:v>-41.679509623675997</c:v>
                </c:pt>
                <c:pt idx="1500">
                  <c:v>-41.679509623675997</c:v>
                </c:pt>
                <c:pt idx="1501">
                  <c:v>-41.679509623675997</c:v>
                </c:pt>
                <c:pt idx="1502">
                  <c:v>-41.679509623675997</c:v>
                </c:pt>
                <c:pt idx="1503">
                  <c:v>-41.679509623675997</c:v>
                </c:pt>
                <c:pt idx="1504">
                  <c:v>-41.679509623675997</c:v>
                </c:pt>
                <c:pt idx="1505">
                  <c:v>-41.679509623675997</c:v>
                </c:pt>
                <c:pt idx="1506">
                  <c:v>-41.679509623675997</c:v>
                </c:pt>
                <c:pt idx="1507">
                  <c:v>-41.679509623675997</c:v>
                </c:pt>
                <c:pt idx="1508">
                  <c:v>-41.679509623675997</c:v>
                </c:pt>
                <c:pt idx="1509">
                  <c:v>-41.679509623675997</c:v>
                </c:pt>
                <c:pt idx="1510">
                  <c:v>-41.679509623675997</c:v>
                </c:pt>
                <c:pt idx="1511">
                  <c:v>-41.679509623675997</c:v>
                </c:pt>
                <c:pt idx="1512">
                  <c:v>-41.679509623675997</c:v>
                </c:pt>
                <c:pt idx="1513">
                  <c:v>-41.679509623675997</c:v>
                </c:pt>
                <c:pt idx="1514">
                  <c:v>-41.679509623675997</c:v>
                </c:pt>
                <c:pt idx="1515">
                  <c:v>-41.679509623675997</c:v>
                </c:pt>
                <c:pt idx="1516">
                  <c:v>-41.679509623675997</c:v>
                </c:pt>
                <c:pt idx="1517">
                  <c:v>-41.679509623675997</c:v>
                </c:pt>
                <c:pt idx="1518">
                  <c:v>-41.679509623675997</c:v>
                </c:pt>
                <c:pt idx="1519">
                  <c:v>-41.679509623675997</c:v>
                </c:pt>
                <c:pt idx="1520">
                  <c:v>-41.679509623675997</c:v>
                </c:pt>
                <c:pt idx="1521">
                  <c:v>-41.679509623675997</c:v>
                </c:pt>
                <c:pt idx="1522">
                  <c:v>-41.679509623675997</c:v>
                </c:pt>
                <c:pt idx="1523">
                  <c:v>-41.679509623675997</c:v>
                </c:pt>
                <c:pt idx="1524">
                  <c:v>-41.679509623675997</c:v>
                </c:pt>
                <c:pt idx="1525">
                  <c:v>-41.679509623675997</c:v>
                </c:pt>
                <c:pt idx="1526">
                  <c:v>-41.679509623675997</c:v>
                </c:pt>
                <c:pt idx="1527">
                  <c:v>-41.679509623675997</c:v>
                </c:pt>
                <c:pt idx="1528">
                  <c:v>-41.679509623675997</c:v>
                </c:pt>
                <c:pt idx="1529">
                  <c:v>-41.679509623675997</c:v>
                </c:pt>
                <c:pt idx="1530">
                  <c:v>-41.679509623675997</c:v>
                </c:pt>
                <c:pt idx="1531">
                  <c:v>-41.679509623675997</c:v>
                </c:pt>
                <c:pt idx="1532">
                  <c:v>-41.679509623675997</c:v>
                </c:pt>
                <c:pt idx="1533">
                  <c:v>-41.679509623675997</c:v>
                </c:pt>
                <c:pt idx="1534">
                  <c:v>-41.679509623675997</c:v>
                </c:pt>
                <c:pt idx="1535">
                  <c:v>-41.679509623675997</c:v>
                </c:pt>
                <c:pt idx="1536">
                  <c:v>-41.679509623675997</c:v>
                </c:pt>
                <c:pt idx="1537">
                  <c:v>-41.679509623675997</c:v>
                </c:pt>
                <c:pt idx="1538">
                  <c:v>-41.679509623675997</c:v>
                </c:pt>
                <c:pt idx="1539">
                  <c:v>-41.679509623675997</c:v>
                </c:pt>
                <c:pt idx="1540">
                  <c:v>-41.679509623675997</c:v>
                </c:pt>
                <c:pt idx="1541">
                  <c:v>-41.679509623675997</c:v>
                </c:pt>
                <c:pt idx="1542">
                  <c:v>-41.679509623675997</c:v>
                </c:pt>
                <c:pt idx="1543">
                  <c:v>-41.679509623675997</c:v>
                </c:pt>
                <c:pt idx="1544">
                  <c:v>-41.679509623675997</c:v>
                </c:pt>
                <c:pt idx="1545">
                  <c:v>-41.679509623675997</c:v>
                </c:pt>
                <c:pt idx="1546">
                  <c:v>-41.679509623675997</c:v>
                </c:pt>
                <c:pt idx="1547">
                  <c:v>-41.679509623675997</c:v>
                </c:pt>
                <c:pt idx="1548">
                  <c:v>-41.679509623675997</c:v>
                </c:pt>
                <c:pt idx="1549">
                  <c:v>-41.679509623675997</c:v>
                </c:pt>
                <c:pt idx="1550">
                  <c:v>-41.679509623675997</c:v>
                </c:pt>
                <c:pt idx="1551">
                  <c:v>-41.679509623675997</c:v>
                </c:pt>
                <c:pt idx="1552">
                  <c:v>-41.679509623675997</c:v>
                </c:pt>
                <c:pt idx="1553">
                  <c:v>-41.679509623675997</c:v>
                </c:pt>
                <c:pt idx="1554">
                  <c:v>-41.679509623675997</c:v>
                </c:pt>
                <c:pt idx="1555">
                  <c:v>-41.679509623675997</c:v>
                </c:pt>
                <c:pt idx="1556">
                  <c:v>-41.679509623675997</c:v>
                </c:pt>
                <c:pt idx="1557">
                  <c:v>-41.679509623675997</c:v>
                </c:pt>
                <c:pt idx="1558">
                  <c:v>-41.679509623675997</c:v>
                </c:pt>
                <c:pt idx="1559">
                  <c:v>-41.679509623675997</c:v>
                </c:pt>
                <c:pt idx="1560">
                  <c:v>-41.679509623675997</c:v>
                </c:pt>
                <c:pt idx="1561">
                  <c:v>-41.679509623675997</c:v>
                </c:pt>
                <c:pt idx="1562">
                  <c:v>-41.679509623675997</c:v>
                </c:pt>
                <c:pt idx="1563">
                  <c:v>-41.679509623675997</c:v>
                </c:pt>
                <c:pt idx="1564">
                  <c:v>-41.679509623675997</c:v>
                </c:pt>
                <c:pt idx="1565">
                  <c:v>-41.679509623675997</c:v>
                </c:pt>
                <c:pt idx="1566">
                  <c:v>-41.679509623675997</c:v>
                </c:pt>
                <c:pt idx="1567">
                  <c:v>-41.679509623675997</c:v>
                </c:pt>
                <c:pt idx="1568">
                  <c:v>-41.679509623675997</c:v>
                </c:pt>
                <c:pt idx="1569">
                  <c:v>-41.679509623675997</c:v>
                </c:pt>
                <c:pt idx="1570">
                  <c:v>-41.679509623675997</c:v>
                </c:pt>
                <c:pt idx="1571">
                  <c:v>-41.679509623675997</c:v>
                </c:pt>
                <c:pt idx="1572">
                  <c:v>-41.679509623675997</c:v>
                </c:pt>
                <c:pt idx="1573">
                  <c:v>-41.679509623675997</c:v>
                </c:pt>
                <c:pt idx="1574">
                  <c:v>-41.679509623675997</c:v>
                </c:pt>
                <c:pt idx="1575">
                  <c:v>-41.679509623675997</c:v>
                </c:pt>
                <c:pt idx="1576">
                  <c:v>-41.679509623675997</c:v>
                </c:pt>
                <c:pt idx="1577">
                  <c:v>-41.679509623675997</c:v>
                </c:pt>
                <c:pt idx="1578">
                  <c:v>-41.679509623675997</c:v>
                </c:pt>
                <c:pt idx="1579">
                  <c:v>-41.679509623675997</c:v>
                </c:pt>
                <c:pt idx="1580">
                  <c:v>-41.679509623675997</c:v>
                </c:pt>
                <c:pt idx="1581">
                  <c:v>-41.679509623675997</c:v>
                </c:pt>
                <c:pt idx="1582">
                  <c:v>-41.679509623675997</c:v>
                </c:pt>
                <c:pt idx="1583">
                  <c:v>-41.679509623675997</c:v>
                </c:pt>
                <c:pt idx="1584">
                  <c:v>-41.679509623675997</c:v>
                </c:pt>
                <c:pt idx="1585">
                  <c:v>-41.679509623675997</c:v>
                </c:pt>
                <c:pt idx="1586">
                  <c:v>-41.679509623675997</c:v>
                </c:pt>
                <c:pt idx="1587">
                  <c:v>-41.679509623675997</c:v>
                </c:pt>
                <c:pt idx="1588">
                  <c:v>-41.679509623675997</c:v>
                </c:pt>
                <c:pt idx="1589">
                  <c:v>-41.679509623675997</c:v>
                </c:pt>
                <c:pt idx="1590">
                  <c:v>-41.679509623675997</c:v>
                </c:pt>
                <c:pt idx="1591">
                  <c:v>-41.679509623675997</c:v>
                </c:pt>
                <c:pt idx="1592">
                  <c:v>-41.679509623675997</c:v>
                </c:pt>
                <c:pt idx="1593">
                  <c:v>-41.679509623675997</c:v>
                </c:pt>
                <c:pt idx="1594">
                  <c:v>-41.679509623675997</c:v>
                </c:pt>
                <c:pt idx="1595">
                  <c:v>-41.679509623675997</c:v>
                </c:pt>
                <c:pt idx="1596">
                  <c:v>-41.679509623675997</c:v>
                </c:pt>
                <c:pt idx="1597">
                  <c:v>-41.679509623675997</c:v>
                </c:pt>
                <c:pt idx="1598">
                  <c:v>-41.679509623675997</c:v>
                </c:pt>
                <c:pt idx="1599">
                  <c:v>-41.679509623675997</c:v>
                </c:pt>
                <c:pt idx="1600">
                  <c:v>-41.679509623675997</c:v>
                </c:pt>
                <c:pt idx="1601">
                  <c:v>-41.679509623675997</c:v>
                </c:pt>
                <c:pt idx="1602">
                  <c:v>-41.679509623675997</c:v>
                </c:pt>
                <c:pt idx="1603">
                  <c:v>-41.679509623675997</c:v>
                </c:pt>
                <c:pt idx="1604">
                  <c:v>-41.679509623675997</c:v>
                </c:pt>
                <c:pt idx="1605">
                  <c:v>-41.679509623675997</c:v>
                </c:pt>
                <c:pt idx="1606">
                  <c:v>-41.679509623675997</c:v>
                </c:pt>
                <c:pt idx="1607">
                  <c:v>-41.679509623675997</c:v>
                </c:pt>
                <c:pt idx="1608">
                  <c:v>-41.679509623675997</c:v>
                </c:pt>
                <c:pt idx="1609">
                  <c:v>-41.679509623675997</c:v>
                </c:pt>
                <c:pt idx="1610">
                  <c:v>-41.679509623675997</c:v>
                </c:pt>
                <c:pt idx="1611">
                  <c:v>-41.679509623675997</c:v>
                </c:pt>
                <c:pt idx="1612">
                  <c:v>-41.679509623675997</c:v>
                </c:pt>
                <c:pt idx="1613">
                  <c:v>-41.679509623675997</c:v>
                </c:pt>
                <c:pt idx="1614">
                  <c:v>-41.679509623675997</c:v>
                </c:pt>
                <c:pt idx="1615">
                  <c:v>-41.679509623675997</c:v>
                </c:pt>
                <c:pt idx="1616">
                  <c:v>-41.679509623675997</c:v>
                </c:pt>
                <c:pt idx="1617">
                  <c:v>-41.679509623675997</c:v>
                </c:pt>
                <c:pt idx="1618">
                  <c:v>-41.679509623675997</c:v>
                </c:pt>
                <c:pt idx="1619">
                  <c:v>-41.679509623675997</c:v>
                </c:pt>
                <c:pt idx="1620">
                  <c:v>-41.679509623675997</c:v>
                </c:pt>
                <c:pt idx="1621">
                  <c:v>-41.679509623675997</c:v>
                </c:pt>
                <c:pt idx="1622">
                  <c:v>-41.679509623675997</c:v>
                </c:pt>
              </c:numCache>
            </c:numRef>
          </c:yVal>
          <c:smooth val="0"/>
        </c:ser>
        <c:ser>
          <c:idx val="1"/>
          <c:order val="1"/>
          <c:tx>
            <c:v>nddl  MC</c:v>
          </c:tx>
          <c:spPr>
            <a:ln w="38100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[1]ThermRot_AM!$A$2:$A$2500</c:f>
              <c:numCache>
                <c:formatCode>General</c:formatCode>
                <c:ptCount val="2499"/>
                <c:pt idx="0">
                  <c:v>0</c:v>
                </c:pt>
                <c:pt idx="1">
                  <c:v>0.9</c:v>
                </c:pt>
                <c:pt idx="2">
                  <c:v>1.7</c:v>
                </c:pt>
                <c:pt idx="3">
                  <c:v>2.6</c:v>
                </c:pt>
                <c:pt idx="4">
                  <c:v>3.4</c:v>
                </c:pt>
                <c:pt idx="5">
                  <c:v>4.3</c:v>
                </c:pt>
                <c:pt idx="6">
                  <c:v>5.0999999999999996</c:v>
                </c:pt>
                <c:pt idx="7">
                  <c:v>6</c:v>
                </c:pt>
                <c:pt idx="8">
                  <c:v>6.9</c:v>
                </c:pt>
                <c:pt idx="9">
                  <c:v>7.7</c:v>
                </c:pt>
                <c:pt idx="10">
                  <c:v>8.6</c:v>
                </c:pt>
                <c:pt idx="11">
                  <c:v>9.4</c:v>
                </c:pt>
                <c:pt idx="12">
                  <c:v>10.3</c:v>
                </c:pt>
                <c:pt idx="13">
                  <c:v>11.1</c:v>
                </c:pt>
                <c:pt idx="14">
                  <c:v>12</c:v>
                </c:pt>
                <c:pt idx="15">
                  <c:v>12.9</c:v>
                </c:pt>
                <c:pt idx="16">
                  <c:v>13.7</c:v>
                </c:pt>
                <c:pt idx="17">
                  <c:v>14.6</c:v>
                </c:pt>
                <c:pt idx="18">
                  <c:v>15.4</c:v>
                </c:pt>
                <c:pt idx="19">
                  <c:v>16.3</c:v>
                </c:pt>
                <c:pt idx="20">
                  <c:v>17.100000000000001</c:v>
                </c:pt>
                <c:pt idx="21">
                  <c:v>18</c:v>
                </c:pt>
                <c:pt idx="22">
                  <c:v>18.899999999999999</c:v>
                </c:pt>
                <c:pt idx="23">
                  <c:v>19.7</c:v>
                </c:pt>
                <c:pt idx="24">
                  <c:v>20.6</c:v>
                </c:pt>
                <c:pt idx="25">
                  <c:v>21.4</c:v>
                </c:pt>
                <c:pt idx="26">
                  <c:v>22.3</c:v>
                </c:pt>
                <c:pt idx="27">
                  <c:v>23.1</c:v>
                </c:pt>
                <c:pt idx="28">
                  <c:v>24</c:v>
                </c:pt>
                <c:pt idx="29">
                  <c:v>24.9</c:v>
                </c:pt>
                <c:pt idx="30">
                  <c:v>25.7</c:v>
                </c:pt>
                <c:pt idx="31">
                  <c:v>26.6</c:v>
                </c:pt>
                <c:pt idx="32">
                  <c:v>27.4</c:v>
                </c:pt>
                <c:pt idx="33">
                  <c:v>28.3</c:v>
                </c:pt>
                <c:pt idx="34">
                  <c:v>29.1</c:v>
                </c:pt>
                <c:pt idx="35">
                  <c:v>30</c:v>
                </c:pt>
                <c:pt idx="36">
                  <c:v>30.9</c:v>
                </c:pt>
                <c:pt idx="37">
                  <c:v>31.7</c:v>
                </c:pt>
                <c:pt idx="38">
                  <c:v>32.6</c:v>
                </c:pt>
                <c:pt idx="39">
                  <c:v>33.4</c:v>
                </c:pt>
                <c:pt idx="40">
                  <c:v>34.299999999999997</c:v>
                </c:pt>
                <c:pt idx="41">
                  <c:v>35.1</c:v>
                </c:pt>
                <c:pt idx="42">
                  <c:v>36</c:v>
                </c:pt>
                <c:pt idx="43">
                  <c:v>36.9</c:v>
                </c:pt>
                <c:pt idx="44">
                  <c:v>37.700000000000003</c:v>
                </c:pt>
                <c:pt idx="45">
                  <c:v>38.6</c:v>
                </c:pt>
                <c:pt idx="46">
                  <c:v>39.4</c:v>
                </c:pt>
                <c:pt idx="47">
                  <c:v>40.299999999999997</c:v>
                </c:pt>
                <c:pt idx="48">
                  <c:v>41.1</c:v>
                </c:pt>
                <c:pt idx="49">
                  <c:v>42</c:v>
                </c:pt>
                <c:pt idx="50">
                  <c:v>42.9</c:v>
                </c:pt>
                <c:pt idx="51">
                  <c:v>43.7</c:v>
                </c:pt>
                <c:pt idx="52">
                  <c:v>44.6</c:v>
                </c:pt>
                <c:pt idx="53">
                  <c:v>45.4</c:v>
                </c:pt>
                <c:pt idx="54">
                  <c:v>46.3</c:v>
                </c:pt>
                <c:pt idx="55">
                  <c:v>47.1</c:v>
                </c:pt>
                <c:pt idx="56">
                  <c:v>48</c:v>
                </c:pt>
                <c:pt idx="57">
                  <c:v>48.9</c:v>
                </c:pt>
                <c:pt idx="58">
                  <c:v>49.7</c:v>
                </c:pt>
                <c:pt idx="59">
                  <c:v>50.6</c:v>
                </c:pt>
                <c:pt idx="60">
                  <c:v>51.4</c:v>
                </c:pt>
                <c:pt idx="61">
                  <c:v>52.3</c:v>
                </c:pt>
                <c:pt idx="62">
                  <c:v>53.1</c:v>
                </c:pt>
                <c:pt idx="63">
                  <c:v>54</c:v>
                </c:pt>
                <c:pt idx="64">
                  <c:v>54.9</c:v>
                </c:pt>
                <c:pt idx="65">
                  <c:v>55.7</c:v>
                </c:pt>
                <c:pt idx="66">
                  <c:v>56.6</c:v>
                </c:pt>
                <c:pt idx="67">
                  <c:v>57.4</c:v>
                </c:pt>
                <c:pt idx="68">
                  <c:v>58.3</c:v>
                </c:pt>
                <c:pt idx="69">
                  <c:v>59.1</c:v>
                </c:pt>
                <c:pt idx="70">
                  <c:v>60</c:v>
                </c:pt>
                <c:pt idx="71">
                  <c:v>60.9</c:v>
                </c:pt>
                <c:pt idx="72">
                  <c:v>61.7</c:v>
                </c:pt>
                <c:pt idx="73">
                  <c:v>62.6</c:v>
                </c:pt>
                <c:pt idx="74">
                  <c:v>63.4</c:v>
                </c:pt>
                <c:pt idx="75">
                  <c:v>64.3</c:v>
                </c:pt>
                <c:pt idx="76">
                  <c:v>65.099999999999994</c:v>
                </c:pt>
                <c:pt idx="77">
                  <c:v>66</c:v>
                </c:pt>
                <c:pt idx="78">
                  <c:v>66.900000000000006</c:v>
                </c:pt>
                <c:pt idx="79">
                  <c:v>67.7</c:v>
                </c:pt>
                <c:pt idx="80">
                  <c:v>68.599999999999994</c:v>
                </c:pt>
                <c:pt idx="81">
                  <c:v>69.400000000000006</c:v>
                </c:pt>
                <c:pt idx="82">
                  <c:v>70.3</c:v>
                </c:pt>
                <c:pt idx="83">
                  <c:v>71.099999999999994</c:v>
                </c:pt>
                <c:pt idx="84">
                  <c:v>72</c:v>
                </c:pt>
                <c:pt idx="85">
                  <c:v>72.900000000000006</c:v>
                </c:pt>
                <c:pt idx="86">
                  <c:v>73.7</c:v>
                </c:pt>
                <c:pt idx="87">
                  <c:v>74.599999999999994</c:v>
                </c:pt>
                <c:pt idx="88">
                  <c:v>75.400000000000006</c:v>
                </c:pt>
                <c:pt idx="89">
                  <c:v>76.3</c:v>
                </c:pt>
                <c:pt idx="90">
                  <c:v>77.099999999999994</c:v>
                </c:pt>
                <c:pt idx="91">
                  <c:v>78</c:v>
                </c:pt>
                <c:pt idx="92">
                  <c:v>78.900000000000006</c:v>
                </c:pt>
                <c:pt idx="93">
                  <c:v>79.7</c:v>
                </c:pt>
                <c:pt idx="94">
                  <c:v>80.599999999999994</c:v>
                </c:pt>
                <c:pt idx="95">
                  <c:v>81.400000000000006</c:v>
                </c:pt>
                <c:pt idx="96">
                  <c:v>82.3</c:v>
                </c:pt>
                <c:pt idx="97">
                  <c:v>83.1</c:v>
                </c:pt>
                <c:pt idx="98">
                  <c:v>84</c:v>
                </c:pt>
                <c:pt idx="99">
                  <c:v>84.9</c:v>
                </c:pt>
                <c:pt idx="100">
                  <c:v>85.7</c:v>
                </c:pt>
                <c:pt idx="101">
                  <c:v>86.6</c:v>
                </c:pt>
                <c:pt idx="102">
                  <c:v>87.4</c:v>
                </c:pt>
                <c:pt idx="103">
                  <c:v>88.3</c:v>
                </c:pt>
                <c:pt idx="104">
                  <c:v>89.1</c:v>
                </c:pt>
                <c:pt idx="105">
                  <c:v>90</c:v>
                </c:pt>
                <c:pt idx="106">
                  <c:v>90.9</c:v>
                </c:pt>
                <c:pt idx="107">
                  <c:v>91.7</c:v>
                </c:pt>
                <c:pt idx="108">
                  <c:v>92.6</c:v>
                </c:pt>
                <c:pt idx="109">
                  <c:v>93.4</c:v>
                </c:pt>
                <c:pt idx="110">
                  <c:v>94.3</c:v>
                </c:pt>
                <c:pt idx="111">
                  <c:v>95.1</c:v>
                </c:pt>
                <c:pt idx="112">
                  <c:v>96</c:v>
                </c:pt>
                <c:pt idx="113">
                  <c:v>96.9</c:v>
                </c:pt>
                <c:pt idx="114">
                  <c:v>97.7</c:v>
                </c:pt>
                <c:pt idx="115">
                  <c:v>98.6</c:v>
                </c:pt>
                <c:pt idx="116">
                  <c:v>99.4</c:v>
                </c:pt>
                <c:pt idx="117">
                  <c:v>100.3</c:v>
                </c:pt>
                <c:pt idx="118">
                  <c:v>101.1</c:v>
                </c:pt>
                <c:pt idx="119">
                  <c:v>102</c:v>
                </c:pt>
                <c:pt idx="120">
                  <c:v>102.9</c:v>
                </c:pt>
                <c:pt idx="121">
                  <c:v>103.7</c:v>
                </c:pt>
                <c:pt idx="122">
                  <c:v>104.6</c:v>
                </c:pt>
                <c:pt idx="123">
                  <c:v>105.4</c:v>
                </c:pt>
                <c:pt idx="124">
                  <c:v>106.3</c:v>
                </c:pt>
                <c:pt idx="125">
                  <c:v>107.1</c:v>
                </c:pt>
                <c:pt idx="126">
                  <c:v>108</c:v>
                </c:pt>
                <c:pt idx="127">
                  <c:v>108.9</c:v>
                </c:pt>
                <c:pt idx="128">
                  <c:v>109.7</c:v>
                </c:pt>
                <c:pt idx="129">
                  <c:v>110.6</c:v>
                </c:pt>
                <c:pt idx="130">
                  <c:v>111.4</c:v>
                </c:pt>
                <c:pt idx="131">
                  <c:v>112.3</c:v>
                </c:pt>
                <c:pt idx="132">
                  <c:v>113.1</c:v>
                </c:pt>
                <c:pt idx="133">
                  <c:v>114</c:v>
                </c:pt>
                <c:pt idx="134">
                  <c:v>114.9</c:v>
                </c:pt>
                <c:pt idx="135">
                  <c:v>115.7</c:v>
                </c:pt>
                <c:pt idx="136">
                  <c:v>116.6</c:v>
                </c:pt>
                <c:pt idx="137">
                  <c:v>117.4</c:v>
                </c:pt>
                <c:pt idx="138">
                  <c:v>118.3</c:v>
                </c:pt>
                <c:pt idx="139">
                  <c:v>119.1</c:v>
                </c:pt>
                <c:pt idx="140">
                  <c:v>120</c:v>
                </c:pt>
                <c:pt idx="141">
                  <c:v>120.9</c:v>
                </c:pt>
                <c:pt idx="142">
                  <c:v>121.7</c:v>
                </c:pt>
                <c:pt idx="143">
                  <c:v>122.6</c:v>
                </c:pt>
                <c:pt idx="144">
                  <c:v>123.4</c:v>
                </c:pt>
                <c:pt idx="145">
                  <c:v>124.3</c:v>
                </c:pt>
                <c:pt idx="146">
                  <c:v>125.1</c:v>
                </c:pt>
                <c:pt idx="147">
                  <c:v>126</c:v>
                </c:pt>
                <c:pt idx="148">
                  <c:v>126.9</c:v>
                </c:pt>
                <c:pt idx="149">
                  <c:v>127.7</c:v>
                </c:pt>
                <c:pt idx="150">
                  <c:v>128.6</c:v>
                </c:pt>
                <c:pt idx="151">
                  <c:v>129.4</c:v>
                </c:pt>
                <c:pt idx="152">
                  <c:v>130.30000000000001</c:v>
                </c:pt>
                <c:pt idx="153">
                  <c:v>131.1</c:v>
                </c:pt>
                <c:pt idx="154">
                  <c:v>132</c:v>
                </c:pt>
                <c:pt idx="155">
                  <c:v>132.9</c:v>
                </c:pt>
                <c:pt idx="156">
                  <c:v>133.69999999999999</c:v>
                </c:pt>
                <c:pt idx="157">
                  <c:v>134.6</c:v>
                </c:pt>
                <c:pt idx="158">
                  <c:v>135.4</c:v>
                </c:pt>
                <c:pt idx="159">
                  <c:v>136.30000000000001</c:v>
                </c:pt>
                <c:pt idx="160">
                  <c:v>137.1</c:v>
                </c:pt>
                <c:pt idx="161">
                  <c:v>138</c:v>
                </c:pt>
                <c:pt idx="162">
                  <c:v>138.9</c:v>
                </c:pt>
                <c:pt idx="163">
                  <c:v>139.69999999999999</c:v>
                </c:pt>
                <c:pt idx="164">
                  <c:v>140.6</c:v>
                </c:pt>
                <c:pt idx="165">
                  <c:v>141.4</c:v>
                </c:pt>
                <c:pt idx="166">
                  <c:v>142.30000000000001</c:v>
                </c:pt>
                <c:pt idx="167">
                  <c:v>143.1</c:v>
                </c:pt>
                <c:pt idx="168">
                  <c:v>144</c:v>
                </c:pt>
                <c:pt idx="169">
                  <c:v>144.9</c:v>
                </c:pt>
                <c:pt idx="170">
                  <c:v>145.69999999999999</c:v>
                </c:pt>
                <c:pt idx="171">
                  <c:v>146.6</c:v>
                </c:pt>
                <c:pt idx="172">
                  <c:v>147.4</c:v>
                </c:pt>
                <c:pt idx="173">
                  <c:v>148.30000000000001</c:v>
                </c:pt>
                <c:pt idx="174">
                  <c:v>149.1</c:v>
                </c:pt>
                <c:pt idx="175">
                  <c:v>150</c:v>
                </c:pt>
                <c:pt idx="176">
                  <c:v>150.9</c:v>
                </c:pt>
                <c:pt idx="177">
                  <c:v>151.69999999999999</c:v>
                </c:pt>
                <c:pt idx="178">
                  <c:v>152.6</c:v>
                </c:pt>
                <c:pt idx="179">
                  <c:v>153.4</c:v>
                </c:pt>
                <c:pt idx="180">
                  <c:v>154.30000000000001</c:v>
                </c:pt>
                <c:pt idx="181">
                  <c:v>155.1</c:v>
                </c:pt>
                <c:pt idx="182">
                  <c:v>156</c:v>
                </c:pt>
                <c:pt idx="183">
                  <c:v>156.9</c:v>
                </c:pt>
                <c:pt idx="184">
                  <c:v>157.69999999999999</c:v>
                </c:pt>
                <c:pt idx="185">
                  <c:v>158.6</c:v>
                </c:pt>
                <c:pt idx="186">
                  <c:v>159.4</c:v>
                </c:pt>
                <c:pt idx="187">
                  <c:v>160.30000000000001</c:v>
                </c:pt>
                <c:pt idx="188">
                  <c:v>161.1</c:v>
                </c:pt>
                <c:pt idx="189">
                  <c:v>162</c:v>
                </c:pt>
                <c:pt idx="190">
                  <c:v>162.9</c:v>
                </c:pt>
                <c:pt idx="191">
                  <c:v>163.69999999999999</c:v>
                </c:pt>
                <c:pt idx="192">
                  <c:v>164.6</c:v>
                </c:pt>
                <c:pt idx="193">
                  <c:v>165.4</c:v>
                </c:pt>
                <c:pt idx="194">
                  <c:v>166.3</c:v>
                </c:pt>
                <c:pt idx="195">
                  <c:v>167.1</c:v>
                </c:pt>
                <c:pt idx="196">
                  <c:v>168</c:v>
                </c:pt>
                <c:pt idx="197">
                  <c:v>168.9</c:v>
                </c:pt>
                <c:pt idx="198">
                  <c:v>169.7</c:v>
                </c:pt>
                <c:pt idx="199">
                  <c:v>170.6</c:v>
                </c:pt>
                <c:pt idx="200">
                  <c:v>171.4</c:v>
                </c:pt>
                <c:pt idx="201">
                  <c:v>172.3</c:v>
                </c:pt>
                <c:pt idx="202">
                  <c:v>173.1</c:v>
                </c:pt>
                <c:pt idx="203">
                  <c:v>174</c:v>
                </c:pt>
                <c:pt idx="204">
                  <c:v>174.9</c:v>
                </c:pt>
                <c:pt idx="205">
                  <c:v>175.7</c:v>
                </c:pt>
                <c:pt idx="206">
                  <c:v>176.6</c:v>
                </c:pt>
                <c:pt idx="207">
                  <c:v>177.4</c:v>
                </c:pt>
                <c:pt idx="208">
                  <c:v>178.3</c:v>
                </c:pt>
                <c:pt idx="209">
                  <c:v>179.1</c:v>
                </c:pt>
                <c:pt idx="210">
                  <c:v>180</c:v>
                </c:pt>
                <c:pt idx="211">
                  <c:v>180.9</c:v>
                </c:pt>
                <c:pt idx="212">
                  <c:v>181.7</c:v>
                </c:pt>
                <c:pt idx="213">
                  <c:v>182.6</c:v>
                </c:pt>
                <c:pt idx="214">
                  <c:v>183.4</c:v>
                </c:pt>
                <c:pt idx="215">
                  <c:v>184.3</c:v>
                </c:pt>
                <c:pt idx="216">
                  <c:v>185.1</c:v>
                </c:pt>
                <c:pt idx="217">
                  <c:v>186</c:v>
                </c:pt>
                <c:pt idx="218">
                  <c:v>186.9</c:v>
                </c:pt>
                <c:pt idx="219">
                  <c:v>187.7</c:v>
                </c:pt>
                <c:pt idx="220">
                  <c:v>188.6</c:v>
                </c:pt>
                <c:pt idx="221">
                  <c:v>189.4</c:v>
                </c:pt>
                <c:pt idx="222">
                  <c:v>190.3</c:v>
                </c:pt>
                <c:pt idx="223">
                  <c:v>191.1</c:v>
                </c:pt>
                <c:pt idx="224">
                  <c:v>192</c:v>
                </c:pt>
                <c:pt idx="225">
                  <c:v>192.9</c:v>
                </c:pt>
                <c:pt idx="226">
                  <c:v>193.7</c:v>
                </c:pt>
                <c:pt idx="227">
                  <c:v>194.6</c:v>
                </c:pt>
                <c:pt idx="228">
                  <c:v>195.4</c:v>
                </c:pt>
                <c:pt idx="229">
                  <c:v>196.3</c:v>
                </c:pt>
                <c:pt idx="230">
                  <c:v>197.1</c:v>
                </c:pt>
                <c:pt idx="231">
                  <c:v>198</c:v>
                </c:pt>
                <c:pt idx="232">
                  <c:v>198.9</c:v>
                </c:pt>
                <c:pt idx="233">
                  <c:v>199.7</c:v>
                </c:pt>
                <c:pt idx="234">
                  <c:v>200.6</c:v>
                </c:pt>
                <c:pt idx="235">
                  <c:v>201.4</c:v>
                </c:pt>
                <c:pt idx="236">
                  <c:v>202.3</c:v>
                </c:pt>
                <c:pt idx="237">
                  <c:v>203.1</c:v>
                </c:pt>
                <c:pt idx="238">
                  <c:v>204</c:v>
                </c:pt>
                <c:pt idx="239">
                  <c:v>204.9</c:v>
                </c:pt>
                <c:pt idx="240">
                  <c:v>205.7</c:v>
                </c:pt>
                <c:pt idx="241">
                  <c:v>206.6</c:v>
                </c:pt>
                <c:pt idx="242">
                  <c:v>207.4</c:v>
                </c:pt>
                <c:pt idx="243">
                  <c:v>208.3</c:v>
                </c:pt>
                <c:pt idx="244">
                  <c:v>209.1</c:v>
                </c:pt>
                <c:pt idx="245">
                  <c:v>210</c:v>
                </c:pt>
                <c:pt idx="246">
                  <c:v>210.9</c:v>
                </c:pt>
                <c:pt idx="247">
                  <c:v>211.7</c:v>
                </c:pt>
                <c:pt idx="248">
                  <c:v>212.6</c:v>
                </c:pt>
                <c:pt idx="249">
                  <c:v>213.4</c:v>
                </c:pt>
                <c:pt idx="250">
                  <c:v>214.3</c:v>
                </c:pt>
                <c:pt idx="251">
                  <c:v>215.1</c:v>
                </c:pt>
                <c:pt idx="252">
                  <c:v>216</c:v>
                </c:pt>
                <c:pt idx="253">
                  <c:v>216.9</c:v>
                </c:pt>
                <c:pt idx="254">
                  <c:v>217.7</c:v>
                </c:pt>
                <c:pt idx="255">
                  <c:v>218.6</c:v>
                </c:pt>
                <c:pt idx="256">
                  <c:v>219.4</c:v>
                </c:pt>
                <c:pt idx="257">
                  <c:v>220.3</c:v>
                </c:pt>
                <c:pt idx="258">
                  <c:v>221.1</c:v>
                </c:pt>
                <c:pt idx="259">
                  <c:v>222</c:v>
                </c:pt>
                <c:pt idx="260">
                  <c:v>222.9</c:v>
                </c:pt>
                <c:pt idx="261">
                  <c:v>223.7</c:v>
                </c:pt>
                <c:pt idx="262">
                  <c:v>224.6</c:v>
                </c:pt>
                <c:pt idx="263">
                  <c:v>225.4</c:v>
                </c:pt>
                <c:pt idx="264">
                  <c:v>226.3</c:v>
                </c:pt>
                <c:pt idx="265">
                  <c:v>227.1</c:v>
                </c:pt>
                <c:pt idx="266">
                  <c:v>228</c:v>
                </c:pt>
                <c:pt idx="267">
                  <c:v>228.9</c:v>
                </c:pt>
                <c:pt idx="268">
                  <c:v>229.7</c:v>
                </c:pt>
                <c:pt idx="269">
                  <c:v>230.6</c:v>
                </c:pt>
                <c:pt idx="270">
                  <c:v>231.4</c:v>
                </c:pt>
                <c:pt idx="271">
                  <c:v>232.3</c:v>
                </c:pt>
                <c:pt idx="272">
                  <c:v>233.1</c:v>
                </c:pt>
                <c:pt idx="273">
                  <c:v>234</c:v>
                </c:pt>
                <c:pt idx="274">
                  <c:v>234.9</c:v>
                </c:pt>
                <c:pt idx="275">
                  <c:v>235.7</c:v>
                </c:pt>
                <c:pt idx="276">
                  <c:v>236.6</c:v>
                </c:pt>
                <c:pt idx="277">
                  <c:v>237.4</c:v>
                </c:pt>
                <c:pt idx="278">
                  <c:v>238.3</c:v>
                </c:pt>
                <c:pt idx="279">
                  <c:v>239.1</c:v>
                </c:pt>
                <c:pt idx="280">
                  <c:v>240</c:v>
                </c:pt>
                <c:pt idx="281">
                  <c:v>240.9</c:v>
                </c:pt>
                <c:pt idx="282">
                  <c:v>241.7</c:v>
                </c:pt>
                <c:pt idx="283">
                  <c:v>242.6</c:v>
                </c:pt>
                <c:pt idx="284">
                  <c:v>243.4</c:v>
                </c:pt>
                <c:pt idx="285">
                  <c:v>244.3</c:v>
                </c:pt>
                <c:pt idx="286">
                  <c:v>245.1</c:v>
                </c:pt>
                <c:pt idx="287">
                  <c:v>246</c:v>
                </c:pt>
                <c:pt idx="288">
                  <c:v>246.9</c:v>
                </c:pt>
                <c:pt idx="289">
                  <c:v>247.7</c:v>
                </c:pt>
                <c:pt idx="290">
                  <c:v>248.6</c:v>
                </c:pt>
                <c:pt idx="291">
                  <c:v>249.4</c:v>
                </c:pt>
                <c:pt idx="292">
                  <c:v>250.3</c:v>
                </c:pt>
                <c:pt idx="293">
                  <c:v>251.1</c:v>
                </c:pt>
                <c:pt idx="294">
                  <c:v>252</c:v>
                </c:pt>
                <c:pt idx="295">
                  <c:v>252.9</c:v>
                </c:pt>
                <c:pt idx="296">
                  <c:v>253.7</c:v>
                </c:pt>
                <c:pt idx="297">
                  <c:v>254.6</c:v>
                </c:pt>
                <c:pt idx="298">
                  <c:v>255.4</c:v>
                </c:pt>
                <c:pt idx="299">
                  <c:v>256.3</c:v>
                </c:pt>
                <c:pt idx="300">
                  <c:v>257.10000000000002</c:v>
                </c:pt>
                <c:pt idx="301">
                  <c:v>258</c:v>
                </c:pt>
                <c:pt idx="302">
                  <c:v>258.89999999999998</c:v>
                </c:pt>
                <c:pt idx="303">
                  <c:v>259.7</c:v>
                </c:pt>
                <c:pt idx="304">
                  <c:v>260.60000000000002</c:v>
                </c:pt>
                <c:pt idx="305">
                  <c:v>261.39999999999998</c:v>
                </c:pt>
                <c:pt idx="306">
                  <c:v>262.3</c:v>
                </c:pt>
                <c:pt idx="307">
                  <c:v>263.10000000000002</c:v>
                </c:pt>
                <c:pt idx="308">
                  <c:v>264</c:v>
                </c:pt>
                <c:pt idx="309">
                  <c:v>264.89999999999998</c:v>
                </c:pt>
                <c:pt idx="310">
                  <c:v>265.7</c:v>
                </c:pt>
                <c:pt idx="311">
                  <c:v>266.60000000000002</c:v>
                </c:pt>
                <c:pt idx="312">
                  <c:v>267.39999999999998</c:v>
                </c:pt>
                <c:pt idx="313">
                  <c:v>268.3</c:v>
                </c:pt>
                <c:pt idx="314">
                  <c:v>269.10000000000002</c:v>
                </c:pt>
                <c:pt idx="315">
                  <c:v>270</c:v>
                </c:pt>
                <c:pt idx="316">
                  <c:v>270.89999999999998</c:v>
                </c:pt>
                <c:pt idx="317">
                  <c:v>271.7</c:v>
                </c:pt>
                <c:pt idx="318">
                  <c:v>272.60000000000002</c:v>
                </c:pt>
                <c:pt idx="319">
                  <c:v>273.39999999999998</c:v>
                </c:pt>
                <c:pt idx="320">
                  <c:v>274.3</c:v>
                </c:pt>
                <c:pt idx="321">
                  <c:v>275.10000000000002</c:v>
                </c:pt>
                <c:pt idx="322">
                  <c:v>276</c:v>
                </c:pt>
                <c:pt idx="323">
                  <c:v>276.89999999999998</c:v>
                </c:pt>
                <c:pt idx="324">
                  <c:v>277.7</c:v>
                </c:pt>
                <c:pt idx="325">
                  <c:v>278.60000000000002</c:v>
                </c:pt>
                <c:pt idx="326">
                  <c:v>279.39999999999998</c:v>
                </c:pt>
                <c:pt idx="327">
                  <c:v>280.3</c:v>
                </c:pt>
                <c:pt idx="328">
                  <c:v>281.10000000000002</c:v>
                </c:pt>
                <c:pt idx="329">
                  <c:v>282</c:v>
                </c:pt>
                <c:pt idx="330">
                  <c:v>282.89999999999998</c:v>
                </c:pt>
                <c:pt idx="331">
                  <c:v>283.7</c:v>
                </c:pt>
                <c:pt idx="332">
                  <c:v>284.60000000000002</c:v>
                </c:pt>
                <c:pt idx="333">
                  <c:v>285.39999999999998</c:v>
                </c:pt>
                <c:pt idx="334">
                  <c:v>286.3</c:v>
                </c:pt>
                <c:pt idx="335">
                  <c:v>287.10000000000002</c:v>
                </c:pt>
                <c:pt idx="336">
                  <c:v>288</c:v>
                </c:pt>
                <c:pt idx="337">
                  <c:v>288.89999999999998</c:v>
                </c:pt>
                <c:pt idx="338">
                  <c:v>289.7</c:v>
                </c:pt>
                <c:pt idx="339">
                  <c:v>290.60000000000002</c:v>
                </c:pt>
                <c:pt idx="340">
                  <c:v>291.39999999999998</c:v>
                </c:pt>
                <c:pt idx="341">
                  <c:v>292.3</c:v>
                </c:pt>
                <c:pt idx="342">
                  <c:v>293.10000000000002</c:v>
                </c:pt>
                <c:pt idx="343">
                  <c:v>294</c:v>
                </c:pt>
                <c:pt idx="344">
                  <c:v>294.89999999999998</c:v>
                </c:pt>
                <c:pt idx="345">
                  <c:v>295.7</c:v>
                </c:pt>
                <c:pt idx="346">
                  <c:v>296.60000000000002</c:v>
                </c:pt>
                <c:pt idx="347">
                  <c:v>297.39999999999998</c:v>
                </c:pt>
                <c:pt idx="348">
                  <c:v>298.3</c:v>
                </c:pt>
                <c:pt idx="349">
                  <c:v>299.10000000000002</c:v>
                </c:pt>
                <c:pt idx="350">
                  <c:v>300</c:v>
                </c:pt>
                <c:pt idx="351">
                  <c:v>300.89999999999998</c:v>
                </c:pt>
                <c:pt idx="352">
                  <c:v>301.7</c:v>
                </c:pt>
                <c:pt idx="353">
                  <c:v>302.60000000000002</c:v>
                </c:pt>
                <c:pt idx="354">
                  <c:v>303.39999999999998</c:v>
                </c:pt>
                <c:pt idx="355">
                  <c:v>304.3</c:v>
                </c:pt>
                <c:pt idx="356">
                  <c:v>305.10000000000002</c:v>
                </c:pt>
                <c:pt idx="357">
                  <c:v>306</c:v>
                </c:pt>
                <c:pt idx="358">
                  <c:v>306.89999999999998</c:v>
                </c:pt>
                <c:pt idx="359">
                  <c:v>307.7</c:v>
                </c:pt>
                <c:pt idx="360">
                  <c:v>308.60000000000002</c:v>
                </c:pt>
                <c:pt idx="361">
                  <c:v>309.39999999999998</c:v>
                </c:pt>
                <c:pt idx="362">
                  <c:v>310.3</c:v>
                </c:pt>
                <c:pt idx="363">
                  <c:v>311.10000000000002</c:v>
                </c:pt>
                <c:pt idx="364">
                  <c:v>312</c:v>
                </c:pt>
                <c:pt idx="365">
                  <c:v>312.89999999999998</c:v>
                </c:pt>
                <c:pt idx="366">
                  <c:v>313.7</c:v>
                </c:pt>
                <c:pt idx="367">
                  <c:v>314.60000000000002</c:v>
                </c:pt>
                <c:pt idx="368">
                  <c:v>315.39999999999998</c:v>
                </c:pt>
                <c:pt idx="369">
                  <c:v>316.3</c:v>
                </c:pt>
                <c:pt idx="370">
                  <c:v>317.10000000000002</c:v>
                </c:pt>
                <c:pt idx="371">
                  <c:v>318</c:v>
                </c:pt>
                <c:pt idx="372">
                  <c:v>318.89999999999998</c:v>
                </c:pt>
                <c:pt idx="373">
                  <c:v>319.7</c:v>
                </c:pt>
                <c:pt idx="374">
                  <c:v>320.60000000000002</c:v>
                </c:pt>
                <c:pt idx="375">
                  <c:v>321.39999999999998</c:v>
                </c:pt>
                <c:pt idx="376">
                  <c:v>322.3</c:v>
                </c:pt>
                <c:pt idx="377">
                  <c:v>323.10000000000002</c:v>
                </c:pt>
                <c:pt idx="378">
                  <c:v>324</c:v>
                </c:pt>
                <c:pt idx="379">
                  <c:v>324.89999999999998</c:v>
                </c:pt>
                <c:pt idx="380">
                  <c:v>325.7</c:v>
                </c:pt>
                <c:pt idx="381">
                  <c:v>326.60000000000002</c:v>
                </c:pt>
                <c:pt idx="382">
                  <c:v>327.39999999999998</c:v>
                </c:pt>
                <c:pt idx="383">
                  <c:v>328.3</c:v>
                </c:pt>
                <c:pt idx="384">
                  <c:v>329.1</c:v>
                </c:pt>
                <c:pt idx="385">
                  <c:v>330</c:v>
                </c:pt>
                <c:pt idx="386">
                  <c:v>330.9</c:v>
                </c:pt>
                <c:pt idx="387">
                  <c:v>331.7</c:v>
                </c:pt>
                <c:pt idx="388">
                  <c:v>332.6</c:v>
                </c:pt>
                <c:pt idx="389">
                  <c:v>333.4</c:v>
                </c:pt>
                <c:pt idx="390">
                  <c:v>334.3</c:v>
                </c:pt>
                <c:pt idx="391">
                  <c:v>335.1</c:v>
                </c:pt>
                <c:pt idx="392">
                  <c:v>336</c:v>
                </c:pt>
                <c:pt idx="393">
                  <c:v>336.9</c:v>
                </c:pt>
                <c:pt idx="394">
                  <c:v>337.7</c:v>
                </c:pt>
                <c:pt idx="395">
                  <c:v>338.6</c:v>
                </c:pt>
                <c:pt idx="396">
                  <c:v>339.4</c:v>
                </c:pt>
                <c:pt idx="397">
                  <c:v>340.3</c:v>
                </c:pt>
                <c:pt idx="398">
                  <c:v>341.1</c:v>
                </c:pt>
                <c:pt idx="399">
                  <c:v>342</c:v>
                </c:pt>
                <c:pt idx="400">
                  <c:v>342.9</c:v>
                </c:pt>
                <c:pt idx="401">
                  <c:v>343.7</c:v>
                </c:pt>
                <c:pt idx="402">
                  <c:v>344.6</c:v>
                </c:pt>
                <c:pt idx="403">
                  <c:v>345.4</c:v>
                </c:pt>
                <c:pt idx="404">
                  <c:v>346.3</c:v>
                </c:pt>
                <c:pt idx="405">
                  <c:v>347.1</c:v>
                </c:pt>
                <c:pt idx="406">
                  <c:v>348</c:v>
                </c:pt>
                <c:pt idx="407">
                  <c:v>348.9</c:v>
                </c:pt>
                <c:pt idx="408">
                  <c:v>349.7</c:v>
                </c:pt>
                <c:pt idx="409">
                  <c:v>350.6</c:v>
                </c:pt>
                <c:pt idx="410">
                  <c:v>351.4</c:v>
                </c:pt>
                <c:pt idx="411">
                  <c:v>352.3</c:v>
                </c:pt>
                <c:pt idx="412">
                  <c:v>353.1</c:v>
                </c:pt>
                <c:pt idx="413">
                  <c:v>354</c:v>
                </c:pt>
                <c:pt idx="414">
                  <c:v>354.9</c:v>
                </c:pt>
                <c:pt idx="415">
                  <c:v>355.7</c:v>
                </c:pt>
                <c:pt idx="416">
                  <c:v>356.6</c:v>
                </c:pt>
                <c:pt idx="417">
                  <c:v>357.4</c:v>
                </c:pt>
                <c:pt idx="418">
                  <c:v>358.3</c:v>
                </c:pt>
                <c:pt idx="419">
                  <c:v>359.1</c:v>
                </c:pt>
                <c:pt idx="420">
                  <c:v>360</c:v>
                </c:pt>
                <c:pt idx="421">
                  <c:v>360.9</c:v>
                </c:pt>
                <c:pt idx="422">
                  <c:v>361.7</c:v>
                </c:pt>
                <c:pt idx="423">
                  <c:v>362.6</c:v>
                </c:pt>
                <c:pt idx="424">
                  <c:v>363.4</c:v>
                </c:pt>
                <c:pt idx="425">
                  <c:v>364.3</c:v>
                </c:pt>
                <c:pt idx="426">
                  <c:v>365.1</c:v>
                </c:pt>
                <c:pt idx="427">
                  <c:v>366</c:v>
                </c:pt>
                <c:pt idx="428">
                  <c:v>366.9</c:v>
                </c:pt>
                <c:pt idx="429">
                  <c:v>367.7</c:v>
                </c:pt>
                <c:pt idx="430">
                  <c:v>368.6</c:v>
                </c:pt>
                <c:pt idx="431">
                  <c:v>369.4</c:v>
                </c:pt>
                <c:pt idx="432">
                  <c:v>370.3</c:v>
                </c:pt>
                <c:pt idx="433">
                  <c:v>371.1</c:v>
                </c:pt>
                <c:pt idx="434">
                  <c:v>372</c:v>
                </c:pt>
                <c:pt idx="435">
                  <c:v>372.9</c:v>
                </c:pt>
                <c:pt idx="436">
                  <c:v>373.7</c:v>
                </c:pt>
                <c:pt idx="437">
                  <c:v>374.6</c:v>
                </c:pt>
                <c:pt idx="438">
                  <c:v>375.4</c:v>
                </c:pt>
                <c:pt idx="439">
                  <c:v>376.3</c:v>
                </c:pt>
                <c:pt idx="440">
                  <c:v>377.1</c:v>
                </c:pt>
                <c:pt idx="441">
                  <c:v>378</c:v>
                </c:pt>
                <c:pt idx="442">
                  <c:v>378.9</c:v>
                </c:pt>
                <c:pt idx="443">
                  <c:v>379.7</c:v>
                </c:pt>
                <c:pt idx="444">
                  <c:v>380.6</c:v>
                </c:pt>
                <c:pt idx="445">
                  <c:v>381.4</c:v>
                </c:pt>
                <c:pt idx="446">
                  <c:v>382.3</c:v>
                </c:pt>
                <c:pt idx="447">
                  <c:v>383.1</c:v>
                </c:pt>
                <c:pt idx="448">
                  <c:v>384</c:v>
                </c:pt>
                <c:pt idx="449">
                  <c:v>384.9</c:v>
                </c:pt>
                <c:pt idx="450">
                  <c:v>385.7</c:v>
                </c:pt>
                <c:pt idx="451">
                  <c:v>386.6</c:v>
                </c:pt>
                <c:pt idx="452">
                  <c:v>387.4</c:v>
                </c:pt>
                <c:pt idx="453">
                  <c:v>388.3</c:v>
                </c:pt>
                <c:pt idx="454">
                  <c:v>389.1</c:v>
                </c:pt>
                <c:pt idx="455">
                  <c:v>390</c:v>
                </c:pt>
                <c:pt idx="456">
                  <c:v>390.9</c:v>
                </c:pt>
                <c:pt idx="457">
                  <c:v>391.7</c:v>
                </c:pt>
                <c:pt idx="458">
                  <c:v>392.6</c:v>
                </c:pt>
                <c:pt idx="459">
                  <c:v>393.4</c:v>
                </c:pt>
                <c:pt idx="460">
                  <c:v>394.3</c:v>
                </c:pt>
                <c:pt idx="461">
                  <c:v>395.1</c:v>
                </c:pt>
                <c:pt idx="462">
                  <c:v>396</c:v>
                </c:pt>
                <c:pt idx="463">
                  <c:v>396.9</c:v>
                </c:pt>
                <c:pt idx="464">
                  <c:v>397.7</c:v>
                </c:pt>
                <c:pt idx="465">
                  <c:v>398.6</c:v>
                </c:pt>
                <c:pt idx="466">
                  <c:v>399.4</c:v>
                </c:pt>
                <c:pt idx="467">
                  <c:v>400.3</c:v>
                </c:pt>
                <c:pt idx="468">
                  <c:v>401.1</c:v>
                </c:pt>
                <c:pt idx="469">
                  <c:v>402</c:v>
                </c:pt>
                <c:pt idx="470">
                  <c:v>402.9</c:v>
                </c:pt>
                <c:pt idx="471">
                  <c:v>403.7</c:v>
                </c:pt>
                <c:pt idx="472">
                  <c:v>404.6</c:v>
                </c:pt>
                <c:pt idx="473">
                  <c:v>405.4</c:v>
                </c:pt>
                <c:pt idx="474">
                  <c:v>406.3</c:v>
                </c:pt>
                <c:pt idx="475">
                  <c:v>407.1</c:v>
                </c:pt>
                <c:pt idx="476">
                  <c:v>408</c:v>
                </c:pt>
                <c:pt idx="477">
                  <c:v>408.9</c:v>
                </c:pt>
                <c:pt idx="478">
                  <c:v>409.7</c:v>
                </c:pt>
                <c:pt idx="479">
                  <c:v>410.6</c:v>
                </c:pt>
                <c:pt idx="480">
                  <c:v>411.4</c:v>
                </c:pt>
                <c:pt idx="481">
                  <c:v>412.3</c:v>
                </c:pt>
                <c:pt idx="482">
                  <c:v>413.1</c:v>
                </c:pt>
                <c:pt idx="483">
                  <c:v>414</c:v>
                </c:pt>
                <c:pt idx="484">
                  <c:v>414.9</c:v>
                </c:pt>
                <c:pt idx="485">
                  <c:v>415.7</c:v>
                </c:pt>
                <c:pt idx="486">
                  <c:v>416.6</c:v>
                </c:pt>
                <c:pt idx="487">
                  <c:v>417.4</c:v>
                </c:pt>
                <c:pt idx="488">
                  <c:v>418.3</c:v>
                </c:pt>
                <c:pt idx="489">
                  <c:v>419.1</c:v>
                </c:pt>
                <c:pt idx="490">
                  <c:v>420</c:v>
                </c:pt>
                <c:pt idx="491">
                  <c:v>420.9</c:v>
                </c:pt>
                <c:pt idx="492">
                  <c:v>421.7</c:v>
                </c:pt>
                <c:pt idx="493">
                  <c:v>422.6</c:v>
                </c:pt>
                <c:pt idx="494">
                  <c:v>423.4</c:v>
                </c:pt>
                <c:pt idx="495">
                  <c:v>424.3</c:v>
                </c:pt>
                <c:pt idx="496">
                  <c:v>425.1</c:v>
                </c:pt>
                <c:pt idx="497">
                  <c:v>426</c:v>
                </c:pt>
                <c:pt idx="498">
                  <c:v>426.9</c:v>
                </c:pt>
                <c:pt idx="499">
                  <c:v>427.7</c:v>
                </c:pt>
                <c:pt idx="500">
                  <c:v>428.6</c:v>
                </c:pt>
                <c:pt idx="501">
                  <c:v>429.4</c:v>
                </c:pt>
                <c:pt idx="502">
                  <c:v>430.3</c:v>
                </c:pt>
                <c:pt idx="503">
                  <c:v>431.1</c:v>
                </c:pt>
                <c:pt idx="504">
                  <c:v>432</c:v>
                </c:pt>
                <c:pt idx="505">
                  <c:v>432.9</c:v>
                </c:pt>
                <c:pt idx="506">
                  <c:v>433.7</c:v>
                </c:pt>
                <c:pt idx="507">
                  <c:v>434.6</c:v>
                </c:pt>
                <c:pt idx="508">
                  <c:v>435.4</c:v>
                </c:pt>
                <c:pt idx="509">
                  <c:v>436.3</c:v>
                </c:pt>
                <c:pt idx="510">
                  <c:v>437.1</c:v>
                </c:pt>
                <c:pt idx="511">
                  <c:v>438</c:v>
                </c:pt>
                <c:pt idx="512">
                  <c:v>438.9</c:v>
                </c:pt>
                <c:pt idx="513">
                  <c:v>439.7</c:v>
                </c:pt>
                <c:pt idx="514">
                  <c:v>440.6</c:v>
                </c:pt>
                <c:pt idx="515">
                  <c:v>441.4</c:v>
                </c:pt>
                <c:pt idx="516">
                  <c:v>442.3</c:v>
                </c:pt>
                <c:pt idx="517">
                  <c:v>443.1</c:v>
                </c:pt>
                <c:pt idx="518">
                  <c:v>444</c:v>
                </c:pt>
                <c:pt idx="519">
                  <c:v>444.9</c:v>
                </c:pt>
                <c:pt idx="520">
                  <c:v>445.7</c:v>
                </c:pt>
                <c:pt idx="521">
                  <c:v>446.6</c:v>
                </c:pt>
                <c:pt idx="522">
                  <c:v>447.4</c:v>
                </c:pt>
                <c:pt idx="523">
                  <c:v>448.3</c:v>
                </c:pt>
                <c:pt idx="524">
                  <c:v>449.1</c:v>
                </c:pt>
                <c:pt idx="525">
                  <c:v>450</c:v>
                </c:pt>
                <c:pt idx="526">
                  <c:v>450.9</c:v>
                </c:pt>
                <c:pt idx="527">
                  <c:v>451.7</c:v>
                </c:pt>
                <c:pt idx="528">
                  <c:v>452.6</c:v>
                </c:pt>
                <c:pt idx="529">
                  <c:v>453.4</c:v>
                </c:pt>
                <c:pt idx="530">
                  <c:v>454.3</c:v>
                </c:pt>
                <c:pt idx="531">
                  <c:v>455.1</c:v>
                </c:pt>
                <c:pt idx="532">
                  <c:v>456</c:v>
                </c:pt>
                <c:pt idx="533">
                  <c:v>456.9</c:v>
                </c:pt>
                <c:pt idx="534">
                  <c:v>457.7</c:v>
                </c:pt>
                <c:pt idx="535">
                  <c:v>458.6</c:v>
                </c:pt>
                <c:pt idx="536">
                  <c:v>459.4</c:v>
                </c:pt>
                <c:pt idx="537">
                  <c:v>460.3</c:v>
                </c:pt>
                <c:pt idx="538">
                  <c:v>461.1</c:v>
                </c:pt>
                <c:pt idx="539">
                  <c:v>462</c:v>
                </c:pt>
                <c:pt idx="540">
                  <c:v>462.9</c:v>
                </c:pt>
                <c:pt idx="541">
                  <c:v>463.7</c:v>
                </c:pt>
                <c:pt idx="542">
                  <c:v>464.6</c:v>
                </c:pt>
                <c:pt idx="543">
                  <c:v>465.4</c:v>
                </c:pt>
                <c:pt idx="544">
                  <c:v>466.3</c:v>
                </c:pt>
                <c:pt idx="545">
                  <c:v>467.1</c:v>
                </c:pt>
                <c:pt idx="546">
                  <c:v>468</c:v>
                </c:pt>
                <c:pt idx="547">
                  <c:v>468.9</c:v>
                </c:pt>
                <c:pt idx="548">
                  <c:v>469.7</c:v>
                </c:pt>
                <c:pt idx="549">
                  <c:v>470.6</c:v>
                </c:pt>
                <c:pt idx="550">
                  <c:v>471.4</c:v>
                </c:pt>
                <c:pt idx="551">
                  <c:v>472.3</c:v>
                </c:pt>
                <c:pt idx="552">
                  <c:v>473.1</c:v>
                </c:pt>
                <c:pt idx="553">
                  <c:v>474</c:v>
                </c:pt>
                <c:pt idx="554">
                  <c:v>474.9</c:v>
                </c:pt>
                <c:pt idx="555">
                  <c:v>475.7</c:v>
                </c:pt>
                <c:pt idx="556">
                  <c:v>476.6</c:v>
                </c:pt>
                <c:pt idx="557">
                  <c:v>477.4</c:v>
                </c:pt>
                <c:pt idx="558">
                  <c:v>478.3</c:v>
                </c:pt>
                <c:pt idx="559">
                  <c:v>479.1</c:v>
                </c:pt>
                <c:pt idx="560">
                  <c:v>480</c:v>
                </c:pt>
                <c:pt idx="561">
                  <c:v>480.9</c:v>
                </c:pt>
                <c:pt idx="562">
                  <c:v>481.7</c:v>
                </c:pt>
                <c:pt idx="563">
                  <c:v>482.6</c:v>
                </c:pt>
                <c:pt idx="564">
                  <c:v>483.4</c:v>
                </c:pt>
                <c:pt idx="565">
                  <c:v>484.3</c:v>
                </c:pt>
                <c:pt idx="566">
                  <c:v>485.1</c:v>
                </c:pt>
                <c:pt idx="567">
                  <c:v>486</c:v>
                </c:pt>
                <c:pt idx="568">
                  <c:v>486.9</c:v>
                </c:pt>
                <c:pt idx="569">
                  <c:v>487.7</c:v>
                </c:pt>
                <c:pt idx="570">
                  <c:v>488.6</c:v>
                </c:pt>
                <c:pt idx="571">
                  <c:v>489.4</c:v>
                </c:pt>
                <c:pt idx="572">
                  <c:v>490.3</c:v>
                </c:pt>
                <c:pt idx="573">
                  <c:v>491.1</c:v>
                </c:pt>
                <c:pt idx="574">
                  <c:v>492</c:v>
                </c:pt>
                <c:pt idx="575">
                  <c:v>492.9</c:v>
                </c:pt>
                <c:pt idx="576">
                  <c:v>493.7</c:v>
                </c:pt>
                <c:pt idx="577">
                  <c:v>494.6</c:v>
                </c:pt>
                <c:pt idx="578">
                  <c:v>495.4</c:v>
                </c:pt>
                <c:pt idx="579">
                  <c:v>496.3</c:v>
                </c:pt>
                <c:pt idx="580">
                  <c:v>497.1</c:v>
                </c:pt>
                <c:pt idx="581">
                  <c:v>498</c:v>
                </c:pt>
                <c:pt idx="582">
                  <c:v>498.9</c:v>
                </c:pt>
                <c:pt idx="583">
                  <c:v>499.7</c:v>
                </c:pt>
                <c:pt idx="584">
                  <c:v>500.6</c:v>
                </c:pt>
                <c:pt idx="585">
                  <c:v>501.4</c:v>
                </c:pt>
                <c:pt idx="586">
                  <c:v>502.3</c:v>
                </c:pt>
                <c:pt idx="587">
                  <c:v>503.1</c:v>
                </c:pt>
                <c:pt idx="588">
                  <c:v>504</c:v>
                </c:pt>
                <c:pt idx="589">
                  <c:v>504.9</c:v>
                </c:pt>
                <c:pt idx="590">
                  <c:v>505.7</c:v>
                </c:pt>
                <c:pt idx="591">
                  <c:v>506.6</c:v>
                </c:pt>
                <c:pt idx="592">
                  <c:v>507.4</c:v>
                </c:pt>
                <c:pt idx="593">
                  <c:v>508.3</c:v>
                </c:pt>
                <c:pt idx="594">
                  <c:v>509.1</c:v>
                </c:pt>
                <c:pt idx="595">
                  <c:v>510</c:v>
                </c:pt>
                <c:pt idx="596">
                  <c:v>510.9</c:v>
                </c:pt>
                <c:pt idx="597">
                  <c:v>511.7</c:v>
                </c:pt>
                <c:pt idx="598">
                  <c:v>512.6</c:v>
                </c:pt>
                <c:pt idx="599">
                  <c:v>513.4</c:v>
                </c:pt>
                <c:pt idx="600">
                  <c:v>514.29999999999995</c:v>
                </c:pt>
                <c:pt idx="601">
                  <c:v>515.1</c:v>
                </c:pt>
                <c:pt idx="602">
                  <c:v>516</c:v>
                </c:pt>
                <c:pt idx="603">
                  <c:v>516.9</c:v>
                </c:pt>
                <c:pt idx="604">
                  <c:v>517.70000000000005</c:v>
                </c:pt>
                <c:pt idx="605">
                  <c:v>518.6</c:v>
                </c:pt>
                <c:pt idx="606">
                  <c:v>519.4</c:v>
                </c:pt>
                <c:pt idx="607">
                  <c:v>520.29999999999995</c:v>
                </c:pt>
                <c:pt idx="608">
                  <c:v>521.1</c:v>
                </c:pt>
                <c:pt idx="609">
                  <c:v>522</c:v>
                </c:pt>
                <c:pt idx="610">
                  <c:v>522.9</c:v>
                </c:pt>
                <c:pt idx="611">
                  <c:v>523.70000000000005</c:v>
                </c:pt>
                <c:pt idx="612">
                  <c:v>524.6</c:v>
                </c:pt>
                <c:pt idx="613">
                  <c:v>525.4</c:v>
                </c:pt>
                <c:pt idx="614">
                  <c:v>526.29999999999995</c:v>
                </c:pt>
                <c:pt idx="615">
                  <c:v>527.1</c:v>
                </c:pt>
                <c:pt idx="616">
                  <c:v>528</c:v>
                </c:pt>
                <c:pt idx="617">
                  <c:v>528.9</c:v>
                </c:pt>
                <c:pt idx="618">
                  <c:v>529.70000000000005</c:v>
                </c:pt>
                <c:pt idx="619">
                  <c:v>530.6</c:v>
                </c:pt>
                <c:pt idx="620">
                  <c:v>531.4</c:v>
                </c:pt>
                <c:pt idx="621">
                  <c:v>532.29999999999995</c:v>
                </c:pt>
                <c:pt idx="622">
                  <c:v>533.1</c:v>
                </c:pt>
                <c:pt idx="623">
                  <c:v>534</c:v>
                </c:pt>
                <c:pt idx="624">
                  <c:v>534.9</c:v>
                </c:pt>
                <c:pt idx="625">
                  <c:v>535.70000000000005</c:v>
                </c:pt>
                <c:pt idx="626">
                  <c:v>536.6</c:v>
                </c:pt>
                <c:pt idx="627">
                  <c:v>537.4</c:v>
                </c:pt>
                <c:pt idx="628">
                  <c:v>538.29999999999995</c:v>
                </c:pt>
                <c:pt idx="629">
                  <c:v>539.1</c:v>
                </c:pt>
                <c:pt idx="630">
                  <c:v>540</c:v>
                </c:pt>
                <c:pt idx="631">
                  <c:v>540.9</c:v>
                </c:pt>
                <c:pt idx="632">
                  <c:v>541.70000000000005</c:v>
                </c:pt>
                <c:pt idx="633">
                  <c:v>542.6</c:v>
                </c:pt>
                <c:pt idx="634">
                  <c:v>543.4</c:v>
                </c:pt>
                <c:pt idx="635">
                  <c:v>544.29999999999995</c:v>
                </c:pt>
                <c:pt idx="636">
                  <c:v>545.1</c:v>
                </c:pt>
                <c:pt idx="637">
                  <c:v>546</c:v>
                </c:pt>
                <c:pt idx="638">
                  <c:v>546.9</c:v>
                </c:pt>
                <c:pt idx="639">
                  <c:v>547.70000000000005</c:v>
                </c:pt>
                <c:pt idx="640">
                  <c:v>548.6</c:v>
                </c:pt>
                <c:pt idx="641">
                  <c:v>549.4</c:v>
                </c:pt>
                <c:pt idx="642">
                  <c:v>550.29999999999995</c:v>
                </c:pt>
                <c:pt idx="643">
                  <c:v>551.1</c:v>
                </c:pt>
                <c:pt idx="644">
                  <c:v>552</c:v>
                </c:pt>
                <c:pt idx="645">
                  <c:v>552.9</c:v>
                </c:pt>
                <c:pt idx="646">
                  <c:v>553.70000000000005</c:v>
                </c:pt>
                <c:pt idx="647">
                  <c:v>554.6</c:v>
                </c:pt>
                <c:pt idx="648">
                  <c:v>555.4</c:v>
                </c:pt>
                <c:pt idx="649">
                  <c:v>556.29999999999995</c:v>
                </c:pt>
                <c:pt idx="650">
                  <c:v>557.1</c:v>
                </c:pt>
                <c:pt idx="651">
                  <c:v>558</c:v>
                </c:pt>
                <c:pt idx="652">
                  <c:v>558.9</c:v>
                </c:pt>
                <c:pt idx="653">
                  <c:v>559.70000000000005</c:v>
                </c:pt>
                <c:pt idx="654">
                  <c:v>560.6</c:v>
                </c:pt>
                <c:pt idx="655">
                  <c:v>561.4</c:v>
                </c:pt>
                <c:pt idx="656">
                  <c:v>562.29999999999995</c:v>
                </c:pt>
                <c:pt idx="657">
                  <c:v>563.1</c:v>
                </c:pt>
                <c:pt idx="658">
                  <c:v>564</c:v>
                </c:pt>
                <c:pt idx="659">
                  <c:v>564.9</c:v>
                </c:pt>
                <c:pt idx="660">
                  <c:v>565.70000000000005</c:v>
                </c:pt>
                <c:pt idx="661">
                  <c:v>566.6</c:v>
                </c:pt>
                <c:pt idx="662">
                  <c:v>567.4</c:v>
                </c:pt>
                <c:pt idx="663">
                  <c:v>568.29999999999995</c:v>
                </c:pt>
                <c:pt idx="664">
                  <c:v>569.1</c:v>
                </c:pt>
                <c:pt idx="665">
                  <c:v>570</c:v>
                </c:pt>
                <c:pt idx="666">
                  <c:v>570.9</c:v>
                </c:pt>
                <c:pt idx="667">
                  <c:v>571.70000000000005</c:v>
                </c:pt>
                <c:pt idx="668">
                  <c:v>572.6</c:v>
                </c:pt>
                <c:pt idx="669">
                  <c:v>573.4</c:v>
                </c:pt>
                <c:pt idx="670">
                  <c:v>574.29999999999995</c:v>
                </c:pt>
                <c:pt idx="671">
                  <c:v>575.1</c:v>
                </c:pt>
                <c:pt idx="672">
                  <c:v>576</c:v>
                </c:pt>
                <c:pt idx="673">
                  <c:v>576.9</c:v>
                </c:pt>
                <c:pt idx="674">
                  <c:v>577.70000000000005</c:v>
                </c:pt>
                <c:pt idx="675">
                  <c:v>578.6</c:v>
                </c:pt>
                <c:pt idx="676">
                  <c:v>579.4</c:v>
                </c:pt>
                <c:pt idx="677">
                  <c:v>580.29999999999995</c:v>
                </c:pt>
                <c:pt idx="678">
                  <c:v>581.1</c:v>
                </c:pt>
                <c:pt idx="679">
                  <c:v>582</c:v>
                </c:pt>
                <c:pt idx="680">
                  <c:v>582.9</c:v>
                </c:pt>
                <c:pt idx="681">
                  <c:v>583.70000000000005</c:v>
                </c:pt>
                <c:pt idx="682">
                  <c:v>584.6</c:v>
                </c:pt>
                <c:pt idx="683">
                  <c:v>585.4</c:v>
                </c:pt>
                <c:pt idx="684">
                  <c:v>586.29999999999995</c:v>
                </c:pt>
                <c:pt idx="685">
                  <c:v>587.1</c:v>
                </c:pt>
                <c:pt idx="686">
                  <c:v>588</c:v>
                </c:pt>
                <c:pt idx="687">
                  <c:v>588.9</c:v>
                </c:pt>
                <c:pt idx="688">
                  <c:v>589.70000000000005</c:v>
                </c:pt>
                <c:pt idx="689">
                  <c:v>590.6</c:v>
                </c:pt>
                <c:pt idx="690">
                  <c:v>591.4</c:v>
                </c:pt>
                <c:pt idx="691">
                  <c:v>592.29999999999995</c:v>
                </c:pt>
                <c:pt idx="692">
                  <c:v>593.1</c:v>
                </c:pt>
                <c:pt idx="693">
                  <c:v>594</c:v>
                </c:pt>
                <c:pt idx="694">
                  <c:v>594.9</c:v>
                </c:pt>
                <c:pt idx="695">
                  <c:v>595.70000000000005</c:v>
                </c:pt>
                <c:pt idx="696">
                  <c:v>596.6</c:v>
                </c:pt>
                <c:pt idx="697">
                  <c:v>597.4</c:v>
                </c:pt>
                <c:pt idx="698">
                  <c:v>598.29999999999995</c:v>
                </c:pt>
                <c:pt idx="699">
                  <c:v>599.1</c:v>
                </c:pt>
                <c:pt idx="700">
                  <c:v>600</c:v>
                </c:pt>
                <c:pt idx="701">
                  <c:v>600.9</c:v>
                </c:pt>
                <c:pt idx="702">
                  <c:v>601.70000000000005</c:v>
                </c:pt>
                <c:pt idx="703">
                  <c:v>602.6</c:v>
                </c:pt>
                <c:pt idx="704">
                  <c:v>603.4</c:v>
                </c:pt>
                <c:pt idx="705">
                  <c:v>604.29999999999995</c:v>
                </c:pt>
                <c:pt idx="706">
                  <c:v>605.1</c:v>
                </c:pt>
                <c:pt idx="707">
                  <c:v>606</c:v>
                </c:pt>
                <c:pt idx="708">
                  <c:v>606.9</c:v>
                </c:pt>
                <c:pt idx="709">
                  <c:v>607.70000000000005</c:v>
                </c:pt>
                <c:pt idx="710">
                  <c:v>608.6</c:v>
                </c:pt>
                <c:pt idx="711">
                  <c:v>609.4</c:v>
                </c:pt>
                <c:pt idx="712">
                  <c:v>610.29999999999995</c:v>
                </c:pt>
                <c:pt idx="713">
                  <c:v>611.1</c:v>
                </c:pt>
                <c:pt idx="714">
                  <c:v>612</c:v>
                </c:pt>
                <c:pt idx="715">
                  <c:v>612.9</c:v>
                </c:pt>
                <c:pt idx="716">
                  <c:v>613.70000000000005</c:v>
                </c:pt>
                <c:pt idx="717">
                  <c:v>614.6</c:v>
                </c:pt>
                <c:pt idx="718">
                  <c:v>615.4</c:v>
                </c:pt>
                <c:pt idx="719">
                  <c:v>616.29999999999995</c:v>
                </c:pt>
                <c:pt idx="720">
                  <c:v>617.1</c:v>
                </c:pt>
                <c:pt idx="721">
                  <c:v>618</c:v>
                </c:pt>
                <c:pt idx="722">
                  <c:v>618.9</c:v>
                </c:pt>
                <c:pt idx="723">
                  <c:v>619.70000000000005</c:v>
                </c:pt>
                <c:pt idx="724">
                  <c:v>620.6</c:v>
                </c:pt>
                <c:pt idx="725">
                  <c:v>621.4</c:v>
                </c:pt>
                <c:pt idx="726">
                  <c:v>622.29999999999995</c:v>
                </c:pt>
                <c:pt idx="727">
                  <c:v>623.1</c:v>
                </c:pt>
                <c:pt idx="728">
                  <c:v>624</c:v>
                </c:pt>
                <c:pt idx="729">
                  <c:v>624.9</c:v>
                </c:pt>
                <c:pt idx="730">
                  <c:v>625.70000000000005</c:v>
                </c:pt>
                <c:pt idx="731">
                  <c:v>626.6</c:v>
                </c:pt>
                <c:pt idx="732">
                  <c:v>627.4</c:v>
                </c:pt>
                <c:pt idx="733">
                  <c:v>628.29999999999995</c:v>
                </c:pt>
                <c:pt idx="734">
                  <c:v>629.1</c:v>
                </c:pt>
                <c:pt idx="735">
                  <c:v>630</c:v>
                </c:pt>
                <c:pt idx="736">
                  <c:v>630.9</c:v>
                </c:pt>
                <c:pt idx="737">
                  <c:v>631.70000000000005</c:v>
                </c:pt>
                <c:pt idx="738">
                  <c:v>632.6</c:v>
                </c:pt>
                <c:pt idx="739">
                  <c:v>633.4</c:v>
                </c:pt>
                <c:pt idx="740">
                  <c:v>634.29999999999995</c:v>
                </c:pt>
                <c:pt idx="741">
                  <c:v>635.1</c:v>
                </c:pt>
                <c:pt idx="742">
                  <c:v>636</c:v>
                </c:pt>
                <c:pt idx="743">
                  <c:v>636.9</c:v>
                </c:pt>
                <c:pt idx="744">
                  <c:v>637.70000000000005</c:v>
                </c:pt>
                <c:pt idx="745">
                  <c:v>638.6</c:v>
                </c:pt>
                <c:pt idx="746">
                  <c:v>639.4</c:v>
                </c:pt>
                <c:pt idx="747">
                  <c:v>640.29999999999995</c:v>
                </c:pt>
                <c:pt idx="748">
                  <c:v>641.1</c:v>
                </c:pt>
                <c:pt idx="749">
                  <c:v>642</c:v>
                </c:pt>
                <c:pt idx="750">
                  <c:v>642.9</c:v>
                </c:pt>
                <c:pt idx="751">
                  <c:v>643.70000000000005</c:v>
                </c:pt>
                <c:pt idx="752">
                  <c:v>644.6</c:v>
                </c:pt>
                <c:pt idx="753">
                  <c:v>645.4</c:v>
                </c:pt>
                <c:pt idx="754">
                  <c:v>646.29999999999995</c:v>
                </c:pt>
                <c:pt idx="755">
                  <c:v>647.1</c:v>
                </c:pt>
                <c:pt idx="756">
                  <c:v>648</c:v>
                </c:pt>
                <c:pt idx="757">
                  <c:v>648.9</c:v>
                </c:pt>
                <c:pt idx="758">
                  <c:v>649.70000000000005</c:v>
                </c:pt>
                <c:pt idx="759">
                  <c:v>650.6</c:v>
                </c:pt>
                <c:pt idx="760">
                  <c:v>651.4</c:v>
                </c:pt>
                <c:pt idx="761">
                  <c:v>652.29999999999995</c:v>
                </c:pt>
                <c:pt idx="762">
                  <c:v>653.1</c:v>
                </c:pt>
                <c:pt idx="763">
                  <c:v>654</c:v>
                </c:pt>
                <c:pt idx="764">
                  <c:v>654.9</c:v>
                </c:pt>
                <c:pt idx="765">
                  <c:v>655.7</c:v>
                </c:pt>
                <c:pt idx="766">
                  <c:v>656.6</c:v>
                </c:pt>
                <c:pt idx="767">
                  <c:v>657.4</c:v>
                </c:pt>
                <c:pt idx="768">
                  <c:v>658.3</c:v>
                </c:pt>
                <c:pt idx="769">
                  <c:v>659.1</c:v>
                </c:pt>
                <c:pt idx="770">
                  <c:v>660</c:v>
                </c:pt>
                <c:pt idx="771">
                  <c:v>660.9</c:v>
                </c:pt>
                <c:pt idx="772">
                  <c:v>661.7</c:v>
                </c:pt>
                <c:pt idx="773">
                  <c:v>662.6</c:v>
                </c:pt>
                <c:pt idx="774">
                  <c:v>663.4</c:v>
                </c:pt>
                <c:pt idx="775">
                  <c:v>664.3</c:v>
                </c:pt>
                <c:pt idx="776">
                  <c:v>665.1</c:v>
                </c:pt>
                <c:pt idx="777">
                  <c:v>666</c:v>
                </c:pt>
                <c:pt idx="778">
                  <c:v>666.9</c:v>
                </c:pt>
                <c:pt idx="779">
                  <c:v>667.7</c:v>
                </c:pt>
                <c:pt idx="780">
                  <c:v>668.6</c:v>
                </c:pt>
                <c:pt idx="781">
                  <c:v>669.4</c:v>
                </c:pt>
                <c:pt idx="782">
                  <c:v>670.3</c:v>
                </c:pt>
                <c:pt idx="783">
                  <c:v>671.1</c:v>
                </c:pt>
                <c:pt idx="784">
                  <c:v>672</c:v>
                </c:pt>
                <c:pt idx="785">
                  <c:v>672.9</c:v>
                </c:pt>
                <c:pt idx="786">
                  <c:v>673.7</c:v>
                </c:pt>
                <c:pt idx="787">
                  <c:v>674.6</c:v>
                </c:pt>
                <c:pt idx="788">
                  <c:v>675.4</c:v>
                </c:pt>
                <c:pt idx="789">
                  <c:v>676.3</c:v>
                </c:pt>
                <c:pt idx="790">
                  <c:v>677.1</c:v>
                </c:pt>
                <c:pt idx="791">
                  <c:v>678</c:v>
                </c:pt>
                <c:pt idx="792">
                  <c:v>678.9</c:v>
                </c:pt>
                <c:pt idx="793">
                  <c:v>679.7</c:v>
                </c:pt>
                <c:pt idx="794">
                  <c:v>680.6</c:v>
                </c:pt>
                <c:pt idx="795">
                  <c:v>681.4</c:v>
                </c:pt>
                <c:pt idx="796">
                  <c:v>682.3</c:v>
                </c:pt>
                <c:pt idx="797">
                  <c:v>683.1</c:v>
                </c:pt>
                <c:pt idx="798">
                  <c:v>684</c:v>
                </c:pt>
                <c:pt idx="799">
                  <c:v>684.9</c:v>
                </c:pt>
                <c:pt idx="800">
                  <c:v>685.7</c:v>
                </c:pt>
                <c:pt idx="801">
                  <c:v>686.6</c:v>
                </c:pt>
                <c:pt idx="802">
                  <c:v>687.4</c:v>
                </c:pt>
                <c:pt idx="803">
                  <c:v>688.3</c:v>
                </c:pt>
                <c:pt idx="804">
                  <c:v>689.1</c:v>
                </c:pt>
                <c:pt idx="805">
                  <c:v>690</c:v>
                </c:pt>
                <c:pt idx="806">
                  <c:v>690.9</c:v>
                </c:pt>
                <c:pt idx="807">
                  <c:v>691.7</c:v>
                </c:pt>
                <c:pt idx="808">
                  <c:v>692.6</c:v>
                </c:pt>
                <c:pt idx="809">
                  <c:v>693.4</c:v>
                </c:pt>
                <c:pt idx="810">
                  <c:v>694.3</c:v>
                </c:pt>
                <c:pt idx="811">
                  <c:v>695.1</c:v>
                </c:pt>
                <c:pt idx="812">
                  <c:v>696</c:v>
                </c:pt>
                <c:pt idx="813">
                  <c:v>696.9</c:v>
                </c:pt>
                <c:pt idx="814">
                  <c:v>697.7</c:v>
                </c:pt>
                <c:pt idx="815">
                  <c:v>698.6</c:v>
                </c:pt>
                <c:pt idx="816">
                  <c:v>699.4</c:v>
                </c:pt>
                <c:pt idx="817">
                  <c:v>700.3</c:v>
                </c:pt>
                <c:pt idx="818">
                  <c:v>701.1</c:v>
                </c:pt>
                <c:pt idx="819">
                  <c:v>702</c:v>
                </c:pt>
                <c:pt idx="820">
                  <c:v>702.9</c:v>
                </c:pt>
                <c:pt idx="821">
                  <c:v>703.7</c:v>
                </c:pt>
                <c:pt idx="822">
                  <c:v>704.6</c:v>
                </c:pt>
                <c:pt idx="823">
                  <c:v>705.4</c:v>
                </c:pt>
                <c:pt idx="824">
                  <c:v>706.3</c:v>
                </c:pt>
                <c:pt idx="825">
                  <c:v>707.1</c:v>
                </c:pt>
                <c:pt idx="826">
                  <c:v>708</c:v>
                </c:pt>
                <c:pt idx="827">
                  <c:v>708.9</c:v>
                </c:pt>
                <c:pt idx="828">
                  <c:v>709.7</c:v>
                </c:pt>
                <c:pt idx="829">
                  <c:v>710.6</c:v>
                </c:pt>
                <c:pt idx="830">
                  <c:v>711.4</c:v>
                </c:pt>
                <c:pt idx="831">
                  <c:v>712.3</c:v>
                </c:pt>
                <c:pt idx="832">
                  <c:v>713.1</c:v>
                </c:pt>
                <c:pt idx="833">
                  <c:v>714</c:v>
                </c:pt>
                <c:pt idx="834">
                  <c:v>714.9</c:v>
                </c:pt>
                <c:pt idx="835">
                  <c:v>715.7</c:v>
                </c:pt>
                <c:pt idx="836">
                  <c:v>716.6</c:v>
                </c:pt>
                <c:pt idx="837">
                  <c:v>717.4</c:v>
                </c:pt>
                <c:pt idx="838">
                  <c:v>718.3</c:v>
                </c:pt>
                <c:pt idx="839">
                  <c:v>719.1</c:v>
                </c:pt>
                <c:pt idx="840">
                  <c:v>720</c:v>
                </c:pt>
                <c:pt idx="841">
                  <c:v>720.9</c:v>
                </c:pt>
                <c:pt idx="842">
                  <c:v>721.7</c:v>
                </c:pt>
                <c:pt idx="843">
                  <c:v>722.6</c:v>
                </c:pt>
                <c:pt idx="844">
                  <c:v>723.4</c:v>
                </c:pt>
                <c:pt idx="845">
                  <c:v>724.3</c:v>
                </c:pt>
                <c:pt idx="846">
                  <c:v>725.1</c:v>
                </c:pt>
                <c:pt idx="847">
                  <c:v>726</c:v>
                </c:pt>
                <c:pt idx="848">
                  <c:v>726.9</c:v>
                </c:pt>
                <c:pt idx="849">
                  <c:v>727.7</c:v>
                </c:pt>
                <c:pt idx="850">
                  <c:v>728.6</c:v>
                </c:pt>
                <c:pt idx="851">
                  <c:v>729.4</c:v>
                </c:pt>
                <c:pt idx="852">
                  <c:v>730.3</c:v>
                </c:pt>
                <c:pt idx="853">
                  <c:v>731.1</c:v>
                </c:pt>
                <c:pt idx="854">
                  <c:v>732</c:v>
                </c:pt>
                <c:pt idx="855">
                  <c:v>732.9</c:v>
                </c:pt>
                <c:pt idx="856">
                  <c:v>733.7</c:v>
                </c:pt>
                <c:pt idx="857">
                  <c:v>734.6</c:v>
                </c:pt>
                <c:pt idx="858">
                  <c:v>735.4</c:v>
                </c:pt>
                <c:pt idx="859">
                  <c:v>736.3</c:v>
                </c:pt>
                <c:pt idx="860">
                  <c:v>737.1</c:v>
                </c:pt>
                <c:pt idx="861">
                  <c:v>738</c:v>
                </c:pt>
                <c:pt idx="862">
                  <c:v>738.9</c:v>
                </c:pt>
                <c:pt idx="863">
                  <c:v>739.7</c:v>
                </c:pt>
                <c:pt idx="864">
                  <c:v>740.6</c:v>
                </c:pt>
                <c:pt idx="865">
                  <c:v>741.4</c:v>
                </c:pt>
                <c:pt idx="866">
                  <c:v>742.3</c:v>
                </c:pt>
                <c:pt idx="867">
                  <c:v>743.1</c:v>
                </c:pt>
                <c:pt idx="868">
                  <c:v>744</c:v>
                </c:pt>
                <c:pt idx="869">
                  <c:v>744.9</c:v>
                </c:pt>
                <c:pt idx="870">
                  <c:v>745.7</c:v>
                </c:pt>
                <c:pt idx="871">
                  <c:v>746.6</c:v>
                </c:pt>
                <c:pt idx="872">
                  <c:v>747.4</c:v>
                </c:pt>
                <c:pt idx="873">
                  <c:v>748.3</c:v>
                </c:pt>
                <c:pt idx="874">
                  <c:v>749.1</c:v>
                </c:pt>
                <c:pt idx="875">
                  <c:v>750</c:v>
                </c:pt>
                <c:pt idx="876">
                  <c:v>750.9</c:v>
                </c:pt>
                <c:pt idx="877">
                  <c:v>751.7</c:v>
                </c:pt>
                <c:pt idx="878">
                  <c:v>752.6</c:v>
                </c:pt>
                <c:pt idx="879">
                  <c:v>753.4</c:v>
                </c:pt>
                <c:pt idx="880">
                  <c:v>754.3</c:v>
                </c:pt>
                <c:pt idx="881">
                  <c:v>755.1</c:v>
                </c:pt>
                <c:pt idx="882">
                  <c:v>756</c:v>
                </c:pt>
                <c:pt idx="883">
                  <c:v>756.9</c:v>
                </c:pt>
                <c:pt idx="884">
                  <c:v>757.7</c:v>
                </c:pt>
                <c:pt idx="885">
                  <c:v>758.6</c:v>
                </c:pt>
                <c:pt idx="886">
                  <c:v>759.4</c:v>
                </c:pt>
                <c:pt idx="887">
                  <c:v>760.3</c:v>
                </c:pt>
                <c:pt idx="888">
                  <c:v>761.1</c:v>
                </c:pt>
                <c:pt idx="889">
                  <c:v>762</c:v>
                </c:pt>
                <c:pt idx="890">
                  <c:v>762.9</c:v>
                </c:pt>
                <c:pt idx="891">
                  <c:v>763.7</c:v>
                </c:pt>
                <c:pt idx="892">
                  <c:v>764.6</c:v>
                </c:pt>
                <c:pt idx="893">
                  <c:v>765.4</c:v>
                </c:pt>
                <c:pt idx="894">
                  <c:v>766.3</c:v>
                </c:pt>
                <c:pt idx="895">
                  <c:v>767.1</c:v>
                </c:pt>
                <c:pt idx="896">
                  <c:v>768</c:v>
                </c:pt>
                <c:pt idx="897">
                  <c:v>768.9</c:v>
                </c:pt>
                <c:pt idx="898">
                  <c:v>769.7</c:v>
                </c:pt>
                <c:pt idx="899">
                  <c:v>770.6</c:v>
                </c:pt>
                <c:pt idx="900">
                  <c:v>771.4</c:v>
                </c:pt>
                <c:pt idx="901">
                  <c:v>772.3</c:v>
                </c:pt>
                <c:pt idx="902">
                  <c:v>773.1</c:v>
                </c:pt>
                <c:pt idx="903">
                  <c:v>774</c:v>
                </c:pt>
                <c:pt idx="904">
                  <c:v>774.9</c:v>
                </c:pt>
                <c:pt idx="905">
                  <c:v>775.7</c:v>
                </c:pt>
                <c:pt idx="906">
                  <c:v>776.6</c:v>
                </c:pt>
                <c:pt idx="907">
                  <c:v>777.4</c:v>
                </c:pt>
                <c:pt idx="908">
                  <c:v>778.3</c:v>
                </c:pt>
                <c:pt idx="909">
                  <c:v>779.1</c:v>
                </c:pt>
                <c:pt idx="910">
                  <c:v>780</c:v>
                </c:pt>
                <c:pt idx="911">
                  <c:v>780.9</c:v>
                </c:pt>
                <c:pt idx="912">
                  <c:v>781.7</c:v>
                </c:pt>
                <c:pt idx="913">
                  <c:v>782.6</c:v>
                </c:pt>
                <c:pt idx="914">
                  <c:v>783.4</c:v>
                </c:pt>
                <c:pt idx="915">
                  <c:v>784.3</c:v>
                </c:pt>
                <c:pt idx="916">
                  <c:v>785.1</c:v>
                </c:pt>
                <c:pt idx="917">
                  <c:v>786</c:v>
                </c:pt>
                <c:pt idx="918">
                  <c:v>786.9</c:v>
                </c:pt>
                <c:pt idx="919">
                  <c:v>787.7</c:v>
                </c:pt>
                <c:pt idx="920">
                  <c:v>788.6</c:v>
                </c:pt>
                <c:pt idx="921">
                  <c:v>789.4</c:v>
                </c:pt>
                <c:pt idx="922">
                  <c:v>790.3</c:v>
                </c:pt>
                <c:pt idx="923">
                  <c:v>791.1</c:v>
                </c:pt>
                <c:pt idx="924">
                  <c:v>792</c:v>
                </c:pt>
                <c:pt idx="925">
                  <c:v>792.9</c:v>
                </c:pt>
                <c:pt idx="926">
                  <c:v>793.7</c:v>
                </c:pt>
                <c:pt idx="927">
                  <c:v>794.6</c:v>
                </c:pt>
                <c:pt idx="928">
                  <c:v>795.4</c:v>
                </c:pt>
                <c:pt idx="929">
                  <c:v>796.3</c:v>
                </c:pt>
                <c:pt idx="930">
                  <c:v>797.1</c:v>
                </c:pt>
                <c:pt idx="931">
                  <c:v>798</c:v>
                </c:pt>
                <c:pt idx="932">
                  <c:v>798.9</c:v>
                </c:pt>
                <c:pt idx="933">
                  <c:v>799.7</c:v>
                </c:pt>
                <c:pt idx="934">
                  <c:v>800.6</c:v>
                </c:pt>
                <c:pt idx="935">
                  <c:v>801.4</c:v>
                </c:pt>
                <c:pt idx="936">
                  <c:v>802.3</c:v>
                </c:pt>
                <c:pt idx="937">
                  <c:v>803.1</c:v>
                </c:pt>
                <c:pt idx="938">
                  <c:v>804</c:v>
                </c:pt>
                <c:pt idx="939">
                  <c:v>804.9</c:v>
                </c:pt>
                <c:pt idx="940">
                  <c:v>805.7</c:v>
                </c:pt>
                <c:pt idx="941">
                  <c:v>806.6</c:v>
                </c:pt>
                <c:pt idx="942">
                  <c:v>807.4</c:v>
                </c:pt>
                <c:pt idx="943">
                  <c:v>808.3</c:v>
                </c:pt>
                <c:pt idx="944">
                  <c:v>809.1</c:v>
                </c:pt>
                <c:pt idx="945">
                  <c:v>810</c:v>
                </c:pt>
                <c:pt idx="946">
                  <c:v>810.9</c:v>
                </c:pt>
                <c:pt idx="947">
                  <c:v>811.7</c:v>
                </c:pt>
                <c:pt idx="948">
                  <c:v>812.6</c:v>
                </c:pt>
                <c:pt idx="949">
                  <c:v>813.4</c:v>
                </c:pt>
                <c:pt idx="950">
                  <c:v>814.3</c:v>
                </c:pt>
                <c:pt idx="951">
                  <c:v>815.1</c:v>
                </c:pt>
                <c:pt idx="952">
                  <c:v>816</c:v>
                </c:pt>
                <c:pt idx="953">
                  <c:v>816.9</c:v>
                </c:pt>
                <c:pt idx="954">
                  <c:v>817.7</c:v>
                </c:pt>
                <c:pt idx="955">
                  <c:v>818.6</c:v>
                </c:pt>
                <c:pt idx="956">
                  <c:v>819.4</c:v>
                </c:pt>
                <c:pt idx="957">
                  <c:v>820.3</c:v>
                </c:pt>
                <c:pt idx="958">
                  <c:v>821.1</c:v>
                </c:pt>
                <c:pt idx="959">
                  <c:v>822</c:v>
                </c:pt>
                <c:pt idx="960">
                  <c:v>822.9</c:v>
                </c:pt>
                <c:pt idx="961">
                  <c:v>823.7</c:v>
                </c:pt>
                <c:pt idx="962">
                  <c:v>824.6</c:v>
                </c:pt>
                <c:pt idx="963">
                  <c:v>825.4</c:v>
                </c:pt>
                <c:pt idx="964">
                  <c:v>826.3</c:v>
                </c:pt>
                <c:pt idx="965">
                  <c:v>827.1</c:v>
                </c:pt>
                <c:pt idx="966">
                  <c:v>828</c:v>
                </c:pt>
                <c:pt idx="967">
                  <c:v>828.9</c:v>
                </c:pt>
                <c:pt idx="968">
                  <c:v>829.7</c:v>
                </c:pt>
                <c:pt idx="969">
                  <c:v>830.6</c:v>
                </c:pt>
                <c:pt idx="970">
                  <c:v>831.4</c:v>
                </c:pt>
                <c:pt idx="971">
                  <c:v>832.3</c:v>
                </c:pt>
                <c:pt idx="972">
                  <c:v>833.1</c:v>
                </c:pt>
                <c:pt idx="973">
                  <c:v>834</c:v>
                </c:pt>
                <c:pt idx="974">
                  <c:v>834.9</c:v>
                </c:pt>
                <c:pt idx="975">
                  <c:v>835.7</c:v>
                </c:pt>
                <c:pt idx="976">
                  <c:v>836.6</c:v>
                </c:pt>
                <c:pt idx="977">
                  <c:v>837.4</c:v>
                </c:pt>
                <c:pt idx="978">
                  <c:v>838.3</c:v>
                </c:pt>
                <c:pt idx="979">
                  <c:v>839.1</c:v>
                </c:pt>
                <c:pt idx="980">
                  <c:v>840</c:v>
                </c:pt>
                <c:pt idx="981">
                  <c:v>840.9</c:v>
                </c:pt>
                <c:pt idx="982">
                  <c:v>841.7</c:v>
                </c:pt>
                <c:pt idx="983">
                  <c:v>842.6</c:v>
                </c:pt>
                <c:pt idx="984">
                  <c:v>843.4</c:v>
                </c:pt>
                <c:pt idx="985">
                  <c:v>844.3</c:v>
                </c:pt>
                <c:pt idx="986">
                  <c:v>845.1</c:v>
                </c:pt>
                <c:pt idx="987">
                  <c:v>846</c:v>
                </c:pt>
                <c:pt idx="988">
                  <c:v>846.9</c:v>
                </c:pt>
                <c:pt idx="989">
                  <c:v>847.7</c:v>
                </c:pt>
                <c:pt idx="990">
                  <c:v>848.6</c:v>
                </c:pt>
                <c:pt idx="991">
                  <c:v>849.4</c:v>
                </c:pt>
                <c:pt idx="992">
                  <c:v>850.3</c:v>
                </c:pt>
                <c:pt idx="993">
                  <c:v>851.1</c:v>
                </c:pt>
                <c:pt idx="994">
                  <c:v>852</c:v>
                </c:pt>
                <c:pt idx="995">
                  <c:v>852.9</c:v>
                </c:pt>
                <c:pt idx="996">
                  <c:v>853.7</c:v>
                </c:pt>
                <c:pt idx="997">
                  <c:v>854.6</c:v>
                </c:pt>
                <c:pt idx="998">
                  <c:v>855.4</c:v>
                </c:pt>
                <c:pt idx="999">
                  <c:v>856.3</c:v>
                </c:pt>
                <c:pt idx="1000">
                  <c:v>857.1</c:v>
                </c:pt>
                <c:pt idx="1001">
                  <c:v>858</c:v>
                </c:pt>
                <c:pt idx="1002">
                  <c:v>858.9</c:v>
                </c:pt>
                <c:pt idx="1003">
                  <c:v>859.7</c:v>
                </c:pt>
                <c:pt idx="1004">
                  <c:v>860.6</c:v>
                </c:pt>
                <c:pt idx="1005">
                  <c:v>861.4</c:v>
                </c:pt>
                <c:pt idx="1006">
                  <c:v>862.3</c:v>
                </c:pt>
                <c:pt idx="1007">
                  <c:v>863.1</c:v>
                </c:pt>
                <c:pt idx="1008">
                  <c:v>864</c:v>
                </c:pt>
                <c:pt idx="1009">
                  <c:v>864.9</c:v>
                </c:pt>
                <c:pt idx="1010">
                  <c:v>865.7</c:v>
                </c:pt>
                <c:pt idx="1011">
                  <c:v>866.6</c:v>
                </c:pt>
                <c:pt idx="1012">
                  <c:v>867.4</c:v>
                </c:pt>
                <c:pt idx="1013">
                  <c:v>868.3</c:v>
                </c:pt>
                <c:pt idx="1014">
                  <c:v>869.1</c:v>
                </c:pt>
                <c:pt idx="1015">
                  <c:v>870</c:v>
                </c:pt>
                <c:pt idx="1016">
                  <c:v>870.9</c:v>
                </c:pt>
                <c:pt idx="1017">
                  <c:v>871.7</c:v>
                </c:pt>
                <c:pt idx="1018">
                  <c:v>872.6</c:v>
                </c:pt>
                <c:pt idx="1019">
                  <c:v>873.4</c:v>
                </c:pt>
                <c:pt idx="1020">
                  <c:v>874.3</c:v>
                </c:pt>
                <c:pt idx="1021">
                  <c:v>875.1</c:v>
                </c:pt>
                <c:pt idx="1022">
                  <c:v>876</c:v>
                </c:pt>
                <c:pt idx="1023">
                  <c:v>876.9</c:v>
                </c:pt>
                <c:pt idx="1024">
                  <c:v>877.7</c:v>
                </c:pt>
                <c:pt idx="1025">
                  <c:v>878.6</c:v>
                </c:pt>
                <c:pt idx="1026">
                  <c:v>879.4</c:v>
                </c:pt>
                <c:pt idx="1027">
                  <c:v>880.3</c:v>
                </c:pt>
                <c:pt idx="1028">
                  <c:v>881.1</c:v>
                </c:pt>
                <c:pt idx="1029">
                  <c:v>882</c:v>
                </c:pt>
                <c:pt idx="1030">
                  <c:v>882.9</c:v>
                </c:pt>
                <c:pt idx="1031">
                  <c:v>883.7</c:v>
                </c:pt>
                <c:pt idx="1032">
                  <c:v>884.6</c:v>
                </c:pt>
                <c:pt idx="1033">
                  <c:v>885.4</c:v>
                </c:pt>
                <c:pt idx="1034">
                  <c:v>886.3</c:v>
                </c:pt>
                <c:pt idx="1035">
                  <c:v>887.1</c:v>
                </c:pt>
                <c:pt idx="1036">
                  <c:v>888</c:v>
                </c:pt>
                <c:pt idx="1037">
                  <c:v>888.9</c:v>
                </c:pt>
                <c:pt idx="1038">
                  <c:v>889.7</c:v>
                </c:pt>
                <c:pt idx="1039">
                  <c:v>890.6</c:v>
                </c:pt>
                <c:pt idx="1040">
                  <c:v>891.4</c:v>
                </c:pt>
                <c:pt idx="1041">
                  <c:v>892.3</c:v>
                </c:pt>
                <c:pt idx="1042">
                  <c:v>893.1</c:v>
                </c:pt>
                <c:pt idx="1043">
                  <c:v>894</c:v>
                </c:pt>
                <c:pt idx="1044">
                  <c:v>894.9</c:v>
                </c:pt>
                <c:pt idx="1045">
                  <c:v>895.7</c:v>
                </c:pt>
                <c:pt idx="1046">
                  <c:v>896.6</c:v>
                </c:pt>
                <c:pt idx="1047">
                  <c:v>897.4</c:v>
                </c:pt>
                <c:pt idx="1048">
                  <c:v>898.3</c:v>
                </c:pt>
                <c:pt idx="1049">
                  <c:v>899.1</c:v>
                </c:pt>
                <c:pt idx="1050">
                  <c:v>900</c:v>
                </c:pt>
                <c:pt idx="1051">
                  <c:v>900.9</c:v>
                </c:pt>
                <c:pt idx="1052">
                  <c:v>901.7</c:v>
                </c:pt>
                <c:pt idx="1053">
                  <c:v>902.6</c:v>
                </c:pt>
                <c:pt idx="1054">
                  <c:v>903.4</c:v>
                </c:pt>
                <c:pt idx="1055">
                  <c:v>904.3</c:v>
                </c:pt>
                <c:pt idx="1056">
                  <c:v>905.1</c:v>
                </c:pt>
                <c:pt idx="1057">
                  <c:v>906</c:v>
                </c:pt>
                <c:pt idx="1058">
                  <c:v>906.9</c:v>
                </c:pt>
                <c:pt idx="1059">
                  <c:v>907.7</c:v>
                </c:pt>
                <c:pt idx="1060">
                  <c:v>908.6</c:v>
                </c:pt>
                <c:pt idx="1061">
                  <c:v>909.4</c:v>
                </c:pt>
                <c:pt idx="1062">
                  <c:v>910.3</c:v>
                </c:pt>
                <c:pt idx="1063">
                  <c:v>911.1</c:v>
                </c:pt>
                <c:pt idx="1064">
                  <c:v>912</c:v>
                </c:pt>
                <c:pt idx="1065">
                  <c:v>912.9</c:v>
                </c:pt>
                <c:pt idx="1066">
                  <c:v>913.7</c:v>
                </c:pt>
                <c:pt idx="1067">
                  <c:v>914.6</c:v>
                </c:pt>
                <c:pt idx="1068">
                  <c:v>915.4</c:v>
                </c:pt>
                <c:pt idx="1069">
                  <c:v>916.3</c:v>
                </c:pt>
                <c:pt idx="1070">
                  <c:v>917.1</c:v>
                </c:pt>
                <c:pt idx="1071">
                  <c:v>918</c:v>
                </c:pt>
                <c:pt idx="1072">
                  <c:v>918.9</c:v>
                </c:pt>
                <c:pt idx="1073">
                  <c:v>919.7</c:v>
                </c:pt>
                <c:pt idx="1074">
                  <c:v>920.6</c:v>
                </c:pt>
                <c:pt idx="1075">
                  <c:v>921.4</c:v>
                </c:pt>
                <c:pt idx="1076">
                  <c:v>922.3</c:v>
                </c:pt>
                <c:pt idx="1077">
                  <c:v>923.1</c:v>
                </c:pt>
                <c:pt idx="1078">
                  <c:v>924</c:v>
                </c:pt>
                <c:pt idx="1079">
                  <c:v>924.9</c:v>
                </c:pt>
                <c:pt idx="1080">
                  <c:v>925.7</c:v>
                </c:pt>
                <c:pt idx="1081">
                  <c:v>926.6</c:v>
                </c:pt>
                <c:pt idx="1082">
                  <c:v>927.4</c:v>
                </c:pt>
                <c:pt idx="1083">
                  <c:v>928.3</c:v>
                </c:pt>
                <c:pt idx="1084">
                  <c:v>929.1</c:v>
                </c:pt>
                <c:pt idx="1085">
                  <c:v>930</c:v>
                </c:pt>
                <c:pt idx="1086">
                  <c:v>930.9</c:v>
                </c:pt>
                <c:pt idx="1087">
                  <c:v>931.7</c:v>
                </c:pt>
                <c:pt idx="1088">
                  <c:v>932.6</c:v>
                </c:pt>
                <c:pt idx="1089">
                  <c:v>933.4</c:v>
                </c:pt>
                <c:pt idx="1090">
                  <c:v>934.3</c:v>
                </c:pt>
                <c:pt idx="1091">
                  <c:v>935.1</c:v>
                </c:pt>
                <c:pt idx="1092">
                  <c:v>936</c:v>
                </c:pt>
                <c:pt idx="1093">
                  <c:v>936.9</c:v>
                </c:pt>
                <c:pt idx="1094">
                  <c:v>937.7</c:v>
                </c:pt>
                <c:pt idx="1095">
                  <c:v>938.6</c:v>
                </c:pt>
                <c:pt idx="1096">
                  <c:v>939.4</c:v>
                </c:pt>
                <c:pt idx="1097">
                  <c:v>940.3</c:v>
                </c:pt>
                <c:pt idx="1098">
                  <c:v>941.1</c:v>
                </c:pt>
                <c:pt idx="1099">
                  <c:v>942</c:v>
                </c:pt>
                <c:pt idx="1100">
                  <c:v>942.9</c:v>
                </c:pt>
                <c:pt idx="1101">
                  <c:v>943.7</c:v>
                </c:pt>
                <c:pt idx="1102">
                  <c:v>944.6</c:v>
                </c:pt>
                <c:pt idx="1103">
                  <c:v>945.4</c:v>
                </c:pt>
                <c:pt idx="1104">
                  <c:v>946.3</c:v>
                </c:pt>
                <c:pt idx="1105">
                  <c:v>947.1</c:v>
                </c:pt>
                <c:pt idx="1106">
                  <c:v>948</c:v>
                </c:pt>
                <c:pt idx="1107">
                  <c:v>948.9</c:v>
                </c:pt>
                <c:pt idx="1108">
                  <c:v>949.7</c:v>
                </c:pt>
                <c:pt idx="1109">
                  <c:v>950.6</c:v>
                </c:pt>
                <c:pt idx="1110">
                  <c:v>951.4</c:v>
                </c:pt>
                <c:pt idx="1111">
                  <c:v>952.3</c:v>
                </c:pt>
                <c:pt idx="1112">
                  <c:v>953.1</c:v>
                </c:pt>
                <c:pt idx="1113">
                  <c:v>954</c:v>
                </c:pt>
                <c:pt idx="1114">
                  <c:v>954.9</c:v>
                </c:pt>
                <c:pt idx="1115">
                  <c:v>955.7</c:v>
                </c:pt>
                <c:pt idx="1116">
                  <c:v>956.6</c:v>
                </c:pt>
                <c:pt idx="1117">
                  <c:v>957.4</c:v>
                </c:pt>
                <c:pt idx="1118">
                  <c:v>958.3</c:v>
                </c:pt>
                <c:pt idx="1119">
                  <c:v>959.14285598003005</c:v>
                </c:pt>
                <c:pt idx="1120">
                  <c:v>959.99999767434599</c:v>
                </c:pt>
                <c:pt idx="1121">
                  <c:v>960.85713936866205</c:v>
                </c:pt>
                <c:pt idx="1122">
                  <c:v>961.71428106297799</c:v>
                </c:pt>
                <c:pt idx="1123">
                  <c:v>962.57142275729404</c:v>
                </c:pt>
                <c:pt idx="1124">
                  <c:v>963.42856445161101</c:v>
                </c:pt>
                <c:pt idx="1125">
                  <c:v>964.28570614592695</c:v>
                </c:pt>
                <c:pt idx="1126">
                  <c:v>965.14284784024301</c:v>
                </c:pt>
                <c:pt idx="1127">
                  <c:v>965.99998953455895</c:v>
                </c:pt>
                <c:pt idx="1128">
                  <c:v>966.85713122887501</c:v>
                </c:pt>
                <c:pt idx="1129">
                  <c:v>967.71427292319095</c:v>
                </c:pt>
                <c:pt idx="1130">
                  <c:v>968.571414617507</c:v>
                </c:pt>
                <c:pt idx="1131">
                  <c:v>969.42855631182294</c:v>
                </c:pt>
                <c:pt idx="1132">
                  <c:v>970.285698006139</c:v>
                </c:pt>
                <c:pt idx="1133">
                  <c:v>971.14283970045506</c:v>
                </c:pt>
                <c:pt idx="1134">
                  <c:v>971.99998139477202</c:v>
                </c:pt>
                <c:pt idx="1135">
                  <c:v>972.85712308908796</c:v>
                </c:pt>
                <c:pt idx="1136">
                  <c:v>973.71426478340402</c:v>
                </c:pt>
                <c:pt idx="1137">
                  <c:v>974.57140647771996</c:v>
                </c:pt>
                <c:pt idx="1138">
                  <c:v>975.42854817203602</c:v>
                </c:pt>
                <c:pt idx="1139">
                  <c:v>976.28568986635196</c:v>
                </c:pt>
                <c:pt idx="1140">
                  <c:v>977.14283156066801</c:v>
                </c:pt>
                <c:pt idx="1141">
                  <c:v>977.99997325498396</c:v>
                </c:pt>
                <c:pt idx="1142">
                  <c:v>978.85711494930001</c:v>
                </c:pt>
                <c:pt idx="1143">
                  <c:v>979.71425664361595</c:v>
                </c:pt>
                <c:pt idx="1144">
                  <c:v>980.57139833793303</c:v>
                </c:pt>
                <c:pt idx="1145">
                  <c:v>981.42854003224897</c:v>
                </c:pt>
                <c:pt idx="1146">
                  <c:v>982.28568172656503</c:v>
                </c:pt>
                <c:pt idx="1147">
                  <c:v>983.14282342088097</c:v>
                </c:pt>
                <c:pt idx="1148">
                  <c:v>983.99996511519703</c:v>
                </c:pt>
                <c:pt idx="1149">
                  <c:v>984.85710680951297</c:v>
                </c:pt>
                <c:pt idx="1150">
                  <c:v>985.71424850382903</c:v>
                </c:pt>
                <c:pt idx="1151">
                  <c:v>986.57139019814497</c:v>
                </c:pt>
                <c:pt idx="1152">
                  <c:v>987.42853189246102</c:v>
                </c:pt>
                <c:pt idx="1153">
                  <c:v>988.28567358677799</c:v>
                </c:pt>
                <c:pt idx="1154">
                  <c:v>989.14281528109404</c:v>
                </c:pt>
                <c:pt idx="1155">
                  <c:v>989.99995697540999</c:v>
                </c:pt>
                <c:pt idx="1156">
                  <c:v>990.85709866972604</c:v>
                </c:pt>
                <c:pt idx="1157">
                  <c:v>991.71424036404198</c:v>
                </c:pt>
                <c:pt idx="1158">
                  <c:v>992.57138205835804</c:v>
                </c:pt>
                <c:pt idx="1159">
                  <c:v>993.42852375267398</c:v>
                </c:pt>
                <c:pt idx="1160">
                  <c:v>994.28566544699004</c:v>
                </c:pt>
                <c:pt idx="1161">
                  <c:v>995.14280714130598</c:v>
                </c:pt>
                <c:pt idx="1162">
                  <c:v>995.99994883562204</c:v>
                </c:pt>
                <c:pt idx="1163">
                  <c:v>996.857090529939</c:v>
                </c:pt>
                <c:pt idx="1164">
                  <c:v>997.71423222425506</c:v>
                </c:pt>
                <c:pt idx="1165">
                  <c:v>998.571373918571</c:v>
                </c:pt>
                <c:pt idx="1166">
                  <c:v>999.42851561288705</c:v>
                </c:pt>
                <c:pt idx="1167">
                  <c:v>1000.2856573072</c:v>
                </c:pt>
                <c:pt idx="1168">
                  <c:v>1001.14279900152</c:v>
                </c:pt>
                <c:pt idx="1169">
                  <c:v>1001.99994069584</c:v>
                </c:pt>
                <c:pt idx="1170">
                  <c:v>1002.85708239015</c:v>
                </c:pt>
                <c:pt idx="1171">
                  <c:v>1003.7142240844699</c:v>
                </c:pt>
                <c:pt idx="1172">
                  <c:v>1004.57136577878</c:v>
                </c:pt>
                <c:pt idx="1173">
                  <c:v>1005.4285074731</c:v>
                </c:pt>
                <c:pt idx="1174">
                  <c:v>1006.28564916742</c:v>
                </c:pt>
                <c:pt idx="1175">
                  <c:v>1007.14279086173</c:v>
                </c:pt>
                <c:pt idx="1176">
                  <c:v>1007.99993255605</c:v>
                </c:pt>
                <c:pt idx="1177">
                  <c:v>1008.85707425036</c:v>
                </c:pt>
                <c:pt idx="1178">
                  <c:v>1009.7142159446799</c:v>
                </c:pt>
                <c:pt idx="1179">
                  <c:v>1010.571357639</c:v>
                </c:pt>
                <c:pt idx="1180">
                  <c:v>1011.42849933331</c:v>
                </c:pt>
                <c:pt idx="1181">
                  <c:v>1012.28564102763</c:v>
                </c:pt>
                <c:pt idx="1182">
                  <c:v>1013.14278272195</c:v>
                </c:pt>
                <c:pt idx="1183">
                  <c:v>1013.99992441626</c:v>
                </c:pt>
                <c:pt idx="1184">
                  <c:v>1014.85706611058</c:v>
                </c:pt>
                <c:pt idx="1185">
                  <c:v>1015.71420780489</c:v>
                </c:pt>
                <c:pt idx="1186">
                  <c:v>1016.57134949921</c:v>
                </c:pt>
                <c:pt idx="1187">
                  <c:v>1017.42849119353</c:v>
                </c:pt>
                <c:pt idx="1188">
                  <c:v>1018.2856328878401</c:v>
                </c:pt>
                <c:pt idx="1189">
                  <c:v>1019.14277458216</c:v>
                </c:pt>
                <c:pt idx="1190">
                  <c:v>1019.99991627647</c:v>
                </c:pt>
                <c:pt idx="1191">
                  <c:v>1020.85705797079</c:v>
                </c:pt>
                <c:pt idx="1192">
                  <c:v>1021.71419966511</c:v>
                </c:pt>
                <c:pt idx="1193">
                  <c:v>1022.57134135942</c:v>
                </c:pt>
                <c:pt idx="1194">
                  <c:v>1023.42848305374</c:v>
                </c:pt>
                <c:pt idx="1195">
                  <c:v>1024.2856247480499</c:v>
                </c:pt>
                <c:pt idx="1196">
                  <c:v>1025.14276644237</c:v>
                </c:pt>
                <c:pt idx="1197">
                  <c:v>1025.99990813669</c:v>
                </c:pt>
                <c:pt idx="1198">
                  <c:v>1026.857049831</c:v>
                </c:pt>
                <c:pt idx="1199">
                  <c:v>1027.7141915253201</c:v>
                </c:pt>
                <c:pt idx="1200">
                  <c:v>1028.5713332196301</c:v>
                </c:pt>
                <c:pt idx="1201">
                  <c:v>1029.4284749139499</c:v>
                </c:pt>
                <c:pt idx="1202">
                  <c:v>1030.2856166082699</c:v>
                </c:pt>
                <c:pt idx="1203">
                  <c:v>1031.14275830258</c:v>
                </c:pt>
                <c:pt idx="1204">
                  <c:v>1031.9998999969</c:v>
                </c:pt>
                <c:pt idx="1205">
                  <c:v>1032.85704169122</c:v>
                </c:pt>
                <c:pt idx="1206">
                  <c:v>1033.7141833855301</c:v>
                </c:pt>
                <c:pt idx="1207">
                  <c:v>1034.5713250798501</c:v>
                </c:pt>
                <c:pt idx="1208">
                  <c:v>1035.4284667741599</c:v>
                </c:pt>
                <c:pt idx="1209">
                  <c:v>1036.2856084684799</c:v>
                </c:pt>
                <c:pt idx="1210">
                  <c:v>1037.1427501628</c:v>
                </c:pt>
                <c:pt idx="1211">
                  <c:v>1037.99989185711</c:v>
                </c:pt>
                <c:pt idx="1212">
                  <c:v>1038.85703355143</c:v>
                </c:pt>
                <c:pt idx="1213">
                  <c:v>1039.7141752457401</c:v>
                </c:pt>
                <c:pt idx="1214">
                  <c:v>1040.5713169400599</c:v>
                </c:pt>
                <c:pt idx="1215">
                  <c:v>1041.4284586343799</c:v>
                </c:pt>
                <c:pt idx="1216">
                  <c:v>1042.28560032869</c:v>
                </c:pt>
                <c:pt idx="1217">
                  <c:v>1043.14274202301</c:v>
                </c:pt>
                <c:pt idx="1218">
                  <c:v>1043.99988371732</c:v>
                </c:pt>
                <c:pt idx="1219">
                  <c:v>1044.8570254116401</c:v>
                </c:pt>
                <c:pt idx="1220">
                  <c:v>1045.7141671059601</c:v>
                </c:pt>
                <c:pt idx="1221">
                  <c:v>1046.5713088002699</c:v>
                </c:pt>
                <c:pt idx="1222">
                  <c:v>1047.4284504945899</c:v>
                </c:pt>
                <c:pt idx="1223">
                  <c:v>1048.28559218891</c:v>
                </c:pt>
                <c:pt idx="1224">
                  <c:v>1049.14273388322</c:v>
                </c:pt>
                <c:pt idx="1225">
                  <c:v>1049.99987557754</c:v>
                </c:pt>
                <c:pt idx="1226">
                  <c:v>1050.8570172718501</c:v>
                </c:pt>
                <c:pt idx="1227">
                  <c:v>1051.7141589661701</c:v>
                </c:pt>
                <c:pt idx="1228">
                  <c:v>1052.5713006604899</c:v>
                </c:pt>
                <c:pt idx="1229">
                  <c:v>1053.4284423547999</c:v>
                </c:pt>
                <c:pt idx="1230">
                  <c:v>1054.28558404912</c:v>
                </c:pt>
                <c:pt idx="1231">
                  <c:v>1055.14272574343</c:v>
                </c:pt>
                <c:pt idx="1232">
                  <c:v>1055.99986743775</c:v>
                </c:pt>
                <c:pt idx="1233">
                  <c:v>1056.8570091320701</c:v>
                </c:pt>
                <c:pt idx="1234">
                  <c:v>1057.7141508263801</c:v>
                </c:pt>
                <c:pt idx="1235">
                  <c:v>1058.5712925206999</c:v>
                </c:pt>
                <c:pt idx="1236">
                  <c:v>1059.4284342150099</c:v>
                </c:pt>
                <c:pt idx="1237">
                  <c:v>1060.28557590933</c:v>
                </c:pt>
                <c:pt idx="1238">
                  <c:v>1061.14271760365</c:v>
                </c:pt>
                <c:pt idx="1239">
                  <c:v>1061.99985929796</c:v>
                </c:pt>
                <c:pt idx="1240">
                  <c:v>1062.8570009922801</c:v>
                </c:pt>
                <c:pt idx="1241">
                  <c:v>1063.7141426866001</c:v>
                </c:pt>
                <c:pt idx="1242">
                  <c:v>1064.5712843809099</c:v>
                </c:pt>
                <c:pt idx="1243">
                  <c:v>1065.4284260752299</c:v>
                </c:pt>
                <c:pt idx="1244">
                  <c:v>1066.28556776954</c:v>
                </c:pt>
                <c:pt idx="1245">
                  <c:v>1067.14270946386</c:v>
                </c:pt>
                <c:pt idx="1246">
                  <c:v>1067.99985115818</c:v>
                </c:pt>
                <c:pt idx="1247">
                  <c:v>1068.8569928524901</c:v>
                </c:pt>
                <c:pt idx="1248">
                  <c:v>1069.7141345468101</c:v>
                </c:pt>
                <c:pt idx="1249">
                  <c:v>1070.5712762411199</c:v>
                </c:pt>
                <c:pt idx="1250">
                  <c:v>1071.4284179354399</c:v>
                </c:pt>
                <c:pt idx="1251">
                  <c:v>1072.28555962976</c:v>
                </c:pt>
                <c:pt idx="1252">
                  <c:v>1073.14270132407</c:v>
                </c:pt>
                <c:pt idx="1253">
                  <c:v>1073.99984301839</c:v>
                </c:pt>
                <c:pt idx="1254">
                  <c:v>1074.8569847127001</c:v>
                </c:pt>
                <c:pt idx="1255">
                  <c:v>1075.7141264070201</c:v>
                </c:pt>
                <c:pt idx="1256">
                  <c:v>1076.5712681013399</c:v>
                </c:pt>
                <c:pt idx="1257">
                  <c:v>1077.4284097956499</c:v>
                </c:pt>
                <c:pt idx="1258">
                  <c:v>1078.28555148997</c:v>
                </c:pt>
                <c:pt idx="1259">
                  <c:v>1079.14269318428</c:v>
                </c:pt>
                <c:pt idx="1260">
                  <c:v>1079.9998348786</c:v>
                </c:pt>
                <c:pt idx="1261">
                  <c:v>1080.8569765729201</c:v>
                </c:pt>
                <c:pt idx="1262">
                  <c:v>1081.7141182672301</c:v>
                </c:pt>
                <c:pt idx="1263">
                  <c:v>1082.5712599615499</c:v>
                </c:pt>
                <c:pt idx="1264">
                  <c:v>1083.4284016558699</c:v>
                </c:pt>
                <c:pt idx="1265">
                  <c:v>1084.28554335018</c:v>
                </c:pt>
                <c:pt idx="1266">
                  <c:v>1085.1426850445</c:v>
                </c:pt>
                <c:pt idx="1267">
                  <c:v>1085.99982673881</c:v>
                </c:pt>
                <c:pt idx="1268">
                  <c:v>1086.8569684331301</c:v>
                </c:pt>
                <c:pt idx="1269">
                  <c:v>1087.7141101274501</c:v>
                </c:pt>
                <c:pt idx="1270">
                  <c:v>1088.5712518217599</c:v>
                </c:pt>
                <c:pt idx="1271">
                  <c:v>1089.42839351608</c:v>
                </c:pt>
                <c:pt idx="1272">
                  <c:v>1090.28553521039</c:v>
                </c:pt>
                <c:pt idx="1273">
                  <c:v>1091.14267690471</c:v>
                </c:pt>
                <c:pt idx="1274">
                  <c:v>1091.99981859903</c:v>
                </c:pt>
                <c:pt idx="1275">
                  <c:v>1092.8569602933401</c:v>
                </c:pt>
                <c:pt idx="1276">
                  <c:v>1093.7141019876599</c:v>
                </c:pt>
                <c:pt idx="1277">
                  <c:v>1094.5712436819699</c:v>
                </c:pt>
                <c:pt idx="1278">
                  <c:v>1095.42838537629</c:v>
                </c:pt>
                <c:pt idx="1279">
                  <c:v>1096.28552707061</c:v>
                </c:pt>
                <c:pt idx="1280">
                  <c:v>1097.14266876492</c:v>
                </c:pt>
                <c:pt idx="1281">
                  <c:v>1097.9998104592401</c:v>
                </c:pt>
                <c:pt idx="1282">
                  <c:v>1098.8569521535601</c:v>
                </c:pt>
                <c:pt idx="1283">
                  <c:v>1099.7140938478699</c:v>
                </c:pt>
                <c:pt idx="1284">
                  <c:v>1100.5712355421899</c:v>
                </c:pt>
                <c:pt idx="1285">
                  <c:v>1101.4283772365</c:v>
                </c:pt>
                <c:pt idx="1286">
                  <c:v>1102.28551893082</c:v>
                </c:pt>
                <c:pt idx="1287">
                  <c:v>1103.14266062514</c:v>
                </c:pt>
                <c:pt idx="1288">
                  <c:v>1103.9998023194501</c:v>
                </c:pt>
                <c:pt idx="1289">
                  <c:v>1104.8569440137701</c:v>
                </c:pt>
                <c:pt idx="1290">
                  <c:v>1105.7140857080799</c:v>
                </c:pt>
                <c:pt idx="1291">
                  <c:v>1106.5712274023999</c:v>
                </c:pt>
                <c:pt idx="1292">
                  <c:v>1107.42836909672</c:v>
                </c:pt>
                <c:pt idx="1293">
                  <c:v>1108.28551079103</c:v>
                </c:pt>
                <c:pt idx="1294">
                  <c:v>1109.14265248535</c:v>
                </c:pt>
                <c:pt idx="1295">
                  <c:v>1109.9997941796601</c:v>
                </c:pt>
                <c:pt idx="1296">
                  <c:v>1110.8569358739801</c:v>
                </c:pt>
                <c:pt idx="1297">
                  <c:v>1111.7140775682999</c:v>
                </c:pt>
                <c:pt idx="1298">
                  <c:v>1112.5712192626099</c:v>
                </c:pt>
                <c:pt idx="1299">
                  <c:v>1113.42836095693</c:v>
                </c:pt>
                <c:pt idx="1300">
                  <c:v>1114.28550265125</c:v>
                </c:pt>
                <c:pt idx="1301">
                  <c:v>1115.14264434556</c:v>
                </c:pt>
                <c:pt idx="1302">
                  <c:v>1115.9997860398801</c:v>
                </c:pt>
                <c:pt idx="1303">
                  <c:v>1116.8569277341901</c:v>
                </c:pt>
                <c:pt idx="1304">
                  <c:v>1117.7140694285099</c:v>
                </c:pt>
                <c:pt idx="1305">
                  <c:v>1118.5712111228299</c:v>
                </c:pt>
                <c:pt idx="1306">
                  <c:v>1119.42835281714</c:v>
                </c:pt>
                <c:pt idx="1307">
                  <c:v>1120.28549451146</c:v>
                </c:pt>
                <c:pt idx="1308">
                  <c:v>1121.14263620577</c:v>
                </c:pt>
                <c:pt idx="1309">
                  <c:v>1121.9997779000901</c:v>
                </c:pt>
                <c:pt idx="1310">
                  <c:v>1122.8569195944101</c:v>
                </c:pt>
                <c:pt idx="1311">
                  <c:v>1123.7140612887199</c:v>
                </c:pt>
                <c:pt idx="1312">
                  <c:v>1124.5712029830399</c:v>
                </c:pt>
                <c:pt idx="1313">
                  <c:v>1125.42834467735</c:v>
                </c:pt>
                <c:pt idx="1314">
                  <c:v>1126.28548637167</c:v>
                </c:pt>
                <c:pt idx="1315">
                  <c:v>1127.14262806599</c:v>
                </c:pt>
                <c:pt idx="1316">
                  <c:v>1127.9997697603001</c:v>
                </c:pt>
                <c:pt idx="1317">
                  <c:v>1128.8569114546201</c:v>
                </c:pt>
                <c:pt idx="1318">
                  <c:v>1129.7140531489399</c:v>
                </c:pt>
                <c:pt idx="1319">
                  <c:v>1130.5711948432499</c:v>
                </c:pt>
                <c:pt idx="1320">
                  <c:v>1131.42833653757</c:v>
                </c:pt>
                <c:pt idx="1321">
                  <c:v>1132.28547823188</c:v>
                </c:pt>
                <c:pt idx="1322">
                  <c:v>1133.1426199262</c:v>
                </c:pt>
                <c:pt idx="1323">
                  <c:v>1133.9997616205201</c:v>
                </c:pt>
                <c:pt idx="1324">
                  <c:v>1134.8569033148301</c:v>
                </c:pt>
                <c:pt idx="1325">
                  <c:v>1135.7140450091499</c:v>
                </c:pt>
                <c:pt idx="1326">
                  <c:v>1136.5711867034599</c:v>
                </c:pt>
                <c:pt idx="1327">
                  <c:v>1137.42832839778</c:v>
                </c:pt>
                <c:pt idx="1328">
                  <c:v>1138.2854700921</c:v>
                </c:pt>
                <c:pt idx="1329">
                  <c:v>1139.14261178641</c:v>
                </c:pt>
                <c:pt idx="1330">
                  <c:v>1139.9997534807301</c:v>
                </c:pt>
                <c:pt idx="1331">
                  <c:v>1140.8568951750401</c:v>
                </c:pt>
                <c:pt idx="1332">
                  <c:v>1141.7140368693599</c:v>
                </c:pt>
                <c:pt idx="1333">
                  <c:v>1142.57117856368</c:v>
                </c:pt>
                <c:pt idx="1334">
                  <c:v>1143.42832025799</c:v>
                </c:pt>
                <c:pt idx="1335">
                  <c:v>1144.28546195231</c:v>
                </c:pt>
                <c:pt idx="1336">
                  <c:v>1145.14260364662</c:v>
                </c:pt>
                <c:pt idx="1337">
                  <c:v>1145.9997453409401</c:v>
                </c:pt>
                <c:pt idx="1338">
                  <c:v>1146.8568870352599</c:v>
                </c:pt>
                <c:pt idx="1339">
                  <c:v>1147.7140287295699</c:v>
                </c:pt>
                <c:pt idx="1340">
                  <c:v>1148.57117042389</c:v>
                </c:pt>
                <c:pt idx="1341">
                  <c:v>1149.42831211821</c:v>
                </c:pt>
                <c:pt idx="1342">
                  <c:v>1150.28545381252</c:v>
                </c:pt>
                <c:pt idx="1343">
                  <c:v>1151.1425955068401</c:v>
                </c:pt>
                <c:pt idx="1344">
                  <c:v>1151.9997372011501</c:v>
                </c:pt>
                <c:pt idx="1345">
                  <c:v>1152.8568788954699</c:v>
                </c:pt>
                <c:pt idx="1346">
                  <c:v>1153.7140205897899</c:v>
                </c:pt>
                <c:pt idx="1347">
                  <c:v>1154.5711622841</c:v>
                </c:pt>
                <c:pt idx="1348">
                  <c:v>1155.42830397842</c:v>
                </c:pt>
                <c:pt idx="1349">
                  <c:v>1156.28544567273</c:v>
                </c:pt>
                <c:pt idx="1350">
                  <c:v>1157.1425873670501</c:v>
                </c:pt>
                <c:pt idx="1351">
                  <c:v>1157.9997290613701</c:v>
                </c:pt>
                <c:pt idx="1352">
                  <c:v>1158.8568707556799</c:v>
                </c:pt>
                <c:pt idx="1353">
                  <c:v>1159.7140124499999</c:v>
                </c:pt>
                <c:pt idx="1354">
                  <c:v>1160.57115414431</c:v>
                </c:pt>
                <c:pt idx="1355">
                  <c:v>1161.42829583863</c:v>
                </c:pt>
                <c:pt idx="1356">
                  <c:v>1162.28543753295</c:v>
                </c:pt>
                <c:pt idx="1357">
                  <c:v>1163.1425792272601</c:v>
                </c:pt>
                <c:pt idx="1358">
                  <c:v>1163.9997209215801</c:v>
                </c:pt>
                <c:pt idx="1359">
                  <c:v>1164.8568626158999</c:v>
                </c:pt>
                <c:pt idx="1360">
                  <c:v>1165.7140043102099</c:v>
                </c:pt>
                <c:pt idx="1361">
                  <c:v>1166.57114600453</c:v>
                </c:pt>
                <c:pt idx="1362">
                  <c:v>1167.42828769884</c:v>
                </c:pt>
                <c:pt idx="1363">
                  <c:v>1168.28542939316</c:v>
                </c:pt>
                <c:pt idx="1364">
                  <c:v>1169.1425710874801</c:v>
                </c:pt>
                <c:pt idx="1365">
                  <c:v>1169.9997127817901</c:v>
                </c:pt>
                <c:pt idx="1366">
                  <c:v>1170.8568544761099</c:v>
                </c:pt>
                <c:pt idx="1367">
                  <c:v>1171.7139961704199</c:v>
                </c:pt>
                <c:pt idx="1368">
                  <c:v>1172.57113786474</c:v>
                </c:pt>
                <c:pt idx="1369">
                  <c:v>1173.42827955906</c:v>
                </c:pt>
                <c:pt idx="1370">
                  <c:v>1174.28542125337</c:v>
                </c:pt>
                <c:pt idx="1371">
                  <c:v>1175.1425629476901</c:v>
                </c:pt>
                <c:pt idx="1372">
                  <c:v>1175.9997046420001</c:v>
                </c:pt>
                <c:pt idx="1373">
                  <c:v>1176.8568463363199</c:v>
                </c:pt>
                <c:pt idx="1374">
                  <c:v>1177.7139880306399</c:v>
                </c:pt>
                <c:pt idx="1375">
                  <c:v>1178.57112972495</c:v>
                </c:pt>
                <c:pt idx="1376">
                  <c:v>1179.42827141927</c:v>
                </c:pt>
                <c:pt idx="1377">
                  <c:v>1180.28541311359</c:v>
                </c:pt>
                <c:pt idx="1378">
                  <c:v>1181.1425548079001</c:v>
                </c:pt>
                <c:pt idx="1379">
                  <c:v>1181.9996965022201</c:v>
                </c:pt>
                <c:pt idx="1380">
                  <c:v>1182.8568381965299</c:v>
                </c:pt>
                <c:pt idx="1381">
                  <c:v>1183.7139798908499</c:v>
                </c:pt>
                <c:pt idx="1382">
                  <c:v>1184.57112158517</c:v>
                </c:pt>
                <c:pt idx="1383">
                  <c:v>1185.42826327948</c:v>
                </c:pt>
                <c:pt idx="1384">
                  <c:v>1186.2854049738</c:v>
                </c:pt>
                <c:pt idx="1385">
                  <c:v>1187.1425466681101</c:v>
                </c:pt>
                <c:pt idx="1386">
                  <c:v>1187.9996883624301</c:v>
                </c:pt>
                <c:pt idx="1387">
                  <c:v>1188.8568300567499</c:v>
                </c:pt>
                <c:pt idx="1388">
                  <c:v>1189.7139717510599</c:v>
                </c:pt>
                <c:pt idx="1389">
                  <c:v>1190.57111344538</c:v>
                </c:pt>
                <c:pt idx="1390">
                  <c:v>1191.42825513969</c:v>
                </c:pt>
                <c:pt idx="1391">
                  <c:v>1192.28539683401</c:v>
                </c:pt>
                <c:pt idx="1392">
                  <c:v>1193.1425385283301</c:v>
                </c:pt>
                <c:pt idx="1393">
                  <c:v>1193.9996802226401</c:v>
                </c:pt>
                <c:pt idx="1394">
                  <c:v>1194.8568219169599</c:v>
                </c:pt>
                <c:pt idx="1395">
                  <c:v>1195.7139636112699</c:v>
                </c:pt>
                <c:pt idx="1396">
                  <c:v>1196.57110530559</c:v>
                </c:pt>
                <c:pt idx="1397">
                  <c:v>1197.42824699991</c:v>
                </c:pt>
                <c:pt idx="1398">
                  <c:v>1198.28538869422</c:v>
                </c:pt>
                <c:pt idx="1399">
                  <c:v>1199.1425303885401</c:v>
                </c:pt>
                <c:pt idx="1400">
                  <c:v>1199.9996720828599</c:v>
                </c:pt>
                <c:pt idx="1401">
                  <c:v>1200.8568137771699</c:v>
                </c:pt>
                <c:pt idx="1402">
                  <c:v>1201.71395547149</c:v>
                </c:pt>
                <c:pt idx="1403">
                  <c:v>1202.5710971658</c:v>
                </c:pt>
                <c:pt idx="1404">
                  <c:v>1203.42823886012</c:v>
                </c:pt>
                <c:pt idx="1405">
                  <c:v>1204.2853805544401</c:v>
                </c:pt>
                <c:pt idx="1406">
                  <c:v>1205.1425222487501</c:v>
                </c:pt>
                <c:pt idx="1407">
                  <c:v>1205.9996639430699</c:v>
                </c:pt>
                <c:pt idx="1408">
                  <c:v>1206.8568056373799</c:v>
                </c:pt>
                <c:pt idx="1409">
                  <c:v>1207.7139473317</c:v>
                </c:pt>
                <c:pt idx="1410">
                  <c:v>1208.57108902602</c:v>
                </c:pt>
                <c:pt idx="1411">
                  <c:v>1209.42823072033</c:v>
                </c:pt>
                <c:pt idx="1412">
                  <c:v>1210.2853724146501</c:v>
                </c:pt>
                <c:pt idx="1413">
                  <c:v>1211.1425141089601</c:v>
                </c:pt>
                <c:pt idx="1414">
                  <c:v>1211.9996558032799</c:v>
                </c:pt>
                <c:pt idx="1415">
                  <c:v>1212.8567974975999</c:v>
                </c:pt>
                <c:pt idx="1416">
                  <c:v>1213.71393919191</c:v>
                </c:pt>
                <c:pt idx="1417">
                  <c:v>1214.57108088623</c:v>
                </c:pt>
                <c:pt idx="1418">
                  <c:v>1215.42822258055</c:v>
                </c:pt>
                <c:pt idx="1419">
                  <c:v>1216.2853642748601</c:v>
                </c:pt>
                <c:pt idx="1420">
                  <c:v>1217.1425059691801</c:v>
                </c:pt>
                <c:pt idx="1421">
                  <c:v>1217.9996476634899</c:v>
                </c:pt>
                <c:pt idx="1422">
                  <c:v>1218.8567893578099</c:v>
                </c:pt>
                <c:pt idx="1423">
                  <c:v>1219.71393105213</c:v>
                </c:pt>
                <c:pt idx="1424">
                  <c:v>1220.57107274644</c:v>
                </c:pt>
                <c:pt idx="1425">
                  <c:v>1221.42821444076</c:v>
                </c:pt>
                <c:pt idx="1426">
                  <c:v>1222.2853561350701</c:v>
                </c:pt>
                <c:pt idx="1427">
                  <c:v>1223.1424978293901</c:v>
                </c:pt>
                <c:pt idx="1428">
                  <c:v>1223.9996395237099</c:v>
                </c:pt>
                <c:pt idx="1429">
                  <c:v>1224.8567812180199</c:v>
                </c:pt>
                <c:pt idx="1430">
                  <c:v>1225.71392291234</c:v>
                </c:pt>
                <c:pt idx="1431">
                  <c:v>1226.57106460665</c:v>
                </c:pt>
                <c:pt idx="1432">
                  <c:v>1227.42820630097</c:v>
                </c:pt>
                <c:pt idx="1433">
                  <c:v>1228.2853479952901</c:v>
                </c:pt>
                <c:pt idx="1434">
                  <c:v>1229.1424896896001</c:v>
                </c:pt>
                <c:pt idx="1435">
                  <c:v>1229.9996313839199</c:v>
                </c:pt>
                <c:pt idx="1436">
                  <c:v>1230.8567730782399</c:v>
                </c:pt>
                <c:pt idx="1437">
                  <c:v>1231.71391477255</c:v>
                </c:pt>
                <c:pt idx="1438">
                  <c:v>1232.57105646687</c:v>
                </c:pt>
                <c:pt idx="1439">
                  <c:v>1233.42819816118</c:v>
                </c:pt>
                <c:pt idx="1440">
                  <c:v>1234.2853398555001</c:v>
                </c:pt>
                <c:pt idx="1441">
                  <c:v>1235.1424815498201</c:v>
                </c:pt>
                <c:pt idx="1442">
                  <c:v>1235.9996232441299</c:v>
                </c:pt>
                <c:pt idx="1443">
                  <c:v>1236.8567649384499</c:v>
                </c:pt>
                <c:pt idx="1444">
                  <c:v>1237.71390663276</c:v>
                </c:pt>
                <c:pt idx="1445">
                  <c:v>1238.57104832708</c:v>
                </c:pt>
                <c:pt idx="1446">
                  <c:v>1239.4281900214</c:v>
                </c:pt>
                <c:pt idx="1447">
                  <c:v>1240.2853317157101</c:v>
                </c:pt>
                <c:pt idx="1448">
                  <c:v>1241.1424734100301</c:v>
                </c:pt>
                <c:pt idx="1449">
                  <c:v>1241.9996151043399</c:v>
                </c:pt>
                <c:pt idx="1450">
                  <c:v>1242.8567567986599</c:v>
                </c:pt>
                <c:pt idx="1451">
                  <c:v>1243.71389849298</c:v>
                </c:pt>
                <c:pt idx="1452">
                  <c:v>1244.57104018729</c:v>
                </c:pt>
                <c:pt idx="1453">
                  <c:v>1245.42818188161</c:v>
                </c:pt>
                <c:pt idx="1454">
                  <c:v>1246.2853235759301</c:v>
                </c:pt>
                <c:pt idx="1455">
                  <c:v>1247.1424652702401</c:v>
                </c:pt>
                <c:pt idx="1456">
                  <c:v>1247.9996069645599</c:v>
                </c:pt>
                <c:pt idx="1457">
                  <c:v>1248.8567486588699</c:v>
                </c:pt>
                <c:pt idx="1458">
                  <c:v>1249.71389035319</c:v>
                </c:pt>
                <c:pt idx="1459">
                  <c:v>1250.57103204751</c:v>
                </c:pt>
                <c:pt idx="1460">
                  <c:v>1251.42817374182</c:v>
                </c:pt>
                <c:pt idx="1461">
                  <c:v>1252.2853154361401</c:v>
                </c:pt>
                <c:pt idx="1462">
                  <c:v>1253.1424571304501</c:v>
                </c:pt>
                <c:pt idx="1463">
                  <c:v>1253.9995988247699</c:v>
                </c:pt>
                <c:pt idx="1464">
                  <c:v>1254.85674051909</c:v>
                </c:pt>
                <c:pt idx="1465">
                  <c:v>1255.7138822134</c:v>
                </c:pt>
                <c:pt idx="1466">
                  <c:v>1256.57102390772</c:v>
                </c:pt>
                <c:pt idx="1467">
                  <c:v>1257.42816560203</c:v>
                </c:pt>
                <c:pt idx="1468">
                  <c:v>1258.2853072963501</c:v>
                </c:pt>
                <c:pt idx="1469">
                  <c:v>1259.1424489906699</c:v>
                </c:pt>
                <c:pt idx="1470">
                  <c:v>1259.9995906849799</c:v>
                </c:pt>
                <c:pt idx="1471">
                  <c:v>1260.8567323793</c:v>
                </c:pt>
                <c:pt idx="1472">
                  <c:v>1261.71387407361</c:v>
                </c:pt>
                <c:pt idx="1473">
                  <c:v>1262.57101576793</c:v>
                </c:pt>
                <c:pt idx="1474">
                  <c:v>1263.4281574622501</c:v>
                </c:pt>
                <c:pt idx="1475">
                  <c:v>1264.2852991565601</c:v>
                </c:pt>
                <c:pt idx="1476">
                  <c:v>1265.1424408508799</c:v>
                </c:pt>
                <c:pt idx="1477">
                  <c:v>1265.9995825451999</c:v>
                </c:pt>
                <c:pt idx="1478">
                  <c:v>1266.85672423951</c:v>
                </c:pt>
                <c:pt idx="1479">
                  <c:v>1267.71386593383</c:v>
                </c:pt>
                <c:pt idx="1480">
                  <c:v>1268.57100762814</c:v>
                </c:pt>
                <c:pt idx="1481">
                  <c:v>1269.4281493224601</c:v>
                </c:pt>
                <c:pt idx="1482">
                  <c:v>1270.2852910167801</c:v>
                </c:pt>
                <c:pt idx="1483">
                  <c:v>1271.1424327110899</c:v>
                </c:pt>
                <c:pt idx="1484">
                  <c:v>1271.9995744054099</c:v>
                </c:pt>
                <c:pt idx="1485">
                  <c:v>1272.85671609972</c:v>
                </c:pt>
                <c:pt idx="1486">
                  <c:v>1273.71385779404</c:v>
                </c:pt>
                <c:pt idx="1487">
                  <c:v>1274.57099948836</c:v>
                </c:pt>
                <c:pt idx="1488">
                  <c:v>1275.4281411826701</c:v>
                </c:pt>
                <c:pt idx="1489">
                  <c:v>1276.2852828769901</c:v>
                </c:pt>
                <c:pt idx="1490">
                  <c:v>1277.1424245712999</c:v>
                </c:pt>
                <c:pt idx="1491">
                  <c:v>1277.9995662656199</c:v>
                </c:pt>
                <c:pt idx="1492">
                  <c:v>1278.85670795994</c:v>
                </c:pt>
                <c:pt idx="1493">
                  <c:v>1279.71384965425</c:v>
                </c:pt>
                <c:pt idx="1494">
                  <c:v>1280.57099134857</c:v>
                </c:pt>
                <c:pt idx="1495">
                  <c:v>1281.4281330428901</c:v>
                </c:pt>
                <c:pt idx="1496">
                  <c:v>1282.2852747372001</c:v>
                </c:pt>
                <c:pt idx="1497">
                  <c:v>1283.1424164315199</c:v>
                </c:pt>
                <c:pt idx="1498">
                  <c:v>1283.9995581258299</c:v>
                </c:pt>
                <c:pt idx="1499">
                  <c:v>1284.85669982015</c:v>
                </c:pt>
                <c:pt idx="1500">
                  <c:v>1285.71384151447</c:v>
                </c:pt>
                <c:pt idx="1501">
                  <c:v>1286.57098320878</c:v>
                </c:pt>
                <c:pt idx="1502">
                  <c:v>1287.4281249031001</c:v>
                </c:pt>
                <c:pt idx="1503">
                  <c:v>1288.2852665974101</c:v>
                </c:pt>
                <c:pt idx="1504">
                  <c:v>1289.1424082917299</c:v>
                </c:pt>
                <c:pt idx="1505">
                  <c:v>1289.9995499860499</c:v>
                </c:pt>
                <c:pt idx="1506">
                  <c:v>1290.85669168036</c:v>
                </c:pt>
                <c:pt idx="1507">
                  <c:v>1291.71383337468</c:v>
                </c:pt>
                <c:pt idx="1508">
                  <c:v>1292.57097506899</c:v>
                </c:pt>
                <c:pt idx="1509">
                  <c:v>1293.4281167633101</c:v>
                </c:pt>
                <c:pt idx="1510">
                  <c:v>1294.2852584576301</c:v>
                </c:pt>
                <c:pt idx="1511">
                  <c:v>1295.1424001519399</c:v>
                </c:pt>
                <c:pt idx="1512">
                  <c:v>1295.9995418462599</c:v>
                </c:pt>
                <c:pt idx="1513">
                  <c:v>1296.85668354058</c:v>
                </c:pt>
                <c:pt idx="1514">
                  <c:v>1297.71382523489</c:v>
                </c:pt>
                <c:pt idx="1515">
                  <c:v>1298.57096692921</c:v>
                </c:pt>
                <c:pt idx="1516">
                  <c:v>1299.4281086235201</c:v>
                </c:pt>
                <c:pt idx="1517">
                  <c:v>1300.2852503178401</c:v>
                </c:pt>
                <c:pt idx="1518">
                  <c:v>1301.1423920121599</c:v>
                </c:pt>
                <c:pt idx="1519">
                  <c:v>1301.9995337064699</c:v>
                </c:pt>
                <c:pt idx="1520">
                  <c:v>1302.85667540079</c:v>
                </c:pt>
                <c:pt idx="1521">
                  <c:v>1303.7138170951</c:v>
                </c:pt>
                <c:pt idx="1522">
                  <c:v>1304.57095878942</c:v>
                </c:pt>
                <c:pt idx="1523">
                  <c:v>1305.4281004837401</c:v>
                </c:pt>
                <c:pt idx="1524">
                  <c:v>1306.2852421780501</c:v>
                </c:pt>
                <c:pt idx="1525">
                  <c:v>1307.1423838723699</c:v>
                </c:pt>
                <c:pt idx="1526">
                  <c:v>1307.9995255666799</c:v>
                </c:pt>
                <c:pt idx="1527">
                  <c:v>1308.856667261</c:v>
                </c:pt>
                <c:pt idx="1528">
                  <c:v>1309.71380895532</c:v>
                </c:pt>
                <c:pt idx="1529">
                  <c:v>1310.57095064963</c:v>
                </c:pt>
                <c:pt idx="1530">
                  <c:v>1311.4280923439501</c:v>
                </c:pt>
                <c:pt idx="1531">
                  <c:v>1312.2852340382599</c:v>
                </c:pt>
                <c:pt idx="1532">
                  <c:v>1313.1423757325799</c:v>
                </c:pt>
                <c:pt idx="1533">
                  <c:v>1313.9995174269</c:v>
                </c:pt>
                <c:pt idx="1534">
                  <c:v>1314.85665912121</c:v>
                </c:pt>
                <c:pt idx="1535">
                  <c:v>1315.71380081553</c:v>
                </c:pt>
                <c:pt idx="1536">
                  <c:v>1316.5709425098501</c:v>
                </c:pt>
                <c:pt idx="1537">
                  <c:v>1317.4280842041601</c:v>
                </c:pt>
                <c:pt idx="1538">
                  <c:v>1318.2852258984799</c:v>
                </c:pt>
                <c:pt idx="1539">
                  <c:v>1319.1423675927899</c:v>
                </c:pt>
                <c:pt idx="1540">
                  <c:v>1319.99950928711</c:v>
                </c:pt>
                <c:pt idx="1541">
                  <c:v>1320.85665098143</c:v>
                </c:pt>
                <c:pt idx="1542">
                  <c:v>1321.71379267574</c:v>
                </c:pt>
                <c:pt idx="1543">
                  <c:v>1322.5709343700601</c:v>
                </c:pt>
                <c:pt idx="1544">
                  <c:v>1323.4280760643701</c:v>
                </c:pt>
                <c:pt idx="1545">
                  <c:v>1324.2852177586899</c:v>
                </c:pt>
                <c:pt idx="1546">
                  <c:v>1325.1423594530099</c:v>
                </c:pt>
                <c:pt idx="1547">
                  <c:v>1325.99950114732</c:v>
                </c:pt>
                <c:pt idx="1548">
                  <c:v>1326.85664284164</c:v>
                </c:pt>
                <c:pt idx="1549">
                  <c:v>1327.71378453595</c:v>
                </c:pt>
                <c:pt idx="1550">
                  <c:v>1328.5709262302701</c:v>
                </c:pt>
                <c:pt idx="1551">
                  <c:v>1329.4280679245901</c:v>
                </c:pt>
                <c:pt idx="1552">
                  <c:v>1330.2852096188999</c:v>
                </c:pt>
                <c:pt idx="1553">
                  <c:v>1331.1423513132199</c:v>
                </c:pt>
                <c:pt idx="1554">
                  <c:v>1331.99949300754</c:v>
                </c:pt>
                <c:pt idx="1555">
                  <c:v>1332.85663470185</c:v>
                </c:pt>
                <c:pt idx="1556">
                  <c:v>1333.71377639617</c:v>
                </c:pt>
                <c:pt idx="1557">
                  <c:v>1334.5709180904801</c:v>
                </c:pt>
                <c:pt idx="1558">
                  <c:v>1335.4280597848001</c:v>
                </c:pt>
                <c:pt idx="1559">
                  <c:v>1336.2852014791199</c:v>
                </c:pt>
                <c:pt idx="1560">
                  <c:v>1337.1423431734299</c:v>
                </c:pt>
                <c:pt idx="1561">
                  <c:v>1337.99948486775</c:v>
                </c:pt>
                <c:pt idx="1562">
                  <c:v>1338.85662656206</c:v>
                </c:pt>
                <c:pt idx="1563">
                  <c:v>1339.71376825638</c:v>
                </c:pt>
                <c:pt idx="1564">
                  <c:v>1340.5709099507001</c:v>
                </c:pt>
                <c:pt idx="1565">
                  <c:v>1341.4280516450101</c:v>
                </c:pt>
                <c:pt idx="1566">
                  <c:v>1342.2851933393299</c:v>
                </c:pt>
                <c:pt idx="1567">
                  <c:v>1343.1423350336399</c:v>
                </c:pt>
                <c:pt idx="1568">
                  <c:v>1343.99947672796</c:v>
                </c:pt>
                <c:pt idx="1569">
                  <c:v>1344.85661842228</c:v>
                </c:pt>
                <c:pt idx="1570">
                  <c:v>1345.71376011659</c:v>
                </c:pt>
                <c:pt idx="1571">
                  <c:v>1346.5709018109101</c:v>
                </c:pt>
                <c:pt idx="1572">
                  <c:v>1347.4280435052301</c:v>
                </c:pt>
                <c:pt idx="1573">
                  <c:v>1348.2851851995399</c:v>
                </c:pt>
                <c:pt idx="1574">
                  <c:v>1349.1423268938599</c:v>
                </c:pt>
                <c:pt idx="1575">
                  <c:v>1349.99946858817</c:v>
                </c:pt>
                <c:pt idx="1576">
                  <c:v>1350.85661028249</c:v>
                </c:pt>
                <c:pt idx="1577">
                  <c:v>1351.71375197681</c:v>
                </c:pt>
                <c:pt idx="1578">
                  <c:v>1352.5708936711201</c:v>
                </c:pt>
                <c:pt idx="1579">
                  <c:v>1353.4280353654401</c:v>
                </c:pt>
                <c:pt idx="1580">
                  <c:v>1354.2851770597499</c:v>
                </c:pt>
                <c:pt idx="1581">
                  <c:v>1355.1423187540699</c:v>
                </c:pt>
                <c:pt idx="1582">
                  <c:v>1355.99946044839</c:v>
                </c:pt>
                <c:pt idx="1583">
                  <c:v>1356.8566021427</c:v>
                </c:pt>
                <c:pt idx="1584">
                  <c:v>1357.71374383702</c:v>
                </c:pt>
                <c:pt idx="1585">
                  <c:v>1358.5708855313301</c:v>
                </c:pt>
                <c:pt idx="1586">
                  <c:v>1359.4280272256501</c:v>
                </c:pt>
                <c:pt idx="1587">
                  <c:v>1360.2851689199699</c:v>
                </c:pt>
                <c:pt idx="1588">
                  <c:v>1361.1423106142799</c:v>
                </c:pt>
                <c:pt idx="1589">
                  <c:v>1361.9994523086</c:v>
                </c:pt>
                <c:pt idx="1590">
                  <c:v>1362.85659400292</c:v>
                </c:pt>
                <c:pt idx="1591">
                  <c:v>1363.71373569723</c:v>
                </c:pt>
                <c:pt idx="1592">
                  <c:v>1364.5708773915501</c:v>
                </c:pt>
                <c:pt idx="1593">
                  <c:v>1365.4280190858599</c:v>
                </c:pt>
                <c:pt idx="1594">
                  <c:v>1366.2851607801799</c:v>
                </c:pt>
                <c:pt idx="1595">
                  <c:v>1367.1423024745</c:v>
                </c:pt>
                <c:pt idx="1596">
                  <c:v>1367.99944416881</c:v>
                </c:pt>
                <c:pt idx="1597">
                  <c:v>1368.85658586313</c:v>
                </c:pt>
                <c:pt idx="1598">
                  <c:v>1369.7137275574401</c:v>
                </c:pt>
                <c:pt idx="1599">
                  <c:v>1370.5708692517601</c:v>
                </c:pt>
                <c:pt idx="1600">
                  <c:v>1371.4280109460799</c:v>
                </c:pt>
                <c:pt idx="1601">
                  <c:v>1372.2851526403899</c:v>
                </c:pt>
                <c:pt idx="1602">
                  <c:v>1373.14229433471</c:v>
                </c:pt>
                <c:pt idx="1603">
                  <c:v>1373.99943602902</c:v>
                </c:pt>
                <c:pt idx="1604">
                  <c:v>1374.85657772334</c:v>
                </c:pt>
                <c:pt idx="1605">
                  <c:v>1375.7137194176601</c:v>
                </c:pt>
                <c:pt idx="1606">
                  <c:v>1376.5708611119701</c:v>
                </c:pt>
                <c:pt idx="1607">
                  <c:v>1377.4280028062899</c:v>
                </c:pt>
                <c:pt idx="1608">
                  <c:v>1378.2851445005999</c:v>
                </c:pt>
                <c:pt idx="1609">
                  <c:v>1379.14228619492</c:v>
                </c:pt>
                <c:pt idx="1610">
                  <c:v>1379.99942788924</c:v>
                </c:pt>
                <c:pt idx="1611">
                  <c:v>1380.85656958355</c:v>
                </c:pt>
                <c:pt idx="1612">
                  <c:v>1381.7137112778701</c:v>
                </c:pt>
                <c:pt idx="1613">
                  <c:v>1382.5708529721901</c:v>
                </c:pt>
                <c:pt idx="1614">
                  <c:v>1383.4279946664999</c:v>
                </c:pt>
                <c:pt idx="1615">
                  <c:v>1384.2851363608199</c:v>
                </c:pt>
                <c:pt idx="1616">
                  <c:v>1385.14227805513</c:v>
                </c:pt>
                <c:pt idx="1617">
                  <c:v>1385.99941974945</c:v>
                </c:pt>
                <c:pt idx="1618">
                  <c:v>1386.85656144377</c:v>
                </c:pt>
                <c:pt idx="1619">
                  <c:v>1387.7137031380801</c:v>
                </c:pt>
                <c:pt idx="1620">
                  <c:v>1388.5708448324001</c:v>
                </c:pt>
                <c:pt idx="1621">
                  <c:v>1389.4279865267099</c:v>
                </c:pt>
                <c:pt idx="1622">
                  <c:v>1390.2851282210299</c:v>
                </c:pt>
                <c:pt idx="1623">
                  <c:v>1391.14226991535</c:v>
                </c:pt>
                <c:pt idx="1624">
                  <c:v>1391.99941160966</c:v>
                </c:pt>
                <c:pt idx="1625">
                  <c:v>1392.85655330398</c:v>
                </c:pt>
                <c:pt idx="1626">
                  <c:v>1393.7136949982901</c:v>
                </c:pt>
                <c:pt idx="1627">
                  <c:v>1394.5708366926101</c:v>
                </c:pt>
                <c:pt idx="1628">
                  <c:v>1395.4279783869299</c:v>
                </c:pt>
                <c:pt idx="1629">
                  <c:v>1396.2851200812399</c:v>
                </c:pt>
                <c:pt idx="1630">
                  <c:v>1397.14226177556</c:v>
                </c:pt>
                <c:pt idx="1631">
                  <c:v>1397.99940346988</c:v>
                </c:pt>
                <c:pt idx="1632">
                  <c:v>1398.85654516419</c:v>
                </c:pt>
                <c:pt idx="1633">
                  <c:v>1399.7136868585101</c:v>
                </c:pt>
                <c:pt idx="1634">
                  <c:v>1400.5708285528201</c:v>
                </c:pt>
                <c:pt idx="1635">
                  <c:v>1401.4279702471399</c:v>
                </c:pt>
                <c:pt idx="1636">
                  <c:v>1402.2851119414599</c:v>
                </c:pt>
                <c:pt idx="1637">
                  <c:v>1403.14225363577</c:v>
                </c:pt>
                <c:pt idx="1638">
                  <c:v>1403.99939533009</c:v>
                </c:pt>
                <c:pt idx="1639">
                  <c:v>1404.8565370244</c:v>
                </c:pt>
                <c:pt idx="1640">
                  <c:v>1405.7136787187201</c:v>
                </c:pt>
                <c:pt idx="1641">
                  <c:v>1406.5708204130401</c:v>
                </c:pt>
                <c:pt idx="1642">
                  <c:v>1407.4279621073499</c:v>
                </c:pt>
                <c:pt idx="1643">
                  <c:v>1408.2851038016699</c:v>
                </c:pt>
                <c:pt idx="1644">
                  <c:v>1409.14224549598</c:v>
                </c:pt>
                <c:pt idx="1645">
                  <c:v>1409.9993871903</c:v>
                </c:pt>
                <c:pt idx="1646">
                  <c:v>1410.85652888462</c:v>
                </c:pt>
                <c:pt idx="1647">
                  <c:v>1411.7136705789301</c:v>
                </c:pt>
                <c:pt idx="1648">
                  <c:v>1412.5708122732501</c:v>
                </c:pt>
                <c:pt idx="1649">
                  <c:v>1413.4279539675699</c:v>
                </c:pt>
                <c:pt idx="1650">
                  <c:v>1414.28509566188</c:v>
                </c:pt>
                <c:pt idx="1651">
                  <c:v>1415.1422373562</c:v>
                </c:pt>
                <c:pt idx="1652">
                  <c:v>1415.99937905051</c:v>
                </c:pt>
                <c:pt idx="1653">
                  <c:v>1416.85652074483</c:v>
                </c:pt>
                <c:pt idx="1654">
                  <c:v>1417.7136624391501</c:v>
                </c:pt>
                <c:pt idx="1655">
                  <c:v>1418.5708041334599</c:v>
                </c:pt>
                <c:pt idx="1656">
                  <c:v>1419.4279458277799</c:v>
                </c:pt>
                <c:pt idx="1657">
                  <c:v>1420.28508752209</c:v>
                </c:pt>
                <c:pt idx="1658">
                  <c:v>1421.14222921641</c:v>
                </c:pt>
                <c:pt idx="1659">
                  <c:v>1421.99937091073</c:v>
                </c:pt>
                <c:pt idx="1660">
                  <c:v>1422.8565126050401</c:v>
                </c:pt>
                <c:pt idx="1661">
                  <c:v>1423.7136542993601</c:v>
                </c:pt>
                <c:pt idx="1662">
                  <c:v>1424.5707959936699</c:v>
                </c:pt>
                <c:pt idx="1663">
                  <c:v>1425.4279376879899</c:v>
                </c:pt>
                <c:pt idx="1664">
                  <c:v>1426.28507938231</c:v>
                </c:pt>
                <c:pt idx="1665">
                  <c:v>1427.14222107662</c:v>
                </c:pt>
                <c:pt idx="1666">
                  <c:v>1427.99936277094</c:v>
                </c:pt>
                <c:pt idx="1667">
                  <c:v>1428.8565044652501</c:v>
                </c:pt>
                <c:pt idx="1668">
                  <c:v>1429.7136461595701</c:v>
                </c:pt>
                <c:pt idx="1669">
                  <c:v>1430.5707878538899</c:v>
                </c:pt>
                <c:pt idx="1670">
                  <c:v>1431.4279295481999</c:v>
                </c:pt>
                <c:pt idx="1671">
                  <c:v>1432.28507124252</c:v>
                </c:pt>
                <c:pt idx="1672">
                  <c:v>1433.14221293684</c:v>
                </c:pt>
                <c:pt idx="1673">
                  <c:v>1433.99935463115</c:v>
                </c:pt>
                <c:pt idx="1674">
                  <c:v>1434.8564963254701</c:v>
                </c:pt>
                <c:pt idx="1675">
                  <c:v>1435.7136380197801</c:v>
                </c:pt>
                <c:pt idx="1676">
                  <c:v>1436.5707797140999</c:v>
                </c:pt>
                <c:pt idx="1677">
                  <c:v>1437.4279214084199</c:v>
                </c:pt>
                <c:pt idx="1678">
                  <c:v>1438.28506310273</c:v>
                </c:pt>
                <c:pt idx="1679">
                  <c:v>1439.14220479705</c:v>
                </c:pt>
                <c:pt idx="1680">
                  <c:v>1439.99934649136</c:v>
                </c:pt>
                <c:pt idx="1681">
                  <c:v>1440.8564881856801</c:v>
                </c:pt>
                <c:pt idx="1682">
                  <c:v>1441.7136298800001</c:v>
                </c:pt>
                <c:pt idx="1683">
                  <c:v>1442.5707715743099</c:v>
                </c:pt>
                <c:pt idx="1684">
                  <c:v>1443.4279132686299</c:v>
                </c:pt>
                <c:pt idx="1685">
                  <c:v>1444.28505496294</c:v>
                </c:pt>
                <c:pt idx="1686">
                  <c:v>1445.14219665726</c:v>
                </c:pt>
                <c:pt idx="1687">
                  <c:v>1445.99933835158</c:v>
                </c:pt>
                <c:pt idx="1688">
                  <c:v>1446.8564800458901</c:v>
                </c:pt>
                <c:pt idx="1689">
                  <c:v>1447.7136217402101</c:v>
                </c:pt>
                <c:pt idx="1690">
                  <c:v>1448.5707634345299</c:v>
                </c:pt>
                <c:pt idx="1691">
                  <c:v>1449.4279051288399</c:v>
                </c:pt>
                <c:pt idx="1692">
                  <c:v>1450.28504682316</c:v>
                </c:pt>
                <c:pt idx="1693">
                  <c:v>1451.14218851747</c:v>
                </c:pt>
                <c:pt idx="1694">
                  <c:v>1451.99933021179</c:v>
                </c:pt>
                <c:pt idx="1695">
                  <c:v>1452.8564719061101</c:v>
                </c:pt>
                <c:pt idx="1696">
                  <c:v>1453.7136136004201</c:v>
                </c:pt>
                <c:pt idx="1697">
                  <c:v>1454.5707552947399</c:v>
                </c:pt>
                <c:pt idx="1698">
                  <c:v>1455.4278969890499</c:v>
                </c:pt>
              </c:numCache>
            </c:numRef>
          </c:xVal>
          <c:yVal>
            <c:numRef>
              <c:f>[1]ThermRot_AM!$D$2:$D$2500</c:f>
              <c:numCache>
                <c:formatCode>General</c:formatCode>
                <c:ptCount val="2499"/>
                <c:pt idx="0">
                  <c:v>-43.1</c:v>
                </c:pt>
                <c:pt idx="1">
                  <c:v>-46.2</c:v>
                </c:pt>
                <c:pt idx="2">
                  <c:v>-41.3</c:v>
                </c:pt>
                <c:pt idx="3">
                  <c:v>-41.3</c:v>
                </c:pt>
                <c:pt idx="4">
                  <c:v>-39.5</c:v>
                </c:pt>
                <c:pt idx="5">
                  <c:v>-38.5</c:v>
                </c:pt>
                <c:pt idx="6">
                  <c:v>-37.1</c:v>
                </c:pt>
                <c:pt idx="7">
                  <c:v>-36</c:v>
                </c:pt>
                <c:pt idx="8">
                  <c:v>-34.700000000000003</c:v>
                </c:pt>
                <c:pt idx="9">
                  <c:v>-33.6</c:v>
                </c:pt>
                <c:pt idx="10">
                  <c:v>-32.9</c:v>
                </c:pt>
                <c:pt idx="11">
                  <c:v>-31.8</c:v>
                </c:pt>
                <c:pt idx="12">
                  <c:v>-31.3</c:v>
                </c:pt>
                <c:pt idx="13">
                  <c:v>-30.7</c:v>
                </c:pt>
                <c:pt idx="14">
                  <c:v>-30</c:v>
                </c:pt>
                <c:pt idx="15">
                  <c:v>-29.5</c:v>
                </c:pt>
                <c:pt idx="16">
                  <c:v>-29.1</c:v>
                </c:pt>
                <c:pt idx="17">
                  <c:v>-28.8</c:v>
                </c:pt>
                <c:pt idx="18">
                  <c:v>-28.5</c:v>
                </c:pt>
                <c:pt idx="19">
                  <c:v>-28.2</c:v>
                </c:pt>
                <c:pt idx="20">
                  <c:v>-28</c:v>
                </c:pt>
                <c:pt idx="21">
                  <c:v>-27.9</c:v>
                </c:pt>
                <c:pt idx="22">
                  <c:v>-27.9</c:v>
                </c:pt>
                <c:pt idx="23">
                  <c:v>-27.9</c:v>
                </c:pt>
                <c:pt idx="24">
                  <c:v>-27.7</c:v>
                </c:pt>
                <c:pt idx="25">
                  <c:v>-27.5</c:v>
                </c:pt>
                <c:pt idx="26">
                  <c:v>-27.8</c:v>
                </c:pt>
                <c:pt idx="27">
                  <c:v>-27.5</c:v>
                </c:pt>
                <c:pt idx="28">
                  <c:v>-27.4</c:v>
                </c:pt>
                <c:pt idx="29">
                  <c:v>-27.7</c:v>
                </c:pt>
                <c:pt idx="30">
                  <c:v>-27.7</c:v>
                </c:pt>
                <c:pt idx="31">
                  <c:v>-27.6</c:v>
                </c:pt>
                <c:pt idx="32">
                  <c:v>-27.7</c:v>
                </c:pt>
                <c:pt idx="33">
                  <c:v>-27.8</c:v>
                </c:pt>
                <c:pt idx="34">
                  <c:v>-27.9</c:v>
                </c:pt>
                <c:pt idx="35">
                  <c:v>-27.9</c:v>
                </c:pt>
                <c:pt idx="36">
                  <c:v>-28</c:v>
                </c:pt>
                <c:pt idx="37">
                  <c:v>-28.1</c:v>
                </c:pt>
                <c:pt idx="38">
                  <c:v>-28.3</c:v>
                </c:pt>
                <c:pt idx="39">
                  <c:v>-28.3</c:v>
                </c:pt>
                <c:pt idx="40">
                  <c:v>-28.4</c:v>
                </c:pt>
                <c:pt idx="41">
                  <c:v>-28.4</c:v>
                </c:pt>
                <c:pt idx="42">
                  <c:v>-28.5</c:v>
                </c:pt>
                <c:pt idx="43">
                  <c:v>-28.4</c:v>
                </c:pt>
                <c:pt idx="44">
                  <c:v>-28.5</c:v>
                </c:pt>
                <c:pt idx="45">
                  <c:v>-28.6</c:v>
                </c:pt>
                <c:pt idx="46">
                  <c:v>-28.6</c:v>
                </c:pt>
                <c:pt idx="47">
                  <c:v>-29</c:v>
                </c:pt>
                <c:pt idx="48">
                  <c:v>-28.8</c:v>
                </c:pt>
                <c:pt idx="49">
                  <c:v>-29.1</c:v>
                </c:pt>
                <c:pt idx="50">
                  <c:v>-29.2</c:v>
                </c:pt>
                <c:pt idx="51">
                  <c:v>-29.2</c:v>
                </c:pt>
                <c:pt idx="52">
                  <c:v>-29.2</c:v>
                </c:pt>
                <c:pt idx="53">
                  <c:v>-29.4</c:v>
                </c:pt>
                <c:pt idx="54">
                  <c:v>-29.3</c:v>
                </c:pt>
                <c:pt idx="55">
                  <c:v>-29.7</c:v>
                </c:pt>
                <c:pt idx="56">
                  <c:v>-29.6</c:v>
                </c:pt>
                <c:pt idx="57">
                  <c:v>-29.6</c:v>
                </c:pt>
                <c:pt idx="58">
                  <c:v>-29.8</c:v>
                </c:pt>
                <c:pt idx="59">
                  <c:v>-30</c:v>
                </c:pt>
                <c:pt idx="60">
                  <c:v>-29.9</c:v>
                </c:pt>
                <c:pt idx="61">
                  <c:v>-30</c:v>
                </c:pt>
                <c:pt idx="62">
                  <c:v>-30.1</c:v>
                </c:pt>
                <c:pt idx="63">
                  <c:v>-30.3</c:v>
                </c:pt>
                <c:pt idx="64">
                  <c:v>-30.5</c:v>
                </c:pt>
                <c:pt idx="65">
                  <c:v>-30.5</c:v>
                </c:pt>
                <c:pt idx="66">
                  <c:v>-30.5</c:v>
                </c:pt>
                <c:pt idx="67">
                  <c:v>-30.6</c:v>
                </c:pt>
                <c:pt idx="68">
                  <c:v>-30.9</c:v>
                </c:pt>
                <c:pt idx="69">
                  <c:v>-31</c:v>
                </c:pt>
                <c:pt idx="70">
                  <c:v>-31.2</c:v>
                </c:pt>
                <c:pt idx="71">
                  <c:v>-31.3</c:v>
                </c:pt>
                <c:pt idx="72">
                  <c:v>-31.4</c:v>
                </c:pt>
                <c:pt idx="73">
                  <c:v>-31.4</c:v>
                </c:pt>
                <c:pt idx="74">
                  <c:v>-31.5</c:v>
                </c:pt>
                <c:pt idx="75">
                  <c:v>-31.7</c:v>
                </c:pt>
                <c:pt idx="76">
                  <c:v>-31.8</c:v>
                </c:pt>
                <c:pt idx="77">
                  <c:v>-32</c:v>
                </c:pt>
                <c:pt idx="78">
                  <c:v>-32.1</c:v>
                </c:pt>
                <c:pt idx="79">
                  <c:v>-32.200000000000003</c:v>
                </c:pt>
                <c:pt idx="80">
                  <c:v>-32.4</c:v>
                </c:pt>
                <c:pt idx="81">
                  <c:v>-32.5</c:v>
                </c:pt>
                <c:pt idx="82">
                  <c:v>-32.700000000000003</c:v>
                </c:pt>
                <c:pt idx="83">
                  <c:v>-32.799999999999997</c:v>
                </c:pt>
                <c:pt idx="84">
                  <c:v>-32.700000000000003</c:v>
                </c:pt>
                <c:pt idx="85">
                  <c:v>-32.9</c:v>
                </c:pt>
                <c:pt idx="86">
                  <c:v>-32.9</c:v>
                </c:pt>
                <c:pt idx="87">
                  <c:v>-33.200000000000003</c:v>
                </c:pt>
                <c:pt idx="88">
                  <c:v>-33.299999999999997</c:v>
                </c:pt>
                <c:pt idx="89">
                  <c:v>-33.299999999999997</c:v>
                </c:pt>
                <c:pt idx="90">
                  <c:v>-33.6</c:v>
                </c:pt>
                <c:pt idx="91">
                  <c:v>-33.6</c:v>
                </c:pt>
                <c:pt idx="92">
                  <c:v>-33.4</c:v>
                </c:pt>
                <c:pt idx="93">
                  <c:v>-33.799999999999997</c:v>
                </c:pt>
                <c:pt idx="94">
                  <c:v>-33.9</c:v>
                </c:pt>
                <c:pt idx="95">
                  <c:v>-33.799999999999997</c:v>
                </c:pt>
                <c:pt idx="96">
                  <c:v>-33.9</c:v>
                </c:pt>
                <c:pt idx="97">
                  <c:v>-34</c:v>
                </c:pt>
                <c:pt idx="98">
                  <c:v>-34.1</c:v>
                </c:pt>
                <c:pt idx="99">
                  <c:v>-34.200000000000003</c:v>
                </c:pt>
                <c:pt idx="100">
                  <c:v>-34.200000000000003</c:v>
                </c:pt>
                <c:pt idx="101">
                  <c:v>-34.200000000000003</c:v>
                </c:pt>
                <c:pt idx="102">
                  <c:v>-34.4</c:v>
                </c:pt>
                <c:pt idx="103">
                  <c:v>-34.5</c:v>
                </c:pt>
                <c:pt idx="104">
                  <c:v>-34.4</c:v>
                </c:pt>
                <c:pt idx="105">
                  <c:v>-34.4</c:v>
                </c:pt>
                <c:pt idx="106">
                  <c:v>-34.299999999999997</c:v>
                </c:pt>
                <c:pt idx="107">
                  <c:v>-34.4</c:v>
                </c:pt>
                <c:pt idx="108">
                  <c:v>-34.6</c:v>
                </c:pt>
                <c:pt idx="109">
                  <c:v>-34.700000000000003</c:v>
                </c:pt>
                <c:pt idx="110">
                  <c:v>-34.6</c:v>
                </c:pt>
                <c:pt idx="111">
                  <c:v>-34.5</c:v>
                </c:pt>
                <c:pt idx="112">
                  <c:v>-34.6</c:v>
                </c:pt>
                <c:pt idx="113">
                  <c:v>-34.799999999999997</c:v>
                </c:pt>
                <c:pt idx="114">
                  <c:v>-34.799999999999997</c:v>
                </c:pt>
                <c:pt idx="115">
                  <c:v>-34.9</c:v>
                </c:pt>
                <c:pt idx="116">
                  <c:v>-34.9</c:v>
                </c:pt>
                <c:pt idx="117">
                  <c:v>-34.700000000000003</c:v>
                </c:pt>
                <c:pt idx="118">
                  <c:v>-34.9</c:v>
                </c:pt>
                <c:pt idx="119">
                  <c:v>-35</c:v>
                </c:pt>
                <c:pt idx="120">
                  <c:v>-35.1</c:v>
                </c:pt>
                <c:pt idx="121">
                  <c:v>-35.1</c:v>
                </c:pt>
                <c:pt idx="122">
                  <c:v>-35.1</c:v>
                </c:pt>
                <c:pt idx="123">
                  <c:v>-35.200000000000003</c:v>
                </c:pt>
                <c:pt idx="124">
                  <c:v>-35.1</c:v>
                </c:pt>
                <c:pt idx="125">
                  <c:v>-35.1</c:v>
                </c:pt>
                <c:pt idx="126">
                  <c:v>-35.299999999999997</c:v>
                </c:pt>
                <c:pt idx="127">
                  <c:v>-35.1</c:v>
                </c:pt>
                <c:pt idx="128">
                  <c:v>-34.9</c:v>
                </c:pt>
                <c:pt idx="129">
                  <c:v>-35.4</c:v>
                </c:pt>
                <c:pt idx="130">
                  <c:v>-35.4</c:v>
                </c:pt>
                <c:pt idx="131">
                  <c:v>-35.4</c:v>
                </c:pt>
                <c:pt idx="132">
                  <c:v>-35.5</c:v>
                </c:pt>
                <c:pt idx="133">
                  <c:v>-35.5</c:v>
                </c:pt>
                <c:pt idx="134">
                  <c:v>-35.4</c:v>
                </c:pt>
                <c:pt idx="135">
                  <c:v>-35.4</c:v>
                </c:pt>
                <c:pt idx="136">
                  <c:v>-35.4</c:v>
                </c:pt>
                <c:pt idx="137">
                  <c:v>-35.6</c:v>
                </c:pt>
                <c:pt idx="138">
                  <c:v>-35.6</c:v>
                </c:pt>
                <c:pt idx="139">
                  <c:v>-35.6</c:v>
                </c:pt>
                <c:pt idx="140">
                  <c:v>-35.700000000000003</c:v>
                </c:pt>
                <c:pt idx="141">
                  <c:v>-35.700000000000003</c:v>
                </c:pt>
                <c:pt idx="142">
                  <c:v>-35.6</c:v>
                </c:pt>
                <c:pt idx="143">
                  <c:v>-35.6</c:v>
                </c:pt>
                <c:pt idx="144">
                  <c:v>-35.700000000000003</c:v>
                </c:pt>
                <c:pt idx="145">
                  <c:v>-35.700000000000003</c:v>
                </c:pt>
                <c:pt idx="146">
                  <c:v>-35.700000000000003</c:v>
                </c:pt>
                <c:pt idx="147">
                  <c:v>-35.700000000000003</c:v>
                </c:pt>
                <c:pt idx="148">
                  <c:v>-35.700000000000003</c:v>
                </c:pt>
                <c:pt idx="149">
                  <c:v>-35.700000000000003</c:v>
                </c:pt>
                <c:pt idx="150">
                  <c:v>-35.799999999999997</c:v>
                </c:pt>
                <c:pt idx="151">
                  <c:v>-35.700000000000003</c:v>
                </c:pt>
                <c:pt idx="152">
                  <c:v>-35.700000000000003</c:v>
                </c:pt>
                <c:pt idx="153">
                  <c:v>-35.799999999999997</c:v>
                </c:pt>
                <c:pt idx="154">
                  <c:v>-35.9</c:v>
                </c:pt>
                <c:pt idx="155">
                  <c:v>-35.799999999999997</c:v>
                </c:pt>
                <c:pt idx="156">
                  <c:v>-36</c:v>
                </c:pt>
                <c:pt idx="157">
                  <c:v>-36</c:v>
                </c:pt>
                <c:pt idx="158">
                  <c:v>-35.700000000000003</c:v>
                </c:pt>
                <c:pt idx="159">
                  <c:v>-35.9</c:v>
                </c:pt>
                <c:pt idx="160">
                  <c:v>-35.700000000000003</c:v>
                </c:pt>
                <c:pt idx="161">
                  <c:v>-35.9</c:v>
                </c:pt>
                <c:pt idx="162">
                  <c:v>-35.799999999999997</c:v>
                </c:pt>
                <c:pt idx="163">
                  <c:v>-35.799999999999997</c:v>
                </c:pt>
                <c:pt idx="164">
                  <c:v>-35.9</c:v>
                </c:pt>
                <c:pt idx="165">
                  <c:v>-36</c:v>
                </c:pt>
                <c:pt idx="166">
                  <c:v>-36</c:v>
                </c:pt>
                <c:pt idx="167">
                  <c:v>-36</c:v>
                </c:pt>
                <c:pt idx="168">
                  <c:v>-36</c:v>
                </c:pt>
                <c:pt idx="169">
                  <c:v>-35.9</c:v>
                </c:pt>
                <c:pt idx="170">
                  <c:v>-35.9</c:v>
                </c:pt>
                <c:pt idx="171">
                  <c:v>-36</c:v>
                </c:pt>
                <c:pt idx="172">
                  <c:v>-36</c:v>
                </c:pt>
                <c:pt idx="173">
                  <c:v>-35.9</c:v>
                </c:pt>
                <c:pt idx="174">
                  <c:v>-35.9</c:v>
                </c:pt>
                <c:pt idx="175">
                  <c:v>-35.9</c:v>
                </c:pt>
                <c:pt idx="176">
                  <c:v>-35.9</c:v>
                </c:pt>
                <c:pt idx="177">
                  <c:v>-36</c:v>
                </c:pt>
                <c:pt idx="178">
                  <c:v>-36</c:v>
                </c:pt>
                <c:pt idx="179">
                  <c:v>-35.9</c:v>
                </c:pt>
                <c:pt idx="180">
                  <c:v>-35.9</c:v>
                </c:pt>
                <c:pt idx="181">
                  <c:v>-36</c:v>
                </c:pt>
                <c:pt idx="182">
                  <c:v>-36</c:v>
                </c:pt>
                <c:pt idx="183">
                  <c:v>-36</c:v>
                </c:pt>
                <c:pt idx="184">
                  <c:v>-35.9</c:v>
                </c:pt>
                <c:pt idx="185">
                  <c:v>-35.9</c:v>
                </c:pt>
                <c:pt idx="186">
                  <c:v>-35.9</c:v>
                </c:pt>
                <c:pt idx="187">
                  <c:v>-36</c:v>
                </c:pt>
                <c:pt idx="188">
                  <c:v>-36</c:v>
                </c:pt>
                <c:pt idx="189">
                  <c:v>-36</c:v>
                </c:pt>
                <c:pt idx="190">
                  <c:v>-36</c:v>
                </c:pt>
                <c:pt idx="191">
                  <c:v>-36</c:v>
                </c:pt>
                <c:pt idx="192">
                  <c:v>-35.799999999999997</c:v>
                </c:pt>
                <c:pt idx="193">
                  <c:v>-35.799999999999997</c:v>
                </c:pt>
                <c:pt idx="194">
                  <c:v>-35.799999999999997</c:v>
                </c:pt>
                <c:pt idx="195">
                  <c:v>-35.9</c:v>
                </c:pt>
                <c:pt idx="196">
                  <c:v>-35.9</c:v>
                </c:pt>
                <c:pt idx="197">
                  <c:v>-35.9</c:v>
                </c:pt>
                <c:pt idx="198">
                  <c:v>-35.9</c:v>
                </c:pt>
                <c:pt idx="199">
                  <c:v>-35.9</c:v>
                </c:pt>
                <c:pt idx="200">
                  <c:v>-36</c:v>
                </c:pt>
                <c:pt idx="201">
                  <c:v>-36</c:v>
                </c:pt>
                <c:pt idx="202">
                  <c:v>-35.9</c:v>
                </c:pt>
                <c:pt idx="203">
                  <c:v>-35.9</c:v>
                </c:pt>
                <c:pt idx="204">
                  <c:v>-36</c:v>
                </c:pt>
                <c:pt idx="205">
                  <c:v>-36</c:v>
                </c:pt>
                <c:pt idx="206">
                  <c:v>-36</c:v>
                </c:pt>
                <c:pt idx="207">
                  <c:v>-36</c:v>
                </c:pt>
                <c:pt idx="208">
                  <c:v>-36</c:v>
                </c:pt>
                <c:pt idx="209">
                  <c:v>-36</c:v>
                </c:pt>
                <c:pt idx="210">
                  <c:v>-36</c:v>
                </c:pt>
                <c:pt idx="211">
                  <c:v>-36</c:v>
                </c:pt>
                <c:pt idx="212">
                  <c:v>-36</c:v>
                </c:pt>
                <c:pt idx="213">
                  <c:v>-36</c:v>
                </c:pt>
                <c:pt idx="214">
                  <c:v>-36</c:v>
                </c:pt>
                <c:pt idx="215">
                  <c:v>-35.9</c:v>
                </c:pt>
                <c:pt idx="216">
                  <c:v>-35.9</c:v>
                </c:pt>
                <c:pt idx="217">
                  <c:v>-36</c:v>
                </c:pt>
                <c:pt idx="218">
                  <c:v>-36</c:v>
                </c:pt>
                <c:pt idx="219">
                  <c:v>-36</c:v>
                </c:pt>
                <c:pt idx="220">
                  <c:v>-36</c:v>
                </c:pt>
                <c:pt idx="221">
                  <c:v>-36</c:v>
                </c:pt>
                <c:pt idx="222">
                  <c:v>-35.9</c:v>
                </c:pt>
                <c:pt idx="223">
                  <c:v>-36</c:v>
                </c:pt>
                <c:pt idx="224">
                  <c:v>-35.9</c:v>
                </c:pt>
                <c:pt idx="225">
                  <c:v>-36</c:v>
                </c:pt>
                <c:pt idx="226">
                  <c:v>-35.9</c:v>
                </c:pt>
                <c:pt idx="227">
                  <c:v>-36</c:v>
                </c:pt>
                <c:pt idx="228">
                  <c:v>-35.9</c:v>
                </c:pt>
                <c:pt idx="229">
                  <c:v>-35.799999999999997</c:v>
                </c:pt>
                <c:pt idx="230">
                  <c:v>-35.799999999999997</c:v>
                </c:pt>
                <c:pt idx="231">
                  <c:v>-35.9</c:v>
                </c:pt>
                <c:pt idx="232">
                  <c:v>-35.9</c:v>
                </c:pt>
                <c:pt idx="233">
                  <c:v>-36</c:v>
                </c:pt>
                <c:pt idx="234">
                  <c:v>-36</c:v>
                </c:pt>
                <c:pt idx="235">
                  <c:v>-35.9</c:v>
                </c:pt>
                <c:pt idx="236">
                  <c:v>-35.9</c:v>
                </c:pt>
                <c:pt idx="237">
                  <c:v>-35.9</c:v>
                </c:pt>
                <c:pt idx="238">
                  <c:v>-36</c:v>
                </c:pt>
                <c:pt idx="239">
                  <c:v>-36</c:v>
                </c:pt>
                <c:pt idx="240">
                  <c:v>-36</c:v>
                </c:pt>
                <c:pt idx="241">
                  <c:v>-35.9</c:v>
                </c:pt>
                <c:pt idx="242">
                  <c:v>-35.9</c:v>
                </c:pt>
                <c:pt idx="243">
                  <c:v>-35.9</c:v>
                </c:pt>
                <c:pt idx="244">
                  <c:v>-35.9</c:v>
                </c:pt>
                <c:pt idx="245">
                  <c:v>-35.9</c:v>
                </c:pt>
                <c:pt idx="246">
                  <c:v>-35.9</c:v>
                </c:pt>
                <c:pt idx="247">
                  <c:v>-35.9</c:v>
                </c:pt>
                <c:pt idx="248">
                  <c:v>-35.9</c:v>
                </c:pt>
                <c:pt idx="249">
                  <c:v>-36</c:v>
                </c:pt>
                <c:pt idx="250">
                  <c:v>-36</c:v>
                </c:pt>
                <c:pt idx="251">
                  <c:v>-35.9</c:v>
                </c:pt>
                <c:pt idx="252">
                  <c:v>-35.9</c:v>
                </c:pt>
                <c:pt idx="253">
                  <c:v>-36</c:v>
                </c:pt>
                <c:pt idx="254">
                  <c:v>-35.9</c:v>
                </c:pt>
                <c:pt idx="255">
                  <c:v>-35.799999999999997</c:v>
                </c:pt>
                <c:pt idx="256">
                  <c:v>-35.9</c:v>
                </c:pt>
                <c:pt idx="257">
                  <c:v>-35.799999999999997</c:v>
                </c:pt>
                <c:pt idx="258">
                  <c:v>-35.799999999999997</c:v>
                </c:pt>
                <c:pt idx="259">
                  <c:v>-35.9</c:v>
                </c:pt>
                <c:pt idx="260">
                  <c:v>-35.9</c:v>
                </c:pt>
                <c:pt idx="261">
                  <c:v>-35.9</c:v>
                </c:pt>
                <c:pt idx="262">
                  <c:v>-35.9</c:v>
                </c:pt>
                <c:pt idx="263">
                  <c:v>-35.9</c:v>
                </c:pt>
                <c:pt idx="264">
                  <c:v>-35.9</c:v>
                </c:pt>
                <c:pt idx="265">
                  <c:v>-35.9</c:v>
                </c:pt>
                <c:pt idx="266">
                  <c:v>-35.9</c:v>
                </c:pt>
                <c:pt idx="267">
                  <c:v>-35.9</c:v>
                </c:pt>
                <c:pt idx="268">
                  <c:v>-35.9</c:v>
                </c:pt>
                <c:pt idx="269">
                  <c:v>-35.9</c:v>
                </c:pt>
                <c:pt idx="270">
                  <c:v>-35.9</c:v>
                </c:pt>
                <c:pt idx="271">
                  <c:v>-35.9</c:v>
                </c:pt>
                <c:pt idx="272">
                  <c:v>-35.9</c:v>
                </c:pt>
                <c:pt idx="273">
                  <c:v>-35.9</c:v>
                </c:pt>
                <c:pt idx="274">
                  <c:v>-35.9</c:v>
                </c:pt>
                <c:pt idx="275">
                  <c:v>-35.9</c:v>
                </c:pt>
                <c:pt idx="276">
                  <c:v>-35.9</c:v>
                </c:pt>
                <c:pt idx="277">
                  <c:v>-35.9</c:v>
                </c:pt>
                <c:pt idx="278">
                  <c:v>-35.9</c:v>
                </c:pt>
                <c:pt idx="279">
                  <c:v>-35.9</c:v>
                </c:pt>
                <c:pt idx="280">
                  <c:v>-35.9</c:v>
                </c:pt>
                <c:pt idx="281">
                  <c:v>-35.9</c:v>
                </c:pt>
                <c:pt idx="282">
                  <c:v>-35.9</c:v>
                </c:pt>
                <c:pt idx="283">
                  <c:v>-35.9</c:v>
                </c:pt>
                <c:pt idx="284">
                  <c:v>-35.9</c:v>
                </c:pt>
                <c:pt idx="285">
                  <c:v>-35.9</c:v>
                </c:pt>
                <c:pt idx="286">
                  <c:v>-35.9</c:v>
                </c:pt>
                <c:pt idx="287">
                  <c:v>-35.9</c:v>
                </c:pt>
                <c:pt idx="288">
                  <c:v>-35.9</c:v>
                </c:pt>
                <c:pt idx="289">
                  <c:v>-35.9</c:v>
                </c:pt>
                <c:pt idx="290">
                  <c:v>-35.9</c:v>
                </c:pt>
                <c:pt idx="291">
                  <c:v>-35.799999999999997</c:v>
                </c:pt>
                <c:pt idx="292">
                  <c:v>-35.700000000000003</c:v>
                </c:pt>
                <c:pt idx="293">
                  <c:v>-35.9</c:v>
                </c:pt>
                <c:pt idx="294">
                  <c:v>-35.700000000000003</c:v>
                </c:pt>
                <c:pt idx="295">
                  <c:v>-36</c:v>
                </c:pt>
                <c:pt idx="296">
                  <c:v>-35.700000000000003</c:v>
                </c:pt>
                <c:pt idx="297">
                  <c:v>-35.6</c:v>
                </c:pt>
                <c:pt idx="298">
                  <c:v>-35.9</c:v>
                </c:pt>
                <c:pt idx="299">
                  <c:v>-35.799999999999997</c:v>
                </c:pt>
                <c:pt idx="300">
                  <c:v>-35.799999999999997</c:v>
                </c:pt>
                <c:pt idx="301">
                  <c:v>-36</c:v>
                </c:pt>
                <c:pt idx="302">
                  <c:v>-36</c:v>
                </c:pt>
                <c:pt idx="303">
                  <c:v>-35.9</c:v>
                </c:pt>
                <c:pt idx="304">
                  <c:v>-35.9</c:v>
                </c:pt>
                <c:pt idx="305">
                  <c:v>-35.700000000000003</c:v>
                </c:pt>
                <c:pt idx="306">
                  <c:v>-35.700000000000003</c:v>
                </c:pt>
                <c:pt idx="307">
                  <c:v>-35.799999999999997</c:v>
                </c:pt>
                <c:pt idx="308">
                  <c:v>-35.799999999999997</c:v>
                </c:pt>
                <c:pt idx="309">
                  <c:v>-35.700000000000003</c:v>
                </c:pt>
                <c:pt idx="310">
                  <c:v>-35.799999999999997</c:v>
                </c:pt>
                <c:pt idx="311">
                  <c:v>-35.799999999999997</c:v>
                </c:pt>
                <c:pt idx="312">
                  <c:v>-35.799999999999997</c:v>
                </c:pt>
                <c:pt idx="313">
                  <c:v>-35.700000000000003</c:v>
                </c:pt>
                <c:pt idx="314">
                  <c:v>-35.6</c:v>
                </c:pt>
                <c:pt idx="315">
                  <c:v>-35.700000000000003</c:v>
                </c:pt>
                <c:pt idx="316">
                  <c:v>-35.700000000000003</c:v>
                </c:pt>
                <c:pt idx="317">
                  <c:v>-35.700000000000003</c:v>
                </c:pt>
                <c:pt idx="318">
                  <c:v>-35.700000000000003</c:v>
                </c:pt>
                <c:pt idx="319">
                  <c:v>-35.700000000000003</c:v>
                </c:pt>
                <c:pt idx="320">
                  <c:v>-35.700000000000003</c:v>
                </c:pt>
                <c:pt idx="321">
                  <c:v>-35.700000000000003</c:v>
                </c:pt>
                <c:pt idx="322">
                  <c:v>-35.700000000000003</c:v>
                </c:pt>
                <c:pt idx="323">
                  <c:v>-35.799999999999997</c:v>
                </c:pt>
                <c:pt idx="324">
                  <c:v>-35.799999999999997</c:v>
                </c:pt>
                <c:pt idx="325">
                  <c:v>-35.799999999999997</c:v>
                </c:pt>
                <c:pt idx="326">
                  <c:v>-35.799999999999997</c:v>
                </c:pt>
                <c:pt idx="327">
                  <c:v>-35.700000000000003</c:v>
                </c:pt>
                <c:pt idx="328">
                  <c:v>-35.700000000000003</c:v>
                </c:pt>
                <c:pt idx="329">
                  <c:v>-35.700000000000003</c:v>
                </c:pt>
                <c:pt idx="330">
                  <c:v>-35.700000000000003</c:v>
                </c:pt>
                <c:pt idx="331">
                  <c:v>-35.700000000000003</c:v>
                </c:pt>
                <c:pt idx="332">
                  <c:v>-35.700000000000003</c:v>
                </c:pt>
                <c:pt idx="333">
                  <c:v>-35.700000000000003</c:v>
                </c:pt>
                <c:pt idx="334">
                  <c:v>-35.700000000000003</c:v>
                </c:pt>
                <c:pt idx="335">
                  <c:v>-35.700000000000003</c:v>
                </c:pt>
                <c:pt idx="336">
                  <c:v>-35.700000000000003</c:v>
                </c:pt>
                <c:pt idx="337">
                  <c:v>-35.700000000000003</c:v>
                </c:pt>
                <c:pt idx="338">
                  <c:v>-36</c:v>
                </c:pt>
                <c:pt idx="339">
                  <c:v>-35.700000000000003</c:v>
                </c:pt>
                <c:pt idx="340">
                  <c:v>-35.700000000000003</c:v>
                </c:pt>
                <c:pt idx="341">
                  <c:v>-35.700000000000003</c:v>
                </c:pt>
                <c:pt idx="342">
                  <c:v>-35.700000000000003</c:v>
                </c:pt>
                <c:pt idx="343">
                  <c:v>-35.700000000000003</c:v>
                </c:pt>
                <c:pt idx="344">
                  <c:v>-35.700000000000003</c:v>
                </c:pt>
                <c:pt idx="345">
                  <c:v>-35.700000000000003</c:v>
                </c:pt>
                <c:pt idx="346">
                  <c:v>-35.700000000000003</c:v>
                </c:pt>
                <c:pt idx="347">
                  <c:v>-35.700000000000003</c:v>
                </c:pt>
                <c:pt idx="348">
                  <c:v>-35.700000000000003</c:v>
                </c:pt>
                <c:pt idx="349">
                  <c:v>-35.700000000000003</c:v>
                </c:pt>
                <c:pt idx="350">
                  <c:v>-35.700000000000003</c:v>
                </c:pt>
                <c:pt idx="351">
                  <c:v>-35.700000000000003</c:v>
                </c:pt>
                <c:pt idx="352">
                  <c:v>-35.700000000000003</c:v>
                </c:pt>
                <c:pt idx="353">
                  <c:v>-35.700000000000003</c:v>
                </c:pt>
                <c:pt idx="354">
                  <c:v>-35.700000000000003</c:v>
                </c:pt>
                <c:pt idx="355">
                  <c:v>-35.700000000000003</c:v>
                </c:pt>
                <c:pt idx="356">
                  <c:v>-35.700000000000003</c:v>
                </c:pt>
                <c:pt idx="357">
                  <c:v>-35.700000000000003</c:v>
                </c:pt>
                <c:pt idx="358">
                  <c:v>-35.700000000000003</c:v>
                </c:pt>
                <c:pt idx="359">
                  <c:v>-35.700000000000003</c:v>
                </c:pt>
                <c:pt idx="360">
                  <c:v>-35.700000000000003</c:v>
                </c:pt>
                <c:pt idx="361">
                  <c:v>-35.6</c:v>
                </c:pt>
                <c:pt idx="362">
                  <c:v>-35.5</c:v>
                </c:pt>
                <c:pt idx="363">
                  <c:v>-35.5</c:v>
                </c:pt>
                <c:pt idx="364">
                  <c:v>-35.5</c:v>
                </c:pt>
                <c:pt idx="365">
                  <c:v>-35.700000000000003</c:v>
                </c:pt>
                <c:pt idx="366">
                  <c:v>-35.5</c:v>
                </c:pt>
                <c:pt idx="367">
                  <c:v>-35.5</c:v>
                </c:pt>
                <c:pt idx="368">
                  <c:v>-35.700000000000003</c:v>
                </c:pt>
                <c:pt idx="369">
                  <c:v>-35.4</c:v>
                </c:pt>
                <c:pt idx="370">
                  <c:v>-35.4</c:v>
                </c:pt>
                <c:pt idx="371">
                  <c:v>-35.5</c:v>
                </c:pt>
                <c:pt idx="372">
                  <c:v>-35.5</c:v>
                </c:pt>
                <c:pt idx="373">
                  <c:v>-35.700000000000003</c:v>
                </c:pt>
                <c:pt idx="374">
                  <c:v>-35.5</c:v>
                </c:pt>
                <c:pt idx="375">
                  <c:v>-35.4</c:v>
                </c:pt>
                <c:pt idx="376">
                  <c:v>-35.5</c:v>
                </c:pt>
                <c:pt idx="377">
                  <c:v>-35.6</c:v>
                </c:pt>
                <c:pt idx="378">
                  <c:v>-35.4</c:v>
                </c:pt>
                <c:pt idx="379">
                  <c:v>-35.6</c:v>
                </c:pt>
                <c:pt idx="380">
                  <c:v>-35.4</c:v>
                </c:pt>
                <c:pt idx="381">
                  <c:v>-35.4</c:v>
                </c:pt>
                <c:pt idx="382">
                  <c:v>-35.4</c:v>
                </c:pt>
                <c:pt idx="383">
                  <c:v>-35.4</c:v>
                </c:pt>
                <c:pt idx="384">
                  <c:v>-35.4</c:v>
                </c:pt>
                <c:pt idx="385">
                  <c:v>-35.4</c:v>
                </c:pt>
                <c:pt idx="386">
                  <c:v>-35.5</c:v>
                </c:pt>
                <c:pt idx="387">
                  <c:v>-35.5</c:v>
                </c:pt>
                <c:pt idx="388">
                  <c:v>-35.4</c:v>
                </c:pt>
                <c:pt idx="389">
                  <c:v>-35.4</c:v>
                </c:pt>
                <c:pt idx="390">
                  <c:v>-35.4</c:v>
                </c:pt>
                <c:pt idx="391">
                  <c:v>-35.4</c:v>
                </c:pt>
                <c:pt idx="392">
                  <c:v>-35.4</c:v>
                </c:pt>
                <c:pt idx="393">
                  <c:v>-35.4</c:v>
                </c:pt>
                <c:pt idx="394">
                  <c:v>-35.4</c:v>
                </c:pt>
                <c:pt idx="395">
                  <c:v>-35.4</c:v>
                </c:pt>
                <c:pt idx="396">
                  <c:v>-35.4</c:v>
                </c:pt>
                <c:pt idx="397">
                  <c:v>-35.4</c:v>
                </c:pt>
                <c:pt idx="398">
                  <c:v>-35.4</c:v>
                </c:pt>
                <c:pt idx="399">
                  <c:v>-35.4</c:v>
                </c:pt>
                <c:pt idx="400">
                  <c:v>-35.4</c:v>
                </c:pt>
                <c:pt idx="401">
                  <c:v>-35.4</c:v>
                </c:pt>
                <c:pt idx="402">
                  <c:v>-35.4</c:v>
                </c:pt>
                <c:pt idx="403">
                  <c:v>-35.5</c:v>
                </c:pt>
                <c:pt idx="404">
                  <c:v>-35.5</c:v>
                </c:pt>
                <c:pt idx="405">
                  <c:v>-35.5</c:v>
                </c:pt>
                <c:pt idx="406">
                  <c:v>-35.4</c:v>
                </c:pt>
                <c:pt idx="407">
                  <c:v>-35.4</c:v>
                </c:pt>
                <c:pt idx="408">
                  <c:v>-35.5</c:v>
                </c:pt>
                <c:pt idx="409">
                  <c:v>-35.5</c:v>
                </c:pt>
                <c:pt idx="410">
                  <c:v>-35.5</c:v>
                </c:pt>
                <c:pt idx="411">
                  <c:v>-35.5</c:v>
                </c:pt>
                <c:pt idx="412">
                  <c:v>-35.4</c:v>
                </c:pt>
                <c:pt idx="413">
                  <c:v>-35.5</c:v>
                </c:pt>
                <c:pt idx="414">
                  <c:v>-35.5</c:v>
                </c:pt>
                <c:pt idx="415">
                  <c:v>-35.5</c:v>
                </c:pt>
                <c:pt idx="416">
                  <c:v>-35.5</c:v>
                </c:pt>
                <c:pt idx="417">
                  <c:v>-35.5</c:v>
                </c:pt>
                <c:pt idx="418">
                  <c:v>-35.5</c:v>
                </c:pt>
                <c:pt idx="419">
                  <c:v>-35.5</c:v>
                </c:pt>
                <c:pt idx="420">
                  <c:v>-35.5</c:v>
                </c:pt>
                <c:pt idx="421">
                  <c:v>-35.4</c:v>
                </c:pt>
                <c:pt idx="422">
                  <c:v>-35.4</c:v>
                </c:pt>
                <c:pt idx="423">
                  <c:v>-35.5</c:v>
                </c:pt>
                <c:pt idx="424">
                  <c:v>-35.5</c:v>
                </c:pt>
                <c:pt idx="425">
                  <c:v>-35.5</c:v>
                </c:pt>
                <c:pt idx="426">
                  <c:v>-35.4</c:v>
                </c:pt>
                <c:pt idx="427">
                  <c:v>-35.4</c:v>
                </c:pt>
                <c:pt idx="428">
                  <c:v>-35.5</c:v>
                </c:pt>
                <c:pt idx="429">
                  <c:v>-35.5</c:v>
                </c:pt>
                <c:pt idx="430">
                  <c:v>-35.5</c:v>
                </c:pt>
                <c:pt idx="431">
                  <c:v>-35.4</c:v>
                </c:pt>
                <c:pt idx="432">
                  <c:v>-35.5</c:v>
                </c:pt>
                <c:pt idx="433">
                  <c:v>-35.6</c:v>
                </c:pt>
                <c:pt idx="434">
                  <c:v>-35.6</c:v>
                </c:pt>
                <c:pt idx="435">
                  <c:v>-35.5</c:v>
                </c:pt>
                <c:pt idx="436">
                  <c:v>-35.5</c:v>
                </c:pt>
                <c:pt idx="437">
                  <c:v>-35.4</c:v>
                </c:pt>
                <c:pt idx="438">
                  <c:v>-35.4</c:v>
                </c:pt>
                <c:pt idx="439">
                  <c:v>-35.4</c:v>
                </c:pt>
                <c:pt idx="440">
                  <c:v>-35.5</c:v>
                </c:pt>
                <c:pt idx="441">
                  <c:v>-35.5</c:v>
                </c:pt>
                <c:pt idx="442">
                  <c:v>-35.4</c:v>
                </c:pt>
                <c:pt idx="443">
                  <c:v>-35.4</c:v>
                </c:pt>
                <c:pt idx="444">
                  <c:v>-35.5</c:v>
                </c:pt>
                <c:pt idx="445">
                  <c:v>-35.5</c:v>
                </c:pt>
                <c:pt idx="446">
                  <c:v>-35.5</c:v>
                </c:pt>
                <c:pt idx="447">
                  <c:v>-35.4</c:v>
                </c:pt>
                <c:pt idx="448">
                  <c:v>-35.4</c:v>
                </c:pt>
                <c:pt idx="449">
                  <c:v>-35.5</c:v>
                </c:pt>
                <c:pt idx="450">
                  <c:v>-35.5</c:v>
                </c:pt>
                <c:pt idx="451">
                  <c:v>-35.4</c:v>
                </c:pt>
                <c:pt idx="452">
                  <c:v>-35.4</c:v>
                </c:pt>
                <c:pt idx="453">
                  <c:v>-35.4</c:v>
                </c:pt>
                <c:pt idx="454">
                  <c:v>-35.4</c:v>
                </c:pt>
                <c:pt idx="455">
                  <c:v>-35.5</c:v>
                </c:pt>
                <c:pt idx="456">
                  <c:v>-35.4</c:v>
                </c:pt>
                <c:pt idx="457">
                  <c:v>-35.1</c:v>
                </c:pt>
                <c:pt idx="458">
                  <c:v>-35.5</c:v>
                </c:pt>
                <c:pt idx="459">
                  <c:v>-35.299999999999997</c:v>
                </c:pt>
                <c:pt idx="460">
                  <c:v>-35.4</c:v>
                </c:pt>
                <c:pt idx="461">
                  <c:v>-35.5</c:v>
                </c:pt>
                <c:pt idx="462">
                  <c:v>-35.200000000000003</c:v>
                </c:pt>
                <c:pt idx="463">
                  <c:v>-35.200000000000003</c:v>
                </c:pt>
                <c:pt idx="464">
                  <c:v>-35.299999999999997</c:v>
                </c:pt>
                <c:pt idx="465">
                  <c:v>-35.200000000000003</c:v>
                </c:pt>
                <c:pt idx="466">
                  <c:v>-35.200000000000003</c:v>
                </c:pt>
                <c:pt idx="467">
                  <c:v>-35.4</c:v>
                </c:pt>
                <c:pt idx="468">
                  <c:v>-35.200000000000003</c:v>
                </c:pt>
                <c:pt idx="469">
                  <c:v>-35.200000000000003</c:v>
                </c:pt>
                <c:pt idx="470">
                  <c:v>-35.200000000000003</c:v>
                </c:pt>
                <c:pt idx="471">
                  <c:v>-35.200000000000003</c:v>
                </c:pt>
                <c:pt idx="472">
                  <c:v>-35.299999999999997</c:v>
                </c:pt>
                <c:pt idx="473">
                  <c:v>-35.4</c:v>
                </c:pt>
                <c:pt idx="474">
                  <c:v>-35.299999999999997</c:v>
                </c:pt>
                <c:pt idx="475">
                  <c:v>-35.200000000000003</c:v>
                </c:pt>
                <c:pt idx="476">
                  <c:v>-35.200000000000003</c:v>
                </c:pt>
                <c:pt idx="477">
                  <c:v>-35.200000000000003</c:v>
                </c:pt>
                <c:pt idx="478">
                  <c:v>-35.200000000000003</c:v>
                </c:pt>
                <c:pt idx="479">
                  <c:v>-35.200000000000003</c:v>
                </c:pt>
                <c:pt idx="480">
                  <c:v>-35.299999999999997</c:v>
                </c:pt>
                <c:pt idx="481">
                  <c:v>-35.299999999999997</c:v>
                </c:pt>
                <c:pt idx="482">
                  <c:v>-35.299999999999997</c:v>
                </c:pt>
                <c:pt idx="483">
                  <c:v>-35.200000000000003</c:v>
                </c:pt>
                <c:pt idx="484">
                  <c:v>-35.200000000000003</c:v>
                </c:pt>
                <c:pt idx="485">
                  <c:v>-35.200000000000003</c:v>
                </c:pt>
                <c:pt idx="486">
                  <c:v>-35.299999999999997</c:v>
                </c:pt>
                <c:pt idx="487">
                  <c:v>-35.299999999999997</c:v>
                </c:pt>
                <c:pt idx="488">
                  <c:v>-35.200000000000003</c:v>
                </c:pt>
                <c:pt idx="489">
                  <c:v>-35.200000000000003</c:v>
                </c:pt>
                <c:pt idx="490">
                  <c:v>-35.200000000000003</c:v>
                </c:pt>
                <c:pt idx="491">
                  <c:v>-35.200000000000003</c:v>
                </c:pt>
                <c:pt idx="492">
                  <c:v>-35.200000000000003</c:v>
                </c:pt>
                <c:pt idx="493">
                  <c:v>-35.200000000000003</c:v>
                </c:pt>
                <c:pt idx="494">
                  <c:v>-35.200000000000003</c:v>
                </c:pt>
                <c:pt idx="495">
                  <c:v>-35.1</c:v>
                </c:pt>
                <c:pt idx="496">
                  <c:v>-35.200000000000003</c:v>
                </c:pt>
                <c:pt idx="497">
                  <c:v>-35.200000000000003</c:v>
                </c:pt>
                <c:pt idx="498">
                  <c:v>-35.200000000000003</c:v>
                </c:pt>
                <c:pt idx="499">
                  <c:v>-35.200000000000003</c:v>
                </c:pt>
                <c:pt idx="500">
                  <c:v>-35.200000000000003</c:v>
                </c:pt>
                <c:pt idx="501">
                  <c:v>-35.299999999999997</c:v>
                </c:pt>
                <c:pt idx="502">
                  <c:v>-35.200000000000003</c:v>
                </c:pt>
                <c:pt idx="503">
                  <c:v>-35.200000000000003</c:v>
                </c:pt>
                <c:pt idx="504">
                  <c:v>-35.299999999999997</c:v>
                </c:pt>
                <c:pt idx="505">
                  <c:v>-35.299999999999997</c:v>
                </c:pt>
                <c:pt idx="506">
                  <c:v>-35.299999999999997</c:v>
                </c:pt>
                <c:pt idx="507">
                  <c:v>-35.200000000000003</c:v>
                </c:pt>
                <c:pt idx="508">
                  <c:v>-35.200000000000003</c:v>
                </c:pt>
                <c:pt idx="509">
                  <c:v>-35.299999999999997</c:v>
                </c:pt>
                <c:pt idx="510">
                  <c:v>-35.299999999999997</c:v>
                </c:pt>
                <c:pt idx="511">
                  <c:v>-35.200000000000003</c:v>
                </c:pt>
                <c:pt idx="512">
                  <c:v>-35.200000000000003</c:v>
                </c:pt>
                <c:pt idx="513">
                  <c:v>-35.299999999999997</c:v>
                </c:pt>
                <c:pt idx="514">
                  <c:v>-35.299999999999997</c:v>
                </c:pt>
                <c:pt idx="515">
                  <c:v>-35.200000000000003</c:v>
                </c:pt>
                <c:pt idx="516">
                  <c:v>-35.200000000000003</c:v>
                </c:pt>
                <c:pt idx="517">
                  <c:v>-35.200000000000003</c:v>
                </c:pt>
                <c:pt idx="518">
                  <c:v>-35.200000000000003</c:v>
                </c:pt>
                <c:pt idx="519">
                  <c:v>-35.299999999999997</c:v>
                </c:pt>
                <c:pt idx="520">
                  <c:v>-35.200000000000003</c:v>
                </c:pt>
                <c:pt idx="521">
                  <c:v>-35.200000000000003</c:v>
                </c:pt>
                <c:pt idx="522">
                  <c:v>-35.200000000000003</c:v>
                </c:pt>
                <c:pt idx="523">
                  <c:v>-35.299999999999997</c:v>
                </c:pt>
                <c:pt idx="524">
                  <c:v>-35.299999999999997</c:v>
                </c:pt>
                <c:pt idx="525">
                  <c:v>-35.200000000000003</c:v>
                </c:pt>
                <c:pt idx="526">
                  <c:v>-35.200000000000003</c:v>
                </c:pt>
                <c:pt idx="527">
                  <c:v>-35.200000000000003</c:v>
                </c:pt>
                <c:pt idx="528">
                  <c:v>-35.200000000000003</c:v>
                </c:pt>
                <c:pt idx="529">
                  <c:v>-35.1</c:v>
                </c:pt>
                <c:pt idx="530">
                  <c:v>-35.200000000000003</c:v>
                </c:pt>
                <c:pt idx="531">
                  <c:v>-35.200000000000003</c:v>
                </c:pt>
                <c:pt idx="532">
                  <c:v>-35.299999999999997</c:v>
                </c:pt>
                <c:pt idx="533">
                  <c:v>-35.299999999999997</c:v>
                </c:pt>
                <c:pt idx="534">
                  <c:v>-35.200000000000003</c:v>
                </c:pt>
                <c:pt idx="535">
                  <c:v>-35.299999999999997</c:v>
                </c:pt>
                <c:pt idx="536">
                  <c:v>-35.299999999999997</c:v>
                </c:pt>
                <c:pt idx="537">
                  <c:v>-35.200000000000003</c:v>
                </c:pt>
                <c:pt idx="538">
                  <c:v>-35.200000000000003</c:v>
                </c:pt>
                <c:pt idx="539">
                  <c:v>-35.200000000000003</c:v>
                </c:pt>
                <c:pt idx="540">
                  <c:v>-35.299999999999997</c:v>
                </c:pt>
                <c:pt idx="541">
                  <c:v>-35.299999999999997</c:v>
                </c:pt>
                <c:pt idx="542">
                  <c:v>-35.299999999999997</c:v>
                </c:pt>
                <c:pt idx="543">
                  <c:v>-35.200000000000003</c:v>
                </c:pt>
                <c:pt idx="544">
                  <c:v>-35.200000000000003</c:v>
                </c:pt>
                <c:pt idx="545">
                  <c:v>-35.200000000000003</c:v>
                </c:pt>
                <c:pt idx="546">
                  <c:v>-35.200000000000003</c:v>
                </c:pt>
                <c:pt idx="547">
                  <c:v>-35.200000000000003</c:v>
                </c:pt>
                <c:pt idx="548">
                  <c:v>-35.200000000000003</c:v>
                </c:pt>
                <c:pt idx="549">
                  <c:v>-35.299999999999997</c:v>
                </c:pt>
                <c:pt idx="550">
                  <c:v>-35.299999999999997</c:v>
                </c:pt>
                <c:pt idx="551">
                  <c:v>-35.4</c:v>
                </c:pt>
                <c:pt idx="552">
                  <c:v>-35.299999999999997</c:v>
                </c:pt>
                <c:pt idx="553">
                  <c:v>-35.1</c:v>
                </c:pt>
                <c:pt idx="554">
                  <c:v>-35.299999999999997</c:v>
                </c:pt>
                <c:pt idx="555">
                  <c:v>-35.299999999999997</c:v>
                </c:pt>
                <c:pt idx="556">
                  <c:v>-35.200000000000003</c:v>
                </c:pt>
                <c:pt idx="557">
                  <c:v>-35.200000000000003</c:v>
                </c:pt>
                <c:pt idx="558">
                  <c:v>-35.200000000000003</c:v>
                </c:pt>
                <c:pt idx="559">
                  <c:v>-35.200000000000003</c:v>
                </c:pt>
                <c:pt idx="560">
                  <c:v>-35.200000000000003</c:v>
                </c:pt>
                <c:pt idx="561">
                  <c:v>-35.200000000000003</c:v>
                </c:pt>
                <c:pt idx="562">
                  <c:v>-35.200000000000003</c:v>
                </c:pt>
                <c:pt idx="563">
                  <c:v>-35.200000000000003</c:v>
                </c:pt>
                <c:pt idx="564">
                  <c:v>-35.200000000000003</c:v>
                </c:pt>
                <c:pt idx="565">
                  <c:v>-35.299999999999997</c:v>
                </c:pt>
                <c:pt idx="566">
                  <c:v>-35.200000000000003</c:v>
                </c:pt>
                <c:pt idx="567">
                  <c:v>-35.200000000000003</c:v>
                </c:pt>
                <c:pt idx="568">
                  <c:v>-35.299999999999997</c:v>
                </c:pt>
                <c:pt idx="569">
                  <c:v>-35.299999999999997</c:v>
                </c:pt>
                <c:pt idx="570">
                  <c:v>-35.200000000000003</c:v>
                </c:pt>
                <c:pt idx="571">
                  <c:v>-35.1</c:v>
                </c:pt>
                <c:pt idx="572">
                  <c:v>-35.200000000000003</c:v>
                </c:pt>
                <c:pt idx="573">
                  <c:v>-35.299999999999997</c:v>
                </c:pt>
                <c:pt idx="574">
                  <c:v>-35.299999999999997</c:v>
                </c:pt>
                <c:pt idx="575">
                  <c:v>-35.200000000000003</c:v>
                </c:pt>
                <c:pt idx="576">
                  <c:v>-35.1</c:v>
                </c:pt>
                <c:pt idx="577">
                  <c:v>-35.1</c:v>
                </c:pt>
                <c:pt idx="578">
                  <c:v>-35.299999999999997</c:v>
                </c:pt>
                <c:pt idx="579">
                  <c:v>-35.200000000000003</c:v>
                </c:pt>
                <c:pt idx="580">
                  <c:v>-35.1</c:v>
                </c:pt>
                <c:pt idx="581">
                  <c:v>-35.200000000000003</c:v>
                </c:pt>
                <c:pt idx="582">
                  <c:v>-35.299999999999997</c:v>
                </c:pt>
                <c:pt idx="583">
                  <c:v>-35.299999999999997</c:v>
                </c:pt>
                <c:pt idx="584">
                  <c:v>-35.299999999999997</c:v>
                </c:pt>
                <c:pt idx="585">
                  <c:v>-35.200000000000003</c:v>
                </c:pt>
                <c:pt idx="586">
                  <c:v>-35.200000000000003</c:v>
                </c:pt>
                <c:pt idx="587">
                  <c:v>-35.200000000000003</c:v>
                </c:pt>
                <c:pt idx="588">
                  <c:v>-35.299999999999997</c:v>
                </c:pt>
                <c:pt idx="589">
                  <c:v>-35.200000000000003</c:v>
                </c:pt>
                <c:pt idx="590">
                  <c:v>-35.1</c:v>
                </c:pt>
                <c:pt idx="591">
                  <c:v>-35</c:v>
                </c:pt>
                <c:pt idx="592">
                  <c:v>-35.1</c:v>
                </c:pt>
                <c:pt idx="593">
                  <c:v>-35.299999999999997</c:v>
                </c:pt>
                <c:pt idx="594">
                  <c:v>-35.299999999999997</c:v>
                </c:pt>
                <c:pt idx="595">
                  <c:v>-35.299999999999997</c:v>
                </c:pt>
                <c:pt idx="596">
                  <c:v>-35.200000000000003</c:v>
                </c:pt>
                <c:pt idx="597">
                  <c:v>-35.200000000000003</c:v>
                </c:pt>
                <c:pt idx="598">
                  <c:v>-35.200000000000003</c:v>
                </c:pt>
                <c:pt idx="599">
                  <c:v>-35</c:v>
                </c:pt>
                <c:pt idx="600">
                  <c:v>-35.299999999999997</c:v>
                </c:pt>
                <c:pt idx="601">
                  <c:v>-35.299999999999997</c:v>
                </c:pt>
                <c:pt idx="602">
                  <c:v>-35.299999999999997</c:v>
                </c:pt>
                <c:pt idx="603">
                  <c:v>-35.200000000000003</c:v>
                </c:pt>
                <c:pt idx="604">
                  <c:v>-35.299999999999997</c:v>
                </c:pt>
                <c:pt idx="605">
                  <c:v>-35.299999999999997</c:v>
                </c:pt>
                <c:pt idx="606">
                  <c:v>-35.200000000000003</c:v>
                </c:pt>
                <c:pt idx="607">
                  <c:v>-35.200000000000003</c:v>
                </c:pt>
                <c:pt idx="608">
                  <c:v>-35.200000000000003</c:v>
                </c:pt>
                <c:pt idx="609">
                  <c:v>-35.1</c:v>
                </c:pt>
                <c:pt idx="610">
                  <c:v>-35.200000000000003</c:v>
                </c:pt>
                <c:pt idx="611">
                  <c:v>-35.299999999999997</c:v>
                </c:pt>
                <c:pt idx="612">
                  <c:v>-35.200000000000003</c:v>
                </c:pt>
                <c:pt idx="613">
                  <c:v>-35</c:v>
                </c:pt>
                <c:pt idx="614">
                  <c:v>-35.299999999999997</c:v>
                </c:pt>
                <c:pt idx="615">
                  <c:v>-34.9</c:v>
                </c:pt>
                <c:pt idx="616">
                  <c:v>-35.200000000000003</c:v>
                </c:pt>
                <c:pt idx="617">
                  <c:v>-35.200000000000003</c:v>
                </c:pt>
                <c:pt idx="618">
                  <c:v>-35.200000000000003</c:v>
                </c:pt>
                <c:pt idx="619">
                  <c:v>-35</c:v>
                </c:pt>
                <c:pt idx="620">
                  <c:v>-35.299999999999997</c:v>
                </c:pt>
                <c:pt idx="621">
                  <c:v>-35</c:v>
                </c:pt>
                <c:pt idx="622">
                  <c:v>-35.299999999999997</c:v>
                </c:pt>
                <c:pt idx="623">
                  <c:v>-35</c:v>
                </c:pt>
                <c:pt idx="624">
                  <c:v>-35.299999999999997</c:v>
                </c:pt>
                <c:pt idx="625">
                  <c:v>-35</c:v>
                </c:pt>
                <c:pt idx="626">
                  <c:v>-35.299999999999997</c:v>
                </c:pt>
                <c:pt idx="627">
                  <c:v>-35</c:v>
                </c:pt>
                <c:pt idx="628">
                  <c:v>-35.200000000000003</c:v>
                </c:pt>
                <c:pt idx="629">
                  <c:v>-35.1</c:v>
                </c:pt>
                <c:pt idx="630">
                  <c:v>-35.200000000000003</c:v>
                </c:pt>
                <c:pt idx="631">
                  <c:v>-35.4</c:v>
                </c:pt>
                <c:pt idx="632">
                  <c:v>-35.200000000000003</c:v>
                </c:pt>
                <c:pt idx="633">
                  <c:v>-35</c:v>
                </c:pt>
                <c:pt idx="634">
                  <c:v>-35.200000000000003</c:v>
                </c:pt>
                <c:pt idx="635">
                  <c:v>-35.299999999999997</c:v>
                </c:pt>
                <c:pt idx="636">
                  <c:v>-35.200000000000003</c:v>
                </c:pt>
                <c:pt idx="637">
                  <c:v>-35.200000000000003</c:v>
                </c:pt>
                <c:pt idx="638">
                  <c:v>-35</c:v>
                </c:pt>
                <c:pt idx="639">
                  <c:v>-35.200000000000003</c:v>
                </c:pt>
                <c:pt idx="640">
                  <c:v>-35.200000000000003</c:v>
                </c:pt>
                <c:pt idx="641">
                  <c:v>-35</c:v>
                </c:pt>
                <c:pt idx="642">
                  <c:v>-35.200000000000003</c:v>
                </c:pt>
                <c:pt idx="643">
                  <c:v>-35.1</c:v>
                </c:pt>
                <c:pt idx="644">
                  <c:v>-35</c:v>
                </c:pt>
                <c:pt idx="645">
                  <c:v>-35.200000000000003</c:v>
                </c:pt>
                <c:pt idx="646">
                  <c:v>-35.299999999999997</c:v>
                </c:pt>
                <c:pt idx="647">
                  <c:v>-35.200000000000003</c:v>
                </c:pt>
                <c:pt idx="648">
                  <c:v>-35.200000000000003</c:v>
                </c:pt>
                <c:pt idx="649">
                  <c:v>-35.299999999999997</c:v>
                </c:pt>
                <c:pt idx="650">
                  <c:v>-35.200000000000003</c:v>
                </c:pt>
                <c:pt idx="651">
                  <c:v>-35</c:v>
                </c:pt>
                <c:pt idx="652">
                  <c:v>-35</c:v>
                </c:pt>
                <c:pt idx="653">
                  <c:v>-35.299999999999997</c:v>
                </c:pt>
                <c:pt idx="654">
                  <c:v>-35.1</c:v>
                </c:pt>
                <c:pt idx="655">
                  <c:v>-34.9</c:v>
                </c:pt>
                <c:pt idx="656">
                  <c:v>-35.1</c:v>
                </c:pt>
                <c:pt idx="657">
                  <c:v>-35.200000000000003</c:v>
                </c:pt>
                <c:pt idx="658">
                  <c:v>-35</c:v>
                </c:pt>
                <c:pt idx="659">
                  <c:v>-35.1</c:v>
                </c:pt>
                <c:pt idx="660">
                  <c:v>-35.200000000000003</c:v>
                </c:pt>
                <c:pt idx="661">
                  <c:v>-34.9</c:v>
                </c:pt>
                <c:pt idx="662">
                  <c:v>-35.299999999999997</c:v>
                </c:pt>
                <c:pt idx="663">
                  <c:v>-35.299999999999997</c:v>
                </c:pt>
                <c:pt idx="664">
                  <c:v>-34.9</c:v>
                </c:pt>
                <c:pt idx="665">
                  <c:v>-35</c:v>
                </c:pt>
                <c:pt idx="666">
                  <c:v>-35.200000000000003</c:v>
                </c:pt>
                <c:pt idx="667">
                  <c:v>-35.1</c:v>
                </c:pt>
                <c:pt idx="668">
                  <c:v>-35.1</c:v>
                </c:pt>
                <c:pt idx="669">
                  <c:v>-35.1</c:v>
                </c:pt>
                <c:pt idx="670">
                  <c:v>-35</c:v>
                </c:pt>
                <c:pt idx="671">
                  <c:v>-35</c:v>
                </c:pt>
                <c:pt idx="672">
                  <c:v>-35.200000000000003</c:v>
                </c:pt>
                <c:pt idx="673">
                  <c:v>-35.1</c:v>
                </c:pt>
                <c:pt idx="674">
                  <c:v>-35</c:v>
                </c:pt>
                <c:pt idx="675">
                  <c:v>-35</c:v>
                </c:pt>
                <c:pt idx="676">
                  <c:v>-35.200000000000003</c:v>
                </c:pt>
                <c:pt idx="677">
                  <c:v>-35</c:v>
                </c:pt>
                <c:pt idx="678">
                  <c:v>-35.200000000000003</c:v>
                </c:pt>
                <c:pt idx="679">
                  <c:v>-35.1</c:v>
                </c:pt>
                <c:pt idx="680">
                  <c:v>-35</c:v>
                </c:pt>
                <c:pt idx="681">
                  <c:v>-35</c:v>
                </c:pt>
                <c:pt idx="682">
                  <c:v>-35</c:v>
                </c:pt>
                <c:pt idx="683">
                  <c:v>-35</c:v>
                </c:pt>
                <c:pt idx="684">
                  <c:v>-35</c:v>
                </c:pt>
                <c:pt idx="685">
                  <c:v>-35</c:v>
                </c:pt>
                <c:pt idx="686">
                  <c:v>-35</c:v>
                </c:pt>
                <c:pt idx="687">
                  <c:v>-35</c:v>
                </c:pt>
                <c:pt idx="688">
                  <c:v>-35</c:v>
                </c:pt>
                <c:pt idx="689">
                  <c:v>-35</c:v>
                </c:pt>
                <c:pt idx="690">
                  <c:v>-35.200000000000003</c:v>
                </c:pt>
                <c:pt idx="691">
                  <c:v>-35</c:v>
                </c:pt>
                <c:pt idx="692">
                  <c:v>-35.200000000000003</c:v>
                </c:pt>
                <c:pt idx="693">
                  <c:v>-34.9</c:v>
                </c:pt>
                <c:pt idx="694">
                  <c:v>-35.200000000000003</c:v>
                </c:pt>
                <c:pt idx="695">
                  <c:v>-35</c:v>
                </c:pt>
                <c:pt idx="696">
                  <c:v>-34.9</c:v>
                </c:pt>
                <c:pt idx="697">
                  <c:v>-34.9</c:v>
                </c:pt>
                <c:pt idx="698">
                  <c:v>-35</c:v>
                </c:pt>
                <c:pt idx="699">
                  <c:v>-35</c:v>
                </c:pt>
                <c:pt idx="700">
                  <c:v>-34.9</c:v>
                </c:pt>
                <c:pt idx="701">
                  <c:v>-35</c:v>
                </c:pt>
                <c:pt idx="702">
                  <c:v>-35.299999999999997</c:v>
                </c:pt>
                <c:pt idx="703">
                  <c:v>-35</c:v>
                </c:pt>
                <c:pt idx="704">
                  <c:v>-35</c:v>
                </c:pt>
                <c:pt idx="705">
                  <c:v>-35</c:v>
                </c:pt>
                <c:pt idx="706">
                  <c:v>-35</c:v>
                </c:pt>
                <c:pt idx="707">
                  <c:v>-35.1</c:v>
                </c:pt>
                <c:pt idx="708">
                  <c:v>-35.1</c:v>
                </c:pt>
                <c:pt idx="709">
                  <c:v>-35</c:v>
                </c:pt>
                <c:pt idx="710">
                  <c:v>-34.9</c:v>
                </c:pt>
                <c:pt idx="711">
                  <c:v>-35</c:v>
                </c:pt>
                <c:pt idx="712">
                  <c:v>-35.200000000000003</c:v>
                </c:pt>
                <c:pt idx="713">
                  <c:v>-35</c:v>
                </c:pt>
                <c:pt idx="714">
                  <c:v>-35</c:v>
                </c:pt>
                <c:pt idx="715">
                  <c:v>-35</c:v>
                </c:pt>
                <c:pt idx="716">
                  <c:v>-35.1</c:v>
                </c:pt>
                <c:pt idx="717">
                  <c:v>-35.1</c:v>
                </c:pt>
                <c:pt idx="718">
                  <c:v>-35</c:v>
                </c:pt>
                <c:pt idx="719">
                  <c:v>-35</c:v>
                </c:pt>
                <c:pt idx="720">
                  <c:v>-35</c:v>
                </c:pt>
                <c:pt idx="721">
                  <c:v>-35</c:v>
                </c:pt>
                <c:pt idx="722">
                  <c:v>-35</c:v>
                </c:pt>
                <c:pt idx="723">
                  <c:v>-35</c:v>
                </c:pt>
                <c:pt idx="724">
                  <c:v>-35</c:v>
                </c:pt>
                <c:pt idx="725">
                  <c:v>-35</c:v>
                </c:pt>
                <c:pt idx="726">
                  <c:v>-35</c:v>
                </c:pt>
                <c:pt idx="727">
                  <c:v>-35</c:v>
                </c:pt>
                <c:pt idx="728">
                  <c:v>-35</c:v>
                </c:pt>
                <c:pt idx="729">
                  <c:v>-35</c:v>
                </c:pt>
                <c:pt idx="730">
                  <c:v>-35</c:v>
                </c:pt>
                <c:pt idx="731">
                  <c:v>-35</c:v>
                </c:pt>
                <c:pt idx="732">
                  <c:v>-35.1</c:v>
                </c:pt>
                <c:pt idx="733">
                  <c:v>-35</c:v>
                </c:pt>
                <c:pt idx="734">
                  <c:v>-35</c:v>
                </c:pt>
                <c:pt idx="735">
                  <c:v>-35</c:v>
                </c:pt>
                <c:pt idx="736">
                  <c:v>-35</c:v>
                </c:pt>
                <c:pt idx="737">
                  <c:v>-35</c:v>
                </c:pt>
                <c:pt idx="738">
                  <c:v>-35</c:v>
                </c:pt>
                <c:pt idx="739">
                  <c:v>-35</c:v>
                </c:pt>
                <c:pt idx="740">
                  <c:v>-35</c:v>
                </c:pt>
                <c:pt idx="741">
                  <c:v>-35</c:v>
                </c:pt>
                <c:pt idx="742">
                  <c:v>-35</c:v>
                </c:pt>
                <c:pt idx="743">
                  <c:v>-34.9</c:v>
                </c:pt>
                <c:pt idx="744">
                  <c:v>-34.9</c:v>
                </c:pt>
                <c:pt idx="745">
                  <c:v>-35</c:v>
                </c:pt>
                <c:pt idx="746">
                  <c:v>-35</c:v>
                </c:pt>
                <c:pt idx="747">
                  <c:v>-35.1</c:v>
                </c:pt>
                <c:pt idx="748">
                  <c:v>-35</c:v>
                </c:pt>
                <c:pt idx="749">
                  <c:v>-35</c:v>
                </c:pt>
                <c:pt idx="750">
                  <c:v>-35</c:v>
                </c:pt>
                <c:pt idx="751">
                  <c:v>-35</c:v>
                </c:pt>
                <c:pt idx="752">
                  <c:v>-35</c:v>
                </c:pt>
                <c:pt idx="753">
                  <c:v>-35</c:v>
                </c:pt>
                <c:pt idx="754">
                  <c:v>-35</c:v>
                </c:pt>
                <c:pt idx="755">
                  <c:v>-35</c:v>
                </c:pt>
                <c:pt idx="756">
                  <c:v>-35</c:v>
                </c:pt>
                <c:pt idx="757">
                  <c:v>-35</c:v>
                </c:pt>
                <c:pt idx="758">
                  <c:v>-35</c:v>
                </c:pt>
                <c:pt idx="759">
                  <c:v>-35</c:v>
                </c:pt>
                <c:pt idx="760">
                  <c:v>-35</c:v>
                </c:pt>
                <c:pt idx="761">
                  <c:v>-35</c:v>
                </c:pt>
                <c:pt idx="762">
                  <c:v>-35</c:v>
                </c:pt>
                <c:pt idx="763">
                  <c:v>-35</c:v>
                </c:pt>
                <c:pt idx="764">
                  <c:v>-35</c:v>
                </c:pt>
                <c:pt idx="765">
                  <c:v>-35</c:v>
                </c:pt>
                <c:pt idx="766">
                  <c:v>-35</c:v>
                </c:pt>
                <c:pt idx="767">
                  <c:v>-35.299999999999997</c:v>
                </c:pt>
                <c:pt idx="768">
                  <c:v>-35</c:v>
                </c:pt>
                <c:pt idx="769">
                  <c:v>-34.9</c:v>
                </c:pt>
                <c:pt idx="770">
                  <c:v>-35</c:v>
                </c:pt>
                <c:pt idx="771">
                  <c:v>-35.1</c:v>
                </c:pt>
                <c:pt idx="772">
                  <c:v>-35.1</c:v>
                </c:pt>
                <c:pt idx="773">
                  <c:v>-34.9</c:v>
                </c:pt>
                <c:pt idx="774">
                  <c:v>-34.9</c:v>
                </c:pt>
                <c:pt idx="775">
                  <c:v>-35</c:v>
                </c:pt>
                <c:pt idx="776">
                  <c:v>-35</c:v>
                </c:pt>
                <c:pt idx="777">
                  <c:v>-34.9</c:v>
                </c:pt>
                <c:pt idx="778">
                  <c:v>-35</c:v>
                </c:pt>
                <c:pt idx="779">
                  <c:v>-35.200000000000003</c:v>
                </c:pt>
                <c:pt idx="780">
                  <c:v>-35.200000000000003</c:v>
                </c:pt>
                <c:pt idx="781">
                  <c:v>-35.1</c:v>
                </c:pt>
                <c:pt idx="782">
                  <c:v>-35</c:v>
                </c:pt>
                <c:pt idx="783">
                  <c:v>-35</c:v>
                </c:pt>
                <c:pt idx="784">
                  <c:v>-35</c:v>
                </c:pt>
                <c:pt idx="785">
                  <c:v>-35</c:v>
                </c:pt>
                <c:pt idx="786">
                  <c:v>-35</c:v>
                </c:pt>
                <c:pt idx="787">
                  <c:v>-35</c:v>
                </c:pt>
                <c:pt idx="788">
                  <c:v>-35</c:v>
                </c:pt>
                <c:pt idx="789">
                  <c:v>-35</c:v>
                </c:pt>
                <c:pt idx="790">
                  <c:v>-35</c:v>
                </c:pt>
                <c:pt idx="791">
                  <c:v>-35</c:v>
                </c:pt>
                <c:pt idx="792">
                  <c:v>-35</c:v>
                </c:pt>
                <c:pt idx="793">
                  <c:v>-35</c:v>
                </c:pt>
                <c:pt idx="794">
                  <c:v>-35</c:v>
                </c:pt>
                <c:pt idx="795">
                  <c:v>-35</c:v>
                </c:pt>
                <c:pt idx="796">
                  <c:v>-35</c:v>
                </c:pt>
                <c:pt idx="797">
                  <c:v>-35</c:v>
                </c:pt>
                <c:pt idx="798">
                  <c:v>-35</c:v>
                </c:pt>
                <c:pt idx="799">
                  <c:v>-35</c:v>
                </c:pt>
                <c:pt idx="800">
                  <c:v>-35</c:v>
                </c:pt>
                <c:pt idx="801">
                  <c:v>-35</c:v>
                </c:pt>
                <c:pt idx="802">
                  <c:v>-35</c:v>
                </c:pt>
                <c:pt idx="803">
                  <c:v>-35</c:v>
                </c:pt>
                <c:pt idx="804">
                  <c:v>-35</c:v>
                </c:pt>
                <c:pt idx="805">
                  <c:v>-35</c:v>
                </c:pt>
                <c:pt idx="806">
                  <c:v>-35</c:v>
                </c:pt>
                <c:pt idx="807">
                  <c:v>-35.1</c:v>
                </c:pt>
                <c:pt idx="808">
                  <c:v>-35.200000000000003</c:v>
                </c:pt>
                <c:pt idx="809">
                  <c:v>-35.1</c:v>
                </c:pt>
                <c:pt idx="810">
                  <c:v>-35</c:v>
                </c:pt>
                <c:pt idx="811">
                  <c:v>-34.9</c:v>
                </c:pt>
                <c:pt idx="812">
                  <c:v>-35</c:v>
                </c:pt>
                <c:pt idx="813">
                  <c:v>-35.1</c:v>
                </c:pt>
                <c:pt idx="814">
                  <c:v>-35.1</c:v>
                </c:pt>
                <c:pt idx="815">
                  <c:v>-35</c:v>
                </c:pt>
                <c:pt idx="816">
                  <c:v>-35</c:v>
                </c:pt>
                <c:pt idx="817">
                  <c:v>-35</c:v>
                </c:pt>
                <c:pt idx="818">
                  <c:v>-35</c:v>
                </c:pt>
                <c:pt idx="819">
                  <c:v>-35</c:v>
                </c:pt>
                <c:pt idx="820">
                  <c:v>-35</c:v>
                </c:pt>
                <c:pt idx="821">
                  <c:v>-35</c:v>
                </c:pt>
                <c:pt idx="822">
                  <c:v>-35</c:v>
                </c:pt>
                <c:pt idx="823">
                  <c:v>-35</c:v>
                </c:pt>
                <c:pt idx="824">
                  <c:v>-35</c:v>
                </c:pt>
                <c:pt idx="825">
                  <c:v>-34.9</c:v>
                </c:pt>
                <c:pt idx="826">
                  <c:v>-35</c:v>
                </c:pt>
                <c:pt idx="827">
                  <c:v>-35.1</c:v>
                </c:pt>
                <c:pt idx="828">
                  <c:v>-35.1</c:v>
                </c:pt>
                <c:pt idx="829">
                  <c:v>-35.1</c:v>
                </c:pt>
                <c:pt idx="830">
                  <c:v>-35</c:v>
                </c:pt>
                <c:pt idx="831">
                  <c:v>-35</c:v>
                </c:pt>
                <c:pt idx="832">
                  <c:v>-35</c:v>
                </c:pt>
                <c:pt idx="833">
                  <c:v>-35</c:v>
                </c:pt>
                <c:pt idx="834">
                  <c:v>-35</c:v>
                </c:pt>
                <c:pt idx="835">
                  <c:v>-35</c:v>
                </c:pt>
                <c:pt idx="836">
                  <c:v>-35</c:v>
                </c:pt>
                <c:pt idx="837">
                  <c:v>-35</c:v>
                </c:pt>
                <c:pt idx="838">
                  <c:v>-35</c:v>
                </c:pt>
                <c:pt idx="839">
                  <c:v>-35</c:v>
                </c:pt>
                <c:pt idx="840">
                  <c:v>-35.1</c:v>
                </c:pt>
                <c:pt idx="841">
                  <c:v>-35</c:v>
                </c:pt>
                <c:pt idx="842">
                  <c:v>-35</c:v>
                </c:pt>
                <c:pt idx="843">
                  <c:v>-35</c:v>
                </c:pt>
                <c:pt idx="844">
                  <c:v>-35</c:v>
                </c:pt>
                <c:pt idx="845">
                  <c:v>-35</c:v>
                </c:pt>
                <c:pt idx="846">
                  <c:v>-35</c:v>
                </c:pt>
                <c:pt idx="847">
                  <c:v>-35</c:v>
                </c:pt>
                <c:pt idx="848">
                  <c:v>-35.1</c:v>
                </c:pt>
                <c:pt idx="849">
                  <c:v>-35</c:v>
                </c:pt>
                <c:pt idx="850">
                  <c:v>-35</c:v>
                </c:pt>
                <c:pt idx="851">
                  <c:v>-35</c:v>
                </c:pt>
                <c:pt idx="852">
                  <c:v>-35</c:v>
                </c:pt>
                <c:pt idx="853">
                  <c:v>-35</c:v>
                </c:pt>
                <c:pt idx="854">
                  <c:v>-35</c:v>
                </c:pt>
                <c:pt idx="855">
                  <c:v>-35.1</c:v>
                </c:pt>
                <c:pt idx="856">
                  <c:v>-35</c:v>
                </c:pt>
                <c:pt idx="857">
                  <c:v>-35</c:v>
                </c:pt>
                <c:pt idx="858">
                  <c:v>-35</c:v>
                </c:pt>
                <c:pt idx="859">
                  <c:v>-35</c:v>
                </c:pt>
                <c:pt idx="860">
                  <c:v>-35.1</c:v>
                </c:pt>
                <c:pt idx="861">
                  <c:v>-35.1</c:v>
                </c:pt>
                <c:pt idx="862">
                  <c:v>-35</c:v>
                </c:pt>
                <c:pt idx="863">
                  <c:v>-35</c:v>
                </c:pt>
                <c:pt idx="864">
                  <c:v>-35</c:v>
                </c:pt>
                <c:pt idx="865">
                  <c:v>-35</c:v>
                </c:pt>
                <c:pt idx="866">
                  <c:v>-35</c:v>
                </c:pt>
                <c:pt idx="867">
                  <c:v>-35</c:v>
                </c:pt>
                <c:pt idx="868">
                  <c:v>-34.9</c:v>
                </c:pt>
                <c:pt idx="869">
                  <c:v>-35</c:v>
                </c:pt>
                <c:pt idx="870">
                  <c:v>-35</c:v>
                </c:pt>
                <c:pt idx="871">
                  <c:v>-35</c:v>
                </c:pt>
                <c:pt idx="872">
                  <c:v>-35</c:v>
                </c:pt>
                <c:pt idx="873">
                  <c:v>-35</c:v>
                </c:pt>
                <c:pt idx="874">
                  <c:v>-35</c:v>
                </c:pt>
                <c:pt idx="875">
                  <c:v>-35</c:v>
                </c:pt>
                <c:pt idx="876">
                  <c:v>-35</c:v>
                </c:pt>
                <c:pt idx="877">
                  <c:v>-35</c:v>
                </c:pt>
                <c:pt idx="878">
                  <c:v>-35</c:v>
                </c:pt>
                <c:pt idx="879">
                  <c:v>-35.1</c:v>
                </c:pt>
                <c:pt idx="880">
                  <c:v>-35</c:v>
                </c:pt>
                <c:pt idx="881">
                  <c:v>-35</c:v>
                </c:pt>
                <c:pt idx="882">
                  <c:v>-35</c:v>
                </c:pt>
                <c:pt idx="883">
                  <c:v>-35</c:v>
                </c:pt>
                <c:pt idx="884">
                  <c:v>-35</c:v>
                </c:pt>
                <c:pt idx="885">
                  <c:v>-35</c:v>
                </c:pt>
                <c:pt idx="886">
                  <c:v>-35</c:v>
                </c:pt>
                <c:pt idx="887">
                  <c:v>-35.1</c:v>
                </c:pt>
                <c:pt idx="888">
                  <c:v>-35</c:v>
                </c:pt>
                <c:pt idx="889">
                  <c:v>-35</c:v>
                </c:pt>
                <c:pt idx="890">
                  <c:v>-35</c:v>
                </c:pt>
                <c:pt idx="891">
                  <c:v>-35</c:v>
                </c:pt>
                <c:pt idx="892">
                  <c:v>-35</c:v>
                </c:pt>
                <c:pt idx="893">
                  <c:v>-35</c:v>
                </c:pt>
                <c:pt idx="894">
                  <c:v>-35</c:v>
                </c:pt>
                <c:pt idx="895">
                  <c:v>-35</c:v>
                </c:pt>
                <c:pt idx="896">
                  <c:v>-35</c:v>
                </c:pt>
                <c:pt idx="897">
                  <c:v>-35</c:v>
                </c:pt>
                <c:pt idx="898">
                  <c:v>-35</c:v>
                </c:pt>
                <c:pt idx="899">
                  <c:v>-35</c:v>
                </c:pt>
                <c:pt idx="900">
                  <c:v>-35</c:v>
                </c:pt>
                <c:pt idx="901">
                  <c:v>-35</c:v>
                </c:pt>
                <c:pt idx="902">
                  <c:v>-35</c:v>
                </c:pt>
                <c:pt idx="903">
                  <c:v>-35.1</c:v>
                </c:pt>
                <c:pt idx="904">
                  <c:v>-35.1</c:v>
                </c:pt>
                <c:pt idx="905">
                  <c:v>-35.1</c:v>
                </c:pt>
                <c:pt idx="906">
                  <c:v>-35</c:v>
                </c:pt>
                <c:pt idx="907">
                  <c:v>-35</c:v>
                </c:pt>
                <c:pt idx="908">
                  <c:v>-35</c:v>
                </c:pt>
                <c:pt idx="909">
                  <c:v>-35</c:v>
                </c:pt>
                <c:pt idx="910">
                  <c:v>-35.1</c:v>
                </c:pt>
                <c:pt idx="911">
                  <c:v>-35</c:v>
                </c:pt>
                <c:pt idx="912">
                  <c:v>-35</c:v>
                </c:pt>
                <c:pt idx="913">
                  <c:v>-35</c:v>
                </c:pt>
                <c:pt idx="914">
                  <c:v>-35</c:v>
                </c:pt>
                <c:pt idx="915">
                  <c:v>-35</c:v>
                </c:pt>
                <c:pt idx="916">
                  <c:v>-35</c:v>
                </c:pt>
                <c:pt idx="917">
                  <c:v>-35</c:v>
                </c:pt>
                <c:pt idx="918">
                  <c:v>-35</c:v>
                </c:pt>
                <c:pt idx="919">
                  <c:v>-35</c:v>
                </c:pt>
                <c:pt idx="920">
                  <c:v>-35.1</c:v>
                </c:pt>
                <c:pt idx="921">
                  <c:v>-35.1</c:v>
                </c:pt>
                <c:pt idx="922">
                  <c:v>-35.1</c:v>
                </c:pt>
                <c:pt idx="923">
                  <c:v>-35</c:v>
                </c:pt>
                <c:pt idx="924">
                  <c:v>-35</c:v>
                </c:pt>
                <c:pt idx="925">
                  <c:v>-35</c:v>
                </c:pt>
                <c:pt idx="926">
                  <c:v>-35</c:v>
                </c:pt>
                <c:pt idx="927">
                  <c:v>-35</c:v>
                </c:pt>
                <c:pt idx="928">
                  <c:v>-35</c:v>
                </c:pt>
                <c:pt idx="929">
                  <c:v>-35</c:v>
                </c:pt>
                <c:pt idx="930">
                  <c:v>-35.1</c:v>
                </c:pt>
                <c:pt idx="931">
                  <c:v>-35.1</c:v>
                </c:pt>
                <c:pt idx="932">
                  <c:v>-35.1</c:v>
                </c:pt>
                <c:pt idx="933">
                  <c:v>-35</c:v>
                </c:pt>
                <c:pt idx="934">
                  <c:v>-35</c:v>
                </c:pt>
                <c:pt idx="935">
                  <c:v>-35</c:v>
                </c:pt>
                <c:pt idx="936">
                  <c:v>-35</c:v>
                </c:pt>
                <c:pt idx="937">
                  <c:v>-35</c:v>
                </c:pt>
                <c:pt idx="938">
                  <c:v>-35</c:v>
                </c:pt>
                <c:pt idx="939">
                  <c:v>-35</c:v>
                </c:pt>
                <c:pt idx="940">
                  <c:v>-35</c:v>
                </c:pt>
                <c:pt idx="941">
                  <c:v>-35.1</c:v>
                </c:pt>
                <c:pt idx="942">
                  <c:v>-35.1</c:v>
                </c:pt>
                <c:pt idx="943">
                  <c:v>-35</c:v>
                </c:pt>
                <c:pt idx="944">
                  <c:v>-35</c:v>
                </c:pt>
                <c:pt idx="945">
                  <c:v>-35</c:v>
                </c:pt>
                <c:pt idx="946">
                  <c:v>-35.1</c:v>
                </c:pt>
                <c:pt idx="947">
                  <c:v>-35</c:v>
                </c:pt>
                <c:pt idx="948">
                  <c:v>-35</c:v>
                </c:pt>
                <c:pt idx="949">
                  <c:v>-35</c:v>
                </c:pt>
                <c:pt idx="950">
                  <c:v>-35.1</c:v>
                </c:pt>
                <c:pt idx="951">
                  <c:v>-35</c:v>
                </c:pt>
                <c:pt idx="952">
                  <c:v>-35</c:v>
                </c:pt>
                <c:pt idx="953">
                  <c:v>-35</c:v>
                </c:pt>
                <c:pt idx="954">
                  <c:v>-35</c:v>
                </c:pt>
                <c:pt idx="955">
                  <c:v>-35</c:v>
                </c:pt>
                <c:pt idx="956">
                  <c:v>-35</c:v>
                </c:pt>
                <c:pt idx="957">
                  <c:v>-35</c:v>
                </c:pt>
                <c:pt idx="958">
                  <c:v>-35</c:v>
                </c:pt>
                <c:pt idx="959">
                  <c:v>-35</c:v>
                </c:pt>
                <c:pt idx="960">
                  <c:v>-35.1</c:v>
                </c:pt>
                <c:pt idx="961">
                  <c:v>-35</c:v>
                </c:pt>
                <c:pt idx="962">
                  <c:v>-35</c:v>
                </c:pt>
                <c:pt idx="963">
                  <c:v>-35</c:v>
                </c:pt>
                <c:pt idx="964">
                  <c:v>-35.1</c:v>
                </c:pt>
                <c:pt idx="965">
                  <c:v>-35</c:v>
                </c:pt>
                <c:pt idx="966">
                  <c:v>-35</c:v>
                </c:pt>
                <c:pt idx="967">
                  <c:v>-35</c:v>
                </c:pt>
                <c:pt idx="968">
                  <c:v>-35</c:v>
                </c:pt>
                <c:pt idx="969">
                  <c:v>-35</c:v>
                </c:pt>
                <c:pt idx="970">
                  <c:v>-35</c:v>
                </c:pt>
                <c:pt idx="971">
                  <c:v>-35</c:v>
                </c:pt>
                <c:pt idx="972">
                  <c:v>-35</c:v>
                </c:pt>
                <c:pt idx="973">
                  <c:v>-35</c:v>
                </c:pt>
                <c:pt idx="974">
                  <c:v>-35</c:v>
                </c:pt>
                <c:pt idx="975">
                  <c:v>-35</c:v>
                </c:pt>
                <c:pt idx="976">
                  <c:v>-35</c:v>
                </c:pt>
                <c:pt idx="977">
                  <c:v>-35</c:v>
                </c:pt>
                <c:pt idx="978">
                  <c:v>-35</c:v>
                </c:pt>
                <c:pt idx="979">
                  <c:v>-35.1</c:v>
                </c:pt>
                <c:pt idx="980">
                  <c:v>-35.1</c:v>
                </c:pt>
                <c:pt idx="981">
                  <c:v>-35.1</c:v>
                </c:pt>
                <c:pt idx="982">
                  <c:v>-35</c:v>
                </c:pt>
                <c:pt idx="983">
                  <c:v>-35</c:v>
                </c:pt>
                <c:pt idx="984">
                  <c:v>-35</c:v>
                </c:pt>
                <c:pt idx="985">
                  <c:v>-35.1</c:v>
                </c:pt>
                <c:pt idx="986">
                  <c:v>-35.1</c:v>
                </c:pt>
                <c:pt idx="987">
                  <c:v>-35.1</c:v>
                </c:pt>
                <c:pt idx="988">
                  <c:v>-35.1</c:v>
                </c:pt>
                <c:pt idx="989">
                  <c:v>-35</c:v>
                </c:pt>
                <c:pt idx="990">
                  <c:v>-35</c:v>
                </c:pt>
                <c:pt idx="991">
                  <c:v>-34.9</c:v>
                </c:pt>
                <c:pt idx="992">
                  <c:v>-34.9</c:v>
                </c:pt>
                <c:pt idx="993">
                  <c:v>-35.1</c:v>
                </c:pt>
                <c:pt idx="994">
                  <c:v>-35.1</c:v>
                </c:pt>
                <c:pt idx="995">
                  <c:v>-35</c:v>
                </c:pt>
                <c:pt idx="996">
                  <c:v>-35</c:v>
                </c:pt>
                <c:pt idx="997">
                  <c:v>-35</c:v>
                </c:pt>
                <c:pt idx="998">
                  <c:v>-35.1</c:v>
                </c:pt>
                <c:pt idx="999">
                  <c:v>-35</c:v>
                </c:pt>
                <c:pt idx="1000">
                  <c:v>-34.9</c:v>
                </c:pt>
                <c:pt idx="1001">
                  <c:v>-35.1</c:v>
                </c:pt>
                <c:pt idx="1002">
                  <c:v>-35.1</c:v>
                </c:pt>
                <c:pt idx="1003">
                  <c:v>-35</c:v>
                </c:pt>
                <c:pt idx="1004">
                  <c:v>-35</c:v>
                </c:pt>
                <c:pt idx="1005">
                  <c:v>-35.1</c:v>
                </c:pt>
                <c:pt idx="1006">
                  <c:v>-35</c:v>
                </c:pt>
                <c:pt idx="1007">
                  <c:v>-35</c:v>
                </c:pt>
                <c:pt idx="1008">
                  <c:v>-34.9</c:v>
                </c:pt>
                <c:pt idx="1009">
                  <c:v>-35</c:v>
                </c:pt>
                <c:pt idx="1010">
                  <c:v>-35</c:v>
                </c:pt>
                <c:pt idx="1011">
                  <c:v>-35.1</c:v>
                </c:pt>
                <c:pt idx="1012">
                  <c:v>-35.1</c:v>
                </c:pt>
                <c:pt idx="1013">
                  <c:v>-35.1</c:v>
                </c:pt>
                <c:pt idx="1014">
                  <c:v>-35</c:v>
                </c:pt>
                <c:pt idx="1015">
                  <c:v>-35</c:v>
                </c:pt>
                <c:pt idx="1016">
                  <c:v>-35</c:v>
                </c:pt>
                <c:pt idx="1017">
                  <c:v>-35</c:v>
                </c:pt>
                <c:pt idx="1018">
                  <c:v>-35.1</c:v>
                </c:pt>
                <c:pt idx="1019">
                  <c:v>-35.1</c:v>
                </c:pt>
                <c:pt idx="1020">
                  <c:v>-35</c:v>
                </c:pt>
                <c:pt idx="1021">
                  <c:v>-35</c:v>
                </c:pt>
                <c:pt idx="1022">
                  <c:v>-35</c:v>
                </c:pt>
                <c:pt idx="1023">
                  <c:v>-35</c:v>
                </c:pt>
                <c:pt idx="1024">
                  <c:v>-35</c:v>
                </c:pt>
                <c:pt idx="1025">
                  <c:v>-35</c:v>
                </c:pt>
                <c:pt idx="1026">
                  <c:v>-35.1</c:v>
                </c:pt>
                <c:pt idx="1027">
                  <c:v>-35.1</c:v>
                </c:pt>
                <c:pt idx="1028">
                  <c:v>-35.1</c:v>
                </c:pt>
                <c:pt idx="1029">
                  <c:v>-35.1</c:v>
                </c:pt>
                <c:pt idx="1030">
                  <c:v>-35</c:v>
                </c:pt>
                <c:pt idx="1031">
                  <c:v>-35</c:v>
                </c:pt>
                <c:pt idx="1032">
                  <c:v>-35.1</c:v>
                </c:pt>
                <c:pt idx="1033">
                  <c:v>-35.1</c:v>
                </c:pt>
                <c:pt idx="1034">
                  <c:v>-34.9</c:v>
                </c:pt>
                <c:pt idx="1035">
                  <c:v>-34.9</c:v>
                </c:pt>
                <c:pt idx="1036">
                  <c:v>-35.1</c:v>
                </c:pt>
                <c:pt idx="1037">
                  <c:v>-35.1</c:v>
                </c:pt>
                <c:pt idx="1038">
                  <c:v>-35</c:v>
                </c:pt>
                <c:pt idx="1039">
                  <c:v>-35</c:v>
                </c:pt>
                <c:pt idx="1040">
                  <c:v>-35</c:v>
                </c:pt>
                <c:pt idx="1041">
                  <c:v>-35</c:v>
                </c:pt>
                <c:pt idx="1042">
                  <c:v>-35.1</c:v>
                </c:pt>
                <c:pt idx="1043">
                  <c:v>-35.1</c:v>
                </c:pt>
                <c:pt idx="1044">
                  <c:v>-35.1</c:v>
                </c:pt>
                <c:pt idx="1045">
                  <c:v>-35</c:v>
                </c:pt>
                <c:pt idx="1046">
                  <c:v>-35</c:v>
                </c:pt>
                <c:pt idx="1047">
                  <c:v>-35</c:v>
                </c:pt>
                <c:pt idx="1048">
                  <c:v>-35.1</c:v>
                </c:pt>
                <c:pt idx="1049">
                  <c:v>-35.1</c:v>
                </c:pt>
                <c:pt idx="1050">
                  <c:v>-35.1</c:v>
                </c:pt>
                <c:pt idx="1051">
                  <c:v>-35.1</c:v>
                </c:pt>
                <c:pt idx="1052">
                  <c:v>-35.1</c:v>
                </c:pt>
                <c:pt idx="1053">
                  <c:v>-35.1</c:v>
                </c:pt>
                <c:pt idx="1054">
                  <c:v>-35.1</c:v>
                </c:pt>
                <c:pt idx="1055">
                  <c:v>-35.1</c:v>
                </c:pt>
                <c:pt idx="1056">
                  <c:v>-35.1</c:v>
                </c:pt>
                <c:pt idx="1057">
                  <c:v>-35.1</c:v>
                </c:pt>
                <c:pt idx="1058">
                  <c:v>-35.1</c:v>
                </c:pt>
                <c:pt idx="1059">
                  <c:v>-35.1</c:v>
                </c:pt>
                <c:pt idx="1060">
                  <c:v>-35.1</c:v>
                </c:pt>
                <c:pt idx="1061">
                  <c:v>-35.1</c:v>
                </c:pt>
                <c:pt idx="1062">
                  <c:v>-35.1</c:v>
                </c:pt>
                <c:pt idx="1063">
                  <c:v>-35.1</c:v>
                </c:pt>
                <c:pt idx="1064">
                  <c:v>-35.1</c:v>
                </c:pt>
                <c:pt idx="1065">
                  <c:v>-35.1</c:v>
                </c:pt>
                <c:pt idx="1066">
                  <c:v>-35.1</c:v>
                </c:pt>
                <c:pt idx="1067">
                  <c:v>-35.1</c:v>
                </c:pt>
                <c:pt idx="1068">
                  <c:v>-35.1</c:v>
                </c:pt>
                <c:pt idx="1069">
                  <c:v>-35.1</c:v>
                </c:pt>
                <c:pt idx="1070">
                  <c:v>-35.1</c:v>
                </c:pt>
                <c:pt idx="1071">
                  <c:v>-35.1</c:v>
                </c:pt>
                <c:pt idx="1072">
                  <c:v>-35</c:v>
                </c:pt>
                <c:pt idx="1073">
                  <c:v>-35</c:v>
                </c:pt>
                <c:pt idx="1074">
                  <c:v>-35.1</c:v>
                </c:pt>
                <c:pt idx="1075">
                  <c:v>-35.1</c:v>
                </c:pt>
                <c:pt idx="1076">
                  <c:v>-35</c:v>
                </c:pt>
                <c:pt idx="1077">
                  <c:v>-35</c:v>
                </c:pt>
                <c:pt idx="1078">
                  <c:v>-35</c:v>
                </c:pt>
                <c:pt idx="1079">
                  <c:v>-35.1</c:v>
                </c:pt>
                <c:pt idx="1080">
                  <c:v>-35.1</c:v>
                </c:pt>
                <c:pt idx="1081">
                  <c:v>-35.1</c:v>
                </c:pt>
                <c:pt idx="1082">
                  <c:v>-35</c:v>
                </c:pt>
                <c:pt idx="1083">
                  <c:v>-35.1</c:v>
                </c:pt>
                <c:pt idx="1084">
                  <c:v>-35.1</c:v>
                </c:pt>
                <c:pt idx="1085">
                  <c:v>-35.1</c:v>
                </c:pt>
                <c:pt idx="1086">
                  <c:v>-35</c:v>
                </c:pt>
                <c:pt idx="1087">
                  <c:v>-35</c:v>
                </c:pt>
                <c:pt idx="1088">
                  <c:v>-35</c:v>
                </c:pt>
                <c:pt idx="1089">
                  <c:v>-35</c:v>
                </c:pt>
                <c:pt idx="1090">
                  <c:v>-35.1</c:v>
                </c:pt>
                <c:pt idx="1091">
                  <c:v>-35.1</c:v>
                </c:pt>
                <c:pt idx="1092">
                  <c:v>-35.1</c:v>
                </c:pt>
                <c:pt idx="1093">
                  <c:v>-35.1</c:v>
                </c:pt>
                <c:pt idx="1094">
                  <c:v>-35.1</c:v>
                </c:pt>
                <c:pt idx="1095">
                  <c:v>-35</c:v>
                </c:pt>
                <c:pt idx="1096">
                  <c:v>-35</c:v>
                </c:pt>
                <c:pt idx="1097">
                  <c:v>-35</c:v>
                </c:pt>
                <c:pt idx="1098">
                  <c:v>-35</c:v>
                </c:pt>
                <c:pt idx="1099">
                  <c:v>-35</c:v>
                </c:pt>
                <c:pt idx="1100">
                  <c:v>-35</c:v>
                </c:pt>
                <c:pt idx="1101">
                  <c:v>-35</c:v>
                </c:pt>
                <c:pt idx="1102">
                  <c:v>-35</c:v>
                </c:pt>
                <c:pt idx="1103">
                  <c:v>-35</c:v>
                </c:pt>
                <c:pt idx="1104">
                  <c:v>-35</c:v>
                </c:pt>
                <c:pt idx="1105">
                  <c:v>-35.1</c:v>
                </c:pt>
                <c:pt idx="1106">
                  <c:v>-35.1</c:v>
                </c:pt>
                <c:pt idx="1107">
                  <c:v>-35.1</c:v>
                </c:pt>
                <c:pt idx="1108">
                  <c:v>-35</c:v>
                </c:pt>
                <c:pt idx="1109">
                  <c:v>-35</c:v>
                </c:pt>
                <c:pt idx="1110">
                  <c:v>-35</c:v>
                </c:pt>
                <c:pt idx="1111">
                  <c:v>-35</c:v>
                </c:pt>
                <c:pt idx="1112">
                  <c:v>-35.1</c:v>
                </c:pt>
                <c:pt idx="1113">
                  <c:v>-35.1</c:v>
                </c:pt>
                <c:pt idx="1114">
                  <c:v>-35.1</c:v>
                </c:pt>
                <c:pt idx="1115">
                  <c:v>-35.1</c:v>
                </c:pt>
                <c:pt idx="1116">
                  <c:v>-35.1</c:v>
                </c:pt>
                <c:pt idx="1117">
                  <c:v>-35.1</c:v>
                </c:pt>
                <c:pt idx="1118">
                  <c:v>-35.1</c:v>
                </c:pt>
                <c:pt idx="1119">
                  <c:v>-35.06370740178</c:v>
                </c:pt>
                <c:pt idx="1120">
                  <c:v>-35.063929024632898</c:v>
                </c:pt>
                <c:pt idx="1121">
                  <c:v>-35.064150647485903</c:v>
                </c:pt>
                <c:pt idx="1122">
                  <c:v>-35.064372270338801</c:v>
                </c:pt>
                <c:pt idx="1123">
                  <c:v>-35.064593893191798</c:v>
                </c:pt>
                <c:pt idx="1124">
                  <c:v>-35.064815516044703</c:v>
                </c:pt>
                <c:pt idx="1125">
                  <c:v>-35.065037138897701</c:v>
                </c:pt>
                <c:pt idx="1126">
                  <c:v>-35.065258761750599</c:v>
                </c:pt>
                <c:pt idx="1127">
                  <c:v>-35.065480384603497</c:v>
                </c:pt>
                <c:pt idx="1128">
                  <c:v>-35.065702007456501</c:v>
                </c:pt>
                <c:pt idx="1129">
                  <c:v>-35.065923630309399</c:v>
                </c:pt>
                <c:pt idx="1130">
                  <c:v>-35.066145253162397</c:v>
                </c:pt>
                <c:pt idx="1131">
                  <c:v>-35.066366876015302</c:v>
                </c:pt>
                <c:pt idx="1132">
                  <c:v>-35.066588498868299</c:v>
                </c:pt>
                <c:pt idx="1133">
                  <c:v>-35.066810121721197</c:v>
                </c:pt>
                <c:pt idx="1134">
                  <c:v>-35.067031744574201</c:v>
                </c:pt>
                <c:pt idx="1135">
                  <c:v>-35.067253367427099</c:v>
                </c:pt>
                <c:pt idx="1136">
                  <c:v>-35.067474990280097</c:v>
                </c:pt>
                <c:pt idx="1137">
                  <c:v>-35.067696613133002</c:v>
                </c:pt>
                <c:pt idx="1138">
                  <c:v>-35.0679182359859</c:v>
                </c:pt>
                <c:pt idx="1139">
                  <c:v>-35.068139858838897</c:v>
                </c:pt>
                <c:pt idx="1140">
                  <c:v>-35.068361481691802</c:v>
                </c:pt>
                <c:pt idx="1141">
                  <c:v>-35.0685831045448</c:v>
                </c:pt>
                <c:pt idx="1142">
                  <c:v>-35.068804727397698</c:v>
                </c:pt>
                <c:pt idx="1143">
                  <c:v>-35.069026350250702</c:v>
                </c:pt>
                <c:pt idx="1144">
                  <c:v>-35.0692479731036</c:v>
                </c:pt>
                <c:pt idx="1145">
                  <c:v>-35.069469595956598</c:v>
                </c:pt>
                <c:pt idx="1146">
                  <c:v>-35.069691218809503</c:v>
                </c:pt>
                <c:pt idx="1147">
                  <c:v>-35.069912841662401</c:v>
                </c:pt>
                <c:pt idx="1148">
                  <c:v>-35.070134464515398</c:v>
                </c:pt>
                <c:pt idx="1149">
                  <c:v>-35.070356087368303</c:v>
                </c:pt>
                <c:pt idx="1150">
                  <c:v>-35.070577710221301</c:v>
                </c:pt>
                <c:pt idx="1151">
                  <c:v>-35.070799333074199</c:v>
                </c:pt>
                <c:pt idx="1152">
                  <c:v>-35.071020955927203</c:v>
                </c:pt>
                <c:pt idx="1153">
                  <c:v>-35.071242578780101</c:v>
                </c:pt>
                <c:pt idx="1154">
                  <c:v>-35.071464201633098</c:v>
                </c:pt>
                <c:pt idx="1155">
                  <c:v>-35.071685824486003</c:v>
                </c:pt>
                <c:pt idx="1156">
                  <c:v>-35.071907447339001</c:v>
                </c:pt>
                <c:pt idx="1157">
                  <c:v>-35.072129070191899</c:v>
                </c:pt>
                <c:pt idx="1158">
                  <c:v>-35.072350693044797</c:v>
                </c:pt>
                <c:pt idx="1159">
                  <c:v>-35.072572315897801</c:v>
                </c:pt>
                <c:pt idx="1160">
                  <c:v>-35.072793938750699</c:v>
                </c:pt>
                <c:pt idx="1161">
                  <c:v>-35.073015561603697</c:v>
                </c:pt>
                <c:pt idx="1162">
                  <c:v>-35.073237184456602</c:v>
                </c:pt>
                <c:pt idx="1163">
                  <c:v>-35.073458807309599</c:v>
                </c:pt>
                <c:pt idx="1164">
                  <c:v>-35.073680430162497</c:v>
                </c:pt>
                <c:pt idx="1165">
                  <c:v>-35.073902053015502</c:v>
                </c:pt>
                <c:pt idx="1166">
                  <c:v>-35.0741236758684</c:v>
                </c:pt>
                <c:pt idx="1167">
                  <c:v>-35.074345298721298</c:v>
                </c:pt>
                <c:pt idx="1168">
                  <c:v>-35.074566921574302</c:v>
                </c:pt>
                <c:pt idx="1169">
                  <c:v>-35.0747885444272</c:v>
                </c:pt>
                <c:pt idx="1170">
                  <c:v>-35.075010167280197</c:v>
                </c:pt>
                <c:pt idx="1171">
                  <c:v>-35.075231790133103</c:v>
                </c:pt>
                <c:pt idx="1172">
                  <c:v>-35.0754534129861</c:v>
                </c:pt>
                <c:pt idx="1173">
                  <c:v>-35.075675035838998</c:v>
                </c:pt>
                <c:pt idx="1174">
                  <c:v>-35.075896658692002</c:v>
                </c:pt>
                <c:pt idx="1175">
                  <c:v>-35.0761182815449</c:v>
                </c:pt>
                <c:pt idx="1176">
                  <c:v>-35.076339904397798</c:v>
                </c:pt>
                <c:pt idx="1177">
                  <c:v>-35.076561527250803</c:v>
                </c:pt>
                <c:pt idx="1178">
                  <c:v>-35.076783150103701</c:v>
                </c:pt>
                <c:pt idx="1179">
                  <c:v>-35.077004772956698</c:v>
                </c:pt>
                <c:pt idx="1180">
                  <c:v>-35.077226395809603</c:v>
                </c:pt>
                <c:pt idx="1181">
                  <c:v>-35.077448018662601</c:v>
                </c:pt>
                <c:pt idx="1182">
                  <c:v>-35.077669641515499</c:v>
                </c:pt>
                <c:pt idx="1183">
                  <c:v>-35.077891264368503</c:v>
                </c:pt>
                <c:pt idx="1184">
                  <c:v>-35.078112887221401</c:v>
                </c:pt>
                <c:pt idx="1185">
                  <c:v>-35.078334510074299</c:v>
                </c:pt>
                <c:pt idx="1186">
                  <c:v>-35.078556132927297</c:v>
                </c:pt>
                <c:pt idx="1187">
                  <c:v>-35.078777755780202</c:v>
                </c:pt>
                <c:pt idx="1188">
                  <c:v>-35.078999378633199</c:v>
                </c:pt>
                <c:pt idx="1189">
                  <c:v>-35.079221001486097</c:v>
                </c:pt>
                <c:pt idx="1190">
                  <c:v>-35.079442624339102</c:v>
                </c:pt>
                <c:pt idx="1191">
                  <c:v>-35.079664247191999</c:v>
                </c:pt>
                <c:pt idx="1192">
                  <c:v>-35.079885870044997</c:v>
                </c:pt>
                <c:pt idx="1193">
                  <c:v>-35.080107492897902</c:v>
                </c:pt>
                <c:pt idx="1194">
                  <c:v>-35.0803291157508</c:v>
                </c:pt>
                <c:pt idx="1195">
                  <c:v>-35.080550738603797</c:v>
                </c:pt>
                <c:pt idx="1196">
                  <c:v>-35.080772361456702</c:v>
                </c:pt>
                <c:pt idx="1197">
                  <c:v>-35.0809939843097</c:v>
                </c:pt>
                <c:pt idx="1198">
                  <c:v>-35.081215607162598</c:v>
                </c:pt>
                <c:pt idx="1199">
                  <c:v>-35.081437230015602</c:v>
                </c:pt>
                <c:pt idx="1200">
                  <c:v>-35.0816588528685</c:v>
                </c:pt>
                <c:pt idx="1201">
                  <c:v>-35.081880475721498</c:v>
                </c:pt>
                <c:pt idx="1202">
                  <c:v>-35.082102098574403</c:v>
                </c:pt>
                <c:pt idx="1203">
                  <c:v>-35.0823237214274</c:v>
                </c:pt>
                <c:pt idx="1204">
                  <c:v>-35.082545344280298</c:v>
                </c:pt>
                <c:pt idx="1205">
                  <c:v>-35.082766967133203</c:v>
                </c:pt>
                <c:pt idx="1206">
                  <c:v>-35.082988589986201</c:v>
                </c:pt>
                <c:pt idx="1207">
                  <c:v>-35.083210212839099</c:v>
                </c:pt>
                <c:pt idx="1208">
                  <c:v>-35.083431835692103</c:v>
                </c:pt>
                <c:pt idx="1209">
                  <c:v>-35.083653458545001</c:v>
                </c:pt>
                <c:pt idx="1210">
                  <c:v>-35.083875081397998</c:v>
                </c:pt>
                <c:pt idx="1211">
                  <c:v>-35.084096704250904</c:v>
                </c:pt>
                <c:pt idx="1212">
                  <c:v>-35.084318327103901</c:v>
                </c:pt>
                <c:pt idx="1213">
                  <c:v>-35.084539949956799</c:v>
                </c:pt>
                <c:pt idx="1214">
                  <c:v>-35.084761572809697</c:v>
                </c:pt>
                <c:pt idx="1215">
                  <c:v>-35.084983195662701</c:v>
                </c:pt>
                <c:pt idx="1216">
                  <c:v>-35.085204818515599</c:v>
                </c:pt>
                <c:pt idx="1217">
                  <c:v>-35.085426441368597</c:v>
                </c:pt>
                <c:pt idx="1218">
                  <c:v>-35.085648064221502</c:v>
                </c:pt>
                <c:pt idx="1219">
                  <c:v>-35.085869687074499</c:v>
                </c:pt>
                <c:pt idx="1220">
                  <c:v>-35.086091309927397</c:v>
                </c:pt>
                <c:pt idx="1221">
                  <c:v>-35.086312932780402</c:v>
                </c:pt>
                <c:pt idx="1222">
                  <c:v>-35.0865345556333</c:v>
                </c:pt>
                <c:pt idx="1223">
                  <c:v>-35.086756178486198</c:v>
                </c:pt>
                <c:pt idx="1224">
                  <c:v>-35.086977801339202</c:v>
                </c:pt>
                <c:pt idx="1225">
                  <c:v>-35.0871994241921</c:v>
                </c:pt>
                <c:pt idx="1226">
                  <c:v>-35.087421047045098</c:v>
                </c:pt>
                <c:pt idx="1227">
                  <c:v>-35.087642669898003</c:v>
                </c:pt>
                <c:pt idx="1228">
                  <c:v>-35.087864292751</c:v>
                </c:pt>
                <c:pt idx="1229">
                  <c:v>-35.088085915603898</c:v>
                </c:pt>
                <c:pt idx="1230">
                  <c:v>-35.088307538456903</c:v>
                </c:pt>
                <c:pt idx="1231">
                  <c:v>-35.0885291613098</c:v>
                </c:pt>
                <c:pt idx="1232">
                  <c:v>-35.088750784162698</c:v>
                </c:pt>
                <c:pt idx="1233">
                  <c:v>-35.088972407015703</c:v>
                </c:pt>
                <c:pt idx="1234">
                  <c:v>-35.089194029868601</c:v>
                </c:pt>
                <c:pt idx="1235">
                  <c:v>-35.089415652721598</c:v>
                </c:pt>
                <c:pt idx="1236">
                  <c:v>-35.089637275574503</c:v>
                </c:pt>
                <c:pt idx="1237">
                  <c:v>-35.089858898427501</c:v>
                </c:pt>
                <c:pt idx="1238">
                  <c:v>-35.090080521280399</c:v>
                </c:pt>
                <c:pt idx="1239">
                  <c:v>-35.090302144133403</c:v>
                </c:pt>
                <c:pt idx="1240">
                  <c:v>-35.090523766986301</c:v>
                </c:pt>
                <c:pt idx="1241">
                  <c:v>-35.090745389839199</c:v>
                </c:pt>
                <c:pt idx="1242">
                  <c:v>-35.090967012692197</c:v>
                </c:pt>
                <c:pt idx="1243">
                  <c:v>-35.091188635545102</c:v>
                </c:pt>
                <c:pt idx="1244">
                  <c:v>-35.091410258398099</c:v>
                </c:pt>
                <c:pt idx="1245">
                  <c:v>-35.091631881250997</c:v>
                </c:pt>
                <c:pt idx="1246">
                  <c:v>-35.091853504104002</c:v>
                </c:pt>
                <c:pt idx="1247">
                  <c:v>-35.0920751269569</c:v>
                </c:pt>
                <c:pt idx="1248">
                  <c:v>-35.092296749809897</c:v>
                </c:pt>
                <c:pt idx="1249">
                  <c:v>-35.092518372662802</c:v>
                </c:pt>
                <c:pt idx="1250">
                  <c:v>-35.092739995515799</c:v>
                </c:pt>
                <c:pt idx="1251">
                  <c:v>-35.092961618368697</c:v>
                </c:pt>
                <c:pt idx="1252">
                  <c:v>-35.093183241221602</c:v>
                </c:pt>
                <c:pt idx="1253">
                  <c:v>-35.0934048640746</c:v>
                </c:pt>
                <c:pt idx="1254">
                  <c:v>-35.093626486927498</c:v>
                </c:pt>
                <c:pt idx="1255">
                  <c:v>-35.093848109780502</c:v>
                </c:pt>
                <c:pt idx="1256">
                  <c:v>-35.0940697326334</c:v>
                </c:pt>
                <c:pt idx="1257">
                  <c:v>-35.094291355486398</c:v>
                </c:pt>
                <c:pt idx="1258">
                  <c:v>-35.094512978339303</c:v>
                </c:pt>
                <c:pt idx="1259">
                  <c:v>-35.0947346011923</c:v>
                </c:pt>
                <c:pt idx="1260">
                  <c:v>-35.094956224045198</c:v>
                </c:pt>
                <c:pt idx="1261">
                  <c:v>-35.095177846898103</c:v>
                </c:pt>
                <c:pt idx="1262">
                  <c:v>-35.095399469751101</c:v>
                </c:pt>
                <c:pt idx="1263">
                  <c:v>-35.095621092603999</c:v>
                </c:pt>
                <c:pt idx="1264">
                  <c:v>-35.095842715457003</c:v>
                </c:pt>
                <c:pt idx="1265">
                  <c:v>-35.096064338309901</c:v>
                </c:pt>
                <c:pt idx="1266">
                  <c:v>-35.096285961162899</c:v>
                </c:pt>
                <c:pt idx="1267">
                  <c:v>-35.096507584015797</c:v>
                </c:pt>
                <c:pt idx="1268">
                  <c:v>-35.096729206868801</c:v>
                </c:pt>
                <c:pt idx="1269">
                  <c:v>-35.096950829721699</c:v>
                </c:pt>
                <c:pt idx="1270">
                  <c:v>-35.097172452574597</c:v>
                </c:pt>
                <c:pt idx="1271">
                  <c:v>-35.097394075427601</c:v>
                </c:pt>
                <c:pt idx="1272">
                  <c:v>-35.097615698280499</c:v>
                </c:pt>
                <c:pt idx="1273">
                  <c:v>-35.097837321133497</c:v>
                </c:pt>
                <c:pt idx="1274">
                  <c:v>-35.098058943986402</c:v>
                </c:pt>
                <c:pt idx="1275">
                  <c:v>-35.098280566839399</c:v>
                </c:pt>
                <c:pt idx="1276">
                  <c:v>-35.098502189692297</c:v>
                </c:pt>
                <c:pt idx="1277">
                  <c:v>-35.098723812545302</c:v>
                </c:pt>
                <c:pt idx="1278">
                  <c:v>-35.0989454353982</c:v>
                </c:pt>
                <c:pt idx="1279">
                  <c:v>-35.099167058251197</c:v>
                </c:pt>
                <c:pt idx="1280">
                  <c:v>-35.099388681104102</c:v>
                </c:pt>
                <c:pt idx="1281">
                  <c:v>-35.099610303957</c:v>
                </c:pt>
                <c:pt idx="1282">
                  <c:v>-35.099831926809998</c:v>
                </c:pt>
                <c:pt idx="1283">
                  <c:v>-35.100053549662903</c:v>
                </c:pt>
                <c:pt idx="1284">
                  <c:v>-35.1002751725159</c:v>
                </c:pt>
                <c:pt idx="1285">
                  <c:v>-35.100496795368798</c:v>
                </c:pt>
                <c:pt idx="1286">
                  <c:v>-35.100718418221803</c:v>
                </c:pt>
                <c:pt idx="1287">
                  <c:v>-35.100940041074701</c:v>
                </c:pt>
                <c:pt idx="1288">
                  <c:v>-35.101161663927698</c:v>
                </c:pt>
                <c:pt idx="1289">
                  <c:v>-35.101383286780603</c:v>
                </c:pt>
                <c:pt idx="1290">
                  <c:v>-35.101604909633501</c:v>
                </c:pt>
                <c:pt idx="1291">
                  <c:v>-35.101826532486498</c:v>
                </c:pt>
                <c:pt idx="1292">
                  <c:v>-35.102048155339403</c:v>
                </c:pt>
                <c:pt idx="1293">
                  <c:v>-35.102269778192401</c:v>
                </c:pt>
                <c:pt idx="1294">
                  <c:v>-35.102491401045299</c:v>
                </c:pt>
                <c:pt idx="1295">
                  <c:v>-35.102713023898303</c:v>
                </c:pt>
                <c:pt idx="1296">
                  <c:v>-35.102934646751201</c:v>
                </c:pt>
                <c:pt idx="1297">
                  <c:v>-35.103156269604199</c:v>
                </c:pt>
                <c:pt idx="1298">
                  <c:v>-35.103377892457097</c:v>
                </c:pt>
                <c:pt idx="1299">
                  <c:v>-35.103599515310002</c:v>
                </c:pt>
                <c:pt idx="1300">
                  <c:v>-35.103821138162999</c:v>
                </c:pt>
                <c:pt idx="1301">
                  <c:v>-35.104042761015897</c:v>
                </c:pt>
                <c:pt idx="1302">
                  <c:v>-35.104264383868902</c:v>
                </c:pt>
                <c:pt idx="1303">
                  <c:v>-35.1044860067218</c:v>
                </c:pt>
                <c:pt idx="1304">
                  <c:v>-35.104707629574797</c:v>
                </c:pt>
                <c:pt idx="1305">
                  <c:v>-35.104929252427702</c:v>
                </c:pt>
                <c:pt idx="1306">
                  <c:v>-35.1051508752807</c:v>
                </c:pt>
                <c:pt idx="1307">
                  <c:v>-35.105372498133598</c:v>
                </c:pt>
                <c:pt idx="1308">
                  <c:v>-35.105594120986602</c:v>
                </c:pt>
                <c:pt idx="1309">
                  <c:v>-35.1058157438395</c:v>
                </c:pt>
                <c:pt idx="1310">
                  <c:v>-35.106037366692398</c:v>
                </c:pt>
                <c:pt idx="1311">
                  <c:v>-35.106258989545402</c:v>
                </c:pt>
                <c:pt idx="1312">
                  <c:v>-35.1064806123983</c:v>
                </c:pt>
                <c:pt idx="1313">
                  <c:v>-35.106702235251298</c:v>
                </c:pt>
                <c:pt idx="1314">
                  <c:v>-35.106923858104203</c:v>
                </c:pt>
                <c:pt idx="1315">
                  <c:v>-35.1071454809572</c:v>
                </c:pt>
                <c:pt idx="1316">
                  <c:v>-35.107367103810098</c:v>
                </c:pt>
                <c:pt idx="1317">
                  <c:v>-35.107588726663103</c:v>
                </c:pt>
                <c:pt idx="1318">
                  <c:v>-35.107810349516001</c:v>
                </c:pt>
                <c:pt idx="1319">
                  <c:v>-35.108031972368899</c:v>
                </c:pt>
                <c:pt idx="1320">
                  <c:v>-35.108253595221903</c:v>
                </c:pt>
                <c:pt idx="1321">
                  <c:v>-35.108475218074801</c:v>
                </c:pt>
                <c:pt idx="1322">
                  <c:v>-35.108696840927799</c:v>
                </c:pt>
                <c:pt idx="1323">
                  <c:v>-35.108918463780697</c:v>
                </c:pt>
                <c:pt idx="1324">
                  <c:v>-35.109140086633701</c:v>
                </c:pt>
                <c:pt idx="1325">
                  <c:v>-35.109361709486599</c:v>
                </c:pt>
                <c:pt idx="1326">
                  <c:v>-35.109583332339596</c:v>
                </c:pt>
                <c:pt idx="1327">
                  <c:v>-35.109804955192502</c:v>
                </c:pt>
                <c:pt idx="1328">
                  <c:v>-35.1100265780454</c:v>
                </c:pt>
                <c:pt idx="1329">
                  <c:v>-35.110248200898397</c:v>
                </c:pt>
                <c:pt idx="1330">
                  <c:v>-35.110469823751302</c:v>
                </c:pt>
                <c:pt idx="1331">
                  <c:v>-35.110691446604299</c:v>
                </c:pt>
                <c:pt idx="1332">
                  <c:v>-35.110913069457197</c:v>
                </c:pt>
                <c:pt idx="1333">
                  <c:v>-35.111134692310202</c:v>
                </c:pt>
                <c:pt idx="1334">
                  <c:v>-35.1113563151631</c:v>
                </c:pt>
                <c:pt idx="1335">
                  <c:v>-35.111577938016097</c:v>
                </c:pt>
                <c:pt idx="1336">
                  <c:v>-35.111799560869002</c:v>
                </c:pt>
                <c:pt idx="1337">
                  <c:v>-35.112021183722</c:v>
                </c:pt>
                <c:pt idx="1338">
                  <c:v>-35.112242806574898</c:v>
                </c:pt>
                <c:pt idx="1339">
                  <c:v>-35.112464429427803</c:v>
                </c:pt>
                <c:pt idx="1340">
                  <c:v>-35.1126860522808</c:v>
                </c:pt>
                <c:pt idx="1341">
                  <c:v>-35.112907675133698</c:v>
                </c:pt>
                <c:pt idx="1342">
                  <c:v>-35.113129297986703</c:v>
                </c:pt>
                <c:pt idx="1343">
                  <c:v>-35.113350920839601</c:v>
                </c:pt>
                <c:pt idx="1344">
                  <c:v>-35.113572543692598</c:v>
                </c:pt>
                <c:pt idx="1345">
                  <c:v>-35.113794166545503</c:v>
                </c:pt>
                <c:pt idx="1346">
                  <c:v>-35.114015789398501</c:v>
                </c:pt>
                <c:pt idx="1347">
                  <c:v>-35.114237412251398</c:v>
                </c:pt>
                <c:pt idx="1348">
                  <c:v>-35.114459035104304</c:v>
                </c:pt>
                <c:pt idx="1349">
                  <c:v>-35.114680657957301</c:v>
                </c:pt>
                <c:pt idx="1350">
                  <c:v>-35.114902280810199</c:v>
                </c:pt>
                <c:pt idx="1351">
                  <c:v>-35.115123903663203</c:v>
                </c:pt>
                <c:pt idx="1352">
                  <c:v>-35.115345526516101</c:v>
                </c:pt>
                <c:pt idx="1353">
                  <c:v>-35.115567149369099</c:v>
                </c:pt>
                <c:pt idx="1354">
                  <c:v>-35.115788772221997</c:v>
                </c:pt>
                <c:pt idx="1355">
                  <c:v>-35.116010395075001</c:v>
                </c:pt>
                <c:pt idx="1356">
                  <c:v>-35.116232017927899</c:v>
                </c:pt>
                <c:pt idx="1357">
                  <c:v>-35.116453640780797</c:v>
                </c:pt>
                <c:pt idx="1358">
                  <c:v>-35.116675263633802</c:v>
                </c:pt>
                <c:pt idx="1359">
                  <c:v>-35.1168968864867</c:v>
                </c:pt>
                <c:pt idx="1360">
                  <c:v>-35.117118509339697</c:v>
                </c:pt>
                <c:pt idx="1361">
                  <c:v>-35.117340132192602</c:v>
                </c:pt>
                <c:pt idx="1362">
                  <c:v>-35.1175617550456</c:v>
                </c:pt>
                <c:pt idx="1363">
                  <c:v>-35.117783377898498</c:v>
                </c:pt>
                <c:pt idx="1364">
                  <c:v>-35.118005000751502</c:v>
                </c:pt>
                <c:pt idx="1365">
                  <c:v>-35.1182266236044</c:v>
                </c:pt>
                <c:pt idx="1366">
                  <c:v>-35.118448246457298</c:v>
                </c:pt>
                <c:pt idx="1367">
                  <c:v>-35.118669869310303</c:v>
                </c:pt>
                <c:pt idx="1368">
                  <c:v>-35.1188914921632</c:v>
                </c:pt>
                <c:pt idx="1369">
                  <c:v>-35.119113115016198</c:v>
                </c:pt>
                <c:pt idx="1370">
                  <c:v>-35.119334737869103</c:v>
                </c:pt>
                <c:pt idx="1371">
                  <c:v>-35.1195563607221</c:v>
                </c:pt>
                <c:pt idx="1372">
                  <c:v>-35.119777983574998</c:v>
                </c:pt>
                <c:pt idx="1373">
                  <c:v>-35.119999606428003</c:v>
                </c:pt>
                <c:pt idx="1374">
                  <c:v>-35.120221229280901</c:v>
                </c:pt>
                <c:pt idx="1375">
                  <c:v>-35.120442852133799</c:v>
                </c:pt>
                <c:pt idx="1376">
                  <c:v>-35.120664474986803</c:v>
                </c:pt>
                <c:pt idx="1377">
                  <c:v>-35.120886097839701</c:v>
                </c:pt>
                <c:pt idx="1378">
                  <c:v>-35.121107720692699</c:v>
                </c:pt>
                <c:pt idx="1379">
                  <c:v>-35.121329343545597</c:v>
                </c:pt>
                <c:pt idx="1380">
                  <c:v>-35.121550966398601</c:v>
                </c:pt>
                <c:pt idx="1381">
                  <c:v>-35.121772589251499</c:v>
                </c:pt>
                <c:pt idx="1382">
                  <c:v>-35.121994212104497</c:v>
                </c:pt>
                <c:pt idx="1383">
                  <c:v>-35.122215834957402</c:v>
                </c:pt>
                <c:pt idx="1384">
                  <c:v>-35.1224374578103</c:v>
                </c:pt>
                <c:pt idx="1385">
                  <c:v>-35.122659080663297</c:v>
                </c:pt>
                <c:pt idx="1386">
                  <c:v>-35.122880703516202</c:v>
                </c:pt>
                <c:pt idx="1387">
                  <c:v>-35.123102326369199</c:v>
                </c:pt>
                <c:pt idx="1388">
                  <c:v>-35.123323949222097</c:v>
                </c:pt>
                <c:pt idx="1389">
                  <c:v>-35.123545572075102</c:v>
                </c:pt>
                <c:pt idx="1390">
                  <c:v>-35.123767194928</c:v>
                </c:pt>
                <c:pt idx="1391">
                  <c:v>-35.123988817780997</c:v>
                </c:pt>
                <c:pt idx="1392">
                  <c:v>-35.124210440633902</c:v>
                </c:pt>
                <c:pt idx="1393">
                  <c:v>-35.1244320634869</c:v>
                </c:pt>
                <c:pt idx="1394">
                  <c:v>-35.124653686339798</c:v>
                </c:pt>
                <c:pt idx="1395">
                  <c:v>-35.124875309192703</c:v>
                </c:pt>
                <c:pt idx="1396">
                  <c:v>-35.1250969320457</c:v>
                </c:pt>
                <c:pt idx="1397">
                  <c:v>-35.125318554898598</c:v>
                </c:pt>
                <c:pt idx="1398">
                  <c:v>-35.125540177751603</c:v>
                </c:pt>
                <c:pt idx="1399">
                  <c:v>-35.125761800604501</c:v>
                </c:pt>
                <c:pt idx="1400">
                  <c:v>-35.125983423457498</c:v>
                </c:pt>
                <c:pt idx="1401">
                  <c:v>-35.126205046310403</c:v>
                </c:pt>
                <c:pt idx="1402">
                  <c:v>-35.126426669163401</c:v>
                </c:pt>
                <c:pt idx="1403">
                  <c:v>-35.126648292016299</c:v>
                </c:pt>
                <c:pt idx="1404">
                  <c:v>-35.126869914869197</c:v>
                </c:pt>
                <c:pt idx="1405">
                  <c:v>-35.127091537722201</c:v>
                </c:pt>
                <c:pt idx="1406">
                  <c:v>-35.127313160575099</c:v>
                </c:pt>
                <c:pt idx="1407">
                  <c:v>-35.127534783428104</c:v>
                </c:pt>
                <c:pt idx="1408">
                  <c:v>-35.127756406281001</c:v>
                </c:pt>
                <c:pt idx="1409">
                  <c:v>-35.127978029133999</c:v>
                </c:pt>
                <c:pt idx="1410">
                  <c:v>-35.128199651986897</c:v>
                </c:pt>
                <c:pt idx="1411">
                  <c:v>-35.128421274839901</c:v>
                </c:pt>
                <c:pt idx="1412">
                  <c:v>-35.128642897692799</c:v>
                </c:pt>
                <c:pt idx="1413">
                  <c:v>-35.128864520545697</c:v>
                </c:pt>
                <c:pt idx="1414">
                  <c:v>-35.129086143398702</c:v>
                </c:pt>
                <c:pt idx="1415">
                  <c:v>-35.1293077662516</c:v>
                </c:pt>
                <c:pt idx="1416">
                  <c:v>-35.129529389104597</c:v>
                </c:pt>
                <c:pt idx="1417">
                  <c:v>-35.129751011957502</c:v>
                </c:pt>
                <c:pt idx="1418">
                  <c:v>-35.1299726348105</c:v>
                </c:pt>
                <c:pt idx="1419">
                  <c:v>-35.130194257663398</c:v>
                </c:pt>
                <c:pt idx="1420">
                  <c:v>-35.130415880516402</c:v>
                </c:pt>
                <c:pt idx="1421">
                  <c:v>-35.1306375033693</c:v>
                </c:pt>
                <c:pt idx="1422">
                  <c:v>-35.130859126222298</c:v>
                </c:pt>
                <c:pt idx="1423">
                  <c:v>-35.131080749075203</c:v>
                </c:pt>
                <c:pt idx="1424">
                  <c:v>-35.131302371928101</c:v>
                </c:pt>
                <c:pt idx="1425">
                  <c:v>-35.131523994781098</c:v>
                </c:pt>
                <c:pt idx="1426">
                  <c:v>-35.131745617634003</c:v>
                </c:pt>
                <c:pt idx="1427">
                  <c:v>-35.131967240487</c:v>
                </c:pt>
                <c:pt idx="1428">
                  <c:v>-35.132188863339898</c:v>
                </c:pt>
                <c:pt idx="1429">
                  <c:v>-35.132410486192903</c:v>
                </c:pt>
                <c:pt idx="1430">
                  <c:v>-35.132632109045801</c:v>
                </c:pt>
                <c:pt idx="1431">
                  <c:v>-35.132853731898798</c:v>
                </c:pt>
                <c:pt idx="1432">
                  <c:v>-35.133075354751703</c:v>
                </c:pt>
                <c:pt idx="1433">
                  <c:v>-35.133296977604601</c:v>
                </c:pt>
                <c:pt idx="1434">
                  <c:v>-35.133518600457599</c:v>
                </c:pt>
                <c:pt idx="1435">
                  <c:v>-35.133740223310497</c:v>
                </c:pt>
                <c:pt idx="1436">
                  <c:v>-35.133961846163501</c:v>
                </c:pt>
                <c:pt idx="1437">
                  <c:v>-35.134183469016399</c:v>
                </c:pt>
                <c:pt idx="1438">
                  <c:v>-35.134405091869397</c:v>
                </c:pt>
                <c:pt idx="1439">
                  <c:v>-35.134626714722302</c:v>
                </c:pt>
                <c:pt idx="1440">
                  <c:v>-35.134848337575299</c:v>
                </c:pt>
                <c:pt idx="1441">
                  <c:v>-35.135069960428197</c:v>
                </c:pt>
                <c:pt idx="1442">
                  <c:v>-35.135291583281202</c:v>
                </c:pt>
                <c:pt idx="1443">
                  <c:v>-35.1355132061341</c:v>
                </c:pt>
                <c:pt idx="1444">
                  <c:v>-35.135734828986998</c:v>
                </c:pt>
                <c:pt idx="1445">
                  <c:v>-35.135956451840002</c:v>
                </c:pt>
                <c:pt idx="1446">
                  <c:v>-35.1361780746929</c:v>
                </c:pt>
                <c:pt idx="1447">
                  <c:v>-35.136399697545897</c:v>
                </c:pt>
                <c:pt idx="1448">
                  <c:v>-35.136621320398802</c:v>
                </c:pt>
                <c:pt idx="1449">
                  <c:v>-35.1368429432518</c:v>
                </c:pt>
                <c:pt idx="1450">
                  <c:v>-35.137064566104698</c:v>
                </c:pt>
                <c:pt idx="1451">
                  <c:v>-35.137286188957702</c:v>
                </c:pt>
                <c:pt idx="1452">
                  <c:v>-35.1375078118106</c:v>
                </c:pt>
                <c:pt idx="1453">
                  <c:v>-35.137729434663498</c:v>
                </c:pt>
                <c:pt idx="1454">
                  <c:v>-35.137951057516503</c:v>
                </c:pt>
                <c:pt idx="1455">
                  <c:v>-35.138172680369401</c:v>
                </c:pt>
                <c:pt idx="1456">
                  <c:v>-35.138394303222398</c:v>
                </c:pt>
                <c:pt idx="1457">
                  <c:v>-35.138615926075303</c:v>
                </c:pt>
                <c:pt idx="1458">
                  <c:v>-35.138837548928301</c:v>
                </c:pt>
                <c:pt idx="1459">
                  <c:v>-35.139059171781199</c:v>
                </c:pt>
                <c:pt idx="1460">
                  <c:v>-35.139280794634203</c:v>
                </c:pt>
                <c:pt idx="1461">
                  <c:v>-35.139502417487101</c:v>
                </c:pt>
                <c:pt idx="1462">
                  <c:v>-35.139724040339999</c:v>
                </c:pt>
                <c:pt idx="1463">
                  <c:v>-35.139945663192997</c:v>
                </c:pt>
                <c:pt idx="1464">
                  <c:v>-35.140167286045902</c:v>
                </c:pt>
                <c:pt idx="1465">
                  <c:v>-35.140388908898899</c:v>
                </c:pt>
                <c:pt idx="1466">
                  <c:v>-35.140610531751797</c:v>
                </c:pt>
                <c:pt idx="1467">
                  <c:v>-35.140832154604801</c:v>
                </c:pt>
                <c:pt idx="1468">
                  <c:v>-35.141053777457699</c:v>
                </c:pt>
                <c:pt idx="1469">
                  <c:v>-35.141275400310697</c:v>
                </c:pt>
                <c:pt idx="1470">
                  <c:v>-35.141497023163602</c:v>
                </c:pt>
                <c:pt idx="1471">
                  <c:v>-35.1417186460165</c:v>
                </c:pt>
                <c:pt idx="1472">
                  <c:v>-35.141940268869497</c:v>
                </c:pt>
                <c:pt idx="1473">
                  <c:v>-35.142161891722402</c:v>
                </c:pt>
                <c:pt idx="1474">
                  <c:v>-35.1423835145754</c:v>
                </c:pt>
                <c:pt idx="1475">
                  <c:v>-35.142605137428298</c:v>
                </c:pt>
                <c:pt idx="1476">
                  <c:v>-35.142826760281302</c:v>
                </c:pt>
                <c:pt idx="1477">
                  <c:v>-35.1430483831342</c:v>
                </c:pt>
                <c:pt idx="1478">
                  <c:v>-35.143270005987198</c:v>
                </c:pt>
                <c:pt idx="1479">
                  <c:v>-35.143491628840103</c:v>
                </c:pt>
                <c:pt idx="1480">
                  <c:v>-35.1437132516931</c:v>
                </c:pt>
                <c:pt idx="1481">
                  <c:v>-35.143934874545998</c:v>
                </c:pt>
                <c:pt idx="1482">
                  <c:v>-35.144156497398903</c:v>
                </c:pt>
                <c:pt idx="1483">
                  <c:v>-35.144378120251901</c:v>
                </c:pt>
                <c:pt idx="1484">
                  <c:v>-35.144599743104799</c:v>
                </c:pt>
                <c:pt idx="1485">
                  <c:v>-35.144821365957803</c:v>
                </c:pt>
                <c:pt idx="1486">
                  <c:v>-35.145042988810701</c:v>
                </c:pt>
                <c:pt idx="1487">
                  <c:v>-35.145264611663698</c:v>
                </c:pt>
                <c:pt idx="1488">
                  <c:v>-35.145486234516603</c:v>
                </c:pt>
                <c:pt idx="1489">
                  <c:v>-35.145707857369601</c:v>
                </c:pt>
                <c:pt idx="1490">
                  <c:v>-35.145929480222499</c:v>
                </c:pt>
                <c:pt idx="1491">
                  <c:v>-35.146151103075397</c:v>
                </c:pt>
                <c:pt idx="1492">
                  <c:v>-35.146372725928401</c:v>
                </c:pt>
                <c:pt idx="1493">
                  <c:v>-35.146594348781299</c:v>
                </c:pt>
                <c:pt idx="1494">
                  <c:v>-35.146815971634297</c:v>
                </c:pt>
                <c:pt idx="1495">
                  <c:v>-35.147037594487202</c:v>
                </c:pt>
                <c:pt idx="1496">
                  <c:v>-35.147259217340199</c:v>
                </c:pt>
                <c:pt idx="1497">
                  <c:v>-35.147480840193097</c:v>
                </c:pt>
                <c:pt idx="1498">
                  <c:v>-35.147702463046102</c:v>
                </c:pt>
                <c:pt idx="1499">
                  <c:v>-35.147924085899</c:v>
                </c:pt>
                <c:pt idx="1500">
                  <c:v>-35.148145708751898</c:v>
                </c:pt>
                <c:pt idx="1501">
                  <c:v>-35.148367331604902</c:v>
                </c:pt>
                <c:pt idx="1502">
                  <c:v>-35.1485889544578</c:v>
                </c:pt>
                <c:pt idx="1503">
                  <c:v>-35.148810577310797</c:v>
                </c:pt>
                <c:pt idx="1504">
                  <c:v>-35.149032200163703</c:v>
                </c:pt>
                <c:pt idx="1505">
                  <c:v>-35.1492538230167</c:v>
                </c:pt>
                <c:pt idx="1506">
                  <c:v>-35.149475445869598</c:v>
                </c:pt>
                <c:pt idx="1507">
                  <c:v>-35.149697068722602</c:v>
                </c:pt>
                <c:pt idx="1508">
                  <c:v>-35.1499186915755</c:v>
                </c:pt>
                <c:pt idx="1509">
                  <c:v>-35.150140314428398</c:v>
                </c:pt>
                <c:pt idx="1510">
                  <c:v>-35.150361937281403</c:v>
                </c:pt>
                <c:pt idx="1511">
                  <c:v>-35.150583560134301</c:v>
                </c:pt>
                <c:pt idx="1512">
                  <c:v>-35.150805182987298</c:v>
                </c:pt>
                <c:pt idx="1513">
                  <c:v>-35.151026805840203</c:v>
                </c:pt>
                <c:pt idx="1514">
                  <c:v>-35.151248428693201</c:v>
                </c:pt>
                <c:pt idx="1515">
                  <c:v>-35.151470051546099</c:v>
                </c:pt>
                <c:pt idx="1516">
                  <c:v>-35.151691674399103</c:v>
                </c:pt>
                <c:pt idx="1517">
                  <c:v>-35.151913297252001</c:v>
                </c:pt>
                <c:pt idx="1518">
                  <c:v>-35.152134920104899</c:v>
                </c:pt>
                <c:pt idx="1519">
                  <c:v>-35.152356542957897</c:v>
                </c:pt>
                <c:pt idx="1520">
                  <c:v>-35.152578165810802</c:v>
                </c:pt>
                <c:pt idx="1521">
                  <c:v>-35.152799788663799</c:v>
                </c:pt>
                <c:pt idx="1522">
                  <c:v>-35.153021411516697</c:v>
                </c:pt>
                <c:pt idx="1523">
                  <c:v>-35.153243034369702</c:v>
                </c:pt>
                <c:pt idx="1524">
                  <c:v>-35.153464657222599</c:v>
                </c:pt>
                <c:pt idx="1525">
                  <c:v>-35.153686280075597</c:v>
                </c:pt>
                <c:pt idx="1526">
                  <c:v>-35.153907902928502</c:v>
                </c:pt>
                <c:pt idx="1527">
                  <c:v>-35.1541295257814</c:v>
                </c:pt>
                <c:pt idx="1528">
                  <c:v>-35.154351148634397</c:v>
                </c:pt>
                <c:pt idx="1529">
                  <c:v>-35.154572771487302</c:v>
                </c:pt>
                <c:pt idx="1530">
                  <c:v>-35.1547943943403</c:v>
                </c:pt>
                <c:pt idx="1531">
                  <c:v>-35.155016017193198</c:v>
                </c:pt>
                <c:pt idx="1532">
                  <c:v>-35.155237640046202</c:v>
                </c:pt>
                <c:pt idx="1533">
                  <c:v>-35.1554592628991</c:v>
                </c:pt>
                <c:pt idx="1534">
                  <c:v>-35.155680885752098</c:v>
                </c:pt>
                <c:pt idx="1535">
                  <c:v>-35.155902508605003</c:v>
                </c:pt>
                <c:pt idx="1536">
                  <c:v>-35.156124131458</c:v>
                </c:pt>
                <c:pt idx="1537">
                  <c:v>-35.156345754310898</c:v>
                </c:pt>
                <c:pt idx="1538">
                  <c:v>-35.156567377163803</c:v>
                </c:pt>
                <c:pt idx="1539">
                  <c:v>-35.156789000016801</c:v>
                </c:pt>
                <c:pt idx="1540">
                  <c:v>-35.157010622869699</c:v>
                </c:pt>
                <c:pt idx="1541">
                  <c:v>-35.157232245722703</c:v>
                </c:pt>
                <c:pt idx="1542">
                  <c:v>-35.157453868575601</c:v>
                </c:pt>
                <c:pt idx="1543">
                  <c:v>-35.157675491428598</c:v>
                </c:pt>
                <c:pt idx="1544">
                  <c:v>-35.157897114281504</c:v>
                </c:pt>
                <c:pt idx="1545">
                  <c:v>-35.158118737134501</c:v>
                </c:pt>
                <c:pt idx="1546">
                  <c:v>-35.158340359987399</c:v>
                </c:pt>
                <c:pt idx="1547">
                  <c:v>-35.158561982840297</c:v>
                </c:pt>
                <c:pt idx="1548">
                  <c:v>-35.158783605693301</c:v>
                </c:pt>
                <c:pt idx="1549">
                  <c:v>-35.159005228546199</c:v>
                </c:pt>
                <c:pt idx="1550">
                  <c:v>-35.159226851399197</c:v>
                </c:pt>
                <c:pt idx="1551">
                  <c:v>-35.159448474252102</c:v>
                </c:pt>
                <c:pt idx="1552">
                  <c:v>-35.159670097105099</c:v>
                </c:pt>
                <c:pt idx="1553">
                  <c:v>-35.159891719957997</c:v>
                </c:pt>
                <c:pt idx="1554">
                  <c:v>-35.160113342811002</c:v>
                </c:pt>
                <c:pt idx="1555">
                  <c:v>-35.1603349656639</c:v>
                </c:pt>
                <c:pt idx="1556">
                  <c:v>-35.160556588516798</c:v>
                </c:pt>
                <c:pt idx="1557">
                  <c:v>-35.160778211369802</c:v>
                </c:pt>
                <c:pt idx="1558">
                  <c:v>-35.1609998342227</c:v>
                </c:pt>
                <c:pt idx="1559">
                  <c:v>-35.161221457075698</c:v>
                </c:pt>
                <c:pt idx="1560">
                  <c:v>-35.161443079928603</c:v>
                </c:pt>
                <c:pt idx="1561">
                  <c:v>-35.1616647027816</c:v>
                </c:pt>
                <c:pt idx="1562">
                  <c:v>-35.161886325634498</c:v>
                </c:pt>
                <c:pt idx="1563">
                  <c:v>-35.162107948487503</c:v>
                </c:pt>
                <c:pt idx="1564">
                  <c:v>-35.1623295713404</c:v>
                </c:pt>
                <c:pt idx="1565">
                  <c:v>-35.162551194193398</c:v>
                </c:pt>
                <c:pt idx="1566">
                  <c:v>-35.162772817046303</c:v>
                </c:pt>
                <c:pt idx="1567">
                  <c:v>-35.162994439899201</c:v>
                </c:pt>
                <c:pt idx="1568">
                  <c:v>-35.163216062752198</c:v>
                </c:pt>
                <c:pt idx="1569">
                  <c:v>-35.163437685605103</c:v>
                </c:pt>
                <c:pt idx="1570">
                  <c:v>-35.163659308458101</c:v>
                </c:pt>
                <c:pt idx="1571">
                  <c:v>-35.163880931310999</c:v>
                </c:pt>
                <c:pt idx="1572">
                  <c:v>-35.164102554164003</c:v>
                </c:pt>
                <c:pt idx="1573">
                  <c:v>-35.164324177016901</c:v>
                </c:pt>
                <c:pt idx="1574">
                  <c:v>-35.164545799869899</c:v>
                </c:pt>
                <c:pt idx="1575">
                  <c:v>-35.164767422722797</c:v>
                </c:pt>
                <c:pt idx="1576">
                  <c:v>-35.164989045575702</c:v>
                </c:pt>
                <c:pt idx="1577">
                  <c:v>-35.165210668428699</c:v>
                </c:pt>
                <c:pt idx="1578">
                  <c:v>-35.165432291281597</c:v>
                </c:pt>
                <c:pt idx="1579">
                  <c:v>-35.165653914134602</c:v>
                </c:pt>
                <c:pt idx="1580">
                  <c:v>-35.1658755369875</c:v>
                </c:pt>
                <c:pt idx="1581">
                  <c:v>-35.166097159840497</c:v>
                </c:pt>
                <c:pt idx="1582">
                  <c:v>-35.166318782693402</c:v>
                </c:pt>
                <c:pt idx="1583">
                  <c:v>-35.166540405546399</c:v>
                </c:pt>
                <c:pt idx="1584">
                  <c:v>-35.166762028399297</c:v>
                </c:pt>
                <c:pt idx="1585">
                  <c:v>-35.166983651252202</c:v>
                </c:pt>
                <c:pt idx="1586">
                  <c:v>-35.1672052741052</c:v>
                </c:pt>
                <c:pt idx="1587">
                  <c:v>-35.167426896958098</c:v>
                </c:pt>
                <c:pt idx="1588">
                  <c:v>-35.167648519811102</c:v>
                </c:pt>
                <c:pt idx="1589">
                  <c:v>-35.167870142664</c:v>
                </c:pt>
                <c:pt idx="1590">
                  <c:v>-35.168091765516998</c:v>
                </c:pt>
                <c:pt idx="1591">
                  <c:v>-35.168313388369903</c:v>
                </c:pt>
                <c:pt idx="1592">
                  <c:v>-35.1685350112229</c:v>
                </c:pt>
                <c:pt idx="1593">
                  <c:v>-35.168756634075798</c:v>
                </c:pt>
                <c:pt idx="1594">
                  <c:v>-35.168978256928803</c:v>
                </c:pt>
                <c:pt idx="1595">
                  <c:v>-35.169199879781701</c:v>
                </c:pt>
                <c:pt idx="1596">
                  <c:v>-35.169421502634599</c:v>
                </c:pt>
                <c:pt idx="1597">
                  <c:v>-35.169643125487603</c:v>
                </c:pt>
                <c:pt idx="1598">
                  <c:v>-35.169864748340501</c:v>
                </c:pt>
                <c:pt idx="1599">
                  <c:v>-35.170086371193499</c:v>
                </c:pt>
                <c:pt idx="1600">
                  <c:v>-35.170307994046397</c:v>
                </c:pt>
                <c:pt idx="1601">
                  <c:v>-35.170529616899401</c:v>
                </c:pt>
                <c:pt idx="1602">
                  <c:v>-35.170751239752299</c:v>
                </c:pt>
                <c:pt idx="1603">
                  <c:v>-35.170972862605304</c:v>
                </c:pt>
                <c:pt idx="1604">
                  <c:v>-35.171194485458201</c:v>
                </c:pt>
                <c:pt idx="1605">
                  <c:v>-35.171416108311099</c:v>
                </c:pt>
                <c:pt idx="1606">
                  <c:v>-35.171637731164097</c:v>
                </c:pt>
                <c:pt idx="1607">
                  <c:v>-35.171859354017002</c:v>
                </c:pt>
                <c:pt idx="1608">
                  <c:v>-35.172080976869999</c:v>
                </c:pt>
                <c:pt idx="1609">
                  <c:v>-35.172302599722897</c:v>
                </c:pt>
                <c:pt idx="1610">
                  <c:v>-35.172524222575902</c:v>
                </c:pt>
                <c:pt idx="1611">
                  <c:v>-35.1727458454288</c:v>
                </c:pt>
                <c:pt idx="1612">
                  <c:v>-35.172967468281797</c:v>
                </c:pt>
                <c:pt idx="1613">
                  <c:v>-35.173189091134702</c:v>
                </c:pt>
                <c:pt idx="1614">
                  <c:v>-35.1734107139876</c:v>
                </c:pt>
                <c:pt idx="1615">
                  <c:v>-35.173632336840598</c:v>
                </c:pt>
                <c:pt idx="1616">
                  <c:v>-35.173853959693503</c:v>
                </c:pt>
                <c:pt idx="1617">
                  <c:v>-35.1740755825465</c:v>
                </c:pt>
                <c:pt idx="1618">
                  <c:v>-35.174297205399398</c:v>
                </c:pt>
                <c:pt idx="1619">
                  <c:v>-35.174518828252403</c:v>
                </c:pt>
                <c:pt idx="1620">
                  <c:v>-35.174740451105301</c:v>
                </c:pt>
                <c:pt idx="1621">
                  <c:v>-35.174962073958298</c:v>
                </c:pt>
                <c:pt idx="1622">
                  <c:v>-35.175183696811203</c:v>
                </c:pt>
                <c:pt idx="1623">
                  <c:v>-35.1754053196642</c:v>
                </c:pt>
                <c:pt idx="1624">
                  <c:v>-35.175626942517098</c:v>
                </c:pt>
                <c:pt idx="1625">
                  <c:v>-35.175848565370003</c:v>
                </c:pt>
                <c:pt idx="1626">
                  <c:v>-35.176070188223001</c:v>
                </c:pt>
                <c:pt idx="1627">
                  <c:v>-35.176291811075899</c:v>
                </c:pt>
                <c:pt idx="1628">
                  <c:v>-35.176513433928903</c:v>
                </c:pt>
                <c:pt idx="1629">
                  <c:v>-35.176735056781801</c:v>
                </c:pt>
                <c:pt idx="1630">
                  <c:v>-35.176956679634799</c:v>
                </c:pt>
                <c:pt idx="1631">
                  <c:v>-35.177178302487697</c:v>
                </c:pt>
                <c:pt idx="1632">
                  <c:v>-35.177399925340701</c:v>
                </c:pt>
                <c:pt idx="1633">
                  <c:v>-35.177621548193599</c:v>
                </c:pt>
                <c:pt idx="1634">
                  <c:v>-35.177843171046497</c:v>
                </c:pt>
                <c:pt idx="1635">
                  <c:v>-35.178064793899502</c:v>
                </c:pt>
                <c:pt idx="1636">
                  <c:v>-35.1782864167524</c:v>
                </c:pt>
                <c:pt idx="1637">
                  <c:v>-35.178508039605397</c:v>
                </c:pt>
                <c:pt idx="1638">
                  <c:v>-35.178729662458302</c:v>
                </c:pt>
                <c:pt idx="1639">
                  <c:v>-35.1789512853113</c:v>
                </c:pt>
                <c:pt idx="1640">
                  <c:v>-35.179172908164198</c:v>
                </c:pt>
                <c:pt idx="1641">
                  <c:v>-35.179394531017202</c:v>
                </c:pt>
                <c:pt idx="1642">
                  <c:v>-35.1796161538701</c:v>
                </c:pt>
                <c:pt idx="1643">
                  <c:v>-35.179837776722998</c:v>
                </c:pt>
                <c:pt idx="1644">
                  <c:v>-35.180059399576002</c:v>
                </c:pt>
                <c:pt idx="1645">
                  <c:v>-35.1802810224289</c:v>
                </c:pt>
                <c:pt idx="1646">
                  <c:v>-35.180502645281898</c:v>
                </c:pt>
                <c:pt idx="1647">
                  <c:v>-35.180724268134803</c:v>
                </c:pt>
                <c:pt idx="1648">
                  <c:v>-35.1809458909878</c:v>
                </c:pt>
                <c:pt idx="1649">
                  <c:v>-35.181167513840698</c:v>
                </c:pt>
                <c:pt idx="1650">
                  <c:v>-35.181389136693703</c:v>
                </c:pt>
                <c:pt idx="1651">
                  <c:v>-35.181610759546601</c:v>
                </c:pt>
                <c:pt idx="1652">
                  <c:v>-35.181832382399499</c:v>
                </c:pt>
                <c:pt idx="1653">
                  <c:v>-35.182054005252503</c:v>
                </c:pt>
                <c:pt idx="1654">
                  <c:v>-35.182275628105401</c:v>
                </c:pt>
                <c:pt idx="1655">
                  <c:v>-35.182497250958399</c:v>
                </c:pt>
                <c:pt idx="1656">
                  <c:v>-35.182718873811297</c:v>
                </c:pt>
                <c:pt idx="1657">
                  <c:v>-35.182940496664301</c:v>
                </c:pt>
                <c:pt idx="1658">
                  <c:v>-35.183162119517199</c:v>
                </c:pt>
                <c:pt idx="1659">
                  <c:v>-35.183383742370197</c:v>
                </c:pt>
                <c:pt idx="1660">
                  <c:v>-35.183605365223102</c:v>
                </c:pt>
                <c:pt idx="1661">
                  <c:v>-35.183826988076</c:v>
                </c:pt>
                <c:pt idx="1662">
                  <c:v>-35.184048610928997</c:v>
                </c:pt>
                <c:pt idx="1663">
                  <c:v>-35.184270233781902</c:v>
                </c:pt>
                <c:pt idx="1664">
                  <c:v>-35.184491856634899</c:v>
                </c:pt>
                <c:pt idx="1665">
                  <c:v>-35.184713479487797</c:v>
                </c:pt>
                <c:pt idx="1666">
                  <c:v>-35.184935102340802</c:v>
                </c:pt>
                <c:pt idx="1667">
                  <c:v>-35.1851567251937</c:v>
                </c:pt>
                <c:pt idx="1668">
                  <c:v>-35.185378348046697</c:v>
                </c:pt>
                <c:pt idx="1669">
                  <c:v>-35.185599970899602</c:v>
                </c:pt>
                <c:pt idx="1670">
                  <c:v>-35.1858215937526</c:v>
                </c:pt>
                <c:pt idx="1671">
                  <c:v>-35.186043216605498</c:v>
                </c:pt>
                <c:pt idx="1672">
                  <c:v>-35.186264839458403</c:v>
                </c:pt>
                <c:pt idx="1673">
                  <c:v>-35.1864864623114</c:v>
                </c:pt>
                <c:pt idx="1674">
                  <c:v>-35.186708085164298</c:v>
                </c:pt>
                <c:pt idx="1675">
                  <c:v>-35.186929708017303</c:v>
                </c:pt>
                <c:pt idx="1676">
                  <c:v>-35.187151330870201</c:v>
                </c:pt>
                <c:pt idx="1677">
                  <c:v>-35.187372953723198</c:v>
                </c:pt>
                <c:pt idx="1678">
                  <c:v>-35.187594576576103</c:v>
                </c:pt>
                <c:pt idx="1679">
                  <c:v>-35.187816199429101</c:v>
                </c:pt>
                <c:pt idx="1680">
                  <c:v>-35.188037822281999</c:v>
                </c:pt>
                <c:pt idx="1681">
                  <c:v>-35.188259445134896</c:v>
                </c:pt>
                <c:pt idx="1682">
                  <c:v>-35.188481067987901</c:v>
                </c:pt>
                <c:pt idx="1683">
                  <c:v>-35.188702690840799</c:v>
                </c:pt>
                <c:pt idx="1684">
                  <c:v>-35.188924313693803</c:v>
                </c:pt>
                <c:pt idx="1685">
                  <c:v>-35.189145936546701</c:v>
                </c:pt>
                <c:pt idx="1686">
                  <c:v>-35.189367559399699</c:v>
                </c:pt>
                <c:pt idx="1687">
                  <c:v>-35.189589182252597</c:v>
                </c:pt>
                <c:pt idx="1688">
                  <c:v>-35.189810805105601</c:v>
                </c:pt>
                <c:pt idx="1689">
                  <c:v>-35.190032427958499</c:v>
                </c:pt>
                <c:pt idx="1690">
                  <c:v>-35.190254050811397</c:v>
                </c:pt>
                <c:pt idx="1691">
                  <c:v>-35.190475673664402</c:v>
                </c:pt>
                <c:pt idx="1692">
                  <c:v>-35.1906972965173</c:v>
                </c:pt>
                <c:pt idx="1693">
                  <c:v>-35.190918919370297</c:v>
                </c:pt>
                <c:pt idx="1694">
                  <c:v>-35.191140542223202</c:v>
                </c:pt>
                <c:pt idx="1695">
                  <c:v>-35.1913621650762</c:v>
                </c:pt>
                <c:pt idx="1696">
                  <c:v>-35.191583787929098</c:v>
                </c:pt>
                <c:pt idx="1697">
                  <c:v>-35.191805410782102</c:v>
                </c:pt>
                <c:pt idx="1698">
                  <c:v>-35.192027033635</c:v>
                </c:pt>
              </c:numCache>
            </c:numRef>
          </c:yVal>
          <c:smooth val="0"/>
        </c:ser>
        <c:ser>
          <c:idx val="2"/>
          <c:order val="2"/>
          <c:tx>
            <c:v>nddl DFN</c:v>
          </c:tx>
          <c:spPr>
            <a:ln w="38100" cap="rnd">
              <a:solidFill>
                <a:schemeClr val="accent1">
                  <a:alpha val="70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[1]ThermRot_DFN!$A$2:$A$2500</c:f>
              <c:numCache>
                <c:formatCode>General</c:formatCode>
                <c:ptCount val="2499"/>
                <c:pt idx="0">
                  <c:v>0</c:v>
                </c:pt>
                <c:pt idx="1">
                  <c:v>0.9</c:v>
                </c:pt>
                <c:pt idx="2">
                  <c:v>1.7</c:v>
                </c:pt>
                <c:pt idx="3">
                  <c:v>2.6</c:v>
                </c:pt>
                <c:pt idx="4">
                  <c:v>3.4</c:v>
                </c:pt>
                <c:pt idx="5">
                  <c:v>4.3</c:v>
                </c:pt>
                <c:pt idx="6">
                  <c:v>5.0999999999999996</c:v>
                </c:pt>
                <c:pt idx="7">
                  <c:v>6</c:v>
                </c:pt>
                <c:pt idx="8">
                  <c:v>6.9</c:v>
                </c:pt>
                <c:pt idx="9">
                  <c:v>7.7</c:v>
                </c:pt>
                <c:pt idx="10">
                  <c:v>8.6</c:v>
                </c:pt>
                <c:pt idx="11">
                  <c:v>9.4</c:v>
                </c:pt>
                <c:pt idx="12">
                  <c:v>10.3</c:v>
                </c:pt>
                <c:pt idx="13">
                  <c:v>11.1</c:v>
                </c:pt>
                <c:pt idx="14">
                  <c:v>12</c:v>
                </c:pt>
                <c:pt idx="15">
                  <c:v>12.9</c:v>
                </c:pt>
                <c:pt idx="16">
                  <c:v>13.7</c:v>
                </c:pt>
                <c:pt idx="17">
                  <c:v>14.6</c:v>
                </c:pt>
                <c:pt idx="18">
                  <c:v>15.4</c:v>
                </c:pt>
                <c:pt idx="19">
                  <c:v>16.3</c:v>
                </c:pt>
                <c:pt idx="20">
                  <c:v>17.100000000000001</c:v>
                </c:pt>
                <c:pt idx="21">
                  <c:v>18</c:v>
                </c:pt>
                <c:pt idx="22">
                  <c:v>18.899999999999999</c:v>
                </c:pt>
                <c:pt idx="23">
                  <c:v>19.7</c:v>
                </c:pt>
                <c:pt idx="24">
                  <c:v>20.6</c:v>
                </c:pt>
                <c:pt idx="25">
                  <c:v>21.4</c:v>
                </c:pt>
                <c:pt idx="26">
                  <c:v>22.3</c:v>
                </c:pt>
                <c:pt idx="27">
                  <c:v>23.1</c:v>
                </c:pt>
                <c:pt idx="28">
                  <c:v>24</c:v>
                </c:pt>
                <c:pt idx="29">
                  <c:v>24.9</c:v>
                </c:pt>
                <c:pt idx="30">
                  <c:v>25.7</c:v>
                </c:pt>
                <c:pt idx="31">
                  <c:v>26.6</c:v>
                </c:pt>
                <c:pt idx="32">
                  <c:v>27.4</c:v>
                </c:pt>
                <c:pt idx="33">
                  <c:v>28.3</c:v>
                </c:pt>
                <c:pt idx="34">
                  <c:v>29.1</c:v>
                </c:pt>
                <c:pt idx="35">
                  <c:v>30</c:v>
                </c:pt>
                <c:pt idx="36">
                  <c:v>30.9</c:v>
                </c:pt>
                <c:pt idx="37">
                  <c:v>31.7</c:v>
                </c:pt>
                <c:pt idx="38">
                  <c:v>32.6</c:v>
                </c:pt>
                <c:pt idx="39">
                  <c:v>33.4</c:v>
                </c:pt>
                <c:pt idx="40">
                  <c:v>34.299999999999997</c:v>
                </c:pt>
                <c:pt idx="41">
                  <c:v>35.1</c:v>
                </c:pt>
                <c:pt idx="42">
                  <c:v>36</c:v>
                </c:pt>
                <c:pt idx="43">
                  <c:v>36.9</c:v>
                </c:pt>
                <c:pt idx="44">
                  <c:v>37.700000000000003</c:v>
                </c:pt>
                <c:pt idx="45">
                  <c:v>38.6</c:v>
                </c:pt>
                <c:pt idx="46">
                  <c:v>39.4</c:v>
                </c:pt>
                <c:pt idx="47">
                  <c:v>40.299999999999997</c:v>
                </c:pt>
                <c:pt idx="48">
                  <c:v>41.1</c:v>
                </c:pt>
                <c:pt idx="49">
                  <c:v>42</c:v>
                </c:pt>
                <c:pt idx="50">
                  <c:v>42.9</c:v>
                </c:pt>
                <c:pt idx="51">
                  <c:v>43.7</c:v>
                </c:pt>
                <c:pt idx="52">
                  <c:v>44.6</c:v>
                </c:pt>
                <c:pt idx="53">
                  <c:v>45.4</c:v>
                </c:pt>
                <c:pt idx="54">
                  <c:v>46.3</c:v>
                </c:pt>
                <c:pt idx="55">
                  <c:v>47.1</c:v>
                </c:pt>
                <c:pt idx="56">
                  <c:v>48</c:v>
                </c:pt>
                <c:pt idx="57">
                  <c:v>48.9</c:v>
                </c:pt>
                <c:pt idx="58">
                  <c:v>49.7</c:v>
                </c:pt>
                <c:pt idx="59">
                  <c:v>50.6</c:v>
                </c:pt>
                <c:pt idx="60">
                  <c:v>51.4</c:v>
                </c:pt>
                <c:pt idx="61">
                  <c:v>52.3</c:v>
                </c:pt>
                <c:pt idx="62">
                  <c:v>53.1</c:v>
                </c:pt>
                <c:pt idx="63">
                  <c:v>54</c:v>
                </c:pt>
                <c:pt idx="64">
                  <c:v>54.9</c:v>
                </c:pt>
                <c:pt idx="65">
                  <c:v>55.7</c:v>
                </c:pt>
                <c:pt idx="66">
                  <c:v>56.6</c:v>
                </c:pt>
                <c:pt idx="67">
                  <c:v>57.4</c:v>
                </c:pt>
                <c:pt idx="68">
                  <c:v>58.3</c:v>
                </c:pt>
                <c:pt idx="69">
                  <c:v>59.1</c:v>
                </c:pt>
                <c:pt idx="70">
                  <c:v>60</c:v>
                </c:pt>
                <c:pt idx="71">
                  <c:v>60.9</c:v>
                </c:pt>
                <c:pt idx="72">
                  <c:v>61.7</c:v>
                </c:pt>
                <c:pt idx="73">
                  <c:v>62.6</c:v>
                </c:pt>
                <c:pt idx="74">
                  <c:v>63.4</c:v>
                </c:pt>
                <c:pt idx="75">
                  <c:v>64.3</c:v>
                </c:pt>
                <c:pt idx="76">
                  <c:v>65.099999999999994</c:v>
                </c:pt>
                <c:pt idx="77">
                  <c:v>66</c:v>
                </c:pt>
                <c:pt idx="78">
                  <c:v>66.900000000000006</c:v>
                </c:pt>
                <c:pt idx="79">
                  <c:v>67.7</c:v>
                </c:pt>
                <c:pt idx="80">
                  <c:v>68.599999999999994</c:v>
                </c:pt>
                <c:pt idx="81">
                  <c:v>69.400000000000006</c:v>
                </c:pt>
                <c:pt idx="82">
                  <c:v>70.3</c:v>
                </c:pt>
                <c:pt idx="83">
                  <c:v>71.099999999999994</c:v>
                </c:pt>
                <c:pt idx="84">
                  <c:v>72</c:v>
                </c:pt>
                <c:pt idx="85">
                  <c:v>72.900000000000006</c:v>
                </c:pt>
                <c:pt idx="86">
                  <c:v>73.7</c:v>
                </c:pt>
                <c:pt idx="87">
                  <c:v>74.599999999999994</c:v>
                </c:pt>
                <c:pt idx="88">
                  <c:v>75.400000000000006</c:v>
                </c:pt>
                <c:pt idx="89">
                  <c:v>76.3</c:v>
                </c:pt>
                <c:pt idx="90">
                  <c:v>77.099999999999994</c:v>
                </c:pt>
                <c:pt idx="91">
                  <c:v>78</c:v>
                </c:pt>
                <c:pt idx="92">
                  <c:v>78.900000000000006</c:v>
                </c:pt>
                <c:pt idx="93">
                  <c:v>79.7</c:v>
                </c:pt>
                <c:pt idx="94">
                  <c:v>80.599999999999994</c:v>
                </c:pt>
                <c:pt idx="95">
                  <c:v>81.400000000000006</c:v>
                </c:pt>
                <c:pt idx="96">
                  <c:v>82.3</c:v>
                </c:pt>
                <c:pt idx="97">
                  <c:v>83.1</c:v>
                </c:pt>
                <c:pt idx="98">
                  <c:v>84</c:v>
                </c:pt>
                <c:pt idx="99">
                  <c:v>84.9</c:v>
                </c:pt>
                <c:pt idx="100">
                  <c:v>85.7</c:v>
                </c:pt>
                <c:pt idx="101">
                  <c:v>86.6</c:v>
                </c:pt>
                <c:pt idx="102">
                  <c:v>87.4</c:v>
                </c:pt>
                <c:pt idx="103">
                  <c:v>88.3</c:v>
                </c:pt>
                <c:pt idx="104">
                  <c:v>89.1</c:v>
                </c:pt>
                <c:pt idx="105">
                  <c:v>90</c:v>
                </c:pt>
                <c:pt idx="106">
                  <c:v>90.9</c:v>
                </c:pt>
                <c:pt idx="107">
                  <c:v>91.7</c:v>
                </c:pt>
                <c:pt idx="108">
                  <c:v>92.6</c:v>
                </c:pt>
                <c:pt idx="109">
                  <c:v>93.4</c:v>
                </c:pt>
                <c:pt idx="110">
                  <c:v>94.3</c:v>
                </c:pt>
                <c:pt idx="111">
                  <c:v>95.1</c:v>
                </c:pt>
                <c:pt idx="112">
                  <c:v>96</c:v>
                </c:pt>
                <c:pt idx="113">
                  <c:v>96.9</c:v>
                </c:pt>
                <c:pt idx="114">
                  <c:v>97.7</c:v>
                </c:pt>
                <c:pt idx="115">
                  <c:v>98.6</c:v>
                </c:pt>
                <c:pt idx="116">
                  <c:v>99.4</c:v>
                </c:pt>
                <c:pt idx="117">
                  <c:v>100.3</c:v>
                </c:pt>
                <c:pt idx="118">
                  <c:v>101.1</c:v>
                </c:pt>
                <c:pt idx="119">
                  <c:v>102</c:v>
                </c:pt>
                <c:pt idx="120">
                  <c:v>102.9</c:v>
                </c:pt>
                <c:pt idx="121">
                  <c:v>103.7</c:v>
                </c:pt>
                <c:pt idx="122">
                  <c:v>104.6</c:v>
                </c:pt>
                <c:pt idx="123">
                  <c:v>105.4</c:v>
                </c:pt>
                <c:pt idx="124">
                  <c:v>106.3</c:v>
                </c:pt>
                <c:pt idx="125">
                  <c:v>107.1</c:v>
                </c:pt>
                <c:pt idx="126">
                  <c:v>108</c:v>
                </c:pt>
                <c:pt idx="127">
                  <c:v>108.9</c:v>
                </c:pt>
                <c:pt idx="128">
                  <c:v>109.7</c:v>
                </c:pt>
                <c:pt idx="129">
                  <c:v>110.6</c:v>
                </c:pt>
                <c:pt idx="130">
                  <c:v>111.4</c:v>
                </c:pt>
                <c:pt idx="131">
                  <c:v>112.3</c:v>
                </c:pt>
                <c:pt idx="132">
                  <c:v>113.1</c:v>
                </c:pt>
                <c:pt idx="133">
                  <c:v>114</c:v>
                </c:pt>
                <c:pt idx="134">
                  <c:v>114.9</c:v>
                </c:pt>
                <c:pt idx="135">
                  <c:v>115.7</c:v>
                </c:pt>
                <c:pt idx="136">
                  <c:v>116.6</c:v>
                </c:pt>
                <c:pt idx="137">
                  <c:v>117.4</c:v>
                </c:pt>
                <c:pt idx="138">
                  <c:v>118.3</c:v>
                </c:pt>
                <c:pt idx="139">
                  <c:v>119.1</c:v>
                </c:pt>
                <c:pt idx="140">
                  <c:v>120</c:v>
                </c:pt>
                <c:pt idx="141">
                  <c:v>120.9</c:v>
                </c:pt>
                <c:pt idx="142">
                  <c:v>121.7</c:v>
                </c:pt>
                <c:pt idx="143">
                  <c:v>122.6</c:v>
                </c:pt>
                <c:pt idx="144">
                  <c:v>123.4</c:v>
                </c:pt>
                <c:pt idx="145">
                  <c:v>124.3</c:v>
                </c:pt>
                <c:pt idx="146">
                  <c:v>125.1</c:v>
                </c:pt>
                <c:pt idx="147">
                  <c:v>126</c:v>
                </c:pt>
                <c:pt idx="148">
                  <c:v>126.9</c:v>
                </c:pt>
                <c:pt idx="149">
                  <c:v>127.7</c:v>
                </c:pt>
                <c:pt idx="150">
                  <c:v>128.6</c:v>
                </c:pt>
                <c:pt idx="151">
                  <c:v>129.4</c:v>
                </c:pt>
                <c:pt idx="152">
                  <c:v>130.30000000000001</c:v>
                </c:pt>
                <c:pt idx="153">
                  <c:v>131.1</c:v>
                </c:pt>
                <c:pt idx="154">
                  <c:v>132</c:v>
                </c:pt>
                <c:pt idx="155">
                  <c:v>132.9</c:v>
                </c:pt>
                <c:pt idx="156">
                  <c:v>133.69999999999999</c:v>
                </c:pt>
                <c:pt idx="157">
                  <c:v>134.6</c:v>
                </c:pt>
                <c:pt idx="158">
                  <c:v>135.4</c:v>
                </c:pt>
                <c:pt idx="159">
                  <c:v>136.30000000000001</c:v>
                </c:pt>
                <c:pt idx="160">
                  <c:v>137.1</c:v>
                </c:pt>
                <c:pt idx="161">
                  <c:v>138</c:v>
                </c:pt>
                <c:pt idx="162">
                  <c:v>138.9</c:v>
                </c:pt>
                <c:pt idx="163">
                  <c:v>139.69999999999999</c:v>
                </c:pt>
                <c:pt idx="164">
                  <c:v>140.6</c:v>
                </c:pt>
                <c:pt idx="165">
                  <c:v>141.4</c:v>
                </c:pt>
                <c:pt idx="166">
                  <c:v>142.30000000000001</c:v>
                </c:pt>
                <c:pt idx="167">
                  <c:v>143.1</c:v>
                </c:pt>
                <c:pt idx="168">
                  <c:v>144</c:v>
                </c:pt>
                <c:pt idx="169">
                  <c:v>144.9</c:v>
                </c:pt>
                <c:pt idx="170">
                  <c:v>145.69999999999999</c:v>
                </c:pt>
                <c:pt idx="171">
                  <c:v>146.6</c:v>
                </c:pt>
                <c:pt idx="172">
                  <c:v>147.4</c:v>
                </c:pt>
                <c:pt idx="173">
                  <c:v>148.30000000000001</c:v>
                </c:pt>
                <c:pt idx="174">
                  <c:v>149.1</c:v>
                </c:pt>
                <c:pt idx="175">
                  <c:v>150</c:v>
                </c:pt>
                <c:pt idx="176">
                  <c:v>150.9</c:v>
                </c:pt>
                <c:pt idx="177">
                  <c:v>151.69999999999999</c:v>
                </c:pt>
                <c:pt idx="178">
                  <c:v>152.6</c:v>
                </c:pt>
                <c:pt idx="179">
                  <c:v>153.4</c:v>
                </c:pt>
                <c:pt idx="180">
                  <c:v>154.30000000000001</c:v>
                </c:pt>
                <c:pt idx="181">
                  <c:v>155.1</c:v>
                </c:pt>
                <c:pt idx="182">
                  <c:v>156</c:v>
                </c:pt>
                <c:pt idx="183">
                  <c:v>156.9</c:v>
                </c:pt>
                <c:pt idx="184">
                  <c:v>157.69999999999999</c:v>
                </c:pt>
                <c:pt idx="185">
                  <c:v>158.6</c:v>
                </c:pt>
                <c:pt idx="186">
                  <c:v>159.4</c:v>
                </c:pt>
                <c:pt idx="187">
                  <c:v>160.30000000000001</c:v>
                </c:pt>
                <c:pt idx="188">
                  <c:v>161.1</c:v>
                </c:pt>
                <c:pt idx="189">
                  <c:v>162</c:v>
                </c:pt>
                <c:pt idx="190">
                  <c:v>162.9</c:v>
                </c:pt>
                <c:pt idx="191">
                  <c:v>163.69999999999999</c:v>
                </c:pt>
                <c:pt idx="192">
                  <c:v>164.6</c:v>
                </c:pt>
                <c:pt idx="193">
                  <c:v>165.4</c:v>
                </c:pt>
                <c:pt idx="194">
                  <c:v>166.3</c:v>
                </c:pt>
                <c:pt idx="195">
                  <c:v>167.1</c:v>
                </c:pt>
                <c:pt idx="196">
                  <c:v>168</c:v>
                </c:pt>
                <c:pt idx="197">
                  <c:v>168.9</c:v>
                </c:pt>
                <c:pt idx="198">
                  <c:v>169.7</c:v>
                </c:pt>
                <c:pt idx="199">
                  <c:v>170.6</c:v>
                </c:pt>
                <c:pt idx="200">
                  <c:v>171.4</c:v>
                </c:pt>
                <c:pt idx="201">
                  <c:v>172.3</c:v>
                </c:pt>
                <c:pt idx="202">
                  <c:v>173.1</c:v>
                </c:pt>
                <c:pt idx="203">
                  <c:v>174</c:v>
                </c:pt>
                <c:pt idx="204">
                  <c:v>174.9</c:v>
                </c:pt>
                <c:pt idx="205">
                  <c:v>175.7</c:v>
                </c:pt>
                <c:pt idx="206">
                  <c:v>176.6</c:v>
                </c:pt>
                <c:pt idx="207">
                  <c:v>177.4</c:v>
                </c:pt>
                <c:pt idx="208">
                  <c:v>178.3</c:v>
                </c:pt>
                <c:pt idx="209">
                  <c:v>179.1</c:v>
                </c:pt>
                <c:pt idx="210">
                  <c:v>180</c:v>
                </c:pt>
                <c:pt idx="211">
                  <c:v>180.9</c:v>
                </c:pt>
                <c:pt idx="212">
                  <c:v>181.7</c:v>
                </c:pt>
                <c:pt idx="213">
                  <c:v>182.6</c:v>
                </c:pt>
                <c:pt idx="214">
                  <c:v>183.4</c:v>
                </c:pt>
                <c:pt idx="215">
                  <c:v>184.3</c:v>
                </c:pt>
                <c:pt idx="216">
                  <c:v>185.1</c:v>
                </c:pt>
                <c:pt idx="217">
                  <c:v>186</c:v>
                </c:pt>
                <c:pt idx="218">
                  <c:v>186.9</c:v>
                </c:pt>
                <c:pt idx="219">
                  <c:v>187.7</c:v>
                </c:pt>
                <c:pt idx="220">
                  <c:v>188.6</c:v>
                </c:pt>
                <c:pt idx="221">
                  <c:v>189.4</c:v>
                </c:pt>
                <c:pt idx="222">
                  <c:v>190.3</c:v>
                </c:pt>
                <c:pt idx="223">
                  <c:v>191.1</c:v>
                </c:pt>
                <c:pt idx="224">
                  <c:v>192</c:v>
                </c:pt>
                <c:pt idx="225">
                  <c:v>192.9</c:v>
                </c:pt>
                <c:pt idx="226">
                  <c:v>193.7</c:v>
                </c:pt>
                <c:pt idx="227">
                  <c:v>194.6</c:v>
                </c:pt>
                <c:pt idx="228">
                  <c:v>195.4</c:v>
                </c:pt>
                <c:pt idx="229">
                  <c:v>196.3</c:v>
                </c:pt>
                <c:pt idx="230">
                  <c:v>197.1</c:v>
                </c:pt>
                <c:pt idx="231">
                  <c:v>198</c:v>
                </c:pt>
                <c:pt idx="232">
                  <c:v>198.9</c:v>
                </c:pt>
                <c:pt idx="233">
                  <c:v>199.7</c:v>
                </c:pt>
                <c:pt idx="234">
                  <c:v>200.6</c:v>
                </c:pt>
                <c:pt idx="235">
                  <c:v>201.4</c:v>
                </c:pt>
                <c:pt idx="236">
                  <c:v>202.3</c:v>
                </c:pt>
                <c:pt idx="237">
                  <c:v>203.1</c:v>
                </c:pt>
                <c:pt idx="238">
                  <c:v>204</c:v>
                </c:pt>
                <c:pt idx="239">
                  <c:v>204.9</c:v>
                </c:pt>
                <c:pt idx="240">
                  <c:v>205.7</c:v>
                </c:pt>
                <c:pt idx="241">
                  <c:v>206.6</c:v>
                </c:pt>
                <c:pt idx="242">
                  <c:v>207.4</c:v>
                </c:pt>
                <c:pt idx="243">
                  <c:v>208.3</c:v>
                </c:pt>
                <c:pt idx="244">
                  <c:v>209.1</c:v>
                </c:pt>
                <c:pt idx="245">
                  <c:v>210</c:v>
                </c:pt>
                <c:pt idx="246">
                  <c:v>210.9</c:v>
                </c:pt>
                <c:pt idx="247">
                  <c:v>211.7</c:v>
                </c:pt>
                <c:pt idx="248">
                  <c:v>212.6</c:v>
                </c:pt>
                <c:pt idx="249">
                  <c:v>213.4</c:v>
                </c:pt>
                <c:pt idx="250">
                  <c:v>214.3</c:v>
                </c:pt>
                <c:pt idx="251">
                  <c:v>215.1</c:v>
                </c:pt>
                <c:pt idx="252">
                  <c:v>216</c:v>
                </c:pt>
                <c:pt idx="253">
                  <c:v>216.9</c:v>
                </c:pt>
                <c:pt idx="254">
                  <c:v>217.7</c:v>
                </c:pt>
                <c:pt idx="255">
                  <c:v>218.6</c:v>
                </c:pt>
                <c:pt idx="256">
                  <c:v>219.4</c:v>
                </c:pt>
                <c:pt idx="257">
                  <c:v>220.3</c:v>
                </c:pt>
                <c:pt idx="258">
                  <c:v>221.1</c:v>
                </c:pt>
                <c:pt idx="259">
                  <c:v>222</c:v>
                </c:pt>
                <c:pt idx="260">
                  <c:v>222.9</c:v>
                </c:pt>
                <c:pt idx="261">
                  <c:v>223.7</c:v>
                </c:pt>
                <c:pt idx="262">
                  <c:v>224.6</c:v>
                </c:pt>
                <c:pt idx="263">
                  <c:v>225.4</c:v>
                </c:pt>
                <c:pt idx="264">
                  <c:v>226.3</c:v>
                </c:pt>
                <c:pt idx="265">
                  <c:v>227.1</c:v>
                </c:pt>
                <c:pt idx="266">
                  <c:v>228</c:v>
                </c:pt>
                <c:pt idx="267">
                  <c:v>228.9</c:v>
                </c:pt>
                <c:pt idx="268">
                  <c:v>229.7</c:v>
                </c:pt>
                <c:pt idx="269">
                  <c:v>230.6</c:v>
                </c:pt>
                <c:pt idx="270">
                  <c:v>231.4</c:v>
                </c:pt>
                <c:pt idx="271">
                  <c:v>232.3</c:v>
                </c:pt>
                <c:pt idx="272">
                  <c:v>233.1</c:v>
                </c:pt>
                <c:pt idx="273">
                  <c:v>234</c:v>
                </c:pt>
                <c:pt idx="274">
                  <c:v>234.9</c:v>
                </c:pt>
                <c:pt idx="275">
                  <c:v>235.7</c:v>
                </c:pt>
                <c:pt idx="276">
                  <c:v>236.6</c:v>
                </c:pt>
                <c:pt idx="277">
                  <c:v>237.4</c:v>
                </c:pt>
                <c:pt idx="278">
                  <c:v>238.3</c:v>
                </c:pt>
                <c:pt idx="279">
                  <c:v>239.1</c:v>
                </c:pt>
                <c:pt idx="280">
                  <c:v>240</c:v>
                </c:pt>
                <c:pt idx="281">
                  <c:v>240.9</c:v>
                </c:pt>
                <c:pt idx="282">
                  <c:v>241.7</c:v>
                </c:pt>
                <c:pt idx="283">
                  <c:v>242.6</c:v>
                </c:pt>
                <c:pt idx="284">
                  <c:v>243.4</c:v>
                </c:pt>
                <c:pt idx="285">
                  <c:v>244.3</c:v>
                </c:pt>
                <c:pt idx="286">
                  <c:v>245.1</c:v>
                </c:pt>
                <c:pt idx="287">
                  <c:v>246</c:v>
                </c:pt>
                <c:pt idx="288">
                  <c:v>246.9</c:v>
                </c:pt>
                <c:pt idx="289">
                  <c:v>247.7</c:v>
                </c:pt>
                <c:pt idx="290">
                  <c:v>248.6</c:v>
                </c:pt>
                <c:pt idx="291">
                  <c:v>249.4</c:v>
                </c:pt>
                <c:pt idx="292">
                  <c:v>250.3</c:v>
                </c:pt>
                <c:pt idx="293">
                  <c:v>251.1</c:v>
                </c:pt>
                <c:pt idx="294">
                  <c:v>252</c:v>
                </c:pt>
                <c:pt idx="295">
                  <c:v>252.9</c:v>
                </c:pt>
                <c:pt idx="296">
                  <c:v>253.7</c:v>
                </c:pt>
                <c:pt idx="297">
                  <c:v>254.6</c:v>
                </c:pt>
                <c:pt idx="298">
                  <c:v>255.4</c:v>
                </c:pt>
                <c:pt idx="299">
                  <c:v>256.3</c:v>
                </c:pt>
                <c:pt idx="300">
                  <c:v>257.10000000000002</c:v>
                </c:pt>
                <c:pt idx="301">
                  <c:v>258</c:v>
                </c:pt>
                <c:pt idx="302">
                  <c:v>258.89999999999998</c:v>
                </c:pt>
                <c:pt idx="303">
                  <c:v>259.7</c:v>
                </c:pt>
                <c:pt idx="304">
                  <c:v>260.60000000000002</c:v>
                </c:pt>
                <c:pt idx="305">
                  <c:v>261.39999999999998</c:v>
                </c:pt>
                <c:pt idx="306">
                  <c:v>262.3</c:v>
                </c:pt>
                <c:pt idx="307">
                  <c:v>263.10000000000002</c:v>
                </c:pt>
                <c:pt idx="308">
                  <c:v>264</c:v>
                </c:pt>
                <c:pt idx="309">
                  <c:v>264.89999999999998</c:v>
                </c:pt>
                <c:pt idx="310">
                  <c:v>265.7</c:v>
                </c:pt>
                <c:pt idx="311">
                  <c:v>266.60000000000002</c:v>
                </c:pt>
                <c:pt idx="312">
                  <c:v>267.39999999999998</c:v>
                </c:pt>
                <c:pt idx="313">
                  <c:v>268.3</c:v>
                </c:pt>
                <c:pt idx="314">
                  <c:v>269.10000000000002</c:v>
                </c:pt>
                <c:pt idx="315">
                  <c:v>270</c:v>
                </c:pt>
                <c:pt idx="316">
                  <c:v>270.89999999999998</c:v>
                </c:pt>
                <c:pt idx="317">
                  <c:v>271.7</c:v>
                </c:pt>
                <c:pt idx="318">
                  <c:v>272.60000000000002</c:v>
                </c:pt>
                <c:pt idx="319">
                  <c:v>273.39999999999998</c:v>
                </c:pt>
                <c:pt idx="320">
                  <c:v>274.3</c:v>
                </c:pt>
                <c:pt idx="321">
                  <c:v>275.10000000000002</c:v>
                </c:pt>
                <c:pt idx="322">
                  <c:v>276</c:v>
                </c:pt>
                <c:pt idx="323">
                  <c:v>276.89999999999998</c:v>
                </c:pt>
                <c:pt idx="324">
                  <c:v>277.7</c:v>
                </c:pt>
                <c:pt idx="325">
                  <c:v>278.60000000000002</c:v>
                </c:pt>
                <c:pt idx="326">
                  <c:v>279.39999999999998</c:v>
                </c:pt>
                <c:pt idx="327">
                  <c:v>280.3</c:v>
                </c:pt>
                <c:pt idx="328">
                  <c:v>281.10000000000002</c:v>
                </c:pt>
                <c:pt idx="329">
                  <c:v>282</c:v>
                </c:pt>
                <c:pt idx="330">
                  <c:v>282.89999999999998</c:v>
                </c:pt>
                <c:pt idx="331">
                  <c:v>283.7</c:v>
                </c:pt>
                <c:pt idx="332">
                  <c:v>284.60000000000002</c:v>
                </c:pt>
                <c:pt idx="333">
                  <c:v>285.39999999999998</c:v>
                </c:pt>
                <c:pt idx="334">
                  <c:v>286.3</c:v>
                </c:pt>
                <c:pt idx="335">
                  <c:v>287.10000000000002</c:v>
                </c:pt>
                <c:pt idx="336">
                  <c:v>288</c:v>
                </c:pt>
                <c:pt idx="337">
                  <c:v>288.89999999999998</c:v>
                </c:pt>
                <c:pt idx="338">
                  <c:v>289.7</c:v>
                </c:pt>
                <c:pt idx="339">
                  <c:v>290.60000000000002</c:v>
                </c:pt>
                <c:pt idx="340">
                  <c:v>291.39999999999998</c:v>
                </c:pt>
                <c:pt idx="341">
                  <c:v>292.3</c:v>
                </c:pt>
                <c:pt idx="342">
                  <c:v>293.10000000000002</c:v>
                </c:pt>
                <c:pt idx="343">
                  <c:v>294</c:v>
                </c:pt>
                <c:pt idx="344">
                  <c:v>294.89999999999998</c:v>
                </c:pt>
                <c:pt idx="345">
                  <c:v>295.7</c:v>
                </c:pt>
                <c:pt idx="346">
                  <c:v>296.60000000000002</c:v>
                </c:pt>
                <c:pt idx="347">
                  <c:v>297.39999999999998</c:v>
                </c:pt>
                <c:pt idx="348">
                  <c:v>298.3</c:v>
                </c:pt>
                <c:pt idx="349">
                  <c:v>299.10000000000002</c:v>
                </c:pt>
                <c:pt idx="350">
                  <c:v>300</c:v>
                </c:pt>
                <c:pt idx="351">
                  <c:v>300.89999999999998</c:v>
                </c:pt>
                <c:pt idx="352">
                  <c:v>301.7</c:v>
                </c:pt>
                <c:pt idx="353">
                  <c:v>302.60000000000002</c:v>
                </c:pt>
                <c:pt idx="354">
                  <c:v>303.39999999999998</c:v>
                </c:pt>
                <c:pt idx="355">
                  <c:v>304.3</c:v>
                </c:pt>
                <c:pt idx="356">
                  <c:v>305.10000000000002</c:v>
                </c:pt>
                <c:pt idx="357">
                  <c:v>306</c:v>
                </c:pt>
                <c:pt idx="358">
                  <c:v>306.89999999999998</c:v>
                </c:pt>
                <c:pt idx="359">
                  <c:v>307.7</c:v>
                </c:pt>
                <c:pt idx="360">
                  <c:v>308.60000000000002</c:v>
                </c:pt>
                <c:pt idx="361">
                  <c:v>309.39999999999998</c:v>
                </c:pt>
                <c:pt idx="362">
                  <c:v>310.3</c:v>
                </c:pt>
                <c:pt idx="363">
                  <c:v>311.10000000000002</c:v>
                </c:pt>
                <c:pt idx="364">
                  <c:v>312</c:v>
                </c:pt>
                <c:pt idx="365">
                  <c:v>312.89999999999998</c:v>
                </c:pt>
                <c:pt idx="366">
                  <c:v>313.7</c:v>
                </c:pt>
                <c:pt idx="367">
                  <c:v>314.60000000000002</c:v>
                </c:pt>
                <c:pt idx="368">
                  <c:v>315.39999999999998</c:v>
                </c:pt>
                <c:pt idx="369">
                  <c:v>316.3</c:v>
                </c:pt>
                <c:pt idx="370">
                  <c:v>317.10000000000002</c:v>
                </c:pt>
                <c:pt idx="371">
                  <c:v>318</c:v>
                </c:pt>
                <c:pt idx="372">
                  <c:v>318.89999999999998</c:v>
                </c:pt>
                <c:pt idx="373">
                  <c:v>319.7</c:v>
                </c:pt>
                <c:pt idx="374">
                  <c:v>320.60000000000002</c:v>
                </c:pt>
                <c:pt idx="375">
                  <c:v>321.39999999999998</c:v>
                </c:pt>
                <c:pt idx="376">
                  <c:v>322.3</c:v>
                </c:pt>
                <c:pt idx="377">
                  <c:v>323.10000000000002</c:v>
                </c:pt>
                <c:pt idx="378">
                  <c:v>324</c:v>
                </c:pt>
                <c:pt idx="379">
                  <c:v>324.89999999999998</c:v>
                </c:pt>
                <c:pt idx="380">
                  <c:v>325.7</c:v>
                </c:pt>
                <c:pt idx="381">
                  <c:v>326.60000000000002</c:v>
                </c:pt>
                <c:pt idx="382">
                  <c:v>327.39999999999998</c:v>
                </c:pt>
                <c:pt idx="383">
                  <c:v>328.3</c:v>
                </c:pt>
                <c:pt idx="384">
                  <c:v>329.1</c:v>
                </c:pt>
                <c:pt idx="385">
                  <c:v>330</c:v>
                </c:pt>
                <c:pt idx="386">
                  <c:v>330.9</c:v>
                </c:pt>
                <c:pt idx="387">
                  <c:v>331.7</c:v>
                </c:pt>
                <c:pt idx="388">
                  <c:v>332.6</c:v>
                </c:pt>
                <c:pt idx="389">
                  <c:v>333.4</c:v>
                </c:pt>
                <c:pt idx="390">
                  <c:v>334.3</c:v>
                </c:pt>
                <c:pt idx="391">
                  <c:v>335.1</c:v>
                </c:pt>
                <c:pt idx="392">
                  <c:v>336</c:v>
                </c:pt>
                <c:pt idx="393">
                  <c:v>336.9</c:v>
                </c:pt>
                <c:pt idx="394">
                  <c:v>337.7</c:v>
                </c:pt>
                <c:pt idx="395">
                  <c:v>338.6</c:v>
                </c:pt>
                <c:pt idx="396">
                  <c:v>339.4</c:v>
                </c:pt>
                <c:pt idx="397">
                  <c:v>340.3</c:v>
                </c:pt>
                <c:pt idx="398">
                  <c:v>341.1</c:v>
                </c:pt>
                <c:pt idx="399">
                  <c:v>342</c:v>
                </c:pt>
                <c:pt idx="400">
                  <c:v>342.9</c:v>
                </c:pt>
                <c:pt idx="401">
                  <c:v>343.7</c:v>
                </c:pt>
                <c:pt idx="402">
                  <c:v>344.6</c:v>
                </c:pt>
                <c:pt idx="403">
                  <c:v>345.4</c:v>
                </c:pt>
                <c:pt idx="404">
                  <c:v>346.3</c:v>
                </c:pt>
                <c:pt idx="405">
                  <c:v>347.1</c:v>
                </c:pt>
                <c:pt idx="406">
                  <c:v>348</c:v>
                </c:pt>
                <c:pt idx="407">
                  <c:v>348.9</c:v>
                </c:pt>
                <c:pt idx="408">
                  <c:v>349.7</c:v>
                </c:pt>
                <c:pt idx="409">
                  <c:v>350.6</c:v>
                </c:pt>
                <c:pt idx="410">
                  <c:v>351.4</c:v>
                </c:pt>
                <c:pt idx="411">
                  <c:v>352.3</c:v>
                </c:pt>
                <c:pt idx="412">
                  <c:v>353.1</c:v>
                </c:pt>
                <c:pt idx="413">
                  <c:v>354</c:v>
                </c:pt>
                <c:pt idx="414">
                  <c:v>354.9</c:v>
                </c:pt>
                <c:pt idx="415">
                  <c:v>355.7</c:v>
                </c:pt>
                <c:pt idx="416">
                  <c:v>356.6</c:v>
                </c:pt>
                <c:pt idx="417">
                  <c:v>357.4</c:v>
                </c:pt>
                <c:pt idx="418">
                  <c:v>358.3</c:v>
                </c:pt>
                <c:pt idx="419">
                  <c:v>359.1</c:v>
                </c:pt>
                <c:pt idx="420">
                  <c:v>360</c:v>
                </c:pt>
                <c:pt idx="421">
                  <c:v>360.9</c:v>
                </c:pt>
                <c:pt idx="422">
                  <c:v>361.7</c:v>
                </c:pt>
                <c:pt idx="423">
                  <c:v>362.6</c:v>
                </c:pt>
                <c:pt idx="424">
                  <c:v>363.4</c:v>
                </c:pt>
                <c:pt idx="425">
                  <c:v>364.3</c:v>
                </c:pt>
                <c:pt idx="426">
                  <c:v>365.1</c:v>
                </c:pt>
                <c:pt idx="427">
                  <c:v>366</c:v>
                </c:pt>
                <c:pt idx="428">
                  <c:v>366.9</c:v>
                </c:pt>
                <c:pt idx="429">
                  <c:v>367.7</c:v>
                </c:pt>
                <c:pt idx="430">
                  <c:v>368.6</c:v>
                </c:pt>
                <c:pt idx="431">
                  <c:v>369.4</c:v>
                </c:pt>
                <c:pt idx="432">
                  <c:v>370.3</c:v>
                </c:pt>
                <c:pt idx="433">
                  <c:v>371.1</c:v>
                </c:pt>
                <c:pt idx="434">
                  <c:v>372</c:v>
                </c:pt>
                <c:pt idx="435">
                  <c:v>372.9</c:v>
                </c:pt>
                <c:pt idx="436">
                  <c:v>373.7</c:v>
                </c:pt>
                <c:pt idx="437">
                  <c:v>374.6</c:v>
                </c:pt>
                <c:pt idx="438">
                  <c:v>375.4</c:v>
                </c:pt>
                <c:pt idx="439">
                  <c:v>376.3</c:v>
                </c:pt>
                <c:pt idx="440">
                  <c:v>377.1</c:v>
                </c:pt>
                <c:pt idx="441">
                  <c:v>378</c:v>
                </c:pt>
                <c:pt idx="442">
                  <c:v>378.9</c:v>
                </c:pt>
                <c:pt idx="443">
                  <c:v>379.7</c:v>
                </c:pt>
                <c:pt idx="444">
                  <c:v>380.6</c:v>
                </c:pt>
                <c:pt idx="445">
                  <c:v>381.4</c:v>
                </c:pt>
                <c:pt idx="446">
                  <c:v>382.3</c:v>
                </c:pt>
                <c:pt idx="447">
                  <c:v>383.1</c:v>
                </c:pt>
                <c:pt idx="448">
                  <c:v>384</c:v>
                </c:pt>
                <c:pt idx="449">
                  <c:v>384.9</c:v>
                </c:pt>
                <c:pt idx="450">
                  <c:v>385.7</c:v>
                </c:pt>
                <c:pt idx="451">
                  <c:v>386.6</c:v>
                </c:pt>
                <c:pt idx="452">
                  <c:v>387.4</c:v>
                </c:pt>
                <c:pt idx="453">
                  <c:v>388.3</c:v>
                </c:pt>
                <c:pt idx="454">
                  <c:v>389.1</c:v>
                </c:pt>
                <c:pt idx="455">
                  <c:v>390</c:v>
                </c:pt>
                <c:pt idx="456">
                  <c:v>390.9</c:v>
                </c:pt>
                <c:pt idx="457">
                  <c:v>391.7</c:v>
                </c:pt>
                <c:pt idx="458">
                  <c:v>392.6</c:v>
                </c:pt>
                <c:pt idx="459">
                  <c:v>393.4</c:v>
                </c:pt>
                <c:pt idx="460">
                  <c:v>394.3</c:v>
                </c:pt>
                <c:pt idx="461">
                  <c:v>395.1</c:v>
                </c:pt>
                <c:pt idx="462">
                  <c:v>396</c:v>
                </c:pt>
                <c:pt idx="463">
                  <c:v>396.9</c:v>
                </c:pt>
                <c:pt idx="464">
                  <c:v>397.7</c:v>
                </c:pt>
                <c:pt idx="465">
                  <c:v>398.6</c:v>
                </c:pt>
                <c:pt idx="466">
                  <c:v>399.4</c:v>
                </c:pt>
                <c:pt idx="467">
                  <c:v>400.3</c:v>
                </c:pt>
                <c:pt idx="468">
                  <c:v>401.1</c:v>
                </c:pt>
                <c:pt idx="469">
                  <c:v>402</c:v>
                </c:pt>
                <c:pt idx="470">
                  <c:v>402.9</c:v>
                </c:pt>
                <c:pt idx="471">
                  <c:v>403.7</c:v>
                </c:pt>
                <c:pt idx="472">
                  <c:v>404.6</c:v>
                </c:pt>
                <c:pt idx="473">
                  <c:v>405.4</c:v>
                </c:pt>
                <c:pt idx="474">
                  <c:v>406.3</c:v>
                </c:pt>
                <c:pt idx="475">
                  <c:v>407.1</c:v>
                </c:pt>
                <c:pt idx="476">
                  <c:v>408</c:v>
                </c:pt>
                <c:pt idx="477">
                  <c:v>408.9</c:v>
                </c:pt>
                <c:pt idx="478">
                  <c:v>409.7</c:v>
                </c:pt>
                <c:pt idx="479">
                  <c:v>410.6</c:v>
                </c:pt>
                <c:pt idx="480">
                  <c:v>411.4</c:v>
                </c:pt>
                <c:pt idx="481">
                  <c:v>412.3</c:v>
                </c:pt>
                <c:pt idx="482">
                  <c:v>413.1</c:v>
                </c:pt>
                <c:pt idx="483">
                  <c:v>414</c:v>
                </c:pt>
                <c:pt idx="484">
                  <c:v>414.9</c:v>
                </c:pt>
                <c:pt idx="485">
                  <c:v>415.7</c:v>
                </c:pt>
                <c:pt idx="486">
                  <c:v>416.6</c:v>
                </c:pt>
                <c:pt idx="487">
                  <c:v>417.4</c:v>
                </c:pt>
                <c:pt idx="488">
                  <c:v>418.3</c:v>
                </c:pt>
                <c:pt idx="489">
                  <c:v>419.1</c:v>
                </c:pt>
                <c:pt idx="490">
                  <c:v>420</c:v>
                </c:pt>
                <c:pt idx="491">
                  <c:v>420.9</c:v>
                </c:pt>
                <c:pt idx="492">
                  <c:v>421.7</c:v>
                </c:pt>
                <c:pt idx="493">
                  <c:v>422.6</c:v>
                </c:pt>
                <c:pt idx="494">
                  <c:v>423.4</c:v>
                </c:pt>
                <c:pt idx="495">
                  <c:v>424.3</c:v>
                </c:pt>
                <c:pt idx="496">
                  <c:v>425.1</c:v>
                </c:pt>
                <c:pt idx="497">
                  <c:v>426</c:v>
                </c:pt>
                <c:pt idx="498">
                  <c:v>426.9</c:v>
                </c:pt>
                <c:pt idx="499">
                  <c:v>427.7</c:v>
                </c:pt>
                <c:pt idx="500">
                  <c:v>428.6</c:v>
                </c:pt>
                <c:pt idx="501">
                  <c:v>429.4</c:v>
                </c:pt>
                <c:pt idx="502">
                  <c:v>430.3</c:v>
                </c:pt>
                <c:pt idx="503">
                  <c:v>431.1</c:v>
                </c:pt>
                <c:pt idx="504">
                  <c:v>432</c:v>
                </c:pt>
                <c:pt idx="505">
                  <c:v>432.9</c:v>
                </c:pt>
                <c:pt idx="506">
                  <c:v>433.7</c:v>
                </c:pt>
                <c:pt idx="507">
                  <c:v>434.6</c:v>
                </c:pt>
                <c:pt idx="508">
                  <c:v>435.4</c:v>
                </c:pt>
                <c:pt idx="509">
                  <c:v>436.3</c:v>
                </c:pt>
                <c:pt idx="510">
                  <c:v>437.1</c:v>
                </c:pt>
                <c:pt idx="511">
                  <c:v>438</c:v>
                </c:pt>
                <c:pt idx="512">
                  <c:v>438.9</c:v>
                </c:pt>
                <c:pt idx="513">
                  <c:v>439.7</c:v>
                </c:pt>
                <c:pt idx="514">
                  <c:v>440.6</c:v>
                </c:pt>
                <c:pt idx="515">
                  <c:v>441.4</c:v>
                </c:pt>
                <c:pt idx="516">
                  <c:v>442.3</c:v>
                </c:pt>
                <c:pt idx="517">
                  <c:v>443.1</c:v>
                </c:pt>
                <c:pt idx="518">
                  <c:v>444</c:v>
                </c:pt>
                <c:pt idx="519">
                  <c:v>444.9</c:v>
                </c:pt>
                <c:pt idx="520">
                  <c:v>445.7</c:v>
                </c:pt>
                <c:pt idx="521">
                  <c:v>446.6</c:v>
                </c:pt>
                <c:pt idx="522">
                  <c:v>447.4</c:v>
                </c:pt>
                <c:pt idx="523">
                  <c:v>448.3</c:v>
                </c:pt>
                <c:pt idx="524">
                  <c:v>449.1</c:v>
                </c:pt>
                <c:pt idx="525">
                  <c:v>450</c:v>
                </c:pt>
                <c:pt idx="526">
                  <c:v>450.9</c:v>
                </c:pt>
                <c:pt idx="527">
                  <c:v>451.7</c:v>
                </c:pt>
                <c:pt idx="528">
                  <c:v>452.6</c:v>
                </c:pt>
                <c:pt idx="529">
                  <c:v>453.4</c:v>
                </c:pt>
                <c:pt idx="530">
                  <c:v>454.3</c:v>
                </c:pt>
                <c:pt idx="531">
                  <c:v>455.1</c:v>
                </c:pt>
                <c:pt idx="532">
                  <c:v>456</c:v>
                </c:pt>
                <c:pt idx="533">
                  <c:v>456.9</c:v>
                </c:pt>
                <c:pt idx="534">
                  <c:v>457.7</c:v>
                </c:pt>
                <c:pt idx="535">
                  <c:v>458.6</c:v>
                </c:pt>
                <c:pt idx="536">
                  <c:v>459.4</c:v>
                </c:pt>
                <c:pt idx="537">
                  <c:v>460.3</c:v>
                </c:pt>
                <c:pt idx="538">
                  <c:v>461.1</c:v>
                </c:pt>
                <c:pt idx="539">
                  <c:v>462</c:v>
                </c:pt>
                <c:pt idx="540">
                  <c:v>462.9</c:v>
                </c:pt>
                <c:pt idx="541">
                  <c:v>463.7</c:v>
                </c:pt>
                <c:pt idx="542">
                  <c:v>464.6</c:v>
                </c:pt>
                <c:pt idx="543">
                  <c:v>465.4</c:v>
                </c:pt>
                <c:pt idx="544">
                  <c:v>466.3</c:v>
                </c:pt>
                <c:pt idx="545">
                  <c:v>467.1</c:v>
                </c:pt>
                <c:pt idx="546">
                  <c:v>468</c:v>
                </c:pt>
                <c:pt idx="547">
                  <c:v>468.9</c:v>
                </c:pt>
                <c:pt idx="548">
                  <c:v>469.7</c:v>
                </c:pt>
                <c:pt idx="549">
                  <c:v>470.6</c:v>
                </c:pt>
                <c:pt idx="550">
                  <c:v>471.4</c:v>
                </c:pt>
                <c:pt idx="551">
                  <c:v>472.3</c:v>
                </c:pt>
                <c:pt idx="552">
                  <c:v>473.1</c:v>
                </c:pt>
                <c:pt idx="553">
                  <c:v>474</c:v>
                </c:pt>
                <c:pt idx="554">
                  <c:v>474.9</c:v>
                </c:pt>
                <c:pt idx="555">
                  <c:v>475.7</c:v>
                </c:pt>
                <c:pt idx="556">
                  <c:v>476.6</c:v>
                </c:pt>
                <c:pt idx="557">
                  <c:v>477.4</c:v>
                </c:pt>
                <c:pt idx="558">
                  <c:v>478.3</c:v>
                </c:pt>
                <c:pt idx="559">
                  <c:v>479.1</c:v>
                </c:pt>
                <c:pt idx="560">
                  <c:v>480</c:v>
                </c:pt>
                <c:pt idx="561">
                  <c:v>480.9</c:v>
                </c:pt>
                <c:pt idx="562">
                  <c:v>481.7</c:v>
                </c:pt>
                <c:pt idx="563">
                  <c:v>482.6</c:v>
                </c:pt>
                <c:pt idx="564">
                  <c:v>483.4</c:v>
                </c:pt>
                <c:pt idx="565">
                  <c:v>484.3</c:v>
                </c:pt>
                <c:pt idx="566">
                  <c:v>485.1</c:v>
                </c:pt>
                <c:pt idx="567">
                  <c:v>486</c:v>
                </c:pt>
                <c:pt idx="568">
                  <c:v>486.9</c:v>
                </c:pt>
                <c:pt idx="569">
                  <c:v>487.7</c:v>
                </c:pt>
                <c:pt idx="570">
                  <c:v>488.6</c:v>
                </c:pt>
                <c:pt idx="571">
                  <c:v>489.4</c:v>
                </c:pt>
                <c:pt idx="572">
                  <c:v>490.3</c:v>
                </c:pt>
                <c:pt idx="573">
                  <c:v>491.1</c:v>
                </c:pt>
                <c:pt idx="574">
                  <c:v>492</c:v>
                </c:pt>
                <c:pt idx="575">
                  <c:v>492.9</c:v>
                </c:pt>
                <c:pt idx="576">
                  <c:v>493.7</c:v>
                </c:pt>
                <c:pt idx="577">
                  <c:v>494.6</c:v>
                </c:pt>
                <c:pt idx="578">
                  <c:v>495.4</c:v>
                </c:pt>
                <c:pt idx="579">
                  <c:v>496.3</c:v>
                </c:pt>
                <c:pt idx="580">
                  <c:v>497.1</c:v>
                </c:pt>
                <c:pt idx="581">
                  <c:v>498</c:v>
                </c:pt>
                <c:pt idx="582">
                  <c:v>498.9</c:v>
                </c:pt>
                <c:pt idx="583">
                  <c:v>499.7</c:v>
                </c:pt>
                <c:pt idx="584">
                  <c:v>500.6</c:v>
                </c:pt>
                <c:pt idx="585">
                  <c:v>501.4</c:v>
                </c:pt>
                <c:pt idx="586">
                  <c:v>502.3</c:v>
                </c:pt>
                <c:pt idx="587">
                  <c:v>503.1</c:v>
                </c:pt>
                <c:pt idx="588">
                  <c:v>504</c:v>
                </c:pt>
                <c:pt idx="589">
                  <c:v>504.9</c:v>
                </c:pt>
                <c:pt idx="590">
                  <c:v>505.7</c:v>
                </c:pt>
                <c:pt idx="591">
                  <c:v>506.6</c:v>
                </c:pt>
                <c:pt idx="592">
                  <c:v>507.4</c:v>
                </c:pt>
                <c:pt idx="593">
                  <c:v>508.3</c:v>
                </c:pt>
                <c:pt idx="594">
                  <c:v>509.1</c:v>
                </c:pt>
                <c:pt idx="595">
                  <c:v>510</c:v>
                </c:pt>
                <c:pt idx="596">
                  <c:v>510.9</c:v>
                </c:pt>
                <c:pt idx="597">
                  <c:v>511.7</c:v>
                </c:pt>
                <c:pt idx="598">
                  <c:v>512.6</c:v>
                </c:pt>
                <c:pt idx="599">
                  <c:v>513.4</c:v>
                </c:pt>
                <c:pt idx="600">
                  <c:v>514.29999999999995</c:v>
                </c:pt>
                <c:pt idx="601">
                  <c:v>515.1</c:v>
                </c:pt>
                <c:pt idx="602">
                  <c:v>516</c:v>
                </c:pt>
                <c:pt idx="603">
                  <c:v>516.9</c:v>
                </c:pt>
                <c:pt idx="604">
                  <c:v>517.70000000000005</c:v>
                </c:pt>
                <c:pt idx="605">
                  <c:v>518.6</c:v>
                </c:pt>
                <c:pt idx="606">
                  <c:v>519.4</c:v>
                </c:pt>
                <c:pt idx="607">
                  <c:v>520.29999999999995</c:v>
                </c:pt>
                <c:pt idx="608">
                  <c:v>521.1</c:v>
                </c:pt>
                <c:pt idx="609">
                  <c:v>522</c:v>
                </c:pt>
                <c:pt idx="610">
                  <c:v>522.9</c:v>
                </c:pt>
                <c:pt idx="611">
                  <c:v>523.70000000000005</c:v>
                </c:pt>
                <c:pt idx="612">
                  <c:v>524.6</c:v>
                </c:pt>
                <c:pt idx="613">
                  <c:v>525.4</c:v>
                </c:pt>
                <c:pt idx="614">
                  <c:v>526.29999999999995</c:v>
                </c:pt>
                <c:pt idx="615">
                  <c:v>527.1</c:v>
                </c:pt>
                <c:pt idx="616">
                  <c:v>528</c:v>
                </c:pt>
                <c:pt idx="617">
                  <c:v>528.9</c:v>
                </c:pt>
                <c:pt idx="618">
                  <c:v>529.70000000000005</c:v>
                </c:pt>
                <c:pt idx="619">
                  <c:v>530.6</c:v>
                </c:pt>
                <c:pt idx="620">
                  <c:v>531.4</c:v>
                </c:pt>
                <c:pt idx="621">
                  <c:v>532.29999999999995</c:v>
                </c:pt>
                <c:pt idx="622">
                  <c:v>533.1</c:v>
                </c:pt>
                <c:pt idx="623">
                  <c:v>534</c:v>
                </c:pt>
                <c:pt idx="624">
                  <c:v>534.9</c:v>
                </c:pt>
                <c:pt idx="625">
                  <c:v>535.70000000000005</c:v>
                </c:pt>
                <c:pt idx="626">
                  <c:v>536.6</c:v>
                </c:pt>
                <c:pt idx="627">
                  <c:v>537.4</c:v>
                </c:pt>
                <c:pt idx="628">
                  <c:v>538.29999999999995</c:v>
                </c:pt>
                <c:pt idx="629">
                  <c:v>539.1</c:v>
                </c:pt>
                <c:pt idx="630">
                  <c:v>540</c:v>
                </c:pt>
                <c:pt idx="631">
                  <c:v>540.9</c:v>
                </c:pt>
                <c:pt idx="632">
                  <c:v>541.70000000000005</c:v>
                </c:pt>
                <c:pt idx="633">
                  <c:v>542.6</c:v>
                </c:pt>
                <c:pt idx="634">
                  <c:v>543.4</c:v>
                </c:pt>
                <c:pt idx="635">
                  <c:v>544.29999999999995</c:v>
                </c:pt>
                <c:pt idx="636">
                  <c:v>545.1</c:v>
                </c:pt>
                <c:pt idx="637">
                  <c:v>546</c:v>
                </c:pt>
                <c:pt idx="638">
                  <c:v>546.9</c:v>
                </c:pt>
                <c:pt idx="639">
                  <c:v>547.70000000000005</c:v>
                </c:pt>
                <c:pt idx="640">
                  <c:v>548.6</c:v>
                </c:pt>
                <c:pt idx="641">
                  <c:v>549.4</c:v>
                </c:pt>
                <c:pt idx="642">
                  <c:v>550.29999999999995</c:v>
                </c:pt>
                <c:pt idx="643">
                  <c:v>551.1</c:v>
                </c:pt>
                <c:pt idx="644">
                  <c:v>552</c:v>
                </c:pt>
                <c:pt idx="645">
                  <c:v>552.9</c:v>
                </c:pt>
                <c:pt idx="646">
                  <c:v>553.70000000000005</c:v>
                </c:pt>
                <c:pt idx="647">
                  <c:v>554.6</c:v>
                </c:pt>
                <c:pt idx="648">
                  <c:v>555.4</c:v>
                </c:pt>
                <c:pt idx="649">
                  <c:v>556.29999999999995</c:v>
                </c:pt>
                <c:pt idx="650">
                  <c:v>557.1</c:v>
                </c:pt>
                <c:pt idx="651">
                  <c:v>558</c:v>
                </c:pt>
                <c:pt idx="652">
                  <c:v>558.9</c:v>
                </c:pt>
                <c:pt idx="653">
                  <c:v>559.70000000000005</c:v>
                </c:pt>
                <c:pt idx="654">
                  <c:v>560.6</c:v>
                </c:pt>
                <c:pt idx="655">
                  <c:v>561.4</c:v>
                </c:pt>
                <c:pt idx="656">
                  <c:v>562.29999999999995</c:v>
                </c:pt>
                <c:pt idx="657">
                  <c:v>563.1</c:v>
                </c:pt>
                <c:pt idx="658">
                  <c:v>564</c:v>
                </c:pt>
                <c:pt idx="659">
                  <c:v>564.9</c:v>
                </c:pt>
                <c:pt idx="660">
                  <c:v>565.70000000000005</c:v>
                </c:pt>
                <c:pt idx="661">
                  <c:v>566.6</c:v>
                </c:pt>
                <c:pt idx="662">
                  <c:v>567.4</c:v>
                </c:pt>
                <c:pt idx="663">
                  <c:v>568.29999999999995</c:v>
                </c:pt>
                <c:pt idx="664">
                  <c:v>569.1</c:v>
                </c:pt>
                <c:pt idx="665">
                  <c:v>570</c:v>
                </c:pt>
                <c:pt idx="666">
                  <c:v>570.9</c:v>
                </c:pt>
                <c:pt idx="667">
                  <c:v>571.70000000000005</c:v>
                </c:pt>
                <c:pt idx="668">
                  <c:v>572.6</c:v>
                </c:pt>
                <c:pt idx="669">
                  <c:v>573.4</c:v>
                </c:pt>
                <c:pt idx="670">
                  <c:v>574.29999999999995</c:v>
                </c:pt>
                <c:pt idx="671">
                  <c:v>575.1</c:v>
                </c:pt>
                <c:pt idx="672">
                  <c:v>576</c:v>
                </c:pt>
                <c:pt idx="673">
                  <c:v>576.9</c:v>
                </c:pt>
                <c:pt idx="674">
                  <c:v>577.70000000000005</c:v>
                </c:pt>
                <c:pt idx="675">
                  <c:v>578.6</c:v>
                </c:pt>
                <c:pt idx="676">
                  <c:v>579.4</c:v>
                </c:pt>
                <c:pt idx="677">
                  <c:v>580.29999999999995</c:v>
                </c:pt>
                <c:pt idx="678">
                  <c:v>581.1</c:v>
                </c:pt>
                <c:pt idx="679">
                  <c:v>582</c:v>
                </c:pt>
                <c:pt idx="680">
                  <c:v>582.9</c:v>
                </c:pt>
                <c:pt idx="681">
                  <c:v>583.70000000000005</c:v>
                </c:pt>
                <c:pt idx="682">
                  <c:v>584.6</c:v>
                </c:pt>
                <c:pt idx="683">
                  <c:v>585.4</c:v>
                </c:pt>
                <c:pt idx="684">
                  <c:v>586.29999999999995</c:v>
                </c:pt>
                <c:pt idx="685">
                  <c:v>587.1</c:v>
                </c:pt>
                <c:pt idx="686">
                  <c:v>588</c:v>
                </c:pt>
                <c:pt idx="687">
                  <c:v>588.9</c:v>
                </c:pt>
                <c:pt idx="688">
                  <c:v>589.70000000000005</c:v>
                </c:pt>
                <c:pt idx="689">
                  <c:v>590.6</c:v>
                </c:pt>
                <c:pt idx="690">
                  <c:v>591.4</c:v>
                </c:pt>
                <c:pt idx="691">
                  <c:v>592.29999999999995</c:v>
                </c:pt>
                <c:pt idx="692">
                  <c:v>593.1</c:v>
                </c:pt>
                <c:pt idx="693">
                  <c:v>594</c:v>
                </c:pt>
                <c:pt idx="694">
                  <c:v>594.9</c:v>
                </c:pt>
                <c:pt idx="695">
                  <c:v>595.70000000000005</c:v>
                </c:pt>
                <c:pt idx="696">
                  <c:v>596.6</c:v>
                </c:pt>
                <c:pt idx="697">
                  <c:v>597.4</c:v>
                </c:pt>
                <c:pt idx="698">
                  <c:v>598.29999999999995</c:v>
                </c:pt>
                <c:pt idx="699">
                  <c:v>599.1</c:v>
                </c:pt>
                <c:pt idx="700">
                  <c:v>600</c:v>
                </c:pt>
                <c:pt idx="701">
                  <c:v>600.9</c:v>
                </c:pt>
                <c:pt idx="702">
                  <c:v>601.70000000000005</c:v>
                </c:pt>
                <c:pt idx="703">
                  <c:v>602.6</c:v>
                </c:pt>
                <c:pt idx="704">
                  <c:v>603.4</c:v>
                </c:pt>
                <c:pt idx="705">
                  <c:v>604.29999999999995</c:v>
                </c:pt>
                <c:pt idx="706">
                  <c:v>605.1</c:v>
                </c:pt>
                <c:pt idx="707">
                  <c:v>606</c:v>
                </c:pt>
                <c:pt idx="708">
                  <c:v>606.9</c:v>
                </c:pt>
                <c:pt idx="709">
                  <c:v>607.70000000000005</c:v>
                </c:pt>
                <c:pt idx="710">
                  <c:v>608.6</c:v>
                </c:pt>
                <c:pt idx="711">
                  <c:v>609.4</c:v>
                </c:pt>
                <c:pt idx="712">
                  <c:v>610.29999999999995</c:v>
                </c:pt>
                <c:pt idx="713">
                  <c:v>611.1</c:v>
                </c:pt>
                <c:pt idx="714">
                  <c:v>612</c:v>
                </c:pt>
                <c:pt idx="715">
                  <c:v>612.9</c:v>
                </c:pt>
                <c:pt idx="716">
                  <c:v>613.70000000000005</c:v>
                </c:pt>
                <c:pt idx="717">
                  <c:v>614.6</c:v>
                </c:pt>
                <c:pt idx="718">
                  <c:v>615.4</c:v>
                </c:pt>
                <c:pt idx="719">
                  <c:v>616.29999999999995</c:v>
                </c:pt>
                <c:pt idx="720">
                  <c:v>617.1</c:v>
                </c:pt>
                <c:pt idx="721">
                  <c:v>618</c:v>
                </c:pt>
                <c:pt idx="722">
                  <c:v>618.9</c:v>
                </c:pt>
                <c:pt idx="723">
                  <c:v>619.70000000000005</c:v>
                </c:pt>
                <c:pt idx="724">
                  <c:v>620.6</c:v>
                </c:pt>
                <c:pt idx="725">
                  <c:v>621.4</c:v>
                </c:pt>
                <c:pt idx="726">
                  <c:v>622.29999999999995</c:v>
                </c:pt>
                <c:pt idx="727">
                  <c:v>623.1</c:v>
                </c:pt>
                <c:pt idx="728">
                  <c:v>624</c:v>
                </c:pt>
                <c:pt idx="729">
                  <c:v>624.9</c:v>
                </c:pt>
                <c:pt idx="730">
                  <c:v>625.70000000000005</c:v>
                </c:pt>
                <c:pt idx="731">
                  <c:v>626.6</c:v>
                </c:pt>
                <c:pt idx="732">
                  <c:v>627.4</c:v>
                </c:pt>
                <c:pt idx="733">
                  <c:v>628.29999999999995</c:v>
                </c:pt>
                <c:pt idx="734">
                  <c:v>629.1</c:v>
                </c:pt>
                <c:pt idx="735">
                  <c:v>630</c:v>
                </c:pt>
                <c:pt idx="736">
                  <c:v>630.9</c:v>
                </c:pt>
                <c:pt idx="737">
                  <c:v>631.70000000000005</c:v>
                </c:pt>
                <c:pt idx="738">
                  <c:v>632.6</c:v>
                </c:pt>
                <c:pt idx="739">
                  <c:v>633.4</c:v>
                </c:pt>
                <c:pt idx="740">
                  <c:v>634.29999999999995</c:v>
                </c:pt>
                <c:pt idx="741">
                  <c:v>635.1</c:v>
                </c:pt>
                <c:pt idx="742">
                  <c:v>636</c:v>
                </c:pt>
                <c:pt idx="743">
                  <c:v>636.9</c:v>
                </c:pt>
                <c:pt idx="744">
                  <c:v>637.70000000000005</c:v>
                </c:pt>
                <c:pt idx="745">
                  <c:v>638.6</c:v>
                </c:pt>
                <c:pt idx="746">
                  <c:v>639.4</c:v>
                </c:pt>
                <c:pt idx="747">
                  <c:v>640.29999999999995</c:v>
                </c:pt>
                <c:pt idx="748">
                  <c:v>641.1</c:v>
                </c:pt>
                <c:pt idx="749">
                  <c:v>642</c:v>
                </c:pt>
                <c:pt idx="750">
                  <c:v>642.9</c:v>
                </c:pt>
                <c:pt idx="751">
                  <c:v>643.70000000000005</c:v>
                </c:pt>
                <c:pt idx="752">
                  <c:v>644.6</c:v>
                </c:pt>
                <c:pt idx="753">
                  <c:v>645.4</c:v>
                </c:pt>
                <c:pt idx="754">
                  <c:v>646.29999999999995</c:v>
                </c:pt>
                <c:pt idx="755">
                  <c:v>647.1</c:v>
                </c:pt>
                <c:pt idx="756">
                  <c:v>648</c:v>
                </c:pt>
                <c:pt idx="757">
                  <c:v>648.9</c:v>
                </c:pt>
                <c:pt idx="758">
                  <c:v>649.70000000000005</c:v>
                </c:pt>
                <c:pt idx="759">
                  <c:v>650.6</c:v>
                </c:pt>
                <c:pt idx="760">
                  <c:v>651.4</c:v>
                </c:pt>
                <c:pt idx="761">
                  <c:v>652.29999999999995</c:v>
                </c:pt>
                <c:pt idx="762">
                  <c:v>653.1</c:v>
                </c:pt>
                <c:pt idx="763">
                  <c:v>654</c:v>
                </c:pt>
                <c:pt idx="764">
                  <c:v>654.9</c:v>
                </c:pt>
                <c:pt idx="765">
                  <c:v>655.7</c:v>
                </c:pt>
                <c:pt idx="766">
                  <c:v>656.6</c:v>
                </c:pt>
                <c:pt idx="767">
                  <c:v>657.4</c:v>
                </c:pt>
                <c:pt idx="768">
                  <c:v>658.3</c:v>
                </c:pt>
                <c:pt idx="769">
                  <c:v>659.1</c:v>
                </c:pt>
                <c:pt idx="770">
                  <c:v>660</c:v>
                </c:pt>
                <c:pt idx="771">
                  <c:v>660.9</c:v>
                </c:pt>
                <c:pt idx="772">
                  <c:v>661.7</c:v>
                </c:pt>
                <c:pt idx="773">
                  <c:v>662.6</c:v>
                </c:pt>
                <c:pt idx="774">
                  <c:v>663.4</c:v>
                </c:pt>
                <c:pt idx="775">
                  <c:v>664.3</c:v>
                </c:pt>
                <c:pt idx="776">
                  <c:v>665.1</c:v>
                </c:pt>
                <c:pt idx="777">
                  <c:v>666</c:v>
                </c:pt>
                <c:pt idx="778">
                  <c:v>666.9</c:v>
                </c:pt>
                <c:pt idx="779">
                  <c:v>667.7</c:v>
                </c:pt>
                <c:pt idx="780">
                  <c:v>668.6</c:v>
                </c:pt>
                <c:pt idx="781">
                  <c:v>669.4</c:v>
                </c:pt>
                <c:pt idx="782">
                  <c:v>670.3</c:v>
                </c:pt>
                <c:pt idx="783">
                  <c:v>671.1</c:v>
                </c:pt>
                <c:pt idx="784">
                  <c:v>672</c:v>
                </c:pt>
                <c:pt idx="785">
                  <c:v>672.9</c:v>
                </c:pt>
                <c:pt idx="786">
                  <c:v>673.7</c:v>
                </c:pt>
                <c:pt idx="787">
                  <c:v>674.6</c:v>
                </c:pt>
                <c:pt idx="788">
                  <c:v>675.4</c:v>
                </c:pt>
                <c:pt idx="789">
                  <c:v>676.3</c:v>
                </c:pt>
                <c:pt idx="790">
                  <c:v>677.1</c:v>
                </c:pt>
                <c:pt idx="791">
                  <c:v>678</c:v>
                </c:pt>
                <c:pt idx="792">
                  <c:v>678.9</c:v>
                </c:pt>
                <c:pt idx="793">
                  <c:v>679.7</c:v>
                </c:pt>
                <c:pt idx="794">
                  <c:v>680.6</c:v>
                </c:pt>
                <c:pt idx="795">
                  <c:v>681.4</c:v>
                </c:pt>
                <c:pt idx="796">
                  <c:v>682.3</c:v>
                </c:pt>
                <c:pt idx="797">
                  <c:v>683.1</c:v>
                </c:pt>
                <c:pt idx="798">
                  <c:v>684</c:v>
                </c:pt>
                <c:pt idx="799">
                  <c:v>684.9</c:v>
                </c:pt>
                <c:pt idx="800">
                  <c:v>685.7</c:v>
                </c:pt>
                <c:pt idx="801">
                  <c:v>686.6</c:v>
                </c:pt>
                <c:pt idx="802">
                  <c:v>687.4</c:v>
                </c:pt>
                <c:pt idx="803">
                  <c:v>688.3</c:v>
                </c:pt>
                <c:pt idx="804">
                  <c:v>689.1</c:v>
                </c:pt>
                <c:pt idx="805">
                  <c:v>690</c:v>
                </c:pt>
                <c:pt idx="806">
                  <c:v>690.9</c:v>
                </c:pt>
                <c:pt idx="807">
                  <c:v>691.7</c:v>
                </c:pt>
                <c:pt idx="808">
                  <c:v>692.6</c:v>
                </c:pt>
                <c:pt idx="809">
                  <c:v>693.4</c:v>
                </c:pt>
                <c:pt idx="810">
                  <c:v>694.3</c:v>
                </c:pt>
                <c:pt idx="811">
                  <c:v>695.1</c:v>
                </c:pt>
                <c:pt idx="812">
                  <c:v>696</c:v>
                </c:pt>
                <c:pt idx="813">
                  <c:v>696.9</c:v>
                </c:pt>
                <c:pt idx="814">
                  <c:v>697.7</c:v>
                </c:pt>
                <c:pt idx="815">
                  <c:v>698.6</c:v>
                </c:pt>
                <c:pt idx="816">
                  <c:v>699.4</c:v>
                </c:pt>
                <c:pt idx="817">
                  <c:v>700.3</c:v>
                </c:pt>
                <c:pt idx="818">
                  <c:v>701.1</c:v>
                </c:pt>
                <c:pt idx="819">
                  <c:v>702</c:v>
                </c:pt>
                <c:pt idx="820">
                  <c:v>702.9</c:v>
                </c:pt>
                <c:pt idx="821">
                  <c:v>703.7</c:v>
                </c:pt>
                <c:pt idx="822">
                  <c:v>704.6</c:v>
                </c:pt>
                <c:pt idx="823">
                  <c:v>705.4</c:v>
                </c:pt>
                <c:pt idx="824">
                  <c:v>706.3</c:v>
                </c:pt>
                <c:pt idx="825">
                  <c:v>707.1</c:v>
                </c:pt>
                <c:pt idx="826">
                  <c:v>708</c:v>
                </c:pt>
                <c:pt idx="827">
                  <c:v>708.9</c:v>
                </c:pt>
                <c:pt idx="828">
                  <c:v>709.7</c:v>
                </c:pt>
                <c:pt idx="829">
                  <c:v>710.6</c:v>
                </c:pt>
                <c:pt idx="830">
                  <c:v>711.4</c:v>
                </c:pt>
                <c:pt idx="831">
                  <c:v>712.3</c:v>
                </c:pt>
                <c:pt idx="832">
                  <c:v>713.1</c:v>
                </c:pt>
                <c:pt idx="833">
                  <c:v>714</c:v>
                </c:pt>
                <c:pt idx="834">
                  <c:v>714.9</c:v>
                </c:pt>
                <c:pt idx="835">
                  <c:v>715.7</c:v>
                </c:pt>
                <c:pt idx="836">
                  <c:v>716.6</c:v>
                </c:pt>
                <c:pt idx="837">
                  <c:v>717.4</c:v>
                </c:pt>
                <c:pt idx="838">
                  <c:v>718.3</c:v>
                </c:pt>
                <c:pt idx="839">
                  <c:v>719.1</c:v>
                </c:pt>
                <c:pt idx="840">
                  <c:v>720</c:v>
                </c:pt>
                <c:pt idx="841">
                  <c:v>720.9</c:v>
                </c:pt>
                <c:pt idx="842">
                  <c:v>721.7</c:v>
                </c:pt>
                <c:pt idx="843">
                  <c:v>722.6</c:v>
                </c:pt>
                <c:pt idx="844">
                  <c:v>723.4</c:v>
                </c:pt>
                <c:pt idx="845">
                  <c:v>724.3</c:v>
                </c:pt>
                <c:pt idx="846">
                  <c:v>725.1</c:v>
                </c:pt>
                <c:pt idx="847">
                  <c:v>726</c:v>
                </c:pt>
                <c:pt idx="848">
                  <c:v>726.9</c:v>
                </c:pt>
                <c:pt idx="849">
                  <c:v>727.7</c:v>
                </c:pt>
                <c:pt idx="850">
                  <c:v>728.6</c:v>
                </c:pt>
                <c:pt idx="851">
                  <c:v>729.4</c:v>
                </c:pt>
                <c:pt idx="852">
                  <c:v>730.3</c:v>
                </c:pt>
                <c:pt idx="853">
                  <c:v>731.1</c:v>
                </c:pt>
                <c:pt idx="854">
                  <c:v>732</c:v>
                </c:pt>
                <c:pt idx="855">
                  <c:v>732.9</c:v>
                </c:pt>
                <c:pt idx="856">
                  <c:v>733.7</c:v>
                </c:pt>
                <c:pt idx="857">
                  <c:v>734.6</c:v>
                </c:pt>
                <c:pt idx="858">
                  <c:v>735.4</c:v>
                </c:pt>
                <c:pt idx="859">
                  <c:v>736.3</c:v>
                </c:pt>
                <c:pt idx="860">
                  <c:v>737.1</c:v>
                </c:pt>
                <c:pt idx="861">
                  <c:v>738</c:v>
                </c:pt>
                <c:pt idx="862">
                  <c:v>738.9</c:v>
                </c:pt>
                <c:pt idx="863">
                  <c:v>739.7</c:v>
                </c:pt>
                <c:pt idx="864">
                  <c:v>740.6</c:v>
                </c:pt>
                <c:pt idx="865">
                  <c:v>741.4</c:v>
                </c:pt>
                <c:pt idx="866">
                  <c:v>742.3</c:v>
                </c:pt>
                <c:pt idx="867">
                  <c:v>743.1</c:v>
                </c:pt>
                <c:pt idx="868">
                  <c:v>744</c:v>
                </c:pt>
                <c:pt idx="869">
                  <c:v>744.9</c:v>
                </c:pt>
                <c:pt idx="870">
                  <c:v>745.7</c:v>
                </c:pt>
                <c:pt idx="871">
                  <c:v>746.6</c:v>
                </c:pt>
                <c:pt idx="872">
                  <c:v>747.4</c:v>
                </c:pt>
                <c:pt idx="873">
                  <c:v>748.3</c:v>
                </c:pt>
                <c:pt idx="874">
                  <c:v>749.1</c:v>
                </c:pt>
                <c:pt idx="875">
                  <c:v>750</c:v>
                </c:pt>
                <c:pt idx="876">
                  <c:v>750.9</c:v>
                </c:pt>
                <c:pt idx="877">
                  <c:v>751.7</c:v>
                </c:pt>
                <c:pt idx="878">
                  <c:v>752.6</c:v>
                </c:pt>
                <c:pt idx="879">
                  <c:v>753.4</c:v>
                </c:pt>
                <c:pt idx="880">
                  <c:v>754.3</c:v>
                </c:pt>
                <c:pt idx="881">
                  <c:v>755.1</c:v>
                </c:pt>
                <c:pt idx="882">
                  <c:v>756</c:v>
                </c:pt>
                <c:pt idx="883">
                  <c:v>756.9</c:v>
                </c:pt>
                <c:pt idx="884">
                  <c:v>757.7</c:v>
                </c:pt>
                <c:pt idx="885">
                  <c:v>758.6</c:v>
                </c:pt>
                <c:pt idx="886">
                  <c:v>759.4</c:v>
                </c:pt>
                <c:pt idx="887">
                  <c:v>760.3</c:v>
                </c:pt>
                <c:pt idx="888">
                  <c:v>761.1</c:v>
                </c:pt>
                <c:pt idx="889">
                  <c:v>762</c:v>
                </c:pt>
                <c:pt idx="890">
                  <c:v>762.9</c:v>
                </c:pt>
                <c:pt idx="891">
                  <c:v>763.7</c:v>
                </c:pt>
                <c:pt idx="892">
                  <c:v>764.6</c:v>
                </c:pt>
                <c:pt idx="893">
                  <c:v>765.4</c:v>
                </c:pt>
                <c:pt idx="894">
                  <c:v>766.3</c:v>
                </c:pt>
                <c:pt idx="895">
                  <c:v>767.1</c:v>
                </c:pt>
                <c:pt idx="896">
                  <c:v>768</c:v>
                </c:pt>
                <c:pt idx="897">
                  <c:v>768.9</c:v>
                </c:pt>
                <c:pt idx="898">
                  <c:v>769.7</c:v>
                </c:pt>
                <c:pt idx="899">
                  <c:v>770.6</c:v>
                </c:pt>
                <c:pt idx="900">
                  <c:v>771.4</c:v>
                </c:pt>
                <c:pt idx="901">
                  <c:v>772.3</c:v>
                </c:pt>
                <c:pt idx="902">
                  <c:v>773.1</c:v>
                </c:pt>
                <c:pt idx="903">
                  <c:v>774</c:v>
                </c:pt>
                <c:pt idx="904">
                  <c:v>774.9</c:v>
                </c:pt>
                <c:pt idx="905">
                  <c:v>775.7</c:v>
                </c:pt>
                <c:pt idx="906">
                  <c:v>776.6</c:v>
                </c:pt>
                <c:pt idx="907">
                  <c:v>777.4</c:v>
                </c:pt>
                <c:pt idx="908">
                  <c:v>778.3</c:v>
                </c:pt>
                <c:pt idx="909">
                  <c:v>779.1</c:v>
                </c:pt>
                <c:pt idx="910">
                  <c:v>780</c:v>
                </c:pt>
                <c:pt idx="911">
                  <c:v>780.9</c:v>
                </c:pt>
                <c:pt idx="912">
                  <c:v>781.7</c:v>
                </c:pt>
                <c:pt idx="913">
                  <c:v>782.6</c:v>
                </c:pt>
                <c:pt idx="914">
                  <c:v>783.4</c:v>
                </c:pt>
                <c:pt idx="915">
                  <c:v>784.3</c:v>
                </c:pt>
                <c:pt idx="916">
                  <c:v>785.1</c:v>
                </c:pt>
                <c:pt idx="917">
                  <c:v>786</c:v>
                </c:pt>
                <c:pt idx="918">
                  <c:v>786.9</c:v>
                </c:pt>
                <c:pt idx="919">
                  <c:v>787.7</c:v>
                </c:pt>
                <c:pt idx="920">
                  <c:v>788.6</c:v>
                </c:pt>
                <c:pt idx="921">
                  <c:v>789.4</c:v>
                </c:pt>
                <c:pt idx="922">
                  <c:v>790.3</c:v>
                </c:pt>
                <c:pt idx="923">
                  <c:v>791.1</c:v>
                </c:pt>
                <c:pt idx="924">
                  <c:v>792</c:v>
                </c:pt>
                <c:pt idx="925">
                  <c:v>792.9</c:v>
                </c:pt>
                <c:pt idx="926">
                  <c:v>793.7</c:v>
                </c:pt>
                <c:pt idx="927">
                  <c:v>794.6</c:v>
                </c:pt>
                <c:pt idx="928">
                  <c:v>795.4</c:v>
                </c:pt>
                <c:pt idx="929">
                  <c:v>796.3</c:v>
                </c:pt>
                <c:pt idx="930">
                  <c:v>797.1</c:v>
                </c:pt>
                <c:pt idx="931">
                  <c:v>798</c:v>
                </c:pt>
                <c:pt idx="932">
                  <c:v>798.9</c:v>
                </c:pt>
                <c:pt idx="933">
                  <c:v>799.7</c:v>
                </c:pt>
                <c:pt idx="934">
                  <c:v>800.6</c:v>
                </c:pt>
                <c:pt idx="935">
                  <c:v>801.4</c:v>
                </c:pt>
                <c:pt idx="936">
                  <c:v>802.3</c:v>
                </c:pt>
                <c:pt idx="937">
                  <c:v>803.1</c:v>
                </c:pt>
                <c:pt idx="938">
                  <c:v>804</c:v>
                </c:pt>
                <c:pt idx="939">
                  <c:v>804.9</c:v>
                </c:pt>
                <c:pt idx="940">
                  <c:v>805.7</c:v>
                </c:pt>
                <c:pt idx="941">
                  <c:v>806.6</c:v>
                </c:pt>
                <c:pt idx="942">
                  <c:v>807.4</c:v>
                </c:pt>
                <c:pt idx="943">
                  <c:v>808.3</c:v>
                </c:pt>
                <c:pt idx="944">
                  <c:v>809.1</c:v>
                </c:pt>
                <c:pt idx="945">
                  <c:v>810</c:v>
                </c:pt>
                <c:pt idx="946">
                  <c:v>810.9</c:v>
                </c:pt>
                <c:pt idx="947">
                  <c:v>811.7</c:v>
                </c:pt>
                <c:pt idx="948">
                  <c:v>812.6</c:v>
                </c:pt>
                <c:pt idx="949">
                  <c:v>813.4</c:v>
                </c:pt>
                <c:pt idx="950">
                  <c:v>814.3</c:v>
                </c:pt>
                <c:pt idx="951">
                  <c:v>815.1</c:v>
                </c:pt>
                <c:pt idx="952">
                  <c:v>816</c:v>
                </c:pt>
                <c:pt idx="953">
                  <c:v>816.9</c:v>
                </c:pt>
                <c:pt idx="954">
                  <c:v>817.7</c:v>
                </c:pt>
                <c:pt idx="955">
                  <c:v>818.6</c:v>
                </c:pt>
                <c:pt idx="956">
                  <c:v>819.4</c:v>
                </c:pt>
                <c:pt idx="957">
                  <c:v>820.3</c:v>
                </c:pt>
                <c:pt idx="958">
                  <c:v>821.1</c:v>
                </c:pt>
                <c:pt idx="959">
                  <c:v>822</c:v>
                </c:pt>
                <c:pt idx="960">
                  <c:v>822.9</c:v>
                </c:pt>
                <c:pt idx="961">
                  <c:v>823.7</c:v>
                </c:pt>
                <c:pt idx="962">
                  <c:v>824.6</c:v>
                </c:pt>
                <c:pt idx="963">
                  <c:v>825.4</c:v>
                </c:pt>
                <c:pt idx="964">
                  <c:v>826.3</c:v>
                </c:pt>
                <c:pt idx="965">
                  <c:v>827.1</c:v>
                </c:pt>
                <c:pt idx="966">
                  <c:v>828</c:v>
                </c:pt>
                <c:pt idx="967">
                  <c:v>828.9</c:v>
                </c:pt>
                <c:pt idx="968">
                  <c:v>829.7</c:v>
                </c:pt>
                <c:pt idx="969">
                  <c:v>830.6</c:v>
                </c:pt>
                <c:pt idx="970">
                  <c:v>831.4</c:v>
                </c:pt>
                <c:pt idx="971">
                  <c:v>832.3</c:v>
                </c:pt>
                <c:pt idx="972">
                  <c:v>833.1</c:v>
                </c:pt>
                <c:pt idx="973">
                  <c:v>834</c:v>
                </c:pt>
                <c:pt idx="974">
                  <c:v>834.9</c:v>
                </c:pt>
                <c:pt idx="975">
                  <c:v>835.7</c:v>
                </c:pt>
                <c:pt idx="976">
                  <c:v>836.6</c:v>
                </c:pt>
                <c:pt idx="977">
                  <c:v>837.4</c:v>
                </c:pt>
                <c:pt idx="978">
                  <c:v>838.3</c:v>
                </c:pt>
                <c:pt idx="979">
                  <c:v>839.1</c:v>
                </c:pt>
                <c:pt idx="980">
                  <c:v>840</c:v>
                </c:pt>
                <c:pt idx="981">
                  <c:v>840.9</c:v>
                </c:pt>
                <c:pt idx="982">
                  <c:v>841.7</c:v>
                </c:pt>
                <c:pt idx="983">
                  <c:v>842.6</c:v>
                </c:pt>
                <c:pt idx="984">
                  <c:v>843.4</c:v>
                </c:pt>
                <c:pt idx="985">
                  <c:v>844.3</c:v>
                </c:pt>
                <c:pt idx="986">
                  <c:v>845.1</c:v>
                </c:pt>
                <c:pt idx="987">
                  <c:v>846</c:v>
                </c:pt>
                <c:pt idx="988">
                  <c:v>846.9</c:v>
                </c:pt>
                <c:pt idx="989">
                  <c:v>847.7</c:v>
                </c:pt>
                <c:pt idx="990">
                  <c:v>848.6</c:v>
                </c:pt>
                <c:pt idx="991">
                  <c:v>849.4</c:v>
                </c:pt>
                <c:pt idx="992">
                  <c:v>850.3</c:v>
                </c:pt>
                <c:pt idx="993">
                  <c:v>851.1</c:v>
                </c:pt>
                <c:pt idx="994">
                  <c:v>852</c:v>
                </c:pt>
                <c:pt idx="995">
                  <c:v>852.9</c:v>
                </c:pt>
                <c:pt idx="996">
                  <c:v>853.7</c:v>
                </c:pt>
                <c:pt idx="997">
                  <c:v>854.6</c:v>
                </c:pt>
                <c:pt idx="998">
                  <c:v>855.4</c:v>
                </c:pt>
                <c:pt idx="999">
                  <c:v>856.3</c:v>
                </c:pt>
                <c:pt idx="1000">
                  <c:v>857.1</c:v>
                </c:pt>
                <c:pt idx="1001">
                  <c:v>858</c:v>
                </c:pt>
                <c:pt idx="1002">
                  <c:v>858.9</c:v>
                </c:pt>
                <c:pt idx="1003">
                  <c:v>859.7</c:v>
                </c:pt>
                <c:pt idx="1004">
                  <c:v>860.6</c:v>
                </c:pt>
                <c:pt idx="1005">
                  <c:v>861.4</c:v>
                </c:pt>
                <c:pt idx="1006">
                  <c:v>862.3</c:v>
                </c:pt>
                <c:pt idx="1007">
                  <c:v>863.1</c:v>
                </c:pt>
                <c:pt idx="1008">
                  <c:v>864</c:v>
                </c:pt>
                <c:pt idx="1009">
                  <c:v>864.9</c:v>
                </c:pt>
                <c:pt idx="1010">
                  <c:v>865.7</c:v>
                </c:pt>
                <c:pt idx="1011">
                  <c:v>866.6</c:v>
                </c:pt>
                <c:pt idx="1012">
                  <c:v>867.4</c:v>
                </c:pt>
                <c:pt idx="1013">
                  <c:v>868.3</c:v>
                </c:pt>
                <c:pt idx="1014">
                  <c:v>869.1</c:v>
                </c:pt>
                <c:pt idx="1015">
                  <c:v>870</c:v>
                </c:pt>
                <c:pt idx="1016">
                  <c:v>870.9</c:v>
                </c:pt>
                <c:pt idx="1017">
                  <c:v>871.7</c:v>
                </c:pt>
                <c:pt idx="1018">
                  <c:v>872.6</c:v>
                </c:pt>
                <c:pt idx="1019">
                  <c:v>873.4</c:v>
                </c:pt>
                <c:pt idx="1020">
                  <c:v>874.3</c:v>
                </c:pt>
                <c:pt idx="1021">
                  <c:v>875.1</c:v>
                </c:pt>
                <c:pt idx="1022">
                  <c:v>876</c:v>
                </c:pt>
                <c:pt idx="1023">
                  <c:v>876.9</c:v>
                </c:pt>
                <c:pt idx="1024">
                  <c:v>877.7</c:v>
                </c:pt>
                <c:pt idx="1025">
                  <c:v>878.6</c:v>
                </c:pt>
                <c:pt idx="1026">
                  <c:v>879.4</c:v>
                </c:pt>
                <c:pt idx="1027">
                  <c:v>880.3</c:v>
                </c:pt>
                <c:pt idx="1028">
                  <c:v>881.1</c:v>
                </c:pt>
                <c:pt idx="1029">
                  <c:v>882</c:v>
                </c:pt>
                <c:pt idx="1030">
                  <c:v>882.9</c:v>
                </c:pt>
                <c:pt idx="1031">
                  <c:v>883.7</c:v>
                </c:pt>
                <c:pt idx="1032">
                  <c:v>884.6</c:v>
                </c:pt>
                <c:pt idx="1033">
                  <c:v>885.4</c:v>
                </c:pt>
                <c:pt idx="1034">
                  <c:v>886.3</c:v>
                </c:pt>
                <c:pt idx="1035">
                  <c:v>887.1</c:v>
                </c:pt>
                <c:pt idx="1036">
                  <c:v>888</c:v>
                </c:pt>
                <c:pt idx="1037">
                  <c:v>888.9</c:v>
                </c:pt>
                <c:pt idx="1038">
                  <c:v>889.7</c:v>
                </c:pt>
                <c:pt idx="1039">
                  <c:v>890.6</c:v>
                </c:pt>
                <c:pt idx="1040">
                  <c:v>891.4</c:v>
                </c:pt>
                <c:pt idx="1041">
                  <c:v>892.3</c:v>
                </c:pt>
                <c:pt idx="1042">
                  <c:v>893.1</c:v>
                </c:pt>
                <c:pt idx="1043">
                  <c:v>894</c:v>
                </c:pt>
                <c:pt idx="1044">
                  <c:v>894.9</c:v>
                </c:pt>
                <c:pt idx="1045">
                  <c:v>895.7</c:v>
                </c:pt>
                <c:pt idx="1046">
                  <c:v>896.6</c:v>
                </c:pt>
                <c:pt idx="1047">
                  <c:v>897.4</c:v>
                </c:pt>
                <c:pt idx="1048">
                  <c:v>898.3</c:v>
                </c:pt>
                <c:pt idx="1049">
                  <c:v>899.1</c:v>
                </c:pt>
                <c:pt idx="1050">
                  <c:v>900</c:v>
                </c:pt>
                <c:pt idx="1051">
                  <c:v>900.9</c:v>
                </c:pt>
                <c:pt idx="1052">
                  <c:v>901.7</c:v>
                </c:pt>
                <c:pt idx="1053">
                  <c:v>902.6</c:v>
                </c:pt>
                <c:pt idx="1054">
                  <c:v>903.4</c:v>
                </c:pt>
                <c:pt idx="1055">
                  <c:v>904.3</c:v>
                </c:pt>
                <c:pt idx="1056">
                  <c:v>905.1</c:v>
                </c:pt>
                <c:pt idx="1057">
                  <c:v>906</c:v>
                </c:pt>
                <c:pt idx="1058">
                  <c:v>906.9</c:v>
                </c:pt>
                <c:pt idx="1059">
                  <c:v>907.7</c:v>
                </c:pt>
                <c:pt idx="1060">
                  <c:v>908.6</c:v>
                </c:pt>
                <c:pt idx="1061">
                  <c:v>909.4</c:v>
                </c:pt>
                <c:pt idx="1062">
                  <c:v>910.3</c:v>
                </c:pt>
                <c:pt idx="1063">
                  <c:v>911.1</c:v>
                </c:pt>
                <c:pt idx="1064">
                  <c:v>912</c:v>
                </c:pt>
                <c:pt idx="1065">
                  <c:v>912.9</c:v>
                </c:pt>
                <c:pt idx="1066">
                  <c:v>913.7</c:v>
                </c:pt>
                <c:pt idx="1067">
                  <c:v>914.6</c:v>
                </c:pt>
                <c:pt idx="1068">
                  <c:v>915.4</c:v>
                </c:pt>
                <c:pt idx="1069">
                  <c:v>916.3</c:v>
                </c:pt>
                <c:pt idx="1070">
                  <c:v>917.1</c:v>
                </c:pt>
                <c:pt idx="1071">
                  <c:v>918</c:v>
                </c:pt>
                <c:pt idx="1072">
                  <c:v>918.9</c:v>
                </c:pt>
                <c:pt idx="1073">
                  <c:v>919.7</c:v>
                </c:pt>
                <c:pt idx="1074">
                  <c:v>920.6</c:v>
                </c:pt>
                <c:pt idx="1075">
                  <c:v>921.4</c:v>
                </c:pt>
                <c:pt idx="1076">
                  <c:v>922.3</c:v>
                </c:pt>
                <c:pt idx="1077">
                  <c:v>923.1</c:v>
                </c:pt>
                <c:pt idx="1078">
                  <c:v>924</c:v>
                </c:pt>
                <c:pt idx="1079">
                  <c:v>924.9</c:v>
                </c:pt>
                <c:pt idx="1080">
                  <c:v>925.7</c:v>
                </c:pt>
                <c:pt idx="1081">
                  <c:v>926.6</c:v>
                </c:pt>
                <c:pt idx="1082">
                  <c:v>927.4</c:v>
                </c:pt>
                <c:pt idx="1083">
                  <c:v>928.3</c:v>
                </c:pt>
                <c:pt idx="1084">
                  <c:v>929.1</c:v>
                </c:pt>
                <c:pt idx="1085">
                  <c:v>930</c:v>
                </c:pt>
                <c:pt idx="1086">
                  <c:v>930.9</c:v>
                </c:pt>
                <c:pt idx="1087">
                  <c:v>931.7</c:v>
                </c:pt>
                <c:pt idx="1088">
                  <c:v>932.6</c:v>
                </c:pt>
                <c:pt idx="1089">
                  <c:v>933.4</c:v>
                </c:pt>
                <c:pt idx="1090">
                  <c:v>934.3</c:v>
                </c:pt>
                <c:pt idx="1091">
                  <c:v>935.1</c:v>
                </c:pt>
                <c:pt idx="1092">
                  <c:v>936</c:v>
                </c:pt>
                <c:pt idx="1093">
                  <c:v>936.9</c:v>
                </c:pt>
                <c:pt idx="1094">
                  <c:v>937.7</c:v>
                </c:pt>
                <c:pt idx="1095">
                  <c:v>938.6</c:v>
                </c:pt>
                <c:pt idx="1096">
                  <c:v>939.4</c:v>
                </c:pt>
                <c:pt idx="1097">
                  <c:v>940.3</c:v>
                </c:pt>
                <c:pt idx="1098">
                  <c:v>941.1</c:v>
                </c:pt>
                <c:pt idx="1099">
                  <c:v>942</c:v>
                </c:pt>
                <c:pt idx="1100">
                  <c:v>942.9</c:v>
                </c:pt>
                <c:pt idx="1101">
                  <c:v>943.7</c:v>
                </c:pt>
                <c:pt idx="1102">
                  <c:v>944.6</c:v>
                </c:pt>
                <c:pt idx="1103">
                  <c:v>945.4</c:v>
                </c:pt>
                <c:pt idx="1104">
                  <c:v>946.3</c:v>
                </c:pt>
                <c:pt idx="1105">
                  <c:v>947.1</c:v>
                </c:pt>
                <c:pt idx="1106">
                  <c:v>948</c:v>
                </c:pt>
                <c:pt idx="1107">
                  <c:v>948.9</c:v>
                </c:pt>
                <c:pt idx="1108">
                  <c:v>949.7</c:v>
                </c:pt>
                <c:pt idx="1109">
                  <c:v>950.6</c:v>
                </c:pt>
                <c:pt idx="1110">
                  <c:v>951.4</c:v>
                </c:pt>
                <c:pt idx="1111">
                  <c:v>952.3</c:v>
                </c:pt>
                <c:pt idx="1112">
                  <c:v>953.1</c:v>
                </c:pt>
                <c:pt idx="1113">
                  <c:v>954</c:v>
                </c:pt>
                <c:pt idx="1114">
                  <c:v>954.9</c:v>
                </c:pt>
                <c:pt idx="1115">
                  <c:v>955.7</c:v>
                </c:pt>
                <c:pt idx="1116">
                  <c:v>956.6</c:v>
                </c:pt>
                <c:pt idx="1117">
                  <c:v>957.4</c:v>
                </c:pt>
                <c:pt idx="1118">
                  <c:v>958.3</c:v>
                </c:pt>
                <c:pt idx="1119">
                  <c:v>959.1</c:v>
                </c:pt>
                <c:pt idx="1120">
                  <c:v>960</c:v>
                </c:pt>
                <c:pt idx="1121">
                  <c:v>960.9</c:v>
                </c:pt>
                <c:pt idx="1122">
                  <c:v>961.7</c:v>
                </c:pt>
                <c:pt idx="1123">
                  <c:v>962.6</c:v>
                </c:pt>
                <c:pt idx="1124">
                  <c:v>963.4</c:v>
                </c:pt>
                <c:pt idx="1125">
                  <c:v>964.3</c:v>
                </c:pt>
                <c:pt idx="1126">
                  <c:v>965.1</c:v>
                </c:pt>
                <c:pt idx="1127">
                  <c:v>966</c:v>
                </c:pt>
                <c:pt idx="1128">
                  <c:v>966.9</c:v>
                </c:pt>
                <c:pt idx="1129">
                  <c:v>967.7</c:v>
                </c:pt>
                <c:pt idx="1130">
                  <c:v>968.6</c:v>
                </c:pt>
                <c:pt idx="1131">
                  <c:v>969.4</c:v>
                </c:pt>
                <c:pt idx="1132">
                  <c:v>970.3</c:v>
                </c:pt>
                <c:pt idx="1133">
                  <c:v>971.1</c:v>
                </c:pt>
                <c:pt idx="1134">
                  <c:v>972</c:v>
                </c:pt>
                <c:pt idx="1135">
                  <c:v>972.9</c:v>
                </c:pt>
                <c:pt idx="1136">
                  <c:v>973.7</c:v>
                </c:pt>
                <c:pt idx="1137">
                  <c:v>974.6</c:v>
                </c:pt>
                <c:pt idx="1138">
                  <c:v>975.4</c:v>
                </c:pt>
                <c:pt idx="1139">
                  <c:v>976.3</c:v>
                </c:pt>
                <c:pt idx="1140">
                  <c:v>977.1</c:v>
                </c:pt>
                <c:pt idx="1141">
                  <c:v>978</c:v>
                </c:pt>
                <c:pt idx="1142">
                  <c:v>978.9</c:v>
                </c:pt>
                <c:pt idx="1143">
                  <c:v>979.7</c:v>
                </c:pt>
                <c:pt idx="1144">
                  <c:v>980.6</c:v>
                </c:pt>
                <c:pt idx="1145">
                  <c:v>981.4</c:v>
                </c:pt>
                <c:pt idx="1146">
                  <c:v>982.3</c:v>
                </c:pt>
                <c:pt idx="1147">
                  <c:v>983.1</c:v>
                </c:pt>
                <c:pt idx="1148">
                  <c:v>984</c:v>
                </c:pt>
                <c:pt idx="1149">
                  <c:v>984.9</c:v>
                </c:pt>
                <c:pt idx="1150">
                  <c:v>985.7</c:v>
                </c:pt>
                <c:pt idx="1151">
                  <c:v>986.6</c:v>
                </c:pt>
                <c:pt idx="1152">
                  <c:v>987.4</c:v>
                </c:pt>
                <c:pt idx="1153">
                  <c:v>988.3</c:v>
                </c:pt>
                <c:pt idx="1154">
                  <c:v>989.1</c:v>
                </c:pt>
                <c:pt idx="1155">
                  <c:v>990</c:v>
                </c:pt>
                <c:pt idx="1156">
                  <c:v>990.9</c:v>
                </c:pt>
                <c:pt idx="1157">
                  <c:v>991.7</c:v>
                </c:pt>
                <c:pt idx="1158">
                  <c:v>992.6</c:v>
                </c:pt>
                <c:pt idx="1159">
                  <c:v>993.4</c:v>
                </c:pt>
                <c:pt idx="1160">
                  <c:v>994.3</c:v>
                </c:pt>
                <c:pt idx="1161">
                  <c:v>995.1</c:v>
                </c:pt>
                <c:pt idx="1162">
                  <c:v>996</c:v>
                </c:pt>
                <c:pt idx="1163">
                  <c:v>996.9</c:v>
                </c:pt>
                <c:pt idx="1164">
                  <c:v>997.71458102035399</c:v>
                </c:pt>
                <c:pt idx="1165">
                  <c:v>998.57172614327203</c:v>
                </c:pt>
                <c:pt idx="1166">
                  <c:v>999.42887126619098</c:v>
                </c:pt>
                <c:pt idx="1167">
                  <c:v>1000.28601638911</c:v>
                </c:pt>
                <c:pt idx="1168">
                  <c:v>1001.14316151203</c:v>
                </c:pt>
                <c:pt idx="1169">
                  <c:v>1002.00030663495</c:v>
                </c:pt>
                <c:pt idx="1170">
                  <c:v>1002.85745175786</c:v>
                </c:pt>
                <c:pt idx="1171">
                  <c:v>1003.7145968807801</c:v>
                </c:pt>
                <c:pt idx="1172">
                  <c:v>1004.5717420037</c:v>
                </c:pt>
                <c:pt idx="1173">
                  <c:v>1005.42888712662</c:v>
                </c:pt>
                <c:pt idx="1174">
                  <c:v>1006.28603224954</c:v>
                </c:pt>
                <c:pt idx="1175">
                  <c:v>1007.1431773724599</c:v>
                </c:pt>
                <c:pt idx="1176">
                  <c:v>1008.00032249537</c:v>
                </c:pt>
                <c:pt idx="1177">
                  <c:v>1008.85746761829</c:v>
                </c:pt>
                <c:pt idx="1178">
                  <c:v>1009.71461274121</c:v>
                </c:pt>
                <c:pt idx="1179">
                  <c:v>1010.5717578641299</c:v>
                </c:pt>
                <c:pt idx="1180">
                  <c:v>1011.42890298705</c:v>
                </c:pt>
                <c:pt idx="1181">
                  <c:v>1012.28604810997</c:v>
                </c:pt>
                <c:pt idx="1182">
                  <c:v>1013.14319323288</c:v>
                </c:pt>
                <c:pt idx="1183">
                  <c:v>1014.0003383558</c:v>
                </c:pt>
                <c:pt idx="1184">
                  <c:v>1014.85748347872</c:v>
                </c:pt>
                <c:pt idx="1185">
                  <c:v>1015.71462860164</c:v>
                </c:pt>
                <c:pt idx="1186">
                  <c:v>1016.57177372456</c:v>
                </c:pt>
                <c:pt idx="1187">
                  <c:v>1017.42891884747</c:v>
                </c:pt>
                <c:pt idx="1188">
                  <c:v>1018.28606397039</c:v>
                </c:pt>
                <c:pt idx="1189">
                  <c:v>1019.14320909331</c:v>
                </c:pt>
                <c:pt idx="1190">
                  <c:v>1020.00035421623</c:v>
                </c:pt>
                <c:pt idx="1191">
                  <c:v>1020.85749933915</c:v>
                </c:pt>
                <c:pt idx="1192">
                  <c:v>1021.7146444620701</c:v>
                </c:pt>
                <c:pt idx="1193">
                  <c:v>1022.57178958499</c:v>
                </c:pt>
                <c:pt idx="1194">
                  <c:v>1023.4289347079</c:v>
                </c:pt>
                <c:pt idx="1195">
                  <c:v>1024.28607983082</c:v>
                </c:pt>
                <c:pt idx="1196">
                  <c:v>1025.1432249537399</c:v>
                </c:pt>
                <c:pt idx="1197">
                  <c:v>1026.0003700766599</c:v>
                </c:pt>
                <c:pt idx="1198">
                  <c:v>1026.8575151995799</c:v>
                </c:pt>
                <c:pt idx="1199">
                  <c:v>1027.7146603225001</c:v>
                </c:pt>
                <c:pt idx="1200">
                  <c:v>1028.5718054454101</c:v>
                </c:pt>
                <c:pt idx="1201">
                  <c:v>1029.42895056833</c:v>
                </c:pt>
                <c:pt idx="1202">
                  <c:v>1030.28609569125</c:v>
                </c:pt>
                <c:pt idx="1203">
                  <c:v>1031.14324081417</c:v>
                </c:pt>
                <c:pt idx="1204">
                  <c:v>1032.00038593709</c:v>
                </c:pt>
                <c:pt idx="1205">
                  <c:v>1032.8575310599999</c:v>
                </c:pt>
                <c:pt idx="1206">
                  <c:v>1033.7146761829199</c:v>
                </c:pt>
                <c:pt idx="1207">
                  <c:v>1034.5718213058401</c:v>
                </c:pt>
                <c:pt idx="1208">
                  <c:v>1035.4289664287601</c:v>
                </c:pt>
                <c:pt idx="1209">
                  <c:v>1036.2861115516801</c:v>
                </c:pt>
                <c:pt idx="1210">
                  <c:v>1037.1432566746</c:v>
                </c:pt>
                <c:pt idx="1211">
                  <c:v>1038.00040179751</c:v>
                </c:pt>
                <c:pt idx="1212">
                  <c:v>1038.85754692043</c:v>
                </c:pt>
                <c:pt idx="1213">
                  <c:v>1039.7146920433499</c:v>
                </c:pt>
                <c:pt idx="1214">
                  <c:v>1040.5718371662699</c:v>
                </c:pt>
                <c:pt idx="1215">
                  <c:v>1041.4289822891899</c:v>
                </c:pt>
                <c:pt idx="1216">
                  <c:v>1042.2861274121101</c:v>
                </c:pt>
                <c:pt idx="1217">
                  <c:v>1043.1432725350301</c:v>
                </c:pt>
                <c:pt idx="1218">
                  <c:v>1044.00041765794</c:v>
                </c:pt>
                <c:pt idx="1219">
                  <c:v>1044.85756278086</c:v>
                </c:pt>
                <c:pt idx="1220">
                  <c:v>1045.71470790378</c:v>
                </c:pt>
                <c:pt idx="1221">
                  <c:v>1046.5718530267</c:v>
                </c:pt>
                <c:pt idx="1222">
                  <c:v>1047.4289981496199</c:v>
                </c:pt>
                <c:pt idx="1223">
                  <c:v>1048.2861432725299</c:v>
                </c:pt>
                <c:pt idx="1224">
                  <c:v>1049.1432883954501</c:v>
                </c:pt>
                <c:pt idx="1225">
                  <c:v>1050.0004335183701</c:v>
                </c:pt>
                <c:pt idx="1226">
                  <c:v>1050.85757864129</c:v>
                </c:pt>
                <c:pt idx="1227">
                  <c:v>1051.71472376421</c:v>
                </c:pt>
                <c:pt idx="1228">
                  <c:v>1052.57186888713</c:v>
                </c:pt>
                <c:pt idx="1229">
                  <c:v>1053.42901401004</c:v>
                </c:pt>
                <c:pt idx="1230">
                  <c:v>1054.2861591329599</c:v>
                </c:pt>
                <c:pt idx="1231">
                  <c:v>1055.1433042558799</c:v>
                </c:pt>
                <c:pt idx="1232">
                  <c:v>1056.0004493788001</c:v>
                </c:pt>
                <c:pt idx="1233">
                  <c:v>1056.8575945017201</c:v>
                </c:pt>
                <c:pt idx="1234">
                  <c:v>1057.7147396246401</c:v>
                </c:pt>
                <c:pt idx="1235">
                  <c:v>1058.57188474756</c:v>
                </c:pt>
                <c:pt idx="1236">
                  <c:v>1059.42902987047</c:v>
                </c:pt>
                <c:pt idx="1237">
                  <c:v>1060.28617499339</c:v>
                </c:pt>
                <c:pt idx="1238">
                  <c:v>1061.14332011631</c:v>
                </c:pt>
                <c:pt idx="1239">
                  <c:v>1062.0004652392299</c:v>
                </c:pt>
                <c:pt idx="1240">
                  <c:v>1062.8576103621499</c:v>
                </c:pt>
                <c:pt idx="1241">
                  <c:v>1063.7147554850601</c:v>
                </c:pt>
                <c:pt idx="1242">
                  <c:v>1064.5719006079801</c:v>
                </c:pt>
                <c:pt idx="1243">
                  <c:v>1065.4290457309</c:v>
                </c:pt>
                <c:pt idx="1244">
                  <c:v>1066.28619085382</c:v>
                </c:pt>
                <c:pt idx="1245">
                  <c:v>1067.14333597674</c:v>
                </c:pt>
                <c:pt idx="1246">
                  <c:v>1068.00048109966</c:v>
                </c:pt>
                <c:pt idx="1247">
                  <c:v>1068.8576262225699</c:v>
                </c:pt>
                <c:pt idx="1248">
                  <c:v>1069.7147713454899</c:v>
                </c:pt>
                <c:pt idx="1249">
                  <c:v>1070.5719164684101</c:v>
                </c:pt>
                <c:pt idx="1250">
                  <c:v>1071.4290615913301</c:v>
                </c:pt>
                <c:pt idx="1251">
                  <c:v>1072.2862067142501</c:v>
                </c:pt>
                <c:pt idx="1252">
                  <c:v>1073.14335183717</c:v>
                </c:pt>
                <c:pt idx="1253">
                  <c:v>1074.00049696008</c:v>
                </c:pt>
                <c:pt idx="1254">
                  <c:v>1074.857642083</c:v>
                </c:pt>
                <c:pt idx="1255">
                  <c:v>1075.7147872059199</c:v>
                </c:pt>
                <c:pt idx="1256">
                  <c:v>1076.5719323288399</c:v>
                </c:pt>
                <c:pt idx="1257">
                  <c:v>1077.4290774517599</c:v>
                </c:pt>
                <c:pt idx="1258">
                  <c:v>1078.2862225746801</c:v>
                </c:pt>
                <c:pt idx="1259">
                  <c:v>1079.1433676975901</c:v>
                </c:pt>
                <c:pt idx="1260">
                  <c:v>1080.00051282051</c:v>
                </c:pt>
                <c:pt idx="1261">
                  <c:v>1080.85765794343</c:v>
                </c:pt>
                <c:pt idx="1262">
                  <c:v>1081.71480306635</c:v>
                </c:pt>
                <c:pt idx="1263">
                  <c:v>1082.57194818927</c:v>
                </c:pt>
                <c:pt idx="1264">
                  <c:v>1083.4290933121899</c:v>
                </c:pt>
                <c:pt idx="1265">
                  <c:v>1084.2862384350999</c:v>
                </c:pt>
                <c:pt idx="1266">
                  <c:v>1085.1433835580201</c:v>
                </c:pt>
                <c:pt idx="1267">
                  <c:v>1086.0005286809401</c:v>
                </c:pt>
                <c:pt idx="1268">
                  <c:v>1086.8576738038601</c:v>
                </c:pt>
                <c:pt idx="1269">
                  <c:v>1087.71481892678</c:v>
                </c:pt>
                <c:pt idx="1270">
                  <c:v>1088.5719640497</c:v>
                </c:pt>
                <c:pt idx="1271">
                  <c:v>1089.42910917261</c:v>
                </c:pt>
                <c:pt idx="1272">
                  <c:v>1090.2862542955299</c:v>
                </c:pt>
                <c:pt idx="1273">
                  <c:v>1091.1433994184499</c:v>
                </c:pt>
                <c:pt idx="1274">
                  <c:v>1092.0005445413699</c:v>
                </c:pt>
                <c:pt idx="1275">
                  <c:v>1092.8576896642901</c:v>
                </c:pt>
                <c:pt idx="1276">
                  <c:v>1093.7148347872101</c:v>
                </c:pt>
                <c:pt idx="1277">
                  <c:v>1094.57197991012</c:v>
                </c:pt>
                <c:pt idx="1278">
                  <c:v>1095.42912503304</c:v>
                </c:pt>
                <c:pt idx="1279">
                  <c:v>1096.28627015596</c:v>
                </c:pt>
                <c:pt idx="1280">
                  <c:v>1097.14341527888</c:v>
                </c:pt>
                <c:pt idx="1281">
                  <c:v>1098.0005604017999</c:v>
                </c:pt>
                <c:pt idx="1282">
                  <c:v>1098.8577055247199</c:v>
                </c:pt>
                <c:pt idx="1283">
                  <c:v>1099.7148506476301</c:v>
                </c:pt>
                <c:pt idx="1284">
                  <c:v>1100.5719957705501</c:v>
                </c:pt>
                <c:pt idx="1285">
                  <c:v>1101.42914089347</c:v>
                </c:pt>
                <c:pt idx="1286">
                  <c:v>1102.28628601639</c:v>
                </c:pt>
                <c:pt idx="1287">
                  <c:v>1103.14343113931</c:v>
                </c:pt>
                <c:pt idx="1288">
                  <c:v>1104.00057626223</c:v>
                </c:pt>
                <c:pt idx="1289">
                  <c:v>1104.8577213851399</c:v>
                </c:pt>
                <c:pt idx="1290">
                  <c:v>1105.7148665080599</c:v>
                </c:pt>
                <c:pt idx="1291">
                  <c:v>1106.5720116309799</c:v>
                </c:pt>
                <c:pt idx="1292">
                  <c:v>1107.4291567539001</c:v>
                </c:pt>
                <c:pt idx="1293">
                  <c:v>1108.2863018768201</c:v>
                </c:pt>
                <c:pt idx="1294">
                  <c:v>1109.14344699974</c:v>
                </c:pt>
                <c:pt idx="1295">
                  <c:v>1110.00059212265</c:v>
                </c:pt>
                <c:pt idx="1296">
                  <c:v>1110.85773724557</c:v>
                </c:pt>
                <c:pt idx="1297">
                  <c:v>1111.71488236849</c:v>
                </c:pt>
                <c:pt idx="1298">
                  <c:v>1112.5720274914099</c:v>
                </c:pt>
                <c:pt idx="1299">
                  <c:v>1113.4291726143299</c:v>
                </c:pt>
                <c:pt idx="1300">
                  <c:v>1114.2863177372501</c:v>
                </c:pt>
                <c:pt idx="1301">
                  <c:v>1115.1434628601601</c:v>
                </c:pt>
                <c:pt idx="1302">
                  <c:v>1116.00060798308</c:v>
                </c:pt>
                <c:pt idx="1303">
                  <c:v>1116.857753106</c:v>
                </c:pt>
                <c:pt idx="1304">
                  <c:v>1117.71489822892</c:v>
                </c:pt>
                <c:pt idx="1305">
                  <c:v>1118.57204335184</c:v>
                </c:pt>
                <c:pt idx="1306">
                  <c:v>1119.4291884747499</c:v>
                </c:pt>
                <c:pt idx="1307">
                  <c:v>1120.2863335976699</c:v>
                </c:pt>
                <c:pt idx="1308">
                  <c:v>1121.1434787205901</c:v>
                </c:pt>
                <c:pt idx="1309">
                  <c:v>1122.0006238435101</c:v>
                </c:pt>
                <c:pt idx="1310">
                  <c:v>1122.8577689664301</c:v>
                </c:pt>
                <c:pt idx="1311">
                  <c:v>1123.71491408935</c:v>
                </c:pt>
                <c:pt idx="1312">
                  <c:v>1124.57205921227</c:v>
                </c:pt>
                <c:pt idx="1313">
                  <c:v>1125.42920433518</c:v>
                </c:pt>
                <c:pt idx="1314">
                  <c:v>1126.2863494580999</c:v>
                </c:pt>
                <c:pt idx="1315">
                  <c:v>1127.1434945810199</c:v>
                </c:pt>
                <c:pt idx="1316">
                  <c:v>1128.0006397039399</c:v>
                </c:pt>
                <c:pt idx="1317">
                  <c:v>1128.8577848268601</c:v>
                </c:pt>
                <c:pt idx="1318">
                  <c:v>1129.7149299497801</c:v>
                </c:pt>
                <c:pt idx="1319">
                  <c:v>1130.57207507269</c:v>
                </c:pt>
                <c:pt idx="1320">
                  <c:v>1131.42922019561</c:v>
                </c:pt>
                <c:pt idx="1321">
                  <c:v>1132.28636531853</c:v>
                </c:pt>
                <c:pt idx="1322">
                  <c:v>1133.14351044145</c:v>
                </c:pt>
                <c:pt idx="1323">
                  <c:v>1134.0006555643699</c:v>
                </c:pt>
                <c:pt idx="1324">
                  <c:v>1134.8578006872799</c:v>
                </c:pt>
                <c:pt idx="1325">
                  <c:v>1135.7149458102001</c:v>
                </c:pt>
                <c:pt idx="1326">
                  <c:v>1136.5720909331201</c:v>
                </c:pt>
                <c:pt idx="1327">
                  <c:v>1137.4292360560401</c:v>
                </c:pt>
                <c:pt idx="1328">
                  <c:v>1138.28638117896</c:v>
                </c:pt>
                <c:pt idx="1329">
                  <c:v>1139.14352630188</c:v>
                </c:pt>
                <c:pt idx="1330">
                  <c:v>1140.00067142479</c:v>
                </c:pt>
                <c:pt idx="1331">
                  <c:v>1140.8578165477099</c:v>
                </c:pt>
                <c:pt idx="1332">
                  <c:v>1141.7149616706299</c:v>
                </c:pt>
                <c:pt idx="1333">
                  <c:v>1142.5721067935499</c:v>
                </c:pt>
                <c:pt idx="1334">
                  <c:v>1143.4292519164701</c:v>
                </c:pt>
                <c:pt idx="1335">
                  <c:v>1144.2863970393901</c:v>
                </c:pt>
                <c:pt idx="1336">
                  <c:v>1145.14354216231</c:v>
                </c:pt>
                <c:pt idx="1337">
                  <c:v>1146.00068728522</c:v>
                </c:pt>
                <c:pt idx="1338">
                  <c:v>1146.85783240814</c:v>
                </c:pt>
                <c:pt idx="1339">
                  <c:v>1147.71497753106</c:v>
                </c:pt>
                <c:pt idx="1340">
                  <c:v>1148.5721226539799</c:v>
                </c:pt>
                <c:pt idx="1341">
                  <c:v>1149.4292677768999</c:v>
                </c:pt>
                <c:pt idx="1342">
                  <c:v>1150.2864128998101</c:v>
                </c:pt>
                <c:pt idx="1343">
                  <c:v>1151.1435580227301</c:v>
                </c:pt>
                <c:pt idx="1344">
                  <c:v>1152.00070314565</c:v>
                </c:pt>
                <c:pt idx="1345">
                  <c:v>1152.85784826857</c:v>
                </c:pt>
                <c:pt idx="1346">
                  <c:v>1153.71499339149</c:v>
                </c:pt>
                <c:pt idx="1347">
                  <c:v>1154.57213851441</c:v>
                </c:pt>
                <c:pt idx="1348">
                  <c:v>1155.4292836373199</c:v>
                </c:pt>
                <c:pt idx="1349">
                  <c:v>1156.2864287602399</c:v>
                </c:pt>
                <c:pt idx="1350">
                  <c:v>1157.1435738831599</c:v>
                </c:pt>
                <c:pt idx="1351">
                  <c:v>1158.0007190060801</c:v>
                </c:pt>
                <c:pt idx="1352">
                  <c:v>1158.8578641290001</c:v>
                </c:pt>
                <c:pt idx="1353">
                  <c:v>1159.71500925192</c:v>
                </c:pt>
                <c:pt idx="1354">
                  <c:v>1160.57215437484</c:v>
                </c:pt>
                <c:pt idx="1355">
                  <c:v>1161.42929949775</c:v>
                </c:pt>
                <c:pt idx="1356">
                  <c:v>1162.28644462067</c:v>
                </c:pt>
                <c:pt idx="1357">
                  <c:v>1163.1435897435899</c:v>
                </c:pt>
                <c:pt idx="1358">
                  <c:v>1164.0007348665099</c:v>
                </c:pt>
                <c:pt idx="1359">
                  <c:v>1164.8578799894301</c:v>
                </c:pt>
                <c:pt idx="1360">
                  <c:v>1165.7150251123401</c:v>
                </c:pt>
                <c:pt idx="1361">
                  <c:v>1166.57217023526</c:v>
                </c:pt>
                <c:pt idx="1362">
                  <c:v>1167.42931535818</c:v>
                </c:pt>
                <c:pt idx="1363">
                  <c:v>1168.2864604811</c:v>
                </c:pt>
                <c:pt idx="1364">
                  <c:v>1169.14360560402</c:v>
                </c:pt>
                <c:pt idx="1365">
                  <c:v>1170.0007507269399</c:v>
                </c:pt>
                <c:pt idx="1366">
                  <c:v>1170.8578958498499</c:v>
                </c:pt>
                <c:pt idx="1367">
                  <c:v>1171.7150409727701</c:v>
                </c:pt>
                <c:pt idx="1368">
                  <c:v>1172.5721860956901</c:v>
                </c:pt>
                <c:pt idx="1369">
                  <c:v>1173.4293312186101</c:v>
                </c:pt>
                <c:pt idx="1370">
                  <c:v>1174.28647634153</c:v>
                </c:pt>
                <c:pt idx="1371">
                  <c:v>1175.14362146445</c:v>
                </c:pt>
                <c:pt idx="1372">
                  <c:v>1176.00076658736</c:v>
                </c:pt>
                <c:pt idx="1373">
                  <c:v>1176.85791171028</c:v>
                </c:pt>
                <c:pt idx="1374">
                  <c:v>1177.7150568331999</c:v>
                </c:pt>
                <c:pt idx="1375">
                  <c:v>1178.5722019561199</c:v>
                </c:pt>
                <c:pt idx="1376">
                  <c:v>1179.4293470790401</c:v>
                </c:pt>
                <c:pt idx="1377">
                  <c:v>1180.2864922019601</c:v>
                </c:pt>
                <c:pt idx="1378">
                  <c:v>1181.14363732487</c:v>
                </c:pt>
                <c:pt idx="1379">
                  <c:v>1182.00078244779</c:v>
                </c:pt>
                <c:pt idx="1380">
                  <c:v>1182.85792757071</c:v>
                </c:pt>
                <c:pt idx="1381">
                  <c:v>1183.71507269363</c:v>
                </c:pt>
                <c:pt idx="1382">
                  <c:v>1184.5722178165499</c:v>
                </c:pt>
                <c:pt idx="1383">
                  <c:v>1185.4293629394699</c:v>
                </c:pt>
                <c:pt idx="1384">
                  <c:v>1186.2865080623801</c:v>
                </c:pt>
                <c:pt idx="1385">
                  <c:v>1187.1436531853001</c:v>
                </c:pt>
                <c:pt idx="1386">
                  <c:v>1188.0007983082201</c:v>
                </c:pt>
                <c:pt idx="1387">
                  <c:v>1188.85794343114</c:v>
                </c:pt>
                <c:pt idx="1388">
                  <c:v>1189.71508855406</c:v>
                </c:pt>
                <c:pt idx="1389">
                  <c:v>1190.57223367698</c:v>
                </c:pt>
                <c:pt idx="1390">
                  <c:v>1191.4293787998899</c:v>
                </c:pt>
                <c:pt idx="1391">
                  <c:v>1192.2865239228099</c:v>
                </c:pt>
                <c:pt idx="1392">
                  <c:v>1193.1436690457299</c:v>
                </c:pt>
                <c:pt idx="1393">
                  <c:v>1194.0008141686501</c:v>
                </c:pt>
                <c:pt idx="1394">
                  <c:v>1194.8579592915701</c:v>
                </c:pt>
                <c:pt idx="1395">
                  <c:v>1195.71510441449</c:v>
                </c:pt>
                <c:pt idx="1396">
                  <c:v>1196.5722495374</c:v>
                </c:pt>
                <c:pt idx="1397">
                  <c:v>1197.42939466032</c:v>
                </c:pt>
                <c:pt idx="1398">
                  <c:v>1198.28653978324</c:v>
                </c:pt>
                <c:pt idx="1399">
                  <c:v>1199.1436849061599</c:v>
                </c:pt>
                <c:pt idx="1400">
                  <c:v>1200.0008300290799</c:v>
                </c:pt>
                <c:pt idx="1401">
                  <c:v>1200.8579751520001</c:v>
                </c:pt>
                <c:pt idx="1402">
                  <c:v>1201.7151202749101</c:v>
                </c:pt>
                <c:pt idx="1403">
                  <c:v>1202.5722653978301</c:v>
                </c:pt>
                <c:pt idx="1404">
                  <c:v>1203.42941052075</c:v>
                </c:pt>
                <c:pt idx="1405">
                  <c:v>1204.28655564367</c:v>
                </c:pt>
                <c:pt idx="1406">
                  <c:v>1205.14370076659</c:v>
                </c:pt>
                <c:pt idx="1407">
                  <c:v>1206.0008458895099</c:v>
                </c:pt>
                <c:pt idx="1408">
                  <c:v>1206.8579910124199</c:v>
                </c:pt>
                <c:pt idx="1409">
                  <c:v>1207.7151361353399</c:v>
                </c:pt>
                <c:pt idx="1410">
                  <c:v>1208.5722812582601</c:v>
                </c:pt>
                <c:pt idx="1411">
                  <c:v>1209.4294263811801</c:v>
                </c:pt>
                <c:pt idx="1412">
                  <c:v>1210.2865715041</c:v>
                </c:pt>
                <c:pt idx="1413">
                  <c:v>1211.14371662702</c:v>
                </c:pt>
                <c:pt idx="1414">
                  <c:v>1212.00086174993</c:v>
                </c:pt>
                <c:pt idx="1415">
                  <c:v>1212.85800687285</c:v>
                </c:pt>
                <c:pt idx="1416">
                  <c:v>1213.7151519957699</c:v>
                </c:pt>
                <c:pt idx="1417">
                  <c:v>1214.5722971186899</c:v>
                </c:pt>
                <c:pt idx="1418">
                  <c:v>1215.4294422416101</c:v>
                </c:pt>
                <c:pt idx="1419">
                  <c:v>1216.2865873645301</c:v>
                </c:pt>
                <c:pt idx="1420">
                  <c:v>1217.14373248744</c:v>
                </c:pt>
                <c:pt idx="1421">
                  <c:v>1218.00087761036</c:v>
                </c:pt>
                <c:pt idx="1422">
                  <c:v>1218.85802273328</c:v>
                </c:pt>
                <c:pt idx="1423">
                  <c:v>1219.7151678562</c:v>
                </c:pt>
                <c:pt idx="1424">
                  <c:v>1220.5723129791199</c:v>
                </c:pt>
                <c:pt idx="1425">
                  <c:v>1221.4294581020299</c:v>
                </c:pt>
                <c:pt idx="1426">
                  <c:v>1222.2866032249501</c:v>
                </c:pt>
                <c:pt idx="1427">
                  <c:v>1223.1437483478701</c:v>
                </c:pt>
                <c:pt idx="1428">
                  <c:v>1224.0008934707901</c:v>
                </c:pt>
                <c:pt idx="1429">
                  <c:v>1224.85803859371</c:v>
                </c:pt>
                <c:pt idx="1430">
                  <c:v>1225.71518371663</c:v>
                </c:pt>
                <c:pt idx="1431">
                  <c:v>1226.57232883954</c:v>
                </c:pt>
                <c:pt idx="1432">
                  <c:v>1227.42947396246</c:v>
                </c:pt>
                <c:pt idx="1433">
                  <c:v>1228.2866190853799</c:v>
                </c:pt>
                <c:pt idx="1434">
                  <c:v>1229.1437642082999</c:v>
                </c:pt>
                <c:pt idx="1435">
                  <c:v>1230.0009093312201</c:v>
                </c:pt>
                <c:pt idx="1436">
                  <c:v>1230.8580544541401</c:v>
                </c:pt>
                <c:pt idx="1437">
                  <c:v>1231.71519957706</c:v>
                </c:pt>
                <c:pt idx="1438">
                  <c:v>1232.57234469997</c:v>
                </c:pt>
                <c:pt idx="1439">
                  <c:v>1233.42948982289</c:v>
                </c:pt>
                <c:pt idx="1440">
                  <c:v>1234.28663494581</c:v>
                </c:pt>
                <c:pt idx="1441">
                  <c:v>1235.1437800687299</c:v>
                </c:pt>
                <c:pt idx="1442">
                  <c:v>1236.0009251916499</c:v>
                </c:pt>
                <c:pt idx="1443">
                  <c:v>1236.8580703145601</c:v>
                </c:pt>
                <c:pt idx="1444">
                  <c:v>1237.7152154374801</c:v>
                </c:pt>
                <c:pt idx="1445">
                  <c:v>1238.5723605604001</c:v>
                </c:pt>
                <c:pt idx="1446">
                  <c:v>1239.42950568332</c:v>
                </c:pt>
                <c:pt idx="1447">
                  <c:v>1240.28665080624</c:v>
                </c:pt>
                <c:pt idx="1448">
                  <c:v>1241.14379592916</c:v>
                </c:pt>
                <c:pt idx="1449">
                  <c:v>1242.0009410520699</c:v>
                </c:pt>
                <c:pt idx="1450">
                  <c:v>1242.8580861749899</c:v>
                </c:pt>
                <c:pt idx="1451">
                  <c:v>1243.7152312979099</c:v>
                </c:pt>
                <c:pt idx="1452">
                  <c:v>1244.5723764208301</c:v>
                </c:pt>
                <c:pt idx="1453">
                  <c:v>1245.4295215437501</c:v>
                </c:pt>
                <c:pt idx="1454">
                  <c:v>1246.28666666667</c:v>
                </c:pt>
                <c:pt idx="1455">
                  <c:v>1247.14381178959</c:v>
                </c:pt>
                <c:pt idx="1456">
                  <c:v>1248.0009569125</c:v>
                </c:pt>
                <c:pt idx="1457">
                  <c:v>1248.85810203542</c:v>
                </c:pt>
                <c:pt idx="1458">
                  <c:v>1249.7152471583399</c:v>
                </c:pt>
                <c:pt idx="1459">
                  <c:v>1250.5723922812599</c:v>
                </c:pt>
                <c:pt idx="1460">
                  <c:v>1251.4295374041801</c:v>
                </c:pt>
                <c:pt idx="1461">
                  <c:v>1252.2866825270901</c:v>
                </c:pt>
                <c:pt idx="1462">
                  <c:v>1253.1438276500101</c:v>
                </c:pt>
                <c:pt idx="1463">
                  <c:v>1254.00097277293</c:v>
                </c:pt>
                <c:pt idx="1464">
                  <c:v>1254.85811789585</c:v>
                </c:pt>
                <c:pt idx="1465">
                  <c:v>1255.71526301877</c:v>
                </c:pt>
                <c:pt idx="1466">
                  <c:v>1256.5724081416899</c:v>
                </c:pt>
                <c:pt idx="1467">
                  <c:v>1257.4295532645999</c:v>
                </c:pt>
                <c:pt idx="1468">
                  <c:v>1258.2866983875199</c:v>
                </c:pt>
                <c:pt idx="1469">
                  <c:v>1259.1438435104401</c:v>
                </c:pt>
                <c:pt idx="1470">
                  <c:v>1260.0009886333601</c:v>
                </c:pt>
                <c:pt idx="1471">
                  <c:v>1260.85813375628</c:v>
                </c:pt>
                <c:pt idx="1472">
                  <c:v>1261.7152788792</c:v>
                </c:pt>
                <c:pt idx="1473">
                  <c:v>1262.57242400211</c:v>
                </c:pt>
                <c:pt idx="1474">
                  <c:v>1263.42956912503</c:v>
                </c:pt>
                <c:pt idx="1475">
                  <c:v>1264.2867142479499</c:v>
                </c:pt>
                <c:pt idx="1476">
                  <c:v>1265.1438593708699</c:v>
                </c:pt>
                <c:pt idx="1477">
                  <c:v>1266.0010044937901</c:v>
                </c:pt>
                <c:pt idx="1478">
                  <c:v>1266.8581496167101</c:v>
                </c:pt>
                <c:pt idx="1479">
                  <c:v>1267.71529473962</c:v>
                </c:pt>
                <c:pt idx="1480">
                  <c:v>1268.57243986254</c:v>
                </c:pt>
                <c:pt idx="1481">
                  <c:v>1269.42958498546</c:v>
                </c:pt>
                <c:pt idx="1482">
                  <c:v>1270.28673010838</c:v>
                </c:pt>
                <c:pt idx="1483">
                  <c:v>1271.1438752312999</c:v>
                </c:pt>
                <c:pt idx="1484">
                  <c:v>1272.0010203542199</c:v>
                </c:pt>
                <c:pt idx="1485">
                  <c:v>1272.8581654771299</c:v>
                </c:pt>
                <c:pt idx="1486">
                  <c:v>1273.7153106000501</c:v>
                </c:pt>
                <c:pt idx="1487">
                  <c:v>1274.5724557229701</c:v>
                </c:pt>
                <c:pt idx="1488">
                  <c:v>1275.42960084589</c:v>
                </c:pt>
                <c:pt idx="1489">
                  <c:v>1276.28674596881</c:v>
                </c:pt>
                <c:pt idx="1490">
                  <c:v>1277.14389109173</c:v>
                </c:pt>
                <c:pt idx="1491">
                  <c:v>1278.00103621464</c:v>
                </c:pt>
                <c:pt idx="1492">
                  <c:v>1278.8581813375599</c:v>
                </c:pt>
                <c:pt idx="1493">
                  <c:v>1279.7153264604799</c:v>
                </c:pt>
                <c:pt idx="1494">
                  <c:v>1280.5724715834001</c:v>
                </c:pt>
                <c:pt idx="1495">
                  <c:v>1281.4296167063201</c:v>
                </c:pt>
                <c:pt idx="1496">
                  <c:v>1282.28676182924</c:v>
                </c:pt>
                <c:pt idx="1497">
                  <c:v>1283.14390695215</c:v>
                </c:pt>
                <c:pt idx="1498">
                  <c:v>1284.00105207507</c:v>
                </c:pt>
                <c:pt idx="1499">
                  <c:v>1284.85819719799</c:v>
                </c:pt>
                <c:pt idx="1500">
                  <c:v>1285.7153423209099</c:v>
                </c:pt>
                <c:pt idx="1501">
                  <c:v>1286.5724874438299</c:v>
                </c:pt>
                <c:pt idx="1502">
                  <c:v>1287.4296325667499</c:v>
                </c:pt>
                <c:pt idx="1503">
                  <c:v>1288.2867776896601</c:v>
                </c:pt>
                <c:pt idx="1504">
                  <c:v>1289.1439228125801</c:v>
                </c:pt>
                <c:pt idx="1505">
                  <c:v>1290.0010679355</c:v>
                </c:pt>
                <c:pt idx="1506">
                  <c:v>1290.85821305842</c:v>
                </c:pt>
                <c:pt idx="1507">
                  <c:v>1291.71535818134</c:v>
                </c:pt>
                <c:pt idx="1508">
                  <c:v>1292.57250330426</c:v>
                </c:pt>
                <c:pt idx="1509">
                  <c:v>1293.4296484271699</c:v>
                </c:pt>
                <c:pt idx="1510">
                  <c:v>1294.2867935500899</c:v>
                </c:pt>
                <c:pt idx="1511">
                  <c:v>1295.1439386730101</c:v>
                </c:pt>
                <c:pt idx="1512">
                  <c:v>1296.0010837959301</c:v>
                </c:pt>
                <c:pt idx="1513">
                  <c:v>1296.85822891885</c:v>
                </c:pt>
                <c:pt idx="1514">
                  <c:v>1297.71537404177</c:v>
                </c:pt>
                <c:pt idx="1515">
                  <c:v>1298.57251916468</c:v>
                </c:pt>
                <c:pt idx="1516">
                  <c:v>1299.4296642876</c:v>
                </c:pt>
                <c:pt idx="1517">
                  <c:v>1300.2868094105199</c:v>
                </c:pt>
                <c:pt idx="1518">
                  <c:v>1301.1439545334399</c:v>
                </c:pt>
                <c:pt idx="1519">
                  <c:v>1302.0010996563601</c:v>
                </c:pt>
                <c:pt idx="1520">
                  <c:v>1302.8582447792801</c:v>
                </c:pt>
                <c:pt idx="1521">
                  <c:v>1303.7153899021901</c:v>
                </c:pt>
                <c:pt idx="1522">
                  <c:v>1304.57253502511</c:v>
                </c:pt>
                <c:pt idx="1523">
                  <c:v>1305.42968014803</c:v>
                </c:pt>
                <c:pt idx="1524">
                  <c:v>1306.28682527095</c:v>
                </c:pt>
                <c:pt idx="1525">
                  <c:v>1307.1439703938699</c:v>
                </c:pt>
                <c:pt idx="1526">
                  <c:v>1308.0011155167799</c:v>
                </c:pt>
                <c:pt idx="1527">
                  <c:v>1308.8582606396999</c:v>
                </c:pt>
                <c:pt idx="1528">
                  <c:v>1309.7154057626201</c:v>
                </c:pt>
                <c:pt idx="1529">
                  <c:v>1310.5725508855401</c:v>
                </c:pt>
                <c:pt idx="1530">
                  <c:v>1311.42969600846</c:v>
                </c:pt>
                <c:pt idx="1531">
                  <c:v>1312.28684113138</c:v>
                </c:pt>
                <c:pt idx="1532">
                  <c:v>1313.14398625429</c:v>
                </c:pt>
                <c:pt idx="1533">
                  <c:v>1314.00113137721</c:v>
                </c:pt>
                <c:pt idx="1534">
                  <c:v>1314.8582765001299</c:v>
                </c:pt>
                <c:pt idx="1535">
                  <c:v>1315.7154216230499</c:v>
                </c:pt>
                <c:pt idx="1536">
                  <c:v>1316.5725667459701</c:v>
                </c:pt>
                <c:pt idx="1537">
                  <c:v>1317.4297118688901</c:v>
                </c:pt>
                <c:pt idx="1538">
                  <c:v>1318.2868569918101</c:v>
                </c:pt>
                <c:pt idx="1539">
                  <c:v>1319.14400211472</c:v>
                </c:pt>
                <c:pt idx="1540">
                  <c:v>1320.00114723764</c:v>
                </c:pt>
                <c:pt idx="1541">
                  <c:v>1320.85829236056</c:v>
                </c:pt>
                <c:pt idx="1542">
                  <c:v>1321.7154374834799</c:v>
                </c:pt>
                <c:pt idx="1543">
                  <c:v>1322.5725826063999</c:v>
                </c:pt>
                <c:pt idx="1544">
                  <c:v>1323.4297277293099</c:v>
                </c:pt>
                <c:pt idx="1545">
                  <c:v>1324.2868728522301</c:v>
                </c:pt>
                <c:pt idx="1546">
                  <c:v>1325.1440179751501</c:v>
                </c:pt>
                <c:pt idx="1547">
                  <c:v>1326.00116309807</c:v>
                </c:pt>
                <c:pt idx="1548">
                  <c:v>1326.85830822099</c:v>
                </c:pt>
                <c:pt idx="1549">
                  <c:v>1327.71545334391</c:v>
                </c:pt>
                <c:pt idx="1550">
                  <c:v>1328.57259846682</c:v>
                </c:pt>
                <c:pt idx="1551">
                  <c:v>1329.4297435897399</c:v>
                </c:pt>
                <c:pt idx="1552">
                  <c:v>1330.2868887126599</c:v>
                </c:pt>
                <c:pt idx="1553">
                  <c:v>1331.1440338355801</c:v>
                </c:pt>
                <c:pt idx="1554">
                  <c:v>1332.0011789585001</c:v>
                </c:pt>
                <c:pt idx="1555">
                  <c:v>1332.8583240814201</c:v>
                </c:pt>
                <c:pt idx="1556">
                  <c:v>1333.71546920434</c:v>
                </c:pt>
                <c:pt idx="1557">
                  <c:v>1334.57261432725</c:v>
                </c:pt>
                <c:pt idx="1558">
                  <c:v>1335.42975945017</c:v>
                </c:pt>
                <c:pt idx="1559">
                  <c:v>1336.2869045730899</c:v>
                </c:pt>
                <c:pt idx="1560">
                  <c:v>1337.1440496960099</c:v>
                </c:pt>
                <c:pt idx="1561">
                  <c:v>1338.0011948189299</c:v>
                </c:pt>
                <c:pt idx="1562">
                  <c:v>1338.8583399418401</c:v>
                </c:pt>
                <c:pt idx="1563">
                  <c:v>1339.7154850647601</c:v>
                </c:pt>
                <c:pt idx="1564">
                  <c:v>1340.57263018768</c:v>
                </c:pt>
                <c:pt idx="1565">
                  <c:v>1341.4297753106</c:v>
                </c:pt>
                <c:pt idx="1566">
                  <c:v>1342.28692043352</c:v>
                </c:pt>
                <c:pt idx="1567">
                  <c:v>1343.14406555644</c:v>
                </c:pt>
                <c:pt idx="1568">
                  <c:v>1344.0012106793499</c:v>
                </c:pt>
                <c:pt idx="1569">
                  <c:v>1344.8583558022699</c:v>
                </c:pt>
                <c:pt idx="1570">
                  <c:v>1345.7155009251901</c:v>
                </c:pt>
                <c:pt idx="1571">
                  <c:v>1346.5726460481101</c:v>
                </c:pt>
                <c:pt idx="1572">
                  <c:v>1347.42979117103</c:v>
                </c:pt>
                <c:pt idx="1573">
                  <c:v>1348.28693629395</c:v>
                </c:pt>
                <c:pt idx="1574">
                  <c:v>1349.14408141686</c:v>
                </c:pt>
                <c:pt idx="1575">
                  <c:v>1350.00122653978</c:v>
                </c:pt>
                <c:pt idx="1576">
                  <c:v>1350.8583716626999</c:v>
                </c:pt>
                <c:pt idx="1577">
                  <c:v>1351.7155167856199</c:v>
                </c:pt>
                <c:pt idx="1578">
                  <c:v>1352.5726619085401</c:v>
                </c:pt>
                <c:pt idx="1579">
                  <c:v>1353.4298070314601</c:v>
                </c:pt>
                <c:pt idx="1580">
                  <c:v>1354.2869521543701</c:v>
                </c:pt>
                <c:pt idx="1581">
                  <c:v>1355.14409727729</c:v>
                </c:pt>
                <c:pt idx="1582">
                  <c:v>1356.00124240021</c:v>
                </c:pt>
                <c:pt idx="1583">
                  <c:v>1356.85838752313</c:v>
                </c:pt>
                <c:pt idx="1584">
                  <c:v>1357.71553264605</c:v>
                </c:pt>
                <c:pt idx="1585">
                  <c:v>1358.5726777689699</c:v>
                </c:pt>
                <c:pt idx="1586">
                  <c:v>1359.4298228918899</c:v>
                </c:pt>
                <c:pt idx="1587">
                  <c:v>1360.2869680148001</c:v>
                </c:pt>
                <c:pt idx="1588">
                  <c:v>1361.1441131377201</c:v>
                </c:pt>
                <c:pt idx="1589">
                  <c:v>1362.00125826064</c:v>
                </c:pt>
                <c:pt idx="1590">
                  <c:v>1362.85840338356</c:v>
                </c:pt>
                <c:pt idx="1591">
                  <c:v>1363.71554850648</c:v>
                </c:pt>
                <c:pt idx="1592">
                  <c:v>1364.57269362939</c:v>
                </c:pt>
                <c:pt idx="1593">
                  <c:v>1365.4298387523099</c:v>
                </c:pt>
                <c:pt idx="1594">
                  <c:v>1366.2869838752299</c:v>
                </c:pt>
                <c:pt idx="1595">
                  <c:v>1367.1441289981501</c:v>
                </c:pt>
                <c:pt idx="1596">
                  <c:v>1368.0012741210701</c:v>
                </c:pt>
                <c:pt idx="1597">
                  <c:v>1368.8584192439901</c:v>
                </c:pt>
                <c:pt idx="1598">
                  <c:v>1369.7155643669</c:v>
                </c:pt>
                <c:pt idx="1599">
                  <c:v>1370.57270948982</c:v>
                </c:pt>
                <c:pt idx="1600">
                  <c:v>1371.42985461274</c:v>
                </c:pt>
                <c:pt idx="1601">
                  <c:v>1372.2869997356599</c:v>
                </c:pt>
                <c:pt idx="1602">
                  <c:v>1373.1441448585799</c:v>
                </c:pt>
                <c:pt idx="1603">
                  <c:v>1374.0012899814999</c:v>
                </c:pt>
                <c:pt idx="1604">
                  <c:v>1374.8584351044101</c:v>
                </c:pt>
                <c:pt idx="1605">
                  <c:v>1375.7155802273301</c:v>
                </c:pt>
                <c:pt idx="1606">
                  <c:v>1376.57272535025</c:v>
                </c:pt>
                <c:pt idx="1607">
                  <c:v>1377.42987047317</c:v>
                </c:pt>
                <c:pt idx="1608">
                  <c:v>1378.28701559609</c:v>
                </c:pt>
                <c:pt idx="1609">
                  <c:v>1379.14416071901</c:v>
                </c:pt>
                <c:pt idx="1610">
                  <c:v>1380.0013058419199</c:v>
                </c:pt>
                <c:pt idx="1611">
                  <c:v>1380.8584509648399</c:v>
                </c:pt>
                <c:pt idx="1612">
                  <c:v>1381.7155960877601</c:v>
                </c:pt>
                <c:pt idx="1613">
                  <c:v>1382.5727412106801</c:v>
                </c:pt>
                <c:pt idx="1614">
                  <c:v>1383.4298863336001</c:v>
                </c:pt>
                <c:pt idx="1615">
                  <c:v>1384.28703145652</c:v>
                </c:pt>
                <c:pt idx="1616">
                  <c:v>1385.14417657943</c:v>
                </c:pt>
                <c:pt idx="1617">
                  <c:v>1386.00132170235</c:v>
                </c:pt>
                <c:pt idx="1618">
                  <c:v>1386.8584668252699</c:v>
                </c:pt>
                <c:pt idx="1619">
                  <c:v>1387.7156119481899</c:v>
                </c:pt>
                <c:pt idx="1620">
                  <c:v>1388.5727570711099</c:v>
                </c:pt>
                <c:pt idx="1621">
                  <c:v>1389.4299021940301</c:v>
                </c:pt>
                <c:pt idx="1622">
                  <c:v>1390.2870473169401</c:v>
                </c:pt>
                <c:pt idx="1623">
                  <c:v>1391.14419243986</c:v>
                </c:pt>
                <c:pt idx="1624">
                  <c:v>1392.00133756278</c:v>
                </c:pt>
                <c:pt idx="1625">
                  <c:v>1392.8584826857</c:v>
                </c:pt>
                <c:pt idx="1626">
                  <c:v>1393.71562780862</c:v>
                </c:pt>
                <c:pt idx="1627">
                  <c:v>1394.5727729315399</c:v>
                </c:pt>
                <c:pt idx="1628">
                  <c:v>1395.4299180544499</c:v>
                </c:pt>
                <c:pt idx="1629">
                  <c:v>1396.2870631773701</c:v>
                </c:pt>
                <c:pt idx="1630">
                  <c:v>1397.1442083002901</c:v>
                </c:pt>
                <c:pt idx="1631">
                  <c:v>1398.00135342321</c:v>
                </c:pt>
                <c:pt idx="1632">
                  <c:v>1398.85849854613</c:v>
                </c:pt>
                <c:pt idx="1633">
                  <c:v>1399.71564366904</c:v>
                </c:pt>
                <c:pt idx="1634">
                  <c:v>1400.57278879196</c:v>
                </c:pt>
                <c:pt idx="1635">
                  <c:v>1401.4299339148799</c:v>
                </c:pt>
                <c:pt idx="1636">
                  <c:v>1402.2870790377999</c:v>
                </c:pt>
                <c:pt idx="1637">
                  <c:v>1403.1442241607199</c:v>
                </c:pt>
                <c:pt idx="1638">
                  <c:v>1404.0013692836401</c:v>
                </c:pt>
                <c:pt idx="1639">
                  <c:v>1404.8585144065601</c:v>
                </c:pt>
                <c:pt idx="1640">
                  <c:v>1405.71565952947</c:v>
                </c:pt>
                <c:pt idx="1641">
                  <c:v>1406.57280465239</c:v>
                </c:pt>
                <c:pt idx="1642">
                  <c:v>1407.42994977531</c:v>
                </c:pt>
                <c:pt idx="1643">
                  <c:v>1408.28709489823</c:v>
                </c:pt>
                <c:pt idx="1644">
                  <c:v>1409.1442400211499</c:v>
                </c:pt>
                <c:pt idx="1645">
                  <c:v>1410.0013851440599</c:v>
                </c:pt>
                <c:pt idx="1646">
                  <c:v>1410.8585302669801</c:v>
                </c:pt>
                <c:pt idx="1647">
                  <c:v>1411.7156753899001</c:v>
                </c:pt>
                <c:pt idx="1648">
                  <c:v>1412.57282051282</c:v>
                </c:pt>
                <c:pt idx="1649">
                  <c:v>1413.42996563574</c:v>
                </c:pt>
                <c:pt idx="1650">
                  <c:v>1414.28711075866</c:v>
                </c:pt>
                <c:pt idx="1651">
                  <c:v>1415.14425588157</c:v>
                </c:pt>
                <c:pt idx="1652">
                  <c:v>1416.0014010044899</c:v>
                </c:pt>
                <c:pt idx="1653">
                  <c:v>1416.8585461274099</c:v>
                </c:pt>
                <c:pt idx="1654">
                  <c:v>1417.7156912503301</c:v>
                </c:pt>
                <c:pt idx="1655">
                  <c:v>1418.5728363732501</c:v>
                </c:pt>
                <c:pt idx="1656">
                  <c:v>1419.4299814961701</c:v>
                </c:pt>
                <c:pt idx="1657">
                  <c:v>1420.28712661909</c:v>
                </c:pt>
                <c:pt idx="1658">
                  <c:v>1421.144271742</c:v>
                </c:pt>
                <c:pt idx="1659">
                  <c:v>1422.00141686492</c:v>
                </c:pt>
                <c:pt idx="1660">
                  <c:v>1422.8585619878399</c:v>
                </c:pt>
                <c:pt idx="1661">
                  <c:v>1423.7157071107599</c:v>
                </c:pt>
                <c:pt idx="1662">
                  <c:v>1424.5728522336799</c:v>
                </c:pt>
                <c:pt idx="1663">
                  <c:v>1425.4299973565901</c:v>
                </c:pt>
                <c:pt idx="1664">
                  <c:v>1426.2871424795101</c:v>
                </c:pt>
                <c:pt idx="1665">
                  <c:v>1427.14428760243</c:v>
                </c:pt>
                <c:pt idx="1666">
                  <c:v>1428.00143272535</c:v>
                </c:pt>
                <c:pt idx="1667">
                  <c:v>1428.85857784827</c:v>
                </c:pt>
                <c:pt idx="1668">
                  <c:v>1429.71572297119</c:v>
                </c:pt>
                <c:pt idx="1669">
                  <c:v>1430.5728680940999</c:v>
                </c:pt>
                <c:pt idx="1670">
                  <c:v>1431.4300132170199</c:v>
                </c:pt>
                <c:pt idx="1671">
                  <c:v>1432.2871583399401</c:v>
                </c:pt>
                <c:pt idx="1672">
                  <c:v>1433.1443034628601</c:v>
                </c:pt>
                <c:pt idx="1673">
                  <c:v>1434.0014485857801</c:v>
                </c:pt>
                <c:pt idx="1674">
                  <c:v>1434.8585937087</c:v>
                </c:pt>
                <c:pt idx="1675">
                  <c:v>1435.71573883161</c:v>
                </c:pt>
                <c:pt idx="1676">
                  <c:v>1436.57288395453</c:v>
                </c:pt>
                <c:pt idx="1677">
                  <c:v>1437.4300290774499</c:v>
                </c:pt>
                <c:pt idx="1678">
                  <c:v>1438.2871742003699</c:v>
                </c:pt>
                <c:pt idx="1679">
                  <c:v>1439.1443193232899</c:v>
                </c:pt>
                <c:pt idx="1680">
                  <c:v>1440.0014644462101</c:v>
                </c:pt>
                <c:pt idx="1681">
                  <c:v>1440.8586095691201</c:v>
                </c:pt>
                <c:pt idx="1682">
                  <c:v>1441.71575469204</c:v>
                </c:pt>
                <c:pt idx="1683">
                  <c:v>1442.57289981496</c:v>
                </c:pt>
                <c:pt idx="1684">
                  <c:v>1443.43004493788</c:v>
                </c:pt>
                <c:pt idx="1685">
                  <c:v>1444.2871900608</c:v>
                </c:pt>
                <c:pt idx="1686">
                  <c:v>1445.1443351837199</c:v>
                </c:pt>
                <c:pt idx="1687">
                  <c:v>1446.0014803066399</c:v>
                </c:pt>
                <c:pt idx="1688">
                  <c:v>1446.8586254295501</c:v>
                </c:pt>
                <c:pt idx="1689">
                  <c:v>1447.7157705524701</c:v>
                </c:pt>
                <c:pt idx="1690">
                  <c:v>1448.57291567539</c:v>
                </c:pt>
                <c:pt idx="1691">
                  <c:v>1449.43006079831</c:v>
                </c:pt>
                <c:pt idx="1692">
                  <c:v>1450.28720592123</c:v>
                </c:pt>
                <c:pt idx="1693">
                  <c:v>1451.14435104414</c:v>
                </c:pt>
                <c:pt idx="1694">
                  <c:v>1452.0014961670599</c:v>
                </c:pt>
                <c:pt idx="1695">
                  <c:v>1452.8586412899799</c:v>
                </c:pt>
                <c:pt idx="1696">
                  <c:v>1453.7157864128999</c:v>
                </c:pt>
                <c:pt idx="1697">
                  <c:v>1454.5729315358201</c:v>
                </c:pt>
                <c:pt idx="1698">
                  <c:v>1455.4300766587401</c:v>
                </c:pt>
              </c:numCache>
            </c:numRef>
          </c:xVal>
          <c:yVal>
            <c:numRef>
              <c:f>[1]ThermRot_DFN!$D$2:$D$2500</c:f>
              <c:numCache>
                <c:formatCode>General</c:formatCode>
                <c:ptCount val="2499"/>
                <c:pt idx="0">
                  <c:v>-43.1</c:v>
                </c:pt>
                <c:pt idx="1">
                  <c:v>-46.2</c:v>
                </c:pt>
                <c:pt idx="2">
                  <c:v>-41.1</c:v>
                </c:pt>
                <c:pt idx="3">
                  <c:v>-41</c:v>
                </c:pt>
                <c:pt idx="4">
                  <c:v>-39.700000000000003</c:v>
                </c:pt>
                <c:pt idx="5">
                  <c:v>-38.4</c:v>
                </c:pt>
                <c:pt idx="6">
                  <c:v>-37.1</c:v>
                </c:pt>
                <c:pt idx="7">
                  <c:v>-35.9</c:v>
                </c:pt>
                <c:pt idx="8">
                  <c:v>-34.700000000000003</c:v>
                </c:pt>
                <c:pt idx="9">
                  <c:v>-33.5</c:v>
                </c:pt>
                <c:pt idx="10">
                  <c:v>-32.6</c:v>
                </c:pt>
                <c:pt idx="11">
                  <c:v>-31.8</c:v>
                </c:pt>
                <c:pt idx="12">
                  <c:v>-31.2</c:v>
                </c:pt>
                <c:pt idx="13">
                  <c:v>-30.4</c:v>
                </c:pt>
                <c:pt idx="14">
                  <c:v>-29.8</c:v>
                </c:pt>
                <c:pt idx="15">
                  <c:v>-29.4</c:v>
                </c:pt>
                <c:pt idx="16">
                  <c:v>-29.1</c:v>
                </c:pt>
                <c:pt idx="17">
                  <c:v>-28.9</c:v>
                </c:pt>
                <c:pt idx="18">
                  <c:v>-28.4</c:v>
                </c:pt>
                <c:pt idx="19">
                  <c:v>-28.1</c:v>
                </c:pt>
                <c:pt idx="20">
                  <c:v>-27.9</c:v>
                </c:pt>
                <c:pt idx="21">
                  <c:v>-28</c:v>
                </c:pt>
                <c:pt idx="22">
                  <c:v>-28.1</c:v>
                </c:pt>
                <c:pt idx="23">
                  <c:v>-27.4</c:v>
                </c:pt>
                <c:pt idx="24">
                  <c:v>-27.9</c:v>
                </c:pt>
                <c:pt idx="25">
                  <c:v>-27.7</c:v>
                </c:pt>
                <c:pt idx="26">
                  <c:v>-27.7</c:v>
                </c:pt>
                <c:pt idx="27">
                  <c:v>-27.5</c:v>
                </c:pt>
                <c:pt idx="28">
                  <c:v>-27.5</c:v>
                </c:pt>
                <c:pt idx="29">
                  <c:v>-27.6</c:v>
                </c:pt>
                <c:pt idx="30">
                  <c:v>-27.6</c:v>
                </c:pt>
                <c:pt idx="31">
                  <c:v>-27.6</c:v>
                </c:pt>
                <c:pt idx="32">
                  <c:v>-27.6</c:v>
                </c:pt>
                <c:pt idx="33">
                  <c:v>-27.7</c:v>
                </c:pt>
                <c:pt idx="34">
                  <c:v>-27.6</c:v>
                </c:pt>
                <c:pt idx="35">
                  <c:v>-27.9</c:v>
                </c:pt>
                <c:pt idx="36">
                  <c:v>-28.1</c:v>
                </c:pt>
                <c:pt idx="37">
                  <c:v>-28.2</c:v>
                </c:pt>
                <c:pt idx="38">
                  <c:v>-28.3</c:v>
                </c:pt>
                <c:pt idx="39">
                  <c:v>-28.3</c:v>
                </c:pt>
                <c:pt idx="40">
                  <c:v>-28</c:v>
                </c:pt>
                <c:pt idx="41">
                  <c:v>-28.6</c:v>
                </c:pt>
                <c:pt idx="42">
                  <c:v>-28.3</c:v>
                </c:pt>
                <c:pt idx="43">
                  <c:v>-28.4</c:v>
                </c:pt>
                <c:pt idx="44">
                  <c:v>-28.5</c:v>
                </c:pt>
                <c:pt idx="45">
                  <c:v>-29.1</c:v>
                </c:pt>
                <c:pt idx="46">
                  <c:v>-28.7</c:v>
                </c:pt>
                <c:pt idx="47">
                  <c:v>-28.7</c:v>
                </c:pt>
                <c:pt idx="48">
                  <c:v>-29</c:v>
                </c:pt>
                <c:pt idx="49">
                  <c:v>-29.4</c:v>
                </c:pt>
                <c:pt idx="50">
                  <c:v>-29.1</c:v>
                </c:pt>
                <c:pt idx="51">
                  <c:v>-29.5</c:v>
                </c:pt>
                <c:pt idx="52">
                  <c:v>-29.3</c:v>
                </c:pt>
                <c:pt idx="53">
                  <c:v>-29.4</c:v>
                </c:pt>
                <c:pt idx="54">
                  <c:v>-29.4</c:v>
                </c:pt>
                <c:pt idx="55">
                  <c:v>-30</c:v>
                </c:pt>
                <c:pt idx="56">
                  <c:v>-29.5</c:v>
                </c:pt>
                <c:pt idx="57">
                  <c:v>-29.7</c:v>
                </c:pt>
                <c:pt idx="58">
                  <c:v>-29.8</c:v>
                </c:pt>
                <c:pt idx="59">
                  <c:v>-29.8</c:v>
                </c:pt>
                <c:pt idx="60">
                  <c:v>-30</c:v>
                </c:pt>
                <c:pt idx="61">
                  <c:v>-30.4</c:v>
                </c:pt>
                <c:pt idx="62">
                  <c:v>-30.1</c:v>
                </c:pt>
                <c:pt idx="63">
                  <c:v>-30.2</c:v>
                </c:pt>
                <c:pt idx="64">
                  <c:v>-30.4</c:v>
                </c:pt>
                <c:pt idx="65">
                  <c:v>-30.4</c:v>
                </c:pt>
                <c:pt idx="66">
                  <c:v>-30.5</c:v>
                </c:pt>
                <c:pt idx="67">
                  <c:v>-30.8</c:v>
                </c:pt>
                <c:pt idx="68">
                  <c:v>-31</c:v>
                </c:pt>
                <c:pt idx="69">
                  <c:v>-31</c:v>
                </c:pt>
                <c:pt idx="70">
                  <c:v>-31.2</c:v>
                </c:pt>
                <c:pt idx="71">
                  <c:v>-31.2</c:v>
                </c:pt>
                <c:pt idx="72">
                  <c:v>-31.5</c:v>
                </c:pt>
                <c:pt idx="73">
                  <c:v>-31.5</c:v>
                </c:pt>
                <c:pt idx="74">
                  <c:v>-31.6</c:v>
                </c:pt>
                <c:pt idx="75">
                  <c:v>-31.8</c:v>
                </c:pt>
                <c:pt idx="76">
                  <c:v>-31.9</c:v>
                </c:pt>
                <c:pt idx="77">
                  <c:v>-32.200000000000003</c:v>
                </c:pt>
                <c:pt idx="78">
                  <c:v>-32.200000000000003</c:v>
                </c:pt>
                <c:pt idx="79">
                  <c:v>-32.4</c:v>
                </c:pt>
                <c:pt idx="80">
                  <c:v>-32.5</c:v>
                </c:pt>
                <c:pt idx="81">
                  <c:v>-32.5</c:v>
                </c:pt>
                <c:pt idx="82">
                  <c:v>-32.799999999999997</c:v>
                </c:pt>
                <c:pt idx="83">
                  <c:v>-32.5</c:v>
                </c:pt>
                <c:pt idx="84">
                  <c:v>-33</c:v>
                </c:pt>
                <c:pt idx="85">
                  <c:v>-33</c:v>
                </c:pt>
                <c:pt idx="86">
                  <c:v>-33.200000000000003</c:v>
                </c:pt>
                <c:pt idx="87">
                  <c:v>-32.9</c:v>
                </c:pt>
                <c:pt idx="88">
                  <c:v>-33.299999999999997</c:v>
                </c:pt>
                <c:pt idx="89">
                  <c:v>-33.4</c:v>
                </c:pt>
                <c:pt idx="90">
                  <c:v>-33.700000000000003</c:v>
                </c:pt>
                <c:pt idx="91">
                  <c:v>-33.6</c:v>
                </c:pt>
                <c:pt idx="92">
                  <c:v>-33.799999999999997</c:v>
                </c:pt>
                <c:pt idx="93">
                  <c:v>-33.700000000000003</c:v>
                </c:pt>
                <c:pt idx="94">
                  <c:v>-34</c:v>
                </c:pt>
                <c:pt idx="95">
                  <c:v>-34</c:v>
                </c:pt>
                <c:pt idx="96">
                  <c:v>-33.9</c:v>
                </c:pt>
                <c:pt idx="97">
                  <c:v>-34</c:v>
                </c:pt>
                <c:pt idx="98">
                  <c:v>-34.1</c:v>
                </c:pt>
                <c:pt idx="99">
                  <c:v>-34.299999999999997</c:v>
                </c:pt>
                <c:pt idx="100">
                  <c:v>-34.200000000000003</c:v>
                </c:pt>
                <c:pt idx="101">
                  <c:v>-34.1</c:v>
                </c:pt>
                <c:pt idx="102">
                  <c:v>-34.299999999999997</c:v>
                </c:pt>
                <c:pt idx="103">
                  <c:v>-34.5</c:v>
                </c:pt>
                <c:pt idx="104">
                  <c:v>-34.4</c:v>
                </c:pt>
                <c:pt idx="105">
                  <c:v>-34.5</c:v>
                </c:pt>
                <c:pt idx="106">
                  <c:v>-34.5</c:v>
                </c:pt>
                <c:pt idx="107">
                  <c:v>-34.4</c:v>
                </c:pt>
                <c:pt idx="108">
                  <c:v>-34.5</c:v>
                </c:pt>
                <c:pt idx="109">
                  <c:v>-34.6</c:v>
                </c:pt>
                <c:pt idx="110">
                  <c:v>-34.700000000000003</c:v>
                </c:pt>
                <c:pt idx="111">
                  <c:v>-34.700000000000003</c:v>
                </c:pt>
                <c:pt idx="112">
                  <c:v>-34.700000000000003</c:v>
                </c:pt>
                <c:pt idx="113">
                  <c:v>-34.700000000000003</c:v>
                </c:pt>
                <c:pt idx="114">
                  <c:v>-34.700000000000003</c:v>
                </c:pt>
                <c:pt idx="115">
                  <c:v>-34.700000000000003</c:v>
                </c:pt>
                <c:pt idx="116">
                  <c:v>-34.799999999999997</c:v>
                </c:pt>
                <c:pt idx="117">
                  <c:v>-34.9</c:v>
                </c:pt>
                <c:pt idx="118">
                  <c:v>-34.700000000000003</c:v>
                </c:pt>
                <c:pt idx="119">
                  <c:v>-35</c:v>
                </c:pt>
                <c:pt idx="120">
                  <c:v>-35</c:v>
                </c:pt>
                <c:pt idx="121">
                  <c:v>-34.9</c:v>
                </c:pt>
                <c:pt idx="122">
                  <c:v>-35.1</c:v>
                </c:pt>
                <c:pt idx="123">
                  <c:v>-35.1</c:v>
                </c:pt>
                <c:pt idx="124">
                  <c:v>-35.4</c:v>
                </c:pt>
                <c:pt idx="125">
                  <c:v>-35.299999999999997</c:v>
                </c:pt>
                <c:pt idx="126">
                  <c:v>-35.299999999999997</c:v>
                </c:pt>
                <c:pt idx="127">
                  <c:v>-35.299999999999997</c:v>
                </c:pt>
                <c:pt idx="128">
                  <c:v>-35.299999999999997</c:v>
                </c:pt>
                <c:pt idx="129">
                  <c:v>-35.4</c:v>
                </c:pt>
                <c:pt idx="130">
                  <c:v>-35.4</c:v>
                </c:pt>
                <c:pt idx="131">
                  <c:v>-35.4</c:v>
                </c:pt>
                <c:pt idx="132">
                  <c:v>-35.4</c:v>
                </c:pt>
                <c:pt idx="133">
                  <c:v>-35.6</c:v>
                </c:pt>
                <c:pt idx="134">
                  <c:v>-35.700000000000003</c:v>
                </c:pt>
                <c:pt idx="135">
                  <c:v>-35.700000000000003</c:v>
                </c:pt>
                <c:pt idx="136">
                  <c:v>-35.700000000000003</c:v>
                </c:pt>
                <c:pt idx="137">
                  <c:v>-35.6</c:v>
                </c:pt>
                <c:pt idx="138">
                  <c:v>-35.5</c:v>
                </c:pt>
                <c:pt idx="139">
                  <c:v>-35.6</c:v>
                </c:pt>
                <c:pt idx="140">
                  <c:v>-35.799999999999997</c:v>
                </c:pt>
                <c:pt idx="141">
                  <c:v>-35.700000000000003</c:v>
                </c:pt>
                <c:pt idx="142">
                  <c:v>-35.6</c:v>
                </c:pt>
                <c:pt idx="143">
                  <c:v>-35.700000000000003</c:v>
                </c:pt>
                <c:pt idx="144">
                  <c:v>-35.799999999999997</c:v>
                </c:pt>
                <c:pt idx="145">
                  <c:v>-35.9</c:v>
                </c:pt>
                <c:pt idx="146">
                  <c:v>-35.9</c:v>
                </c:pt>
                <c:pt idx="147">
                  <c:v>-35.9</c:v>
                </c:pt>
                <c:pt idx="148">
                  <c:v>-35.799999999999997</c:v>
                </c:pt>
                <c:pt idx="149">
                  <c:v>-35.799999999999997</c:v>
                </c:pt>
                <c:pt idx="150">
                  <c:v>-35.9</c:v>
                </c:pt>
                <c:pt idx="151">
                  <c:v>-35.9</c:v>
                </c:pt>
                <c:pt idx="152">
                  <c:v>-35.9</c:v>
                </c:pt>
                <c:pt idx="153">
                  <c:v>-36</c:v>
                </c:pt>
                <c:pt idx="154">
                  <c:v>-36.1</c:v>
                </c:pt>
                <c:pt idx="155">
                  <c:v>-35.9</c:v>
                </c:pt>
                <c:pt idx="156">
                  <c:v>-36</c:v>
                </c:pt>
                <c:pt idx="157">
                  <c:v>-35.9</c:v>
                </c:pt>
                <c:pt idx="158">
                  <c:v>-35.799999999999997</c:v>
                </c:pt>
                <c:pt idx="159">
                  <c:v>-35.799999999999997</c:v>
                </c:pt>
                <c:pt idx="160">
                  <c:v>-35.9</c:v>
                </c:pt>
                <c:pt idx="161">
                  <c:v>-36</c:v>
                </c:pt>
                <c:pt idx="162">
                  <c:v>-36</c:v>
                </c:pt>
                <c:pt idx="163">
                  <c:v>-35.9</c:v>
                </c:pt>
                <c:pt idx="164">
                  <c:v>-35.9</c:v>
                </c:pt>
                <c:pt idx="165">
                  <c:v>-36</c:v>
                </c:pt>
                <c:pt idx="166">
                  <c:v>-36.1</c:v>
                </c:pt>
                <c:pt idx="167">
                  <c:v>-36</c:v>
                </c:pt>
                <c:pt idx="168">
                  <c:v>-36</c:v>
                </c:pt>
                <c:pt idx="169">
                  <c:v>-36.1</c:v>
                </c:pt>
                <c:pt idx="170">
                  <c:v>-35.9</c:v>
                </c:pt>
                <c:pt idx="171">
                  <c:v>-36.1</c:v>
                </c:pt>
                <c:pt idx="172">
                  <c:v>-35.9</c:v>
                </c:pt>
                <c:pt idx="173">
                  <c:v>-35.9</c:v>
                </c:pt>
                <c:pt idx="174">
                  <c:v>-36.1</c:v>
                </c:pt>
                <c:pt idx="175">
                  <c:v>-36</c:v>
                </c:pt>
                <c:pt idx="176">
                  <c:v>-35.9</c:v>
                </c:pt>
                <c:pt idx="177">
                  <c:v>-35.9</c:v>
                </c:pt>
                <c:pt idx="178">
                  <c:v>-36</c:v>
                </c:pt>
                <c:pt idx="179">
                  <c:v>-36</c:v>
                </c:pt>
                <c:pt idx="180">
                  <c:v>-36</c:v>
                </c:pt>
                <c:pt idx="181">
                  <c:v>-36</c:v>
                </c:pt>
                <c:pt idx="182">
                  <c:v>-36.1</c:v>
                </c:pt>
                <c:pt idx="183">
                  <c:v>-36.1</c:v>
                </c:pt>
                <c:pt idx="184">
                  <c:v>-36</c:v>
                </c:pt>
                <c:pt idx="185">
                  <c:v>-36</c:v>
                </c:pt>
                <c:pt idx="186">
                  <c:v>-36.1</c:v>
                </c:pt>
                <c:pt idx="187">
                  <c:v>-36.200000000000003</c:v>
                </c:pt>
                <c:pt idx="188">
                  <c:v>-36</c:v>
                </c:pt>
                <c:pt idx="189">
                  <c:v>-36.1</c:v>
                </c:pt>
                <c:pt idx="190">
                  <c:v>-35.9</c:v>
                </c:pt>
                <c:pt idx="191">
                  <c:v>-35.9</c:v>
                </c:pt>
                <c:pt idx="192">
                  <c:v>-36.1</c:v>
                </c:pt>
                <c:pt idx="193">
                  <c:v>-36</c:v>
                </c:pt>
                <c:pt idx="194">
                  <c:v>-36</c:v>
                </c:pt>
                <c:pt idx="195">
                  <c:v>-36</c:v>
                </c:pt>
                <c:pt idx="196">
                  <c:v>-36</c:v>
                </c:pt>
                <c:pt idx="197">
                  <c:v>-36</c:v>
                </c:pt>
                <c:pt idx="198">
                  <c:v>-36</c:v>
                </c:pt>
                <c:pt idx="199">
                  <c:v>-36</c:v>
                </c:pt>
                <c:pt idx="200">
                  <c:v>-36</c:v>
                </c:pt>
                <c:pt idx="201">
                  <c:v>-36.1</c:v>
                </c:pt>
                <c:pt idx="202">
                  <c:v>-36.1</c:v>
                </c:pt>
                <c:pt idx="203">
                  <c:v>-35.9</c:v>
                </c:pt>
                <c:pt idx="204">
                  <c:v>-36.1</c:v>
                </c:pt>
                <c:pt idx="205">
                  <c:v>-36.1</c:v>
                </c:pt>
                <c:pt idx="206">
                  <c:v>-36</c:v>
                </c:pt>
                <c:pt idx="207">
                  <c:v>-36</c:v>
                </c:pt>
                <c:pt idx="208">
                  <c:v>-36.1</c:v>
                </c:pt>
                <c:pt idx="209">
                  <c:v>-36.1</c:v>
                </c:pt>
                <c:pt idx="210">
                  <c:v>-36</c:v>
                </c:pt>
                <c:pt idx="211">
                  <c:v>-36.1</c:v>
                </c:pt>
                <c:pt idx="212">
                  <c:v>-36.1</c:v>
                </c:pt>
                <c:pt idx="213">
                  <c:v>-36</c:v>
                </c:pt>
                <c:pt idx="214">
                  <c:v>-36.1</c:v>
                </c:pt>
                <c:pt idx="215">
                  <c:v>-36.299999999999997</c:v>
                </c:pt>
                <c:pt idx="216">
                  <c:v>-36.1</c:v>
                </c:pt>
                <c:pt idx="217">
                  <c:v>-36</c:v>
                </c:pt>
                <c:pt idx="218">
                  <c:v>-36</c:v>
                </c:pt>
                <c:pt idx="219">
                  <c:v>-36</c:v>
                </c:pt>
                <c:pt idx="220">
                  <c:v>-36</c:v>
                </c:pt>
                <c:pt idx="221">
                  <c:v>-36</c:v>
                </c:pt>
                <c:pt idx="222">
                  <c:v>-36</c:v>
                </c:pt>
                <c:pt idx="223">
                  <c:v>-36</c:v>
                </c:pt>
                <c:pt idx="224">
                  <c:v>-36</c:v>
                </c:pt>
                <c:pt idx="225">
                  <c:v>-36</c:v>
                </c:pt>
                <c:pt idx="226">
                  <c:v>-36</c:v>
                </c:pt>
                <c:pt idx="227">
                  <c:v>-36</c:v>
                </c:pt>
                <c:pt idx="228">
                  <c:v>-36</c:v>
                </c:pt>
                <c:pt idx="229">
                  <c:v>-36</c:v>
                </c:pt>
                <c:pt idx="230">
                  <c:v>-36</c:v>
                </c:pt>
                <c:pt idx="231">
                  <c:v>-36.200000000000003</c:v>
                </c:pt>
                <c:pt idx="232">
                  <c:v>-36</c:v>
                </c:pt>
                <c:pt idx="233">
                  <c:v>-35.9</c:v>
                </c:pt>
                <c:pt idx="234">
                  <c:v>-36</c:v>
                </c:pt>
                <c:pt idx="235">
                  <c:v>-36</c:v>
                </c:pt>
                <c:pt idx="236">
                  <c:v>-36</c:v>
                </c:pt>
                <c:pt idx="237">
                  <c:v>-36</c:v>
                </c:pt>
                <c:pt idx="238">
                  <c:v>-36</c:v>
                </c:pt>
                <c:pt idx="239">
                  <c:v>-36</c:v>
                </c:pt>
                <c:pt idx="240">
                  <c:v>-36</c:v>
                </c:pt>
                <c:pt idx="241">
                  <c:v>-36</c:v>
                </c:pt>
                <c:pt idx="242">
                  <c:v>-36</c:v>
                </c:pt>
                <c:pt idx="243">
                  <c:v>-36</c:v>
                </c:pt>
                <c:pt idx="244">
                  <c:v>-36</c:v>
                </c:pt>
                <c:pt idx="245">
                  <c:v>-36</c:v>
                </c:pt>
                <c:pt idx="246">
                  <c:v>-36</c:v>
                </c:pt>
                <c:pt idx="247">
                  <c:v>-36</c:v>
                </c:pt>
                <c:pt idx="248">
                  <c:v>-36.1</c:v>
                </c:pt>
                <c:pt idx="249">
                  <c:v>-36.1</c:v>
                </c:pt>
                <c:pt idx="250">
                  <c:v>-36</c:v>
                </c:pt>
                <c:pt idx="251">
                  <c:v>-35.9</c:v>
                </c:pt>
                <c:pt idx="252">
                  <c:v>-35.799999999999997</c:v>
                </c:pt>
                <c:pt idx="253">
                  <c:v>-36</c:v>
                </c:pt>
                <c:pt idx="254">
                  <c:v>-36</c:v>
                </c:pt>
                <c:pt idx="255">
                  <c:v>-36</c:v>
                </c:pt>
                <c:pt idx="256">
                  <c:v>-36</c:v>
                </c:pt>
                <c:pt idx="257">
                  <c:v>-36.1</c:v>
                </c:pt>
                <c:pt idx="258">
                  <c:v>-36</c:v>
                </c:pt>
                <c:pt idx="259">
                  <c:v>-36.1</c:v>
                </c:pt>
                <c:pt idx="260">
                  <c:v>-36.1</c:v>
                </c:pt>
                <c:pt idx="261">
                  <c:v>-36.1</c:v>
                </c:pt>
                <c:pt idx="262">
                  <c:v>-36</c:v>
                </c:pt>
                <c:pt idx="263">
                  <c:v>-36</c:v>
                </c:pt>
                <c:pt idx="264">
                  <c:v>-36.1</c:v>
                </c:pt>
                <c:pt idx="265">
                  <c:v>-36.1</c:v>
                </c:pt>
                <c:pt idx="266">
                  <c:v>-35.799999999999997</c:v>
                </c:pt>
                <c:pt idx="267">
                  <c:v>-36</c:v>
                </c:pt>
                <c:pt idx="268">
                  <c:v>-35.700000000000003</c:v>
                </c:pt>
                <c:pt idx="269">
                  <c:v>-36</c:v>
                </c:pt>
                <c:pt idx="270">
                  <c:v>-35.799999999999997</c:v>
                </c:pt>
                <c:pt idx="271">
                  <c:v>-36.1</c:v>
                </c:pt>
                <c:pt idx="272">
                  <c:v>-35.700000000000003</c:v>
                </c:pt>
                <c:pt idx="273">
                  <c:v>-36</c:v>
                </c:pt>
                <c:pt idx="274">
                  <c:v>-36.1</c:v>
                </c:pt>
                <c:pt idx="275">
                  <c:v>-35.799999999999997</c:v>
                </c:pt>
                <c:pt idx="276">
                  <c:v>-35.700000000000003</c:v>
                </c:pt>
                <c:pt idx="277">
                  <c:v>-35.799999999999997</c:v>
                </c:pt>
                <c:pt idx="278">
                  <c:v>-35.799999999999997</c:v>
                </c:pt>
                <c:pt idx="279">
                  <c:v>-35.799999999999997</c:v>
                </c:pt>
                <c:pt idx="280">
                  <c:v>-35.700000000000003</c:v>
                </c:pt>
                <c:pt idx="281">
                  <c:v>-35.799999999999997</c:v>
                </c:pt>
                <c:pt idx="282">
                  <c:v>-35.799999999999997</c:v>
                </c:pt>
                <c:pt idx="283">
                  <c:v>-35.799999999999997</c:v>
                </c:pt>
                <c:pt idx="284">
                  <c:v>-35.799999999999997</c:v>
                </c:pt>
                <c:pt idx="285">
                  <c:v>-35.799999999999997</c:v>
                </c:pt>
                <c:pt idx="286">
                  <c:v>-35.799999999999997</c:v>
                </c:pt>
                <c:pt idx="287">
                  <c:v>-35.700000000000003</c:v>
                </c:pt>
                <c:pt idx="288">
                  <c:v>-35.700000000000003</c:v>
                </c:pt>
                <c:pt idx="289">
                  <c:v>-35.799999999999997</c:v>
                </c:pt>
                <c:pt idx="290">
                  <c:v>-35.799999999999997</c:v>
                </c:pt>
                <c:pt idx="291">
                  <c:v>-35.799999999999997</c:v>
                </c:pt>
                <c:pt idx="292">
                  <c:v>-35.799999999999997</c:v>
                </c:pt>
                <c:pt idx="293">
                  <c:v>-35.700000000000003</c:v>
                </c:pt>
                <c:pt idx="294">
                  <c:v>-35.700000000000003</c:v>
                </c:pt>
                <c:pt idx="295">
                  <c:v>-35.700000000000003</c:v>
                </c:pt>
                <c:pt idx="296">
                  <c:v>-35.799999999999997</c:v>
                </c:pt>
                <c:pt idx="297">
                  <c:v>-35.799999999999997</c:v>
                </c:pt>
                <c:pt idx="298">
                  <c:v>-36</c:v>
                </c:pt>
                <c:pt idx="299">
                  <c:v>-35.799999999999997</c:v>
                </c:pt>
                <c:pt idx="300">
                  <c:v>-35.799999999999997</c:v>
                </c:pt>
                <c:pt idx="301">
                  <c:v>-35.9</c:v>
                </c:pt>
                <c:pt idx="302">
                  <c:v>-35.9</c:v>
                </c:pt>
                <c:pt idx="303">
                  <c:v>-35.9</c:v>
                </c:pt>
                <c:pt idx="304">
                  <c:v>-35.9</c:v>
                </c:pt>
                <c:pt idx="305">
                  <c:v>-35.9</c:v>
                </c:pt>
                <c:pt idx="306">
                  <c:v>-35.799999999999997</c:v>
                </c:pt>
                <c:pt idx="307">
                  <c:v>-35.799999999999997</c:v>
                </c:pt>
                <c:pt idx="308">
                  <c:v>-35.9</c:v>
                </c:pt>
                <c:pt idx="309">
                  <c:v>-35.9</c:v>
                </c:pt>
                <c:pt idx="310">
                  <c:v>-35.9</c:v>
                </c:pt>
                <c:pt idx="311">
                  <c:v>-35.9</c:v>
                </c:pt>
                <c:pt idx="312">
                  <c:v>-35.9</c:v>
                </c:pt>
                <c:pt idx="313">
                  <c:v>-35.700000000000003</c:v>
                </c:pt>
                <c:pt idx="314">
                  <c:v>-35.9</c:v>
                </c:pt>
                <c:pt idx="315">
                  <c:v>-35.9</c:v>
                </c:pt>
                <c:pt idx="316">
                  <c:v>-35.6</c:v>
                </c:pt>
                <c:pt idx="317">
                  <c:v>-35.9</c:v>
                </c:pt>
                <c:pt idx="318">
                  <c:v>-36</c:v>
                </c:pt>
                <c:pt idx="319">
                  <c:v>-35.9</c:v>
                </c:pt>
                <c:pt idx="320">
                  <c:v>-35.9</c:v>
                </c:pt>
                <c:pt idx="321">
                  <c:v>-35.700000000000003</c:v>
                </c:pt>
                <c:pt idx="322">
                  <c:v>-35.799999999999997</c:v>
                </c:pt>
                <c:pt idx="323">
                  <c:v>-35.9</c:v>
                </c:pt>
                <c:pt idx="324">
                  <c:v>-35.9</c:v>
                </c:pt>
                <c:pt idx="325">
                  <c:v>-35.9</c:v>
                </c:pt>
                <c:pt idx="326">
                  <c:v>-35.9</c:v>
                </c:pt>
                <c:pt idx="327">
                  <c:v>-35.9</c:v>
                </c:pt>
                <c:pt idx="328">
                  <c:v>-35.6</c:v>
                </c:pt>
                <c:pt idx="329">
                  <c:v>-35.9</c:v>
                </c:pt>
                <c:pt idx="330">
                  <c:v>-35.700000000000003</c:v>
                </c:pt>
                <c:pt idx="331">
                  <c:v>-35.9</c:v>
                </c:pt>
                <c:pt idx="332">
                  <c:v>-35.9</c:v>
                </c:pt>
                <c:pt idx="333">
                  <c:v>-35.700000000000003</c:v>
                </c:pt>
                <c:pt idx="334">
                  <c:v>-35.5</c:v>
                </c:pt>
                <c:pt idx="335">
                  <c:v>-35.6</c:v>
                </c:pt>
                <c:pt idx="336">
                  <c:v>-35.799999999999997</c:v>
                </c:pt>
                <c:pt idx="337">
                  <c:v>-35.6</c:v>
                </c:pt>
                <c:pt idx="338">
                  <c:v>-35.9</c:v>
                </c:pt>
                <c:pt idx="339">
                  <c:v>-35.6</c:v>
                </c:pt>
                <c:pt idx="340">
                  <c:v>-35.6</c:v>
                </c:pt>
                <c:pt idx="341">
                  <c:v>-35.6</c:v>
                </c:pt>
                <c:pt idx="342">
                  <c:v>-35.799999999999997</c:v>
                </c:pt>
                <c:pt idx="343">
                  <c:v>-35.6</c:v>
                </c:pt>
                <c:pt idx="344">
                  <c:v>-35.6</c:v>
                </c:pt>
                <c:pt idx="345">
                  <c:v>-35.700000000000003</c:v>
                </c:pt>
                <c:pt idx="346">
                  <c:v>-35.700000000000003</c:v>
                </c:pt>
                <c:pt idx="347">
                  <c:v>-35.6</c:v>
                </c:pt>
                <c:pt idx="348">
                  <c:v>-35.6</c:v>
                </c:pt>
                <c:pt idx="349">
                  <c:v>-35.700000000000003</c:v>
                </c:pt>
                <c:pt idx="350">
                  <c:v>-35.5</c:v>
                </c:pt>
                <c:pt idx="351">
                  <c:v>-35.700000000000003</c:v>
                </c:pt>
                <c:pt idx="352">
                  <c:v>-35.6</c:v>
                </c:pt>
                <c:pt idx="353">
                  <c:v>-35.5</c:v>
                </c:pt>
                <c:pt idx="354">
                  <c:v>-35.5</c:v>
                </c:pt>
                <c:pt idx="355">
                  <c:v>-35.6</c:v>
                </c:pt>
                <c:pt idx="356">
                  <c:v>-35.700000000000003</c:v>
                </c:pt>
                <c:pt idx="357">
                  <c:v>-35.700000000000003</c:v>
                </c:pt>
                <c:pt idx="358">
                  <c:v>-35.6</c:v>
                </c:pt>
                <c:pt idx="359">
                  <c:v>-35.6</c:v>
                </c:pt>
                <c:pt idx="360">
                  <c:v>-35.6</c:v>
                </c:pt>
                <c:pt idx="361">
                  <c:v>-35.6</c:v>
                </c:pt>
                <c:pt idx="362">
                  <c:v>-35.6</c:v>
                </c:pt>
                <c:pt idx="363">
                  <c:v>-35.6</c:v>
                </c:pt>
                <c:pt idx="364">
                  <c:v>-35.6</c:v>
                </c:pt>
                <c:pt idx="365">
                  <c:v>-35.6</c:v>
                </c:pt>
                <c:pt idx="366">
                  <c:v>-35.6</c:v>
                </c:pt>
                <c:pt idx="367">
                  <c:v>-35.700000000000003</c:v>
                </c:pt>
                <c:pt idx="368">
                  <c:v>-35.6</c:v>
                </c:pt>
                <c:pt idx="369">
                  <c:v>-35.6</c:v>
                </c:pt>
                <c:pt idx="370">
                  <c:v>-35.6</c:v>
                </c:pt>
                <c:pt idx="371">
                  <c:v>-35.6</c:v>
                </c:pt>
                <c:pt idx="372">
                  <c:v>-35.6</c:v>
                </c:pt>
                <c:pt idx="373">
                  <c:v>-35.6</c:v>
                </c:pt>
                <c:pt idx="374">
                  <c:v>-35.6</c:v>
                </c:pt>
                <c:pt idx="375">
                  <c:v>-35.6</c:v>
                </c:pt>
                <c:pt idx="376">
                  <c:v>-35.6</c:v>
                </c:pt>
                <c:pt idx="377">
                  <c:v>-35.6</c:v>
                </c:pt>
                <c:pt idx="378">
                  <c:v>-35.6</c:v>
                </c:pt>
                <c:pt idx="379">
                  <c:v>-35.6</c:v>
                </c:pt>
                <c:pt idx="380">
                  <c:v>-35.6</c:v>
                </c:pt>
                <c:pt idx="381">
                  <c:v>-35.6</c:v>
                </c:pt>
                <c:pt idx="382">
                  <c:v>-35.6</c:v>
                </c:pt>
                <c:pt idx="383">
                  <c:v>-35.6</c:v>
                </c:pt>
                <c:pt idx="384">
                  <c:v>-35.5</c:v>
                </c:pt>
                <c:pt idx="385">
                  <c:v>-35.5</c:v>
                </c:pt>
                <c:pt idx="386">
                  <c:v>-35.6</c:v>
                </c:pt>
                <c:pt idx="387">
                  <c:v>-35.6</c:v>
                </c:pt>
                <c:pt idx="388">
                  <c:v>-35.4</c:v>
                </c:pt>
                <c:pt idx="389">
                  <c:v>-35.6</c:v>
                </c:pt>
                <c:pt idx="390">
                  <c:v>-35.6</c:v>
                </c:pt>
                <c:pt idx="391">
                  <c:v>-35.700000000000003</c:v>
                </c:pt>
                <c:pt idx="392">
                  <c:v>-35.6</c:v>
                </c:pt>
                <c:pt idx="393">
                  <c:v>-35.4</c:v>
                </c:pt>
                <c:pt idx="394">
                  <c:v>-35.6</c:v>
                </c:pt>
                <c:pt idx="395">
                  <c:v>-35.4</c:v>
                </c:pt>
                <c:pt idx="396">
                  <c:v>-35.4</c:v>
                </c:pt>
                <c:pt idx="397">
                  <c:v>-35.6</c:v>
                </c:pt>
                <c:pt idx="398">
                  <c:v>-35.700000000000003</c:v>
                </c:pt>
                <c:pt idx="399">
                  <c:v>-35.6</c:v>
                </c:pt>
                <c:pt idx="400">
                  <c:v>-35.6</c:v>
                </c:pt>
                <c:pt idx="401">
                  <c:v>-35.4</c:v>
                </c:pt>
                <c:pt idx="402">
                  <c:v>-35.6</c:v>
                </c:pt>
                <c:pt idx="403">
                  <c:v>-35.4</c:v>
                </c:pt>
                <c:pt idx="404">
                  <c:v>-35.4</c:v>
                </c:pt>
                <c:pt idx="405">
                  <c:v>-35.4</c:v>
                </c:pt>
                <c:pt idx="406">
                  <c:v>-35.4</c:v>
                </c:pt>
                <c:pt idx="407">
                  <c:v>-35.4</c:v>
                </c:pt>
                <c:pt idx="408">
                  <c:v>-35.4</c:v>
                </c:pt>
                <c:pt idx="409">
                  <c:v>-35.5</c:v>
                </c:pt>
                <c:pt idx="410">
                  <c:v>-35.700000000000003</c:v>
                </c:pt>
                <c:pt idx="411">
                  <c:v>-35.4</c:v>
                </c:pt>
                <c:pt idx="412">
                  <c:v>-35.4</c:v>
                </c:pt>
                <c:pt idx="413">
                  <c:v>-35.6</c:v>
                </c:pt>
                <c:pt idx="414">
                  <c:v>-35.4</c:v>
                </c:pt>
                <c:pt idx="415">
                  <c:v>-35.4</c:v>
                </c:pt>
                <c:pt idx="416">
                  <c:v>-35.4</c:v>
                </c:pt>
                <c:pt idx="417">
                  <c:v>-35.4</c:v>
                </c:pt>
                <c:pt idx="418">
                  <c:v>-35.4</c:v>
                </c:pt>
                <c:pt idx="419">
                  <c:v>-35.4</c:v>
                </c:pt>
                <c:pt idx="420">
                  <c:v>-35.4</c:v>
                </c:pt>
                <c:pt idx="421">
                  <c:v>-35.4</c:v>
                </c:pt>
                <c:pt idx="422">
                  <c:v>-35.4</c:v>
                </c:pt>
                <c:pt idx="423">
                  <c:v>-35.4</c:v>
                </c:pt>
                <c:pt idx="424">
                  <c:v>-35.4</c:v>
                </c:pt>
                <c:pt idx="425">
                  <c:v>-35.4</c:v>
                </c:pt>
                <c:pt idx="426">
                  <c:v>-35.4</c:v>
                </c:pt>
                <c:pt idx="427">
                  <c:v>-35.4</c:v>
                </c:pt>
                <c:pt idx="428">
                  <c:v>-35.4</c:v>
                </c:pt>
                <c:pt idx="429">
                  <c:v>-35.4</c:v>
                </c:pt>
                <c:pt idx="430">
                  <c:v>-35.4</c:v>
                </c:pt>
                <c:pt idx="431">
                  <c:v>-35.4</c:v>
                </c:pt>
                <c:pt idx="432">
                  <c:v>-35.4</c:v>
                </c:pt>
                <c:pt idx="433">
                  <c:v>-35.4</c:v>
                </c:pt>
                <c:pt idx="434">
                  <c:v>-35.4</c:v>
                </c:pt>
                <c:pt idx="435">
                  <c:v>-35.700000000000003</c:v>
                </c:pt>
                <c:pt idx="436">
                  <c:v>-35.5</c:v>
                </c:pt>
                <c:pt idx="437">
                  <c:v>-35.6</c:v>
                </c:pt>
                <c:pt idx="438">
                  <c:v>-35.5</c:v>
                </c:pt>
                <c:pt idx="439">
                  <c:v>-35.299999999999997</c:v>
                </c:pt>
                <c:pt idx="440">
                  <c:v>-35.4</c:v>
                </c:pt>
                <c:pt idx="441">
                  <c:v>-35.4</c:v>
                </c:pt>
                <c:pt idx="442">
                  <c:v>-35.299999999999997</c:v>
                </c:pt>
                <c:pt idx="443">
                  <c:v>-35.4</c:v>
                </c:pt>
                <c:pt idx="444">
                  <c:v>-35.4</c:v>
                </c:pt>
                <c:pt idx="445">
                  <c:v>-35.4</c:v>
                </c:pt>
                <c:pt idx="446">
                  <c:v>-35.4</c:v>
                </c:pt>
                <c:pt idx="447">
                  <c:v>-35.4</c:v>
                </c:pt>
                <c:pt idx="448">
                  <c:v>-35.5</c:v>
                </c:pt>
                <c:pt idx="449">
                  <c:v>-35.4</c:v>
                </c:pt>
                <c:pt idx="450">
                  <c:v>-35.4</c:v>
                </c:pt>
                <c:pt idx="451">
                  <c:v>-35.5</c:v>
                </c:pt>
                <c:pt idx="452">
                  <c:v>-35.299999999999997</c:v>
                </c:pt>
                <c:pt idx="453">
                  <c:v>-35.4</c:v>
                </c:pt>
                <c:pt idx="454">
                  <c:v>-35.5</c:v>
                </c:pt>
                <c:pt idx="455">
                  <c:v>-35.4</c:v>
                </c:pt>
                <c:pt idx="456">
                  <c:v>-35.299999999999997</c:v>
                </c:pt>
                <c:pt idx="457">
                  <c:v>-35.4</c:v>
                </c:pt>
                <c:pt idx="458">
                  <c:v>-35.4</c:v>
                </c:pt>
                <c:pt idx="459">
                  <c:v>-35.4</c:v>
                </c:pt>
                <c:pt idx="460">
                  <c:v>-35.4</c:v>
                </c:pt>
                <c:pt idx="461">
                  <c:v>-35.4</c:v>
                </c:pt>
                <c:pt idx="462">
                  <c:v>-35.4</c:v>
                </c:pt>
                <c:pt idx="463">
                  <c:v>-35.4</c:v>
                </c:pt>
                <c:pt idx="464">
                  <c:v>-35.4</c:v>
                </c:pt>
                <c:pt idx="465">
                  <c:v>-35.4</c:v>
                </c:pt>
                <c:pt idx="466">
                  <c:v>-35.4</c:v>
                </c:pt>
                <c:pt idx="467">
                  <c:v>-35.4</c:v>
                </c:pt>
                <c:pt idx="468">
                  <c:v>-35.200000000000003</c:v>
                </c:pt>
                <c:pt idx="469">
                  <c:v>-35.299999999999997</c:v>
                </c:pt>
                <c:pt idx="470">
                  <c:v>-35.4</c:v>
                </c:pt>
                <c:pt idx="471">
                  <c:v>-35.5</c:v>
                </c:pt>
                <c:pt idx="472">
                  <c:v>-35.4</c:v>
                </c:pt>
                <c:pt idx="473">
                  <c:v>-35.299999999999997</c:v>
                </c:pt>
                <c:pt idx="474">
                  <c:v>-35.299999999999997</c:v>
                </c:pt>
                <c:pt idx="475">
                  <c:v>-35.200000000000003</c:v>
                </c:pt>
                <c:pt idx="476">
                  <c:v>-35.4</c:v>
                </c:pt>
                <c:pt idx="477">
                  <c:v>-35.299999999999997</c:v>
                </c:pt>
                <c:pt idx="478">
                  <c:v>-35.1</c:v>
                </c:pt>
                <c:pt idx="479">
                  <c:v>-35.4</c:v>
                </c:pt>
                <c:pt idx="480">
                  <c:v>-35.4</c:v>
                </c:pt>
                <c:pt idx="481">
                  <c:v>-35.1</c:v>
                </c:pt>
                <c:pt idx="482">
                  <c:v>-35.299999999999997</c:v>
                </c:pt>
                <c:pt idx="483">
                  <c:v>-35.4</c:v>
                </c:pt>
                <c:pt idx="484">
                  <c:v>-35.4</c:v>
                </c:pt>
                <c:pt idx="485">
                  <c:v>-35.4</c:v>
                </c:pt>
                <c:pt idx="486">
                  <c:v>-35.4</c:v>
                </c:pt>
                <c:pt idx="487">
                  <c:v>-35.4</c:v>
                </c:pt>
                <c:pt idx="488">
                  <c:v>-35.4</c:v>
                </c:pt>
                <c:pt idx="489">
                  <c:v>-35.4</c:v>
                </c:pt>
                <c:pt idx="490">
                  <c:v>-35.4</c:v>
                </c:pt>
                <c:pt idx="491">
                  <c:v>-35.4</c:v>
                </c:pt>
                <c:pt idx="492">
                  <c:v>-35.4</c:v>
                </c:pt>
                <c:pt idx="493">
                  <c:v>-35.4</c:v>
                </c:pt>
                <c:pt idx="494">
                  <c:v>-35.299999999999997</c:v>
                </c:pt>
                <c:pt idx="495">
                  <c:v>-35.200000000000003</c:v>
                </c:pt>
                <c:pt idx="496">
                  <c:v>-35.1</c:v>
                </c:pt>
                <c:pt idx="497">
                  <c:v>-35.299999999999997</c:v>
                </c:pt>
                <c:pt idx="498">
                  <c:v>-35.1</c:v>
                </c:pt>
                <c:pt idx="499">
                  <c:v>-35.4</c:v>
                </c:pt>
                <c:pt idx="500">
                  <c:v>-35.5</c:v>
                </c:pt>
                <c:pt idx="501">
                  <c:v>-35.5</c:v>
                </c:pt>
                <c:pt idx="502">
                  <c:v>-35.4</c:v>
                </c:pt>
                <c:pt idx="503">
                  <c:v>-35.1</c:v>
                </c:pt>
                <c:pt idx="504">
                  <c:v>-35.299999999999997</c:v>
                </c:pt>
                <c:pt idx="505">
                  <c:v>-35.4</c:v>
                </c:pt>
                <c:pt idx="506">
                  <c:v>-35.4</c:v>
                </c:pt>
                <c:pt idx="507">
                  <c:v>-35.4</c:v>
                </c:pt>
                <c:pt idx="508">
                  <c:v>-35.200000000000003</c:v>
                </c:pt>
                <c:pt idx="509">
                  <c:v>-35.4</c:v>
                </c:pt>
                <c:pt idx="510">
                  <c:v>-35.200000000000003</c:v>
                </c:pt>
                <c:pt idx="511">
                  <c:v>-35</c:v>
                </c:pt>
                <c:pt idx="512">
                  <c:v>-35.1</c:v>
                </c:pt>
                <c:pt idx="513">
                  <c:v>-35.200000000000003</c:v>
                </c:pt>
                <c:pt idx="514">
                  <c:v>-35.4</c:v>
                </c:pt>
                <c:pt idx="515">
                  <c:v>-35.4</c:v>
                </c:pt>
                <c:pt idx="516">
                  <c:v>-35</c:v>
                </c:pt>
                <c:pt idx="517">
                  <c:v>-35.200000000000003</c:v>
                </c:pt>
                <c:pt idx="518">
                  <c:v>-35.200000000000003</c:v>
                </c:pt>
                <c:pt idx="519">
                  <c:v>-35.1</c:v>
                </c:pt>
                <c:pt idx="520">
                  <c:v>-35.4</c:v>
                </c:pt>
                <c:pt idx="521">
                  <c:v>-35.1</c:v>
                </c:pt>
                <c:pt idx="522">
                  <c:v>-35.4</c:v>
                </c:pt>
                <c:pt idx="523">
                  <c:v>-35.1</c:v>
                </c:pt>
                <c:pt idx="524">
                  <c:v>-35.4</c:v>
                </c:pt>
                <c:pt idx="525">
                  <c:v>-35.1</c:v>
                </c:pt>
                <c:pt idx="526">
                  <c:v>-35.299999999999997</c:v>
                </c:pt>
                <c:pt idx="527">
                  <c:v>-35.299999999999997</c:v>
                </c:pt>
                <c:pt idx="528">
                  <c:v>-35.1</c:v>
                </c:pt>
                <c:pt idx="529">
                  <c:v>-35.4</c:v>
                </c:pt>
                <c:pt idx="530">
                  <c:v>-35.4</c:v>
                </c:pt>
                <c:pt idx="531">
                  <c:v>-35.299999999999997</c:v>
                </c:pt>
                <c:pt idx="532">
                  <c:v>-35.200000000000003</c:v>
                </c:pt>
                <c:pt idx="533">
                  <c:v>-35.200000000000003</c:v>
                </c:pt>
                <c:pt idx="534">
                  <c:v>-35.1</c:v>
                </c:pt>
                <c:pt idx="535">
                  <c:v>-35.1</c:v>
                </c:pt>
                <c:pt idx="536">
                  <c:v>-35.1</c:v>
                </c:pt>
                <c:pt idx="537">
                  <c:v>-35.1</c:v>
                </c:pt>
                <c:pt idx="538">
                  <c:v>-35.1</c:v>
                </c:pt>
                <c:pt idx="539">
                  <c:v>-35.1</c:v>
                </c:pt>
                <c:pt idx="540">
                  <c:v>-35.1</c:v>
                </c:pt>
                <c:pt idx="541">
                  <c:v>-35.200000000000003</c:v>
                </c:pt>
                <c:pt idx="542">
                  <c:v>-35.200000000000003</c:v>
                </c:pt>
                <c:pt idx="543">
                  <c:v>-35.1</c:v>
                </c:pt>
                <c:pt idx="544">
                  <c:v>-35.1</c:v>
                </c:pt>
                <c:pt idx="545">
                  <c:v>-35.1</c:v>
                </c:pt>
                <c:pt idx="546">
                  <c:v>-35.200000000000003</c:v>
                </c:pt>
                <c:pt idx="547">
                  <c:v>-35.299999999999997</c:v>
                </c:pt>
                <c:pt idx="548">
                  <c:v>-35.200000000000003</c:v>
                </c:pt>
                <c:pt idx="549">
                  <c:v>-35.1</c:v>
                </c:pt>
                <c:pt idx="550">
                  <c:v>-35.200000000000003</c:v>
                </c:pt>
                <c:pt idx="551">
                  <c:v>-35.200000000000003</c:v>
                </c:pt>
                <c:pt idx="552">
                  <c:v>-35.1</c:v>
                </c:pt>
                <c:pt idx="553">
                  <c:v>-35.1</c:v>
                </c:pt>
                <c:pt idx="554">
                  <c:v>-35.299999999999997</c:v>
                </c:pt>
                <c:pt idx="555">
                  <c:v>-35.299999999999997</c:v>
                </c:pt>
                <c:pt idx="556">
                  <c:v>-35.299999999999997</c:v>
                </c:pt>
                <c:pt idx="557">
                  <c:v>-35.1</c:v>
                </c:pt>
                <c:pt idx="558">
                  <c:v>-35.1</c:v>
                </c:pt>
                <c:pt idx="559">
                  <c:v>-35.1</c:v>
                </c:pt>
                <c:pt idx="560">
                  <c:v>-35.1</c:v>
                </c:pt>
                <c:pt idx="561">
                  <c:v>-35.1</c:v>
                </c:pt>
                <c:pt idx="562">
                  <c:v>-35.1</c:v>
                </c:pt>
                <c:pt idx="563">
                  <c:v>-35.1</c:v>
                </c:pt>
                <c:pt idx="564">
                  <c:v>-35.1</c:v>
                </c:pt>
                <c:pt idx="565">
                  <c:v>-35.1</c:v>
                </c:pt>
                <c:pt idx="566">
                  <c:v>-35.200000000000003</c:v>
                </c:pt>
                <c:pt idx="567">
                  <c:v>-35.200000000000003</c:v>
                </c:pt>
                <c:pt idx="568">
                  <c:v>-35.1</c:v>
                </c:pt>
                <c:pt idx="569">
                  <c:v>-35.200000000000003</c:v>
                </c:pt>
                <c:pt idx="570">
                  <c:v>-35.200000000000003</c:v>
                </c:pt>
                <c:pt idx="571">
                  <c:v>-35.1</c:v>
                </c:pt>
                <c:pt idx="572">
                  <c:v>-35.1</c:v>
                </c:pt>
                <c:pt idx="573">
                  <c:v>-35.1</c:v>
                </c:pt>
                <c:pt idx="574">
                  <c:v>-35.1</c:v>
                </c:pt>
                <c:pt idx="575">
                  <c:v>-35.1</c:v>
                </c:pt>
                <c:pt idx="576">
                  <c:v>-35.1</c:v>
                </c:pt>
                <c:pt idx="577">
                  <c:v>-35.1</c:v>
                </c:pt>
                <c:pt idx="578">
                  <c:v>-35.1</c:v>
                </c:pt>
                <c:pt idx="579">
                  <c:v>-35.1</c:v>
                </c:pt>
                <c:pt idx="580">
                  <c:v>-35.1</c:v>
                </c:pt>
                <c:pt idx="581">
                  <c:v>-35.1</c:v>
                </c:pt>
                <c:pt idx="582">
                  <c:v>-35.200000000000003</c:v>
                </c:pt>
                <c:pt idx="583">
                  <c:v>-35.200000000000003</c:v>
                </c:pt>
                <c:pt idx="584">
                  <c:v>-35.1</c:v>
                </c:pt>
                <c:pt idx="585">
                  <c:v>-35.200000000000003</c:v>
                </c:pt>
                <c:pt idx="586">
                  <c:v>-35.200000000000003</c:v>
                </c:pt>
                <c:pt idx="587">
                  <c:v>-35.200000000000003</c:v>
                </c:pt>
                <c:pt idx="588">
                  <c:v>-35.200000000000003</c:v>
                </c:pt>
                <c:pt idx="589">
                  <c:v>-35.1</c:v>
                </c:pt>
                <c:pt idx="590">
                  <c:v>-35.1</c:v>
                </c:pt>
                <c:pt idx="591">
                  <c:v>-35.1</c:v>
                </c:pt>
                <c:pt idx="592">
                  <c:v>-35.1</c:v>
                </c:pt>
                <c:pt idx="593">
                  <c:v>-35.1</c:v>
                </c:pt>
                <c:pt idx="594">
                  <c:v>-35.1</c:v>
                </c:pt>
                <c:pt idx="595">
                  <c:v>-35.1</c:v>
                </c:pt>
                <c:pt idx="596">
                  <c:v>-35.1</c:v>
                </c:pt>
                <c:pt idx="597">
                  <c:v>-35.1</c:v>
                </c:pt>
                <c:pt idx="598">
                  <c:v>-35.1</c:v>
                </c:pt>
                <c:pt idx="599">
                  <c:v>-35.1</c:v>
                </c:pt>
                <c:pt idx="600">
                  <c:v>-35.1</c:v>
                </c:pt>
                <c:pt idx="601">
                  <c:v>-35.200000000000003</c:v>
                </c:pt>
                <c:pt idx="602">
                  <c:v>-35.200000000000003</c:v>
                </c:pt>
                <c:pt idx="603">
                  <c:v>-35.200000000000003</c:v>
                </c:pt>
                <c:pt idx="604">
                  <c:v>-35.1</c:v>
                </c:pt>
                <c:pt idx="605">
                  <c:v>-35.200000000000003</c:v>
                </c:pt>
                <c:pt idx="606">
                  <c:v>-35.200000000000003</c:v>
                </c:pt>
                <c:pt idx="607">
                  <c:v>-35.1</c:v>
                </c:pt>
                <c:pt idx="608">
                  <c:v>-35.1</c:v>
                </c:pt>
                <c:pt idx="609">
                  <c:v>-35.1</c:v>
                </c:pt>
                <c:pt idx="610">
                  <c:v>-35.1</c:v>
                </c:pt>
                <c:pt idx="611">
                  <c:v>-35.1</c:v>
                </c:pt>
                <c:pt idx="612">
                  <c:v>-35.1</c:v>
                </c:pt>
                <c:pt idx="613">
                  <c:v>-35.200000000000003</c:v>
                </c:pt>
                <c:pt idx="614">
                  <c:v>-35.200000000000003</c:v>
                </c:pt>
                <c:pt idx="615">
                  <c:v>-35.1</c:v>
                </c:pt>
                <c:pt idx="616">
                  <c:v>-35</c:v>
                </c:pt>
                <c:pt idx="617">
                  <c:v>-35.1</c:v>
                </c:pt>
                <c:pt idx="618">
                  <c:v>-35.200000000000003</c:v>
                </c:pt>
                <c:pt idx="619">
                  <c:v>-35.200000000000003</c:v>
                </c:pt>
                <c:pt idx="620">
                  <c:v>-35.200000000000003</c:v>
                </c:pt>
                <c:pt idx="621">
                  <c:v>-35.1</c:v>
                </c:pt>
                <c:pt idx="622">
                  <c:v>-35.1</c:v>
                </c:pt>
                <c:pt idx="623">
                  <c:v>-35.1</c:v>
                </c:pt>
                <c:pt idx="624">
                  <c:v>-35.1</c:v>
                </c:pt>
                <c:pt idx="625">
                  <c:v>-35.1</c:v>
                </c:pt>
                <c:pt idx="626">
                  <c:v>-35.1</c:v>
                </c:pt>
                <c:pt idx="627">
                  <c:v>-35.200000000000003</c:v>
                </c:pt>
                <c:pt idx="628">
                  <c:v>-35.200000000000003</c:v>
                </c:pt>
                <c:pt idx="629">
                  <c:v>-35.200000000000003</c:v>
                </c:pt>
                <c:pt idx="630">
                  <c:v>-35.200000000000003</c:v>
                </c:pt>
                <c:pt idx="631">
                  <c:v>-35.1</c:v>
                </c:pt>
                <c:pt idx="632">
                  <c:v>-35.200000000000003</c:v>
                </c:pt>
                <c:pt idx="633">
                  <c:v>-35.1</c:v>
                </c:pt>
                <c:pt idx="634">
                  <c:v>-35.1</c:v>
                </c:pt>
                <c:pt idx="635">
                  <c:v>-35.1</c:v>
                </c:pt>
                <c:pt idx="636">
                  <c:v>-35.200000000000003</c:v>
                </c:pt>
                <c:pt idx="637">
                  <c:v>-35.200000000000003</c:v>
                </c:pt>
                <c:pt idx="638">
                  <c:v>-35.200000000000003</c:v>
                </c:pt>
                <c:pt idx="639">
                  <c:v>-35.200000000000003</c:v>
                </c:pt>
                <c:pt idx="640">
                  <c:v>-35.200000000000003</c:v>
                </c:pt>
                <c:pt idx="641">
                  <c:v>-35.1</c:v>
                </c:pt>
                <c:pt idx="642">
                  <c:v>-35.1</c:v>
                </c:pt>
                <c:pt idx="643">
                  <c:v>-35.1</c:v>
                </c:pt>
                <c:pt idx="644">
                  <c:v>-35.200000000000003</c:v>
                </c:pt>
                <c:pt idx="645">
                  <c:v>-35.200000000000003</c:v>
                </c:pt>
                <c:pt idx="646">
                  <c:v>-35.200000000000003</c:v>
                </c:pt>
                <c:pt idx="647">
                  <c:v>-35.200000000000003</c:v>
                </c:pt>
                <c:pt idx="648">
                  <c:v>-35.200000000000003</c:v>
                </c:pt>
                <c:pt idx="649">
                  <c:v>-35.1</c:v>
                </c:pt>
                <c:pt idx="650">
                  <c:v>-35.1</c:v>
                </c:pt>
                <c:pt idx="651">
                  <c:v>-35.1</c:v>
                </c:pt>
                <c:pt idx="652">
                  <c:v>-35.1</c:v>
                </c:pt>
                <c:pt idx="653">
                  <c:v>-35.1</c:v>
                </c:pt>
                <c:pt idx="654">
                  <c:v>-35.1</c:v>
                </c:pt>
                <c:pt idx="655">
                  <c:v>-35.1</c:v>
                </c:pt>
                <c:pt idx="656">
                  <c:v>-35.1</c:v>
                </c:pt>
                <c:pt idx="657">
                  <c:v>-35.1</c:v>
                </c:pt>
                <c:pt idx="658">
                  <c:v>-35.1</c:v>
                </c:pt>
                <c:pt idx="659">
                  <c:v>-35.200000000000003</c:v>
                </c:pt>
                <c:pt idx="660">
                  <c:v>-35.200000000000003</c:v>
                </c:pt>
                <c:pt idx="661">
                  <c:v>-35.200000000000003</c:v>
                </c:pt>
                <c:pt idx="662">
                  <c:v>-35.200000000000003</c:v>
                </c:pt>
                <c:pt idx="663">
                  <c:v>-35.200000000000003</c:v>
                </c:pt>
                <c:pt idx="664">
                  <c:v>-35.1</c:v>
                </c:pt>
                <c:pt idx="665">
                  <c:v>-35.1</c:v>
                </c:pt>
                <c:pt idx="666">
                  <c:v>-35.1</c:v>
                </c:pt>
                <c:pt idx="667">
                  <c:v>-35.200000000000003</c:v>
                </c:pt>
                <c:pt idx="668">
                  <c:v>-35.200000000000003</c:v>
                </c:pt>
                <c:pt idx="669">
                  <c:v>-35.200000000000003</c:v>
                </c:pt>
                <c:pt idx="670">
                  <c:v>-35.1</c:v>
                </c:pt>
                <c:pt idx="671">
                  <c:v>-35.200000000000003</c:v>
                </c:pt>
                <c:pt idx="672">
                  <c:v>-35.200000000000003</c:v>
                </c:pt>
                <c:pt idx="673">
                  <c:v>-35.200000000000003</c:v>
                </c:pt>
                <c:pt idx="674">
                  <c:v>-35.1</c:v>
                </c:pt>
                <c:pt idx="675">
                  <c:v>-35.1</c:v>
                </c:pt>
                <c:pt idx="676">
                  <c:v>-35.1</c:v>
                </c:pt>
                <c:pt idx="677">
                  <c:v>-35.1</c:v>
                </c:pt>
                <c:pt idx="678">
                  <c:v>-35.1</c:v>
                </c:pt>
                <c:pt idx="679">
                  <c:v>-34.9</c:v>
                </c:pt>
                <c:pt idx="680">
                  <c:v>-35.200000000000003</c:v>
                </c:pt>
                <c:pt idx="681">
                  <c:v>-35.200000000000003</c:v>
                </c:pt>
                <c:pt idx="682">
                  <c:v>-35.1</c:v>
                </c:pt>
                <c:pt idx="683">
                  <c:v>-35.1</c:v>
                </c:pt>
                <c:pt idx="684">
                  <c:v>-35.200000000000003</c:v>
                </c:pt>
                <c:pt idx="685">
                  <c:v>-35.200000000000003</c:v>
                </c:pt>
                <c:pt idx="686">
                  <c:v>-35.1</c:v>
                </c:pt>
                <c:pt idx="687">
                  <c:v>-35.1</c:v>
                </c:pt>
                <c:pt idx="688">
                  <c:v>-35.200000000000003</c:v>
                </c:pt>
                <c:pt idx="689">
                  <c:v>-35.200000000000003</c:v>
                </c:pt>
                <c:pt idx="690">
                  <c:v>-35.200000000000003</c:v>
                </c:pt>
                <c:pt idx="691">
                  <c:v>-34.9</c:v>
                </c:pt>
                <c:pt idx="692">
                  <c:v>-35.1</c:v>
                </c:pt>
                <c:pt idx="693">
                  <c:v>-35.1</c:v>
                </c:pt>
                <c:pt idx="694">
                  <c:v>-34.9</c:v>
                </c:pt>
                <c:pt idx="695">
                  <c:v>-34.9</c:v>
                </c:pt>
                <c:pt idx="696">
                  <c:v>-35.200000000000003</c:v>
                </c:pt>
                <c:pt idx="697">
                  <c:v>-34.9</c:v>
                </c:pt>
                <c:pt idx="698">
                  <c:v>-35.200000000000003</c:v>
                </c:pt>
                <c:pt idx="699">
                  <c:v>-35.1</c:v>
                </c:pt>
                <c:pt idx="700">
                  <c:v>-35.1</c:v>
                </c:pt>
                <c:pt idx="701">
                  <c:v>-35.200000000000003</c:v>
                </c:pt>
                <c:pt idx="702">
                  <c:v>-35.200000000000003</c:v>
                </c:pt>
                <c:pt idx="703">
                  <c:v>-35.1</c:v>
                </c:pt>
                <c:pt idx="704">
                  <c:v>-35.200000000000003</c:v>
                </c:pt>
                <c:pt idx="705">
                  <c:v>-35.200000000000003</c:v>
                </c:pt>
                <c:pt idx="706">
                  <c:v>-35.200000000000003</c:v>
                </c:pt>
                <c:pt idx="707">
                  <c:v>-35.200000000000003</c:v>
                </c:pt>
                <c:pt idx="708">
                  <c:v>-35.200000000000003</c:v>
                </c:pt>
                <c:pt idx="709">
                  <c:v>-35.1</c:v>
                </c:pt>
                <c:pt idx="710">
                  <c:v>-35</c:v>
                </c:pt>
                <c:pt idx="711">
                  <c:v>-35.1</c:v>
                </c:pt>
                <c:pt idx="712">
                  <c:v>-35.200000000000003</c:v>
                </c:pt>
                <c:pt idx="713">
                  <c:v>-35.1</c:v>
                </c:pt>
                <c:pt idx="714">
                  <c:v>-35.1</c:v>
                </c:pt>
                <c:pt idx="715">
                  <c:v>-35.200000000000003</c:v>
                </c:pt>
                <c:pt idx="716">
                  <c:v>-35.200000000000003</c:v>
                </c:pt>
                <c:pt idx="717">
                  <c:v>-35.200000000000003</c:v>
                </c:pt>
                <c:pt idx="718">
                  <c:v>-35.200000000000003</c:v>
                </c:pt>
                <c:pt idx="719">
                  <c:v>-35</c:v>
                </c:pt>
                <c:pt idx="720">
                  <c:v>-35.200000000000003</c:v>
                </c:pt>
                <c:pt idx="721">
                  <c:v>-35.1</c:v>
                </c:pt>
                <c:pt idx="722">
                  <c:v>-34.9</c:v>
                </c:pt>
                <c:pt idx="723">
                  <c:v>-35.1</c:v>
                </c:pt>
                <c:pt idx="724">
                  <c:v>-35.200000000000003</c:v>
                </c:pt>
                <c:pt idx="725">
                  <c:v>-35.200000000000003</c:v>
                </c:pt>
                <c:pt idx="726">
                  <c:v>-35.200000000000003</c:v>
                </c:pt>
                <c:pt idx="727">
                  <c:v>-35.200000000000003</c:v>
                </c:pt>
                <c:pt idx="728">
                  <c:v>-35.200000000000003</c:v>
                </c:pt>
                <c:pt idx="729">
                  <c:v>-35.200000000000003</c:v>
                </c:pt>
                <c:pt idx="730">
                  <c:v>-35.200000000000003</c:v>
                </c:pt>
                <c:pt idx="731">
                  <c:v>-35.200000000000003</c:v>
                </c:pt>
                <c:pt idx="732">
                  <c:v>-35.1</c:v>
                </c:pt>
                <c:pt idx="733">
                  <c:v>-35.1</c:v>
                </c:pt>
                <c:pt idx="734">
                  <c:v>-35.200000000000003</c:v>
                </c:pt>
                <c:pt idx="735">
                  <c:v>-35.200000000000003</c:v>
                </c:pt>
                <c:pt idx="736">
                  <c:v>-35.200000000000003</c:v>
                </c:pt>
                <c:pt idx="737">
                  <c:v>-35.200000000000003</c:v>
                </c:pt>
                <c:pt idx="738">
                  <c:v>-35.200000000000003</c:v>
                </c:pt>
                <c:pt idx="739">
                  <c:v>-35.1</c:v>
                </c:pt>
                <c:pt idx="740">
                  <c:v>-35.299999999999997</c:v>
                </c:pt>
                <c:pt idx="741">
                  <c:v>-35.1</c:v>
                </c:pt>
                <c:pt idx="742">
                  <c:v>-35.299999999999997</c:v>
                </c:pt>
                <c:pt idx="743">
                  <c:v>-35.1</c:v>
                </c:pt>
                <c:pt idx="744">
                  <c:v>-35.200000000000003</c:v>
                </c:pt>
                <c:pt idx="745">
                  <c:v>-35.1</c:v>
                </c:pt>
                <c:pt idx="746">
                  <c:v>-35.1</c:v>
                </c:pt>
                <c:pt idx="747">
                  <c:v>-35.200000000000003</c:v>
                </c:pt>
                <c:pt idx="748">
                  <c:v>-35.299999999999997</c:v>
                </c:pt>
                <c:pt idx="749">
                  <c:v>-35.1</c:v>
                </c:pt>
                <c:pt idx="750">
                  <c:v>-35.200000000000003</c:v>
                </c:pt>
                <c:pt idx="751">
                  <c:v>-35</c:v>
                </c:pt>
                <c:pt idx="752">
                  <c:v>-35.1</c:v>
                </c:pt>
                <c:pt idx="753">
                  <c:v>-35.1</c:v>
                </c:pt>
                <c:pt idx="754">
                  <c:v>-35.1</c:v>
                </c:pt>
                <c:pt idx="755">
                  <c:v>-35.200000000000003</c:v>
                </c:pt>
                <c:pt idx="756">
                  <c:v>-35.200000000000003</c:v>
                </c:pt>
                <c:pt idx="757">
                  <c:v>-35.200000000000003</c:v>
                </c:pt>
                <c:pt idx="758">
                  <c:v>-35.1</c:v>
                </c:pt>
                <c:pt idx="759">
                  <c:v>-35</c:v>
                </c:pt>
                <c:pt idx="760">
                  <c:v>-35.1</c:v>
                </c:pt>
                <c:pt idx="761">
                  <c:v>-35.200000000000003</c:v>
                </c:pt>
                <c:pt idx="762">
                  <c:v>-35.200000000000003</c:v>
                </c:pt>
                <c:pt idx="763">
                  <c:v>-35.1</c:v>
                </c:pt>
                <c:pt idx="764">
                  <c:v>-35.200000000000003</c:v>
                </c:pt>
                <c:pt idx="765">
                  <c:v>-35.200000000000003</c:v>
                </c:pt>
                <c:pt idx="766">
                  <c:v>-35.200000000000003</c:v>
                </c:pt>
                <c:pt idx="767">
                  <c:v>-34.9</c:v>
                </c:pt>
                <c:pt idx="768">
                  <c:v>-35.1</c:v>
                </c:pt>
                <c:pt idx="769">
                  <c:v>-35.200000000000003</c:v>
                </c:pt>
                <c:pt idx="770">
                  <c:v>-35.1</c:v>
                </c:pt>
                <c:pt idx="771">
                  <c:v>-35.200000000000003</c:v>
                </c:pt>
                <c:pt idx="772">
                  <c:v>-35.1</c:v>
                </c:pt>
                <c:pt idx="773">
                  <c:v>-35</c:v>
                </c:pt>
                <c:pt idx="774">
                  <c:v>-35.1</c:v>
                </c:pt>
                <c:pt idx="775">
                  <c:v>-35.200000000000003</c:v>
                </c:pt>
                <c:pt idx="776">
                  <c:v>-35.200000000000003</c:v>
                </c:pt>
                <c:pt idx="777">
                  <c:v>-35.200000000000003</c:v>
                </c:pt>
                <c:pt idx="778">
                  <c:v>-35.1</c:v>
                </c:pt>
                <c:pt idx="779">
                  <c:v>-35.1</c:v>
                </c:pt>
                <c:pt idx="780">
                  <c:v>-35.1</c:v>
                </c:pt>
                <c:pt idx="781">
                  <c:v>-35.200000000000003</c:v>
                </c:pt>
                <c:pt idx="782">
                  <c:v>-35.1</c:v>
                </c:pt>
                <c:pt idx="783">
                  <c:v>-35</c:v>
                </c:pt>
                <c:pt idx="784">
                  <c:v>-34.9</c:v>
                </c:pt>
                <c:pt idx="785">
                  <c:v>-35.1</c:v>
                </c:pt>
                <c:pt idx="786">
                  <c:v>-34.9</c:v>
                </c:pt>
                <c:pt idx="787">
                  <c:v>-35.1</c:v>
                </c:pt>
                <c:pt idx="788">
                  <c:v>-34.9</c:v>
                </c:pt>
                <c:pt idx="789">
                  <c:v>-35.200000000000003</c:v>
                </c:pt>
                <c:pt idx="790">
                  <c:v>-34.9</c:v>
                </c:pt>
                <c:pt idx="791">
                  <c:v>-35.200000000000003</c:v>
                </c:pt>
                <c:pt idx="792">
                  <c:v>-35.1</c:v>
                </c:pt>
                <c:pt idx="793">
                  <c:v>-35.200000000000003</c:v>
                </c:pt>
                <c:pt idx="794">
                  <c:v>-35.1</c:v>
                </c:pt>
                <c:pt idx="795">
                  <c:v>-35</c:v>
                </c:pt>
                <c:pt idx="796">
                  <c:v>-35.200000000000003</c:v>
                </c:pt>
                <c:pt idx="797">
                  <c:v>-35.1</c:v>
                </c:pt>
                <c:pt idx="798">
                  <c:v>-35.1</c:v>
                </c:pt>
                <c:pt idx="799">
                  <c:v>-35.1</c:v>
                </c:pt>
                <c:pt idx="800">
                  <c:v>-35.200000000000003</c:v>
                </c:pt>
                <c:pt idx="801">
                  <c:v>-35.299999999999997</c:v>
                </c:pt>
                <c:pt idx="802">
                  <c:v>-35.200000000000003</c:v>
                </c:pt>
                <c:pt idx="803">
                  <c:v>-35</c:v>
                </c:pt>
                <c:pt idx="804">
                  <c:v>-35.1</c:v>
                </c:pt>
                <c:pt idx="805">
                  <c:v>-35.200000000000003</c:v>
                </c:pt>
                <c:pt idx="806">
                  <c:v>-35.200000000000003</c:v>
                </c:pt>
                <c:pt idx="807">
                  <c:v>-35.1</c:v>
                </c:pt>
                <c:pt idx="808">
                  <c:v>-35</c:v>
                </c:pt>
                <c:pt idx="809">
                  <c:v>-34.9</c:v>
                </c:pt>
                <c:pt idx="810">
                  <c:v>-35</c:v>
                </c:pt>
                <c:pt idx="811">
                  <c:v>-35</c:v>
                </c:pt>
                <c:pt idx="812">
                  <c:v>-34.9</c:v>
                </c:pt>
                <c:pt idx="813">
                  <c:v>-35.1</c:v>
                </c:pt>
                <c:pt idx="814">
                  <c:v>-35.200000000000003</c:v>
                </c:pt>
                <c:pt idx="815">
                  <c:v>-35.1</c:v>
                </c:pt>
                <c:pt idx="816">
                  <c:v>-35</c:v>
                </c:pt>
                <c:pt idx="817">
                  <c:v>-35.200000000000003</c:v>
                </c:pt>
                <c:pt idx="818">
                  <c:v>-34.9</c:v>
                </c:pt>
                <c:pt idx="819">
                  <c:v>-34.9</c:v>
                </c:pt>
                <c:pt idx="820">
                  <c:v>-34.9</c:v>
                </c:pt>
                <c:pt idx="821">
                  <c:v>-34.9</c:v>
                </c:pt>
                <c:pt idx="822">
                  <c:v>-35.1</c:v>
                </c:pt>
                <c:pt idx="823">
                  <c:v>-34.9</c:v>
                </c:pt>
                <c:pt idx="824">
                  <c:v>-34.9</c:v>
                </c:pt>
                <c:pt idx="825">
                  <c:v>-35.200000000000003</c:v>
                </c:pt>
                <c:pt idx="826">
                  <c:v>-34.9</c:v>
                </c:pt>
                <c:pt idx="827">
                  <c:v>-34.9</c:v>
                </c:pt>
                <c:pt idx="828">
                  <c:v>-35.200000000000003</c:v>
                </c:pt>
                <c:pt idx="829">
                  <c:v>-35.200000000000003</c:v>
                </c:pt>
                <c:pt idx="830">
                  <c:v>-35</c:v>
                </c:pt>
                <c:pt idx="831">
                  <c:v>-35.200000000000003</c:v>
                </c:pt>
                <c:pt idx="832">
                  <c:v>-35.200000000000003</c:v>
                </c:pt>
                <c:pt idx="833">
                  <c:v>-35.1</c:v>
                </c:pt>
                <c:pt idx="834">
                  <c:v>-35</c:v>
                </c:pt>
                <c:pt idx="835">
                  <c:v>-35.1</c:v>
                </c:pt>
                <c:pt idx="836">
                  <c:v>-35.200000000000003</c:v>
                </c:pt>
                <c:pt idx="837">
                  <c:v>-35.1</c:v>
                </c:pt>
                <c:pt idx="838">
                  <c:v>-35</c:v>
                </c:pt>
                <c:pt idx="839">
                  <c:v>-35.200000000000003</c:v>
                </c:pt>
                <c:pt idx="840">
                  <c:v>-35.200000000000003</c:v>
                </c:pt>
                <c:pt idx="841">
                  <c:v>-34.9</c:v>
                </c:pt>
                <c:pt idx="842">
                  <c:v>-35.1</c:v>
                </c:pt>
                <c:pt idx="843">
                  <c:v>-35.200000000000003</c:v>
                </c:pt>
                <c:pt idx="844">
                  <c:v>-35.1</c:v>
                </c:pt>
                <c:pt idx="845">
                  <c:v>-35</c:v>
                </c:pt>
                <c:pt idx="846">
                  <c:v>-34.9</c:v>
                </c:pt>
                <c:pt idx="847">
                  <c:v>-34.9</c:v>
                </c:pt>
                <c:pt idx="848">
                  <c:v>-35</c:v>
                </c:pt>
                <c:pt idx="849">
                  <c:v>-35.1</c:v>
                </c:pt>
                <c:pt idx="850">
                  <c:v>-35</c:v>
                </c:pt>
                <c:pt idx="851">
                  <c:v>-35.1</c:v>
                </c:pt>
                <c:pt idx="852">
                  <c:v>-35.200000000000003</c:v>
                </c:pt>
                <c:pt idx="853">
                  <c:v>-35.1</c:v>
                </c:pt>
                <c:pt idx="854">
                  <c:v>-34.9</c:v>
                </c:pt>
                <c:pt idx="855">
                  <c:v>-35</c:v>
                </c:pt>
                <c:pt idx="856">
                  <c:v>-35.1</c:v>
                </c:pt>
                <c:pt idx="857">
                  <c:v>-35.200000000000003</c:v>
                </c:pt>
                <c:pt idx="858">
                  <c:v>-35.200000000000003</c:v>
                </c:pt>
                <c:pt idx="859">
                  <c:v>-35.200000000000003</c:v>
                </c:pt>
                <c:pt idx="860">
                  <c:v>-35.1</c:v>
                </c:pt>
                <c:pt idx="861">
                  <c:v>-35</c:v>
                </c:pt>
                <c:pt idx="862">
                  <c:v>-35.200000000000003</c:v>
                </c:pt>
                <c:pt idx="863">
                  <c:v>-35.1</c:v>
                </c:pt>
                <c:pt idx="864">
                  <c:v>-34.9</c:v>
                </c:pt>
                <c:pt idx="865">
                  <c:v>-34.9</c:v>
                </c:pt>
                <c:pt idx="866">
                  <c:v>-35</c:v>
                </c:pt>
                <c:pt idx="867">
                  <c:v>-35.1</c:v>
                </c:pt>
                <c:pt idx="868">
                  <c:v>-34.9</c:v>
                </c:pt>
                <c:pt idx="869">
                  <c:v>-35.200000000000003</c:v>
                </c:pt>
                <c:pt idx="870">
                  <c:v>-34.9</c:v>
                </c:pt>
                <c:pt idx="871">
                  <c:v>-35.1</c:v>
                </c:pt>
                <c:pt idx="872">
                  <c:v>-34.9</c:v>
                </c:pt>
                <c:pt idx="873">
                  <c:v>-35.1</c:v>
                </c:pt>
                <c:pt idx="874">
                  <c:v>-35.200000000000003</c:v>
                </c:pt>
                <c:pt idx="875">
                  <c:v>-35.200000000000003</c:v>
                </c:pt>
                <c:pt idx="876">
                  <c:v>-35</c:v>
                </c:pt>
                <c:pt idx="877">
                  <c:v>-34.9</c:v>
                </c:pt>
                <c:pt idx="878">
                  <c:v>-35</c:v>
                </c:pt>
                <c:pt idx="879">
                  <c:v>-35.1</c:v>
                </c:pt>
                <c:pt idx="880">
                  <c:v>-34.9</c:v>
                </c:pt>
                <c:pt idx="881">
                  <c:v>-34.9</c:v>
                </c:pt>
                <c:pt idx="882">
                  <c:v>-35.200000000000003</c:v>
                </c:pt>
                <c:pt idx="883">
                  <c:v>-34.9</c:v>
                </c:pt>
                <c:pt idx="884">
                  <c:v>-34.9</c:v>
                </c:pt>
                <c:pt idx="885">
                  <c:v>-35.1</c:v>
                </c:pt>
                <c:pt idx="886">
                  <c:v>-35</c:v>
                </c:pt>
                <c:pt idx="887">
                  <c:v>-34.9</c:v>
                </c:pt>
                <c:pt idx="888">
                  <c:v>-34.9</c:v>
                </c:pt>
                <c:pt idx="889">
                  <c:v>-35</c:v>
                </c:pt>
                <c:pt idx="890">
                  <c:v>-35.1</c:v>
                </c:pt>
                <c:pt idx="891">
                  <c:v>-35.1</c:v>
                </c:pt>
                <c:pt idx="892">
                  <c:v>-35.1</c:v>
                </c:pt>
                <c:pt idx="893">
                  <c:v>-35.200000000000003</c:v>
                </c:pt>
                <c:pt idx="894">
                  <c:v>-35.1</c:v>
                </c:pt>
                <c:pt idx="895">
                  <c:v>-35</c:v>
                </c:pt>
                <c:pt idx="896">
                  <c:v>-35.200000000000003</c:v>
                </c:pt>
                <c:pt idx="897">
                  <c:v>-35.200000000000003</c:v>
                </c:pt>
                <c:pt idx="898">
                  <c:v>-35</c:v>
                </c:pt>
                <c:pt idx="899">
                  <c:v>-35.299999999999997</c:v>
                </c:pt>
                <c:pt idx="900">
                  <c:v>-35</c:v>
                </c:pt>
                <c:pt idx="901">
                  <c:v>-35.200000000000003</c:v>
                </c:pt>
                <c:pt idx="902">
                  <c:v>-34.9</c:v>
                </c:pt>
                <c:pt idx="903">
                  <c:v>-35.200000000000003</c:v>
                </c:pt>
                <c:pt idx="904">
                  <c:v>-34.9</c:v>
                </c:pt>
                <c:pt idx="905">
                  <c:v>-34.9</c:v>
                </c:pt>
                <c:pt idx="906">
                  <c:v>-35.200000000000003</c:v>
                </c:pt>
                <c:pt idx="907">
                  <c:v>-35</c:v>
                </c:pt>
                <c:pt idx="908">
                  <c:v>-35</c:v>
                </c:pt>
                <c:pt idx="909">
                  <c:v>-35</c:v>
                </c:pt>
                <c:pt idx="910">
                  <c:v>-35</c:v>
                </c:pt>
                <c:pt idx="911">
                  <c:v>-35.200000000000003</c:v>
                </c:pt>
                <c:pt idx="912">
                  <c:v>-35</c:v>
                </c:pt>
                <c:pt idx="913">
                  <c:v>-34.9</c:v>
                </c:pt>
                <c:pt idx="914">
                  <c:v>-35.1</c:v>
                </c:pt>
                <c:pt idx="915">
                  <c:v>-34.9</c:v>
                </c:pt>
                <c:pt idx="916">
                  <c:v>-35.200000000000003</c:v>
                </c:pt>
                <c:pt idx="917">
                  <c:v>-35</c:v>
                </c:pt>
                <c:pt idx="918">
                  <c:v>-35</c:v>
                </c:pt>
                <c:pt idx="919">
                  <c:v>-35.200000000000003</c:v>
                </c:pt>
                <c:pt idx="920">
                  <c:v>-35.1</c:v>
                </c:pt>
                <c:pt idx="921">
                  <c:v>-35</c:v>
                </c:pt>
                <c:pt idx="922">
                  <c:v>-35.1</c:v>
                </c:pt>
                <c:pt idx="923">
                  <c:v>-34.9</c:v>
                </c:pt>
                <c:pt idx="924">
                  <c:v>-34.9</c:v>
                </c:pt>
                <c:pt idx="925">
                  <c:v>-35.200000000000003</c:v>
                </c:pt>
                <c:pt idx="926">
                  <c:v>-35</c:v>
                </c:pt>
                <c:pt idx="927">
                  <c:v>-34.9</c:v>
                </c:pt>
                <c:pt idx="928">
                  <c:v>-35</c:v>
                </c:pt>
                <c:pt idx="929">
                  <c:v>-35.200000000000003</c:v>
                </c:pt>
                <c:pt idx="930">
                  <c:v>-35</c:v>
                </c:pt>
                <c:pt idx="931">
                  <c:v>-35.200000000000003</c:v>
                </c:pt>
                <c:pt idx="932">
                  <c:v>-34.9</c:v>
                </c:pt>
                <c:pt idx="933">
                  <c:v>-35.200000000000003</c:v>
                </c:pt>
                <c:pt idx="934">
                  <c:v>-35.1</c:v>
                </c:pt>
                <c:pt idx="935">
                  <c:v>-35</c:v>
                </c:pt>
                <c:pt idx="936">
                  <c:v>-35.200000000000003</c:v>
                </c:pt>
                <c:pt idx="937">
                  <c:v>-35</c:v>
                </c:pt>
                <c:pt idx="938">
                  <c:v>-34.799999999999997</c:v>
                </c:pt>
                <c:pt idx="939">
                  <c:v>-34.9</c:v>
                </c:pt>
                <c:pt idx="940">
                  <c:v>-35.1</c:v>
                </c:pt>
                <c:pt idx="941">
                  <c:v>-35.200000000000003</c:v>
                </c:pt>
                <c:pt idx="942">
                  <c:v>-35.1</c:v>
                </c:pt>
                <c:pt idx="943">
                  <c:v>-35.200000000000003</c:v>
                </c:pt>
                <c:pt idx="944">
                  <c:v>-35.1</c:v>
                </c:pt>
                <c:pt idx="945">
                  <c:v>-34.9</c:v>
                </c:pt>
                <c:pt idx="946">
                  <c:v>-34.9</c:v>
                </c:pt>
                <c:pt idx="947">
                  <c:v>-35.200000000000003</c:v>
                </c:pt>
                <c:pt idx="948">
                  <c:v>-35</c:v>
                </c:pt>
                <c:pt idx="949">
                  <c:v>-35</c:v>
                </c:pt>
                <c:pt idx="950">
                  <c:v>-35.200000000000003</c:v>
                </c:pt>
                <c:pt idx="951">
                  <c:v>-35.200000000000003</c:v>
                </c:pt>
                <c:pt idx="952">
                  <c:v>-34.9</c:v>
                </c:pt>
                <c:pt idx="953">
                  <c:v>-35.200000000000003</c:v>
                </c:pt>
                <c:pt idx="954">
                  <c:v>-35</c:v>
                </c:pt>
                <c:pt idx="955">
                  <c:v>-35</c:v>
                </c:pt>
                <c:pt idx="956">
                  <c:v>-35.200000000000003</c:v>
                </c:pt>
                <c:pt idx="957">
                  <c:v>-35</c:v>
                </c:pt>
                <c:pt idx="958">
                  <c:v>-35.200000000000003</c:v>
                </c:pt>
                <c:pt idx="959">
                  <c:v>-35</c:v>
                </c:pt>
                <c:pt idx="960">
                  <c:v>-35</c:v>
                </c:pt>
                <c:pt idx="961">
                  <c:v>-35</c:v>
                </c:pt>
                <c:pt idx="962">
                  <c:v>-35</c:v>
                </c:pt>
                <c:pt idx="963">
                  <c:v>-35.1</c:v>
                </c:pt>
                <c:pt idx="964">
                  <c:v>-35.1</c:v>
                </c:pt>
                <c:pt idx="965">
                  <c:v>-35</c:v>
                </c:pt>
                <c:pt idx="966">
                  <c:v>-34.9</c:v>
                </c:pt>
                <c:pt idx="967">
                  <c:v>-35</c:v>
                </c:pt>
                <c:pt idx="968">
                  <c:v>-35.200000000000003</c:v>
                </c:pt>
                <c:pt idx="969">
                  <c:v>-35</c:v>
                </c:pt>
                <c:pt idx="970">
                  <c:v>-34.9</c:v>
                </c:pt>
                <c:pt idx="971">
                  <c:v>-34.9</c:v>
                </c:pt>
                <c:pt idx="972">
                  <c:v>-34.9</c:v>
                </c:pt>
                <c:pt idx="973">
                  <c:v>-34.9</c:v>
                </c:pt>
                <c:pt idx="974">
                  <c:v>-35</c:v>
                </c:pt>
                <c:pt idx="975">
                  <c:v>-35</c:v>
                </c:pt>
                <c:pt idx="976">
                  <c:v>-35</c:v>
                </c:pt>
                <c:pt idx="977">
                  <c:v>-34.9</c:v>
                </c:pt>
                <c:pt idx="978">
                  <c:v>-35</c:v>
                </c:pt>
                <c:pt idx="979">
                  <c:v>-35</c:v>
                </c:pt>
                <c:pt idx="980">
                  <c:v>-34.9</c:v>
                </c:pt>
                <c:pt idx="981">
                  <c:v>-34.9</c:v>
                </c:pt>
                <c:pt idx="982">
                  <c:v>-35</c:v>
                </c:pt>
                <c:pt idx="983">
                  <c:v>-35</c:v>
                </c:pt>
                <c:pt idx="984">
                  <c:v>-34.9</c:v>
                </c:pt>
                <c:pt idx="985">
                  <c:v>-34.9</c:v>
                </c:pt>
                <c:pt idx="986">
                  <c:v>-34.9</c:v>
                </c:pt>
                <c:pt idx="987">
                  <c:v>-34.9</c:v>
                </c:pt>
                <c:pt idx="988">
                  <c:v>-34.9</c:v>
                </c:pt>
                <c:pt idx="989">
                  <c:v>-34.9</c:v>
                </c:pt>
                <c:pt idx="990">
                  <c:v>-34.9</c:v>
                </c:pt>
                <c:pt idx="991">
                  <c:v>-34.9</c:v>
                </c:pt>
                <c:pt idx="992">
                  <c:v>-34.9</c:v>
                </c:pt>
                <c:pt idx="993">
                  <c:v>-34.9</c:v>
                </c:pt>
                <c:pt idx="994">
                  <c:v>-35</c:v>
                </c:pt>
                <c:pt idx="995">
                  <c:v>-35.1</c:v>
                </c:pt>
                <c:pt idx="996">
                  <c:v>-35.1</c:v>
                </c:pt>
                <c:pt idx="997">
                  <c:v>-35</c:v>
                </c:pt>
                <c:pt idx="998">
                  <c:v>-34.9</c:v>
                </c:pt>
                <c:pt idx="999">
                  <c:v>-34.9</c:v>
                </c:pt>
                <c:pt idx="1000">
                  <c:v>-34.9</c:v>
                </c:pt>
                <c:pt idx="1001">
                  <c:v>-34.9</c:v>
                </c:pt>
                <c:pt idx="1002">
                  <c:v>-34.9</c:v>
                </c:pt>
                <c:pt idx="1003">
                  <c:v>-35</c:v>
                </c:pt>
                <c:pt idx="1004">
                  <c:v>-35.1</c:v>
                </c:pt>
                <c:pt idx="1005">
                  <c:v>-35.200000000000003</c:v>
                </c:pt>
                <c:pt idx="1006">
                  <c:v>-35.200000000000003</c:v>
                </c:pt>
                <c:pt idx="1007">
                  <c:v>-35.1</c:v>
                </c:pt>
                <c:pt idx="1008">
                  <c:v>-35</c:v>
                </c:pt>
                <c:pt idx="1009">
                  <c:v>-35.1</c:v>
                </c:pt>
                <c:pt idx="1010">
                  <c:v>-35</c:v>
                </c:pt>
                <c:pt idx="1011">
                  <c:v>-34.9</c:v>
                </c:pt>
                <c:pt idx="1012">
                  <c:v>-35</c:v>
                </c:pt>
                <c:pt idx="1013">
                  <c:v>-35</c:v>
                </c:pt>
                <c:pt idx="1014">
                  <c:v>-35</c:v>
                </c:pt>
                <c:pt idx="1015">
                  <c:v>-35.1</c:v>
                </c:pt>
                <c:pt idx="1016">
                  <c:v>-34.9</c:v>
                </c:pt>
                <c:pt idx="1017">
                  <c:v>-35</c:v>
                </c:pt>
                <c:pt idx="1018">
                  <c:v>-35.200000000000003</c:v>
                </c:pt>
                <c:pt idx="1019">
                  <c:v>-35.200000000000003</c:v>
                </c:pt>
                <c:pt idx="1020">
                  <c:v>-35.1</c:v>
                </c:pt>
                <c:pt idx="1021">
                  <c:v>-35</c:v>
                </c:pt>
                <c:pt idx="1022">
                  <c:v>-34.9</c:v>
                </c:pt>
                <c:pt idx="1023">
                  <c:v>-34.9</c:v>
                </c:pt>
                <c:pt idx="1024">
                  <c:v>-34.9</c:v>
                </c:pt>
                <c:pt idx="1025">
                  <c:v>-35</c:v>
                </c:pt>
                <c:pt idx="1026">
                  <c:v>-35.200000000000003</c:v>
                </c:pt>
                <c:pt idx="1027">
                  <c:v>-34.9</c:v>
                </c:pt>
                <c:pt idx="1028">
                  <c:v>-35.1</c:v>
                </c:pt>
                <c:pt idx="1029">
                  <c:v>-35.1</c:v>
                </c:pt>
                <c:pt idx="1030">
                  <c:v>-35</c:v>
                </c:pt>
                <c:pt idx="1031">
                  <c:v>-34.9</c:v>
                </c:pt>
                <c:pt idx="1032">
                  <c:v>-34.9</c:v>
                </c:pt>
                <c:pt idx="1033">
                  <c:v>-34.9</c:v>
                </c:pt>
                <c:pt idx="1034">
                  <c:v>-35</c:v>
                </c:pt>
                <c:pt idx="1035">
                  <c:v>-35</c:v>
                </c:pt>
                <c:pt idx="1036">
                  <c:v>-35</c:v>
                </c:pt>
                <c:pt idx="1037">
                  <c:v>-35.1</c:v>
                </c:pt>
                <c:pt idx="1038">
                  <c:v>-35.200000000000003</c:v>
                </c:pt>
                <c:pt idx="1039">
                  <c:v>-35</c:v>
                </c:pt>
                <c:pt idx="1040">
                  <c:v>-34.799999999999997</c:v>
                </c:pt>
                <c:pt idx="1041">
                  <c:v>-35</c:v>
                </c:pt>
                <c:pt idx="1042">
                  <c:v>-35.1</c:v>
                </c:pt>
                <c:pt idx="1043">
                  <c:v>-35.1</c:v>
                </c:pt>
                <c:pt idx="1044">
                  <c:v>-35</c:v>
                </c:pt>
                <c:pt idx="1045">
                  <c:v>-34.9</c:v>
                </c:pt>
                <c:pt idx="1046">
                  <c:v>-35.200000000000003</c:v>
                </c:pt>
                <c:pt idx="1047">
                  <c:v>-34.9</c:v>
                </c:pt>
                <c:pt idx="1048">
                  <c:v>-34.9</c:v>
                </c:pt>
                <c:pt idx="1049">
                  <c:v>-35.1</c:v>
                </c:pt>
                <c:pt idx="1050">
                  <c:v>-35.200000000000003</c:v>
                </c:pt>
                <c:pt idx="1051">
                  <c:v>-35.200000000000003</c:v>
                </c:pt>
                <c:pt idx="1052">
                  <c:v>-35</c:v>
                </c:pt>
                <c:pt idx="1053">
                  <c:v>-35</c:v>
                </c:pt>
                <c:pt idx="1054">
                  <c:v>-35.200000000000003</c:v>
                </c:pt>
                <c:pt idx="1055">
                  <c:v>-34.9</c:v>
                </c:pt>
                <c:pt idx="1056">
                  <c:v>-35.200000000000003</c:v>
                </c:pt>
                <c:pt idx="1057">
                  <c:v>-35</c:v>
                </c:pt>
                <c:pt idx="1058">
                  <c:v>-35.299999999999997</c:v>
                </c:pt>
                <c:pt idx="1059">
                  <c:v>-34.9</c:v>
                </c:pt>
                <c:pt idx="1060">
                  <c:v>-35</c:v>
                </c:pt>
                <c:pt idx="1061">
                  <c:v>-35.1</c:v>
                </c:pt>
                <c:pt idx="1062">
                  <c:v>-35.200000000000003</c:v>
                </c:pt>
                <c:pt idx="1063">
                  <c:v>-35.200000000000003</c:v>
                </c:pt>
                <c:pt idx="1064">
                  <c:v>-35.1</c:v>
                </c:pt>
                <c:pt idx="1065">
                  <c:v>-34.9</c:v>
                </c:pt>
                <c:pt idx="1066">
                  <c:v>-35.200000000000003</c:v>
                </c:pt>
                <c:pt idx="1067">
                  <c:v>-35.200000000000003</c:v>
                </c:pt>
                <c:pt idx="1068">
                  <c:v>-35</c:v>
                </c:pt>
                <c:pt idx="1069">
                  <c:v>-35</c:v>
                </c:pt>
                <c:pt idx="1070">
                  <c:v>-35</c:v>
                </c:pt>
                <c:pt idx="1071">
                  <c:v>-34.9</c:v>
                </c:pt>
                <c:pt idx="1072">
                  <c:v>-35</c:v>
                </c:pt>
                <c:pt idx="1073">
                  <c:v>-35.1</c:v>
                </c:pt>
                <c:pt idx="1074">
                  <c:v>-35</c:v>
                </c:pt>
                <c:pt idx="1075">
                  <c:v>-34.799999999999997</c:v>
                </c:pt>
                <c:pt idx="1076">
                  <c:v>-34.9</c:v>
                </c:pt>
                <c:pt idx="1077">
                  <c:v>-35</c:v>
                </c:pt>
                <c:pt idx="1078">
                  <c:v>-34.9</c:v>
                </c:pt>
                <c:pt idx="1079">
                  <c:v>-34.9</c:v>
                </c:pt>
                <c:pt idx="1080">
                  <c:v>-34.9</c:v>
                </c:pt>
                <c:pt idx="1081">
                  <c:v>-34.9</c:v>
                </c:pt>
                <c:pt idx="1082">
                  <c:v>-35.200000000000003</c:v>
                </c:pt>
                <c:pt idx="1083">
                  <c:v>-34.9</c:v>
                </c:pt>
                <c:pt idx="1084">
                  <c:v>-35.1</c:v>
                </c:pt>
                <c:pt idx="1085">
                  <c:v>-35</c:v>
                </c:pt>
                <c:pt idx="1086">
                  <c:v>-34.799999999999997</c:v>
                </c:pt>
                <c:pt idx="1087">
                  <c:v>-35</c:v>
                </c:pt>
                <c:pt idx="1088">
                  <c:v>-35.200000000000003</c:v>
                </c:pt>
                <c:pt idx="1089">
                  <c:v>-35</c:v>
                </c:pt>
                <c:pt idx="1090">
                  <c:v>-34.9</c:v>
                </c:pt>
                <c:pt idx="1091">
                  <c:v>-35</c:v>
                </c:pt>
                <c:pt idx="1092">
                  <c:v>-35.1</c:v>
                </c:pt>
                <c:pt idx="1093">
                  <c:v>-35.200000000000003</c:v>
                </c:pt>
                <c:pt idx="1094">
                  <c:v>-35</c:v>
                </c:pt>
                <c:pt idx="1095">
                  <c:v>-34.9</c:v>
                </c:pt>
                <c:pt idx="1096">
                  <c:v>-34.9</c:v>
                </c:pt>
                <c:pt idx="1097">
                  <c:v>-34.9</c:v>
                </c:pt>
                <c:pt idx="1098">
                  <c:v>-35.200000000000003</c:v>
                </c:pt>
                <c:pt idx="1099">
                  <c:v>-35.200000000000003</c:v>
                </c:pt>
                <c:pt idx="1100">
                  <c:v>-35</c:v>
                </c:pt>
                <c:pt idx="1101">
                  <c:v>-35.1</c:v>
                </c:pt>
                <c:pt idx="1102">
                  <c:v>-35</c:v>
                </c:pt>
                <c:pt idx="1103">
                  <c:v>-35</c:v>
                </c:pt>
                <c:pt idx="1104">
                  <c:v>-35.200000000000003</c:v>
                </c:pt>
                <c:pt idx="1105">
                  <c:v>-34.9</c:v>
                </c:pt>
                <c:pt idx="1106">
                  <c:v>-35</c:v>
                </c:pt>
                <c:pt idx="1107">
                  <c:v>-35.200000000000003</c:v>
                </c:pt>
                <c:pt idx="1108">
                  <c:v>-35.200000000000003</c:v>
                </c:pt>
                <c:pt idx="1109">
                  <c:v>-35</c:v>
                </c:pt>
                <c:pt idx="1110">
                  <c:v>-34.9</c:v>
                </c:pt>
                <c:pt idx="1111">
                  <c:v>-35.200000000000003</c:v>
                </c:pt>
                <c:pt idx="1112">
                  <c:v>-34.9</c:v>
                </c:pt>
                <c:pt idx="1113">
                  <c:v>-35.200000000000003</c:v>
                </c:pt>
                <c:pt idx="1114">
                  <c:v>-35</c:v>
                </c:pt>
                <c:pt idx="1115">
                  <c:v>-34.9</c:v>
                </c:pt>
                <c:pt idx="1116">
                  <c:v>-35</c:v>
                </c:pt>
                <c:pt idx="1117">
                  <c:v>-35</c:v>
                </c:pt>
                <c:pt idx="1118">
                  <c:v>-34.9</c:v>
                </c:pt>
                <c:pt idx="1119">
                  <c:v>-35</c:v>
                </c:pt>
                <c:pt idx="1120">
                  <c:v>-35</c:v>
                </c:pt>
                <c:pt idx="1121">
                  <c:v>-35</c:v>
                </c:pt>
                <c:pt idx="1122">
                  <c:v>-35</c:v>
                </c:pt>
                <c:pt idx="1123">
                  <c:v>-34.9</c:v>
                </c:pt>
                <c:pt idx="1124">
                  <c:v>-34.9</c:v>
                </c:pt>
                <c:pt idx="1125">
                  <c:v>-34.9</c:v>
                </c:pt>
                <c:pt idx="1126">
                  <c:v>-35</c:v>
                </c:pt>
                <c:pt idx="1127">
                  <c:v>-35</c:v>
                </c:pt>
                <c:pt idx="1128">
                  <c:v>-35</c:v>
                </c:pt>
                <c:pt idx="1129">
                  <c:v>-35</c:v>
                </c:pt>
                <c:pt idx="1130">
                  <c:v>-34.9</c:v>
                </c:pt>
                <c:pt idx="1131">
                  <c:v>-34.9</c:v>
                </c:pt>
                <c:pt idx="1132">
                  <c:v>-34.9</c:v>
                </c:pt>
                <c:pt idx="1133">
                  <c:v>-34.9</c:v>
                </c:pt>
                <c:pt idx="1134">
                  <c:v>-35.1</c:v>
                </c:pt>
                <c:pt idx="1135">
                  <c:v>-34.9</c:v>
                </c:pt>
                <c:pt idx="1136">
                  <c:v>-35.200000000000003</c:v>
                </c:pt>
                <c:pt idx="1137">
                  <c:v>-35</c:v>
                </c:pt>
                <c:pt idx="1138">
                  <c:v>-35.1</c:v>
                </c:pt>
                <c:pt idx="1139">
                  <c:v>-34.9</c:v>
                </c:pt>
                <c:pt idx="1140">
                  <c:v>-34.9</c:v>
                </c:pt>
                <c:pt idx="1141">
                  <c:v>-34.9</c:v>
                </c:pt>
                <c:pt idx="1142">
                  <c:v>-35</c:v>
                </c:pt>
                <c:pt idx="1143">
                  <c:v>-35</c:v>
                </c:pt>
                <c:pt idx="1144">
                  <c:v>-35</c:v>
                </c:pt>
                <c:pt idx="1145">
                  <c:v>-35</c:v>
                </c:pt>
                <c:pt idx="1146">
                  <c:v>-34.9</c:v>
                </c:pt>
                <c:pt idx="1147">
                  <c:v>-34.9</c:v>
                </c:pt>
                <c:pt idx="1148">
                  <c:v>-35</c:v>
                </c:pt>
                <c:pt idx="1149">
                  <c:v>-35</c:v>
                </c:pt>
                <c:pt idx="1150">
                  <c:v>-34.9</c:v>
                </c:pt>
                <c:pt idx="1151">
                  <c:v>-34.9</c:v>
                </c:pt>
                <c:pt idx="1152">
                  <c:v>-35.200000000000003</c:v>
                </c:pt>
                <c:pt idx="1153">
                  <c:v>-34.9</c:v>
                </c:pt>
                <c:pt idx="1154">
                  <c:v>-34.9</c:v>
                </c:pt>
                <c:pt idx="1155">
                  <c:v>-34.9</c:v>
                </c:pt>
                <c:pt idx="1156">
                  <c:v>-34.9</c:v>
                </c:pt>
                <c:pt idx="1157">
                  <c:v>-34.9</c:v>
                </c:pt>
                <c:pt idx="1158">
                  <c:v>-34.9</c:v>
                </c:pt>
                <c:pt idx="1159">
                  <c:v>-35</c:v>
                </c:pt>
                <c:pt idx="1160">
                  <c:v>-35</c:v>
                </c:pt>
                <c:pt idx="1161">
                  <c:v>-35</c:v>
                </c:pt>
                <c:pt idx="1162">
                  <c:v>-35</c:v>
                </c:pt>
                <c:pt idx="1163">
                  <c:v>-35</c:v>
                </c:pt>
                <c:pt idx="1164">
                  <c:v>-34.999735659529399</c:v>
                </c:pt>
                <c:pt idx="1165">
                  <c:v>-34.999743427902402</c:v>
                </c:pt>
                <c:pt idx="1166">
                  <c:v>-34.999751196275398</c:v>
                </c:pt>
                <c:pt idx="1167">
                  <c:v>-34.9997589646484</c:v>
                </c:pt>
                <c:pt idx="1168">
                  <c:v>-34.999766733021502</c:v>
                </c:pt>
                <c:pt idx="1169">
                  <c:v>-34.999774501394498</c:v>
                </c:pt>
                <c:pt idx="1170">
                  <c:v>-34.999782269767501</c:v>
                </c:pt>
                <c:pt idx="1171">
                  <c:v>-34.999790038140503</c:v>
                </c:pt>
                <c:pt idx="1172">
                  <c:v>-34.999797806513499</c:v>
                </c:pt>
                <c:pt idx="1173">
                  <c:v>-34.999805574886501</c:v>
                </c:pt>
                <c:pt idx="1174">
                  <c:v>-34.999813343259497</c:v>
                </c:pt>
                <c:pt idx="1175">
                  <c:v>-34.9998211116325</c:v>
                </c:pt>
                <c:pt idx="1176">
                  <c:v>-34.999828880005602</c:v>
                </c:pt>
                <c:pt idx="1177">
                  <c:v>-34.999836648378597</c:v>
                </c:pt>
                <c:pt idx="1178">
                  <c:v>-34.9998444167516</c:v>
                </c:pt>
                <c:pt idx="1179">
                  <c:v>-34.999852185124602</c:v>
                </c:pt>
                <c:pt idx="1180">
                  <c:v>-34.999859953497598</c:v>
                </c:pt>
                <c:pt idx="1181">
                  <c:v>-34.999867721870601</c:v>
                </c:pt>
                <c:pt idx="1182">
                  <c:v>-34.999875490243603</c:v>
                </c:pt>
                <c:pt idx="1183">
                  <c:v>-34.999883258616599</c:v>
                </c:pt>
                <c:pt idx="1184">
                  <c:v>-34.999891026989602</c:v>
                </c:pt>
                <c:pt idx="1185">
                  <c:v>-34.999898795362697</c:v>
                </c:pt>
                <c:pt idx="1186">
                  <c:v>-34.999906563735699</c:v>
                </c:pt>
                <c:pt idx="1187">
                  <c:v>-34.999914332108702</c:v>
                </c:pt>
                <c:pt idx="1188">
                  <c:v>-34.999922100481697</c:v>
                </c:pt>
                <c:pt idx="1189">
                  <c:v>-34.9999298688547</c:v>
                </c:pt>
                <c:pt idx="1190">
                  <c:v>-34.999937637227703</c:v>
                </c:pt>
                <c:pt idx="1191">
                  <c:v>-34.999945405600698</c:v>
                </c:pt>
                <c:pt idx="1192">
                  <c:v>-34.999953173973701</c:v>
                </c:pt>
                <c:pt idx="1193">
                  <c:v>-34.999960942346704</c:v>
                </c:pt>
                <c:pt idx="1194">
                  <c:v>-34.999968710719799</c:v>
                </c:pt>
                <c:pt idx="1195">
                  <c:v>-34.999976479092801</c:v>
                </c:pt>
                <c:pt idx="1196">
                  <c:v>-34.999984247465797</c:v>
                </c:pt>
                <c:pt idx="1197">
                  <c:v>-34.999992015838799</c:v>
                </c:pt>
                <c:pt idx="1198">
                  <c:v>-34.999999784211802</c:v>
                </c:pt>
                <c:pt idx="1199">
                  <c:v>-35.000007552584798</c:v>
                </c:pt>
                <c:pt idx="1200">
                  <c:v>-35.0000153209578</c:v>
                </c:pt>
                <c:pt idx="1201">
                  <c:v>-35.000023089330803</c:v>
                </c:pt>
                <c:pt idx="1202">
                  <c:v>-35.000030857703798</c:v>
                </c:pt>
                <c:pt idx="1203">
                  <c:v>-35.000038626076901</c:v>
                </c:pt>
                <c:pt idx="1204">
                  <c:v>-35.000046394449903</c:v>
                </c:pt>
                <c:pt idx="1205">
                  <c:v>-35.000054162822899</c:v>
                </c:pt>
                <c:pt idx="1206">
                  <c:v>-35.000061931195901</c:v>
                </c:pt>
                <c:pt idx="1207">
                  <c:v>-35.000069699568897</c:v>
                </c:pt>
                <c:pt idx="1208">
                  <c:v>-35.0000774679419</c:v>
                </c:pt>
                <c:pt idx="1209">
                  <c:v>-35.000085236314902</c:v>
                </c:pt>
                <c:pt idx="1210">
                  <c:v>-35.000093004687898</c:v>
                </c:pt>
                <c:pt idx="1211">
                  <c:v>-35.000100773061</c:v>
                </c:pt>
                <c:pt idx="1212">
                  <c:v>-35.000108541434003</c:v>
                </c:pt>
                <c:pt idx="1213">
                  <c:v>-35.000116309806998</c:v>
                </c:pt>
                <c:pt idx="1214">
                  <c:v>-35.000124078180001</c:v>
                </c:pt>
                <c:pt idx="1215">
                  <c:v>-35.000131846553003</c:v>
                </c:pt>
                <c:pt idx="1216">
                  <c:v>-35.000139614925999</c:v>
                </c:pt>
                <c:pt idx="1217">
                  <c:v>-35.000147383299002</c:v>
                </c:pt>
                <c:pt idx="1218">
                  <c:v>-35.000155151671997</c:v>
                </c:pt>
                <c:pt idx="1219">
                  <c:v>-35.000162920045</c:v>
                </c:pt>
                <c:pt idx="1220">
                  <c:v>-35.000170688418102</c:v>
                </c:pt>
                <c:pt idx="1221">
                  <c:v>-35.000178456791097</c:v>
                </c:pt>
                <c:pt idx="1222">
                  <c:v>-35.0001862251641</c:v>
                </c:pt>
                <c:pt idx="1223">
                  <c:v>-35.000193993537103</c:v>
                </c:pt>
                <c:pt idx="1224">
                  <c:v>-35.000201761910098</c:v>
                </c:pt>
                <c:pt idx="1225">
                  <c:v>-35.000209530283101</c:v>
                </c:pt>
                <c:pt idx="1226">
                  <c:v>-35.000217298656104</c:v>
                </c:pt>
                <c:pt idx="1227">
                  <c:v>-35.000225067029099</c:v>
                </c:pt>
                <c:pt idx="1228">
                  <c:v>-35.000232835402102</c:v>
                </c:pt>
                <c:pt idx="1229">
                  <c:v>-35.000240603775197</c:v>
                </c:pt>
                <c:pt idx="1230">
                  <c:v>-35.000248372148199</c:v>
                </c:pt>
                <c:pt idx="1231">
                  <c:v>-35.000256140521202</c:v>
                </c:pt>
                <c:pt idx="1232">
                  <c:v>-35.000263908894198</c:v>
                </c:pt>
                <c:pt idx="1233">
                  <c:v>-35.0002716772672</c:v>
                </c:pt>
                <c:pt idx="1234">
                  <c:v>-35.000279445640203</c:v>
                </c:pt>
                <c:pt idx="1235">
                  <c:v>-35.000287214013198</c:v>
                </c:pt>
                <c:pt idx="1236">
                  <c:v>-35.000294982386201</c:v>
                </c:pt>
                <c:pt idx="1237">
                  <c:v>-35.000302750759197</c:v>
                </c:pt>
                <c:pt idx="1238">
                  <c:v>-35.000310519132299</c:v>
                </c:pt>
                <c:pt idx="1239">
                  <c:v>-35.000318287505301</c:v>
                </c:pt>
                <c:pt idx="1240">
                  <c:v>-35.000326055878297</c:v>
                </c:pt>
                <c:pt idx="1241">
                  <c:v>-35.0003338242513</c:v>
                </c:pt>
                <c:pt idx="1242">
                  <c:v>-35.000341592624302</c:v>
                </c:pt>
                <c:pt idx="1243">
                  <c:v>-35.000349360997298</c:v>
                </c:pt>
                <c:pt idx="1244">
                  <c:v>-35.0003571293703</c:v>
                </c:pt>
                <c:pt idx="1245">
                  <c:v>-35.000364897743303</c:v>
                </c:pt>
                <c:pt idx="1246">
                  <c:v>-35.000372666116299</c:v>
                </c:pt>
                <c:pt idx="1247">
                  <c:v>-35.000380434489401</c:v>
                </c:pt>
                <c:pt idx="1248">
                  <c:v>-35.000388202862403</c:v>
                </c:pt>
                <c:pt idx="1249">
                  <c:v>-35.000395971235399</c:v>
                </c:pt>
                <c:pt idx="1250">
                  <c:v>-35.000403739608402</c:v>
                </c:pt>
                <c:pt idx="1251">
                  <c:v>-35.000411507981397</c:v>
                </c:pt>
                <c:pt idx="1252">
                  <c:v>-35.0004192763544</c:v>
                </c:pt>
                <c:pt idx="1253">
                  <c:v>-35.000427044727402</c:v>
                </c:pt>
                <c:pt idx="1254">
                  <c:v>-35.000434813100398</c:v>
                </c:pt>
                <c:pt idx="1255">
                  <c:v>-35.0004425814735</c:v>
                </c:pt>
                <c:pt idx="1256">
                  <c:v>-35.000450349846503</c:v>
                </c:pt>
                <c:pt idx="1257">
                  <c:v>-35.000458118219498</c:v>
                </c:pt>
                <c:pt idx="1258">
                  <c:v>-35.000465886592501</c:v>
                </c:pt>
                <c:pt idx="1259">
                  <c:v>-35.000473654965496</c:v>
                </c:pt>
                <c:pt idx="1260">
                  <c:v>-35.000481423338499</c:v>
                </c:pt>
                <c:pt idx="1261">
                  <c:v>-35.000489191711502</c:v>
                </c:pt>
                <c:pt idx="1262">
                  <c:v>-35.000496960084497</c:v>
                </c:pt>
                <c:pt idx="1263">
                  <c:v>-35.0005047284575</c:v>
                </c:pt>
                <c:pt idx="1264">
                  <c:v>-35.000512496830602</c:v>
                </c:pt>
                <c:pt idx="1265">
                  <c:v>-35.000520265203598</c:v>
                </c:pt>
                <c:pt idx="1266">
                  <c:v>-35.0005280335766</c:v>
                </c:pt>
                <c:pt idx="1267">
                  <c:v>-35.000535801949603</c:v>
                </c:pt>
                <c:pt idx="1268">
                  <c:v>-35.000543570322598</c:v>
                </c:pt>
                <c:pt idx="1269">
                  <c:v>-35.000551338695601</c:v>
                </c:pt>
                <c:pt idx="1270">
                  <c:v>-35.000559107068597</c:v>
                </c:pt>
                <c:pt idx="1271">
                  <c:v>-35.000566875441599</c:v>
                </c:pt>
                <c:pt idx="1272">
                  <c:v>-35.000574643814602</c:v>
                </c:pt>
                <c:pt idx="1273">
                  <c:v>-35.000582412187697</c:v>
                </c:pt>
                <c:pt idx="1274">
                  <c:v>-35.0005901805607</c:v>
                </c:pt>
                <c:pt idx="1275">
                  <c:v>-35.000597948933702</c:v>
                </c:pt>
                <c:pt idx="1276">
                  <c:v>-35.000605717306698</c:v>
                </c:pt>
                <c:pt idx="1277">
                  <c:v>-35.0006134856797</c:v>
                </c:pt>
                <c:pt idx="1278">
                  <c:v>-35.000621254052703</c:v>
                </c:pt>
                <c:pt idx="1279">
                  <c:v>-35.000629022425699</c:v>
                </c:pt>
                <c:pt idx="1280">
                  <c:v>-35.000636790798701</c:v>
                </c:pt>
                <c:pt idx="1281">
                  <c:v>-35.000644559171697</c:v>
                </c:pt>
                <c:pt idx="1282">
                  <c:v>-35.000652327544799</c:v>
                </c:pt>
                <c:pt idx="1283">
                  <c:v>-35.000660095917802</c:v>
                </c:pt>
                <c:pt idx="1284">
                  <c:v>-35.000667864290797</c:v>
                </c:pt>
                <c:pt idx="1285">
                  <c:v>-35.0006756326638</c:v>
                </c:pt>
                <c:pt idx="1286">
                  <c:v>-35.000683401036802</c:v>
                </c:pt>
                <c:pt idx="1287">
                  <c:v>-35.000691169409798</c:v>
                </c:pt>
                <c:pt idx="1288">
                  <c:v>-35.000698937782801</c:v>
                </c:pt>
                <c:pt idx="1289">
                  <c:v>-35.000706706155803</c:v>
                </c:pt>
                <c:pt idx="1290">
                  <c:v>-35.000714474528799</c:v>
                </c:pt>
                <c:pt idx="1291">
                  <c:v>-35.000722242901901</c:v>
                </c:pt>
                <c:pt idx="1292">
                  <c:v>-35.000730011274896</c:v>
                </c:pt>
                <c:pt idx="1293">
                  <c:v>-35.000737779647899</c:v>
                </c:pt>
                <c:pt idx="1294">
                  <c:v>-35.000745548020902</c:v>
                </c:pt>
                <c:pt idx="1295">
                  <c:v>-35.000753316393897</c:v>
                </c:pt>
                <c:pt idx="1296">
                  <c:v>-35.0007610847669</c:v>
                </c:pt>
                <c:pt idx="1297">
                  <c:v>-35.000768853139903</c:v>
                </c:pt>
                <c:pt idx="1298">
                  <c:v>-35.000776621512898</c:v>
                </c:pt>
                <c:pt idx="1299">
                  <c:v>-35.000784389886</c:v>
                </c:pt>
                <c:pt idx="1300">
                  <c:v>-35.000792158259003</c:v>
                </c:pt>
                <c:pt idx="1301">
                  <c:v>-35.000799926631998</c:v>
                </c:pt>
                <c:pt idx="1302">
                  <c:v>-35.000807695005001</c:v>
                </c:pt>
                <c:pt idx="1303">
                  <c:v>-35.000815463377997</c:v>
                </c:pt>
                <c:pt idx="1304">
                  <c:v>-35.000823231750999</c:v>
                </c:pt>
                <c:pt idx="1305">
                  <c:v>-35.000831000124002</c:v>
                </c:pt>
                <c:pt idx="1306">
                  <c:v>-35.000838768496997</c:v>
                </c:pt>
                <c:pt idx="1307">
                  <c:v>-35.00084653687</c:v>
                </c:pt>
                <c:pt idx="1308">
                  <c:v>-35.000854305243102</c:v>
                </c:pt>
                <c:pt idx="1309">
                  <c:v>-35.000862073616098</c:v>
                </c:pt>
                <c:pt idx="1310">
                  <c:v>-35.0008698419891</c:v>
                </c:pt>
                <c:pt idx="1311">
                  <c:v>-35.000877610362103</c:v>
                </c:pt>
                <c:pt idx="1312">
                  <c:v>-35.000885378735099</c:v>
                </c:pt>
                <c:pt idx="1313">
                  <c:v>-35.000893147108101</c:v>
                </c:pt>
                <c:pt idx="1314">
                  <c:v>-35.000900915481097</c:v>
                </c:pt>
                <c:pt idx="1315">
                  <c:v>-35.000908683854099</c:v>
                </c:pt>
                <c:pt idx="1316">
                  <c:v>-35.000916452227102</c:v>
                </c:pt>
                <c:pt idx="1317">
                  <c:v>-35.000924220600197</c:v>
                </c:pt>
                <c:pt idx="1318">
                  <c:v>-35.0009319889732</c:v>
                </c:pt>
                <c:pt idx="1319">
                  <c:v>-35.000939757346202</c:v>
                </c:pt>
                <c:pt idx="1320">
                  <c:v>-35.000947525719198</c:v>
                </c:pt>
                <c:pt idx="1321">
                  <c:v>-35.000955294092201</c:v>
                </c:pt>
                <c:pt idx="1322">
                  <c:v>-35.000963062465203</c:v>
                </c:pt>
                <c:pt idx="1323">
                  <c:v>-35.000970830838199</c:v>
                </c:pt>
                <c:pt idx="1324">
                  <c:v>-35.000978599211201</c:v>
                </c:pt>
                <c:pt idx="1325">
                  <c:v>-35.000986367584197</c:v>
                </c:pt>
                <c:pt idx="1326">
                  <c:v>-35.000994135957299</c:v>
                </c:pt>
                <c:pt idx="1327">
                  <c:v>-35.001001904330302</c:v>
                </c:pt>
                <c:pt idx="1328">
                  <c:v>-35.001009672703297</c:v>
                </c:pt>
                <c:pt idx="1329">
                  <c:v>-35.0010174410763</c:v>
                </c:pt>
                <c:pt idx="1330">
                  <c:v>-35.001025209449303</c:v>
                </c:pt>
                <c:pt idx="1331">
                  <c:v>-35.001032977822298</c:v>
                </c:pt>
                <c:pt idx="1332">
                  <c:v>-35.001040746195301</c:v>
                </c:pt>
                <c:pt idx="1333">
                  <c:v>-35.001048514568303</c:v>
                </c:pt>
                <c:pt idx="1334">
                  <c:v>-35.001056282941299</c:v>
                </c:pt>
                <c:pt idx="1335">
                  <c:v>-35.001064051314401</c:v>
                </c:pt>
                <c:pt idx="1336">
                  <c:v>-35.001071819687397</c:v>
                </c:pt>
                <c:pt idx="1337">
                  <c:v>-35.001079588060399</c:v>
                </c:pt>
                <c:pt idx="1338">
                  <c:v>-35.001087356433402</c:v>
                </c:pt>
                <c:pt idx="1339">
                  <c:v>-35.001095124806398</c:v>
                </c:pt>
                <c:pt idx="1340">
                  <c:v>-35.0011028931794</c:v>
                </c:pt>
                <c:pt idx="1341">
                  <c:v>-35.001110661552403</c:v>
                </c:pt>
                <c:pt idx="1342">
                  <c:v>-35.001118429925398</c:v>
                </c:pt>
                <c:pt idx="1343">
                  <c:v>-35.0011261982985</c:v>
                </c:pt>
                <c:pt idx="1344">
                  <c:v>-35.001133966671503</c:v>
                </c:pt>
                <c:pt idx="1345">
                  <c:v>-35.001141735044499</c:v>
                </c:pt>
                <c:pt idx="1346">
                  <c:v>-35.001149503417501</c:v>
                </c:pt>
                <c:pt idx="1347">
                  <c:v>-35.001157271790497</c:v>
                </c:pt>
                <c:pt idx="1348">
                  <c:v>-35.001165040163499</c:v>
                </c:pt>
                <c:pt idx="1349">
                  <c:v>-35.001172808536502</c:v>
                </c:pt>
                <c:pt idx="1350">
                  <c:v>-35.001180576909498</c:v>
                </c:pt>
                <c:pt idx="1351">
                  <c:v>-35.0011883452825</c:v>
                </c:pt>
                <c:pt idx="1352">
                  <c:v>-35.001196113655602</c:v>
                </c:pt>
                <c:pt idx="1353">
                  <c:v>-35.001203882028598</c:v>
                </c:pt>
                <c:pt idx="1354">
                  <c:v>-35.001211650401601</c:v>
                </c:pt>
                <c:pt idx="1355">
                  <c:v>-35.001219418774603</c:v>
                </c:pt>
                <c:pt idx="1356">
                  <c:v>-35.001227187147599</c:v>
                </c:pt>
                <c:pt idx="1357">
                  <c:v>-35.001234955520601</c:v>
                </c:pt>
                <c:pt idx="1358">
                  <c:v>-35.001242723893597</c:v>
                </c:pt>
                <c:pt idx="1359">
                  <c:v>-35.0012504922666</c:v>
                </c:pt>
                <c:pt idx="1360">
                  <c:v>-35.001258260639602</c:v>
                </c:pt>
                <c:pt idx="1361">
                  <c:v>-35.001266029012697</c:v>
                </c:pt>
                <c:pt idx="1362">
                  <c:v>-35.0012737973857</c:v>
                </c:pt>
                <c:pt idx="1363">
                  <c:v>-35.001281565758703</c:v>
                </c:pt>
                <c:pt idx="1364">
                  <c:v>-35.001289334131698</c:v>
                </c:pt>
                <c:pt idx="1365">
                  <c:v>-35.001297102504701</c:v>
                </c:pt>
                <c:pt idx="1366">
                  <c:v>-35.001304870877703</c:v>
                </c:pt>
                <c:pt idx="1367">
                  <c:v>-35.001312639250699</c:v>
                </c:pt>
                <c:pt idx="1368">
                  <c:v>-35.001320407623702</c:v>
                </c:pt>
                <c:pt idx="1369">
                  <c:v>-35.001328175996697</c:v>
                </c:pt>
                <c:pt idx="1370">
                  <c:v>-35.001335944369799</c:v>
                </c:pt>
                <c:pt idx="1371">
                  <c:v>-35.001343712742802</c:v>
                </c:pt>
                <c:pt idx="1372">
                  <c:v>-35.001351481115798</c:v>
                </c:pt>
                <c:pt idx="1373">
                  <c:v>-35.0013592494888</c:v>
                </c:pt>
                <c:pt idx="1374">
                  <c:v>-35.001367017861803</c:v>
                </c:pt>
                <c:pt idx="1375">
                  <c:v>-35.001374786234798</c:v>
                </c:pt>
                <c:pt idx="1376">
                  <c:v>-35.001382554607801</c:v>
                </c:pt>
                <c:pt idx="1377">
                  <c:v>-35.001390322980797</c:v>
                </c:pt>
                <c:pt idx="1378">
                  <c:v>-35.001398091353799</c:v>
                </c:pt>
                <c:pt idx="1379">
                  <c:v>-35.001405859726901</c:v>
                </c:pt>
                <c:pt idx="1380">
                  <c:v>-35.001413628099897</c:v>
                </c:pt>
                <c:pt idx="1381">
                  <c:v>-35.0014213964729</c:v>
                </c:pt>
                <c:pt idx="1382">
                  <c:v>-35.001429164845902</c:v>
                </c:pt>
                <c:pt idx="1383">
                  <c:v>-35.001436933218898</c:v>
                </c:pt>
                <c:pt idx="1384">
                  <c:v>-35.0014447015919</c:v>
                </c:pt>
                <c:pt idx="1385">
                  <c:v>-35.001452469964903</c:v>
                </c:pt>
                <c:pt idx="1386">
                  <c:v>-35.001460238337899</c:v>
                </c:pt>
                <c:pt idx="1387">
                  <c:v>-35.001468006711001</c:v>
                </c:pt>
                <c:pt idx="1388">
                  <c:v>-35.001475775084003</c:v>
                </c:pt>
                <c:pt idx="1389">
                  <c:v>-35.001483543456999</c:v>
                </c:pt>
                <c:pt idx="1390">
                  <c:v>-35.001491311830002</c:v>
                </c:pt>
                <c:pt idx="1391">
                  <c:v>-35.001499080202997</c:v>
                </c:pt>
                <c:pt idx="1392">
                  <c:v>-35.001506848576</c:v>
                </c:pt>
                <c:pt idx="1393">
                  <c:v>-35.001514616949002</c:v>
                </c:pt>
                <c:pt idx="1394">
                  <c:v>-35.001522385321998</c:v>
                </c:pt>
                <c:pt idx="1395">
                  <c:v>-35.001530153695001</c:v>
                </c:pt>
                <c:pt idx="1396">
                  <c:v>-35.001537922068103</c:v>
                </c:pt>
                <c:pt idx="1397">
                  <c:v>-35.001545690441098</c:v>
                </c:pt>
                <c:pt idx="1398">
                  <c:v>-35.001553458814101</c:v>
                </c:pt>
                <c:pt idx="1399">
                  <c:v>-35.001561227187103</c:v>
                </c:pt>
                <c:pt idx="1400">
                  <c:v>-35.001568995560099</c:v>
                </c:pt>
                <c:pt idx="1401">
                  <c:v>-35.001576763933102</c:v>
                </c:pt>
                <c:pt idx="1402">
                  <c:v>-35.001584532306097</c:v>
                </c:pt>
                <c:pt idx="1403">
                  <c:v>-35.0015923006791</c:v>
                </c:pt>
                <c:pt idx="1404">
                  <c:v>-35.001600069052103</c:v>
                </c:pt>
                <c:pt idx="1405">
                  <c:v>-35.001607837425198</c:v>
                </c:pt>
                <c:pt idx="1406">
                  <c:v>-35.0016156057982</c:v>
                </c:pt>
                <c:pt idx="1407">
                  <c:v>-35.001623374171203</c:v>
                </c:pt>
                <c:pt idx="1408">
                  <c:v>-35.001631142544198</c:v>
                </c:pt>
                <c:pt idx="1409">
                  <c:v>-35.001638910917201</c:v>
                </c:pt>
                <c:pt idx="1410">
                  <c:v>-35.001646679290197</c:v>
                </c:pt>
                <c:pt idx="1411">
                  <c:v>-35.001654447663199</c:v>
                </c:pt>
                <c:pt idx="1412">
                  <c:v>-35.001662216036202</c:v>
                </c:pt>
                <c:pt idx="1413">
                  <c:v>-35.001669984409197</c:v>
                </c:pt>
                <c:pt idx="1414">
                  <c:v>-35.0016777527823</c:v>
                </c:pt>
                <c:pt idx="1415">
                  <c:v>-35.001685521155302</c:v>
                </c:pt>
                <c:pt idx="1416">
                  <c:v>-35.001693289528298</c:v>
                </c:pt>
                <c:pt idx="1417">
                  <c:v>-35.0017010579013</c:v>
                </c:pt>
                <c:pt idx="1418">
                  <c:v>-35.001708826274303</c:v>
                </c:pt>
                <c:pt idx="1419">
                  <c:v>-35.001716594647299</c:v>
                </c:pt>
                <c:pt idx="1420">
                  <c:v>-35.001724363020301</c:v>
                </c:pt>
                <c:pt idx="1421">
                  <c:v>-35.001732131393297</c:v>
                </c:pt>
                <c:pt idx="1422">
                  <c:v>-35.001739899766399</c:v>
                </c:pt>
                <c:pt idx="1423">
                  <c:v>-35.001747668139402</c:v>
                </c:pt>
                <c:pt idx="1424">
                  <c:v>-35.001755436512397</c:v>
                </c:pt>
                <c:pt idx="1425">
                  <c:v>-35.0017632048854</c:v>
                </c:pt>
                <c:pt idx="1426">
                  <c:v>-35.001770973258402</c:v>
                </c:pt>
                <c:pt idx="1427">
                  <c:v>-35.001778741631398</c:v>
                </c:pt>
                <c:pt idx="1428">
                  <c:v>-35.001786510004401</c:v>
                </c:pt>
                <c:pt idx="1429">
                  <c:v>-35.001794278377403</c:v>
                </c:pt>
                <c:pt idx="1430">
                  <c:v>-35.001802046750399</c:v>
                </c:pt>
                <c:pt idx="1431">
                  <c:v>-35.001809815123501</c:v>
                </c:pt>
                <c:pt idx="1432">
                  <c:v>-35.001817583496504</c:v>
                </c:pt>
                <c:pt idx="1433">
                  <c:v>-35.001825351869499</c:v>
                </c:pt>
                <c:pt idx="1434">
                  <c:v>-35.001833120242502</c:v>
                </c:pt>
                <c:pt idx="1435">
                  <c:v>-35.001840888615497</c:v>
                </c:pt>
                <c:pt idx="1436">
                  <c:v>-35.0018486569885</c:v>
                </c:pt>
                <c:pt idx="1437">
                  <c:v>-35.001856425361503</c:v>
                </c:pt>
                <c:pt idx="1438">
                  <c:v>-35.001864193734498</c:v>
                </c:pt>
                <c:pt idx="1439">
                  <c:v>-35.001871962107501</c:v>
                </c:pt>
                <c:pt idx="1440">
                  <c:v>-35.001879730480603</c:v>
                </c:pt>
                <c:pt idx="1441">
                  <c:v>-35.001887498853598</c:v>
                </c:pt>
                <c:pt idx="1442">
                  <c:v>-35.001895267226601</c:v>
                </c:pt>
                <c:pt idx="1443">
                  <c:v>-35.001903035599597</c:v>
                </c:pt>
                <c:pt idx="1444">
                  <c:v>-35.001910803972599</c:v>
                </c:pt>
                <c:pt idx="1445">
                  <c:v>-35.001918572345602</c:v>
                </c:pt>
                <c:pt idx="1446">
                  <c:v>-35.001926340718597</c:v>
                </c:pt>
                <c:pt idx="1447">
                  <c:v>-35.0019341090916</c:v>
                </c:pt>
                <c:pt idx="1448">
                  <c:v>-35.001941877464603</c:v>
                </c:pt>
                <c:pt idx="1449">
                  <c:v>-35.001949645837698</c:v>
                </c:pt>
                <c:pt idx="1450">
                  <c:v>-35.0019574142107</c:v>
                </c:pt>
                <c:pt idx="1451">
                  <c:v>-35.001965182583703</c:v>
                </c:pt>
                <c:pt idx="1452">
                  <c:v>-35.001972950956699</c:v>
                </c:pt>
                <c:pt idx="1453">
                  <c:v>-35.001980719329701</c:v>
                </c:pt>
                <c:pt idx="1454">
                  <c:v>-35.001988487702697</c:v>
                </c:pt>
                <c:pt idx="1455">
                  <c:v>-35.001996256075699</c:v>
                </c:pt>
                <c:pt idx="1456">
                  <c:v>-35.002004024448702</c:v>
                </c:pt>
                <c:pt idx="1457">
                  <c:v>-35.002011792821797</c:v>
                </c:pt>
                <c:pt idx="1458">
                  <c:v>-35.0020195611948</c:v>
                </c:pt>
                <c:pt idx="1459">
                  <c:v>-35.002027329567802</c:v>
                </c:pt>
                <c:pt idx="1460">
                  <c:v>-35.002035097940798</c:v>
                </c:pt>
                <c:pt idx="1461">
                  <c:v>-35.002042866313801</c:v>
                </c:pt>
                <c:pt idx="1462">
                  <c:v>-35.002050634686803</c:v>
                </c:pt>
                <c:pt idx="1463">
                  <c:v>-35.002058403059799</c:v>
                </c:pt>
                <c:pt idx="1464">
                  <c:v>-35.002066171432801</c:v>
                </c:pt>
                <c:pt idx="1465">
                  <c:v>-35.002073939805797</c:v>
                </c:pt>
                <c:pt idx="1466">
                  <c:v>-35.002081708178899</c:v>
                </c:pt>
                <c:pt idx="1467">
                  <c:v>-35.002089476551902</c:v>
                </c:pt>
                <c:pt idx="1468">
                  <c:v>-35.002097244924897</c:v>
                </c:pt>
                <c:pt idx="1469">
                  <c:v>-35.0021050132979</c:v>
                </c:pt>
                <c:pt idx="1470">
                  <c:v>-35.002112781670903</c:v>
                </c:pt>
                <c:pt idx="1471">
                  <c:v>-35.002120550043898</c:v>
                </c:pt>
                <c:pt idx="1472">
                  <c:v>-35.002128318416901</c:v>
                </c:pt>
                <c:pt idx="1473">
                  <c:v>-35.002136086789903</c:v>
                </c:pt>
                <c:pt idx="1474">
                  <c:v>-35.002143855162899</c:v>
                </c:pt>
                <c:pt idx="1475">
                  <c:v>-35.002151623536001</c:v>
                </c:pt>
                <c:pt idx="1476">
                  <c:v>-35.002159391908997</c:v>
                </c:pt>
                <c:pt idx="1477">
                  <c:v>-35.002167160281999</c:v>
                </c:pt>
                <c:pt idx="1478">
                  <c:v>-35.002174928655002</c:v>
                </c:pt>
                <c:pt idx="1479">
                  <c:v>-35.002182697027997</c:v>
                </c:pt>
                <c:pt idx="1480">
                  <c:v>-35.002190465401</c:v>
                </c:pt>
                <c:pt idx="1481">
                  <c:v>-35.002198233774003</c:v>
                </c:pt>
                <c:pt idx="1482">
                  <c:v>-35.002206002146998</c:v>
                </c:pt>
                <c:pt idx="1483">
                  <c:v>-35.002213770520001</c:v>
                </c:pt>
                <c:pt idx="1484">
                  <c:v>-35.002221538893103</c:v>
                </c:pt>
                <c:pt idx="1485">
                  <c:v>-35.002229307266099</c:v>
                </c:pt>
                <c:pt idx="1486">
                  <c:v>-35.002237075639101</c:v>
                </c:pt>
                <c:pt idx="1487">
                  <c:v>-35.002244844012097</c:v>
                </c:pt>
                <c:pt idx="1488">
                  <c:v>-35.002252612385099</c:v>
                </c:pt>
                <c:pt idx="1489">
                  <c:v>-35.002260380758102</c:v>
                </c:pt>
                <c:pt idx="1490">
                  <c:v>-35.002268149131098</c:v>
                </c:pt>
                <c:pt idx="1491">
                  <c:v>-35.0022759175041</c:v>
                </c:pt>
                <c:pt idx="1492">
                  <c:v>-35.002283685877202</c:v>
                </c:pt>
                <c:pt idx="1493">
                  <c:v>-35.002291454250198</c:v>
                </c:pt>
                <c:pt idx="1494">
                  <c:v>-35.002299222623201</c:v>
                </c:pt>
                <c:pt idx="1495">
                  <c:v>-35.002306990996203</c:v>
                </c:pt>
                <c:pt idx="1496">
                  <c:v>-35.002314759369199</c:v>
                </c:pt>
                <c:pt idx="1497">
                  <c:v>-35.002322527742201</c:v>
                </c:pt>
                <c:pt idx="1498">
                  <c:v>-35.002330296115197</c:v>
                </c:pt>
                <c:pt idx="1499">
                  <c:v>-35.0023380644882</c:v>
                </c:pt>
                <c:pt idx="1500">
                  <c:v>-35.002345832861202</c:v>
                </c:pt>
                <c:pt idx="1501">
                  <c:v>-35.002353601234297</c:v>
                </c:pt>
                <c:pt idx="1502">
                  <c:v>-35.0023613696073</c:v>
                </c:pt>
                <c:pt idx="1503">
                  <c:v>-35.002369137980303</c:v>
                </c:pt>
                <c:pt idx="1504">
                  <c:v>-35.002376906353298</c:v>
                </c:pt>
                <c:pt idx="1505">
                  <c:v>-35.002384674726301</c:v>
                </c:pt>
                <c:pt idx="1506">
                  <c:v>-35.002392443099303</c:v>
                </c:pt>
                <c:pt idx="1507">
                  <c:v>-35.002400211472299</c:v>
                </c:pt>
                <c:pt idx="1508">
                  <c:v>-35.002407979845302</c:v>
                </c:pt>
                <c:pt idx="1509">
                  <c:v>-35.002415748218297</c:v>
                </c:pt>
                <c:pt idx="1510">
                  <c:v>-35.002423516591399</c:v>
                </c:pt>
                <c:pt idx="1511">
                  <c:v>-35.002431284964402</c:v>
                </c:pt>
                <c:pt idx="1512">
                  <c:v>-35.002439053337397</c:v>
                </c:pt>
                <c:pt idx="1513">
                  <c:v>-35.0024468217104</c:v>
                </c:pt>
                <c:pt idx="1514">
                  <c:v>-35.002454590083403</c:v>
                </c:pt>
                <c:pt idx="1515">
                  <c:v>-35.002462358456398</c:v>
                </c:pt>
                <c:pt idx="1516">
                  <c:v>-35.002470126829401</c:v>
                </c:pt>
                <c:pt idx="1517">
                  <c:v>-35.002477895202396</c:v>
                </c:pt>
                <c:pt idx="1518">
                  <c:v>-35.002485663575399</c:v>
                </c:pt>
                <c:pt idx="1519">
                  <c:v>-35.002493431948501</c:v>
                </c:pt>
                <c:pt idx="1520">
                  <c:v>-35.002501200321497</c:v>
                </c:pt>
                <c:pt idx="1521">
                  <c:v>-35.002508968694499</c:v>
                </c:pt>
                <c:pt idx="1522">
                  <c:v>-35.002516737067502</c:v>
                </c:pt>
                <c:pt idx="1523">
                  <c:v>-35.002524505440498</c:v>
                </c:pt>
                <c:pt idx="1524">
                  <c:v>-35.0025322738135</c:v>
                </c:pt>
                <c:pt idx="1525">
                  <c:v>-35.002540042186503</c:v>
                </c:pt>
                <c:pt idx="1526">
                  <c:v>-35.002547810559498</c:v>
                </c:pt>
                <c:pt idx="1527">
                  <c:v>-35.002555578932601</c:v>
                </c:pt>
                <c:pt idx="1528">
                  <c:v>-35.002563347305603</c:v>
                </c:pt>
                <c:pt idx="1529">
                  <c:v>-35.002571115678599</c:v>
                </c:pt>
                <c:pt idx="1530">
                  <c:v>-35.002578884051601</c:v>
                </c:pt>
                <c:pt idx="1531">
                  <c:v>-35.002586652424597</c:v>
                </c:pt>
                <c:pt idx="1532">
                  <c:v>-35.0025944207976</c:v>
                </c:pt>
                <c:pt idx="1533">
                  <c:v>-35.002602189170602</c:v>
                </c:pt>
                <c:pt idx="1534">
                  <c:v>-35.002609957543598</c:v>
                </c:pt>
                <c:pt idx="1535">
                  <c:v>-35.0026177259166</c:v>
                </c:pt>
                <c:pt idx="1536">
                  <c:v>-35.002625494289703</c:v>
                </c:pt>
                <c:pt idx="1537">
                  <c:v>-35.002633262662698</c:v>
                </c:pt>
                <c:pt idx="1538">
                  <c:v>-35.002641031035701</c:v>
                </c:pt>
                <c:pt idx="1539">
                  <c:v>-35.002648799408703</c:v>
                </c:pt>
                <c:pt idx="1540">
                  <c:v>-35.002656567781699</c:v>
                </c:pt>
                <c:pt idx="1541">
                  <c:v>-35.002664336154702</c:v>
                </c:pt>
                <c:pt idx="1542">
                  <c:v>-35.002672104527697</c:v>
                </c:pt>
                <c:pt idx="1543">
                  <c:v>-35.0026798729007</c:v>
                </c:pt>
                <c:pt idx="1544">
                  <c:v>-35.002687641273702</c:v>
                </c:pt>
                <c:pt idx="1545">
                  <c:v>-35.002695409646797</c:v>
                </c:pt>
                <c:pt idx="1546">
                  <c:v>-35.0027031780198</c:v>
                </c:pt>
                <c:pt idx="1547">
                  <c:v>-35.002710946392803</c:v>
                </c:pt>
                <c:pt idx="1548">
                  <c:v>-35.002718714765798</c:v>
                </c:pt>
                <c:pt idx="1549">
                  <c:v>-35.002726483138801</c:v>
                </c:pt>
                <c:pt idx="1550">
                  <c:v>-35.002734251511797</c:v>
                </c:pt>
                <c:pt idx="1551">
                  <c:v>-35.002742019884799</c:v>
                </c:pt>
                <c:pt idx="1552">
                  <c:v>-35.002749788257802</c:v>
                </c:pt>
                <c:pt idx="1553">
                  <c:v>-35.002757556630797</c:v>
                </c:pt>
                <c:pt idx="1554">
                  <c:v>-35.002765325003899</c:v>
                </c:pt>
                <c:pt idx="1555">
                  <c:v>-35.002773093376902</c:v>
                </c:pt>
                <c:pt idx="1556">
                  <c:v>-35.002780861749898</c:v>
                </c:pt>
                <c:pt idx="1557">
                  <c:v>-35.0027886301229</c:v>
                </c:pt>
                <c:pt idx="1558">
                  <c:v>-35.002796398495903</c:v>
                </c:pt>
                <c:pt idx="1559">
                  <c:v>-35.002804166868899</c:v>
                </c:pt>
                <c:pt idx="1560">
                  <c:v>-35.002811935241901</c:v>
                </c:pt>
                <c:pt idx="1561">
                  <c:v>-35.002819703614897</c:v>
                </c:pt>
                <c:pt idx="1562">
                  <c:v>-35.002827471987899</c:v>
                </c:pt>
                <c:pt idx="1563">
                  <c:v>-35.002835240361001</c:v>
                </c:pt>
                <c:pt idx="1564">
                  <c:v>-35.002843008733997</c:v>
                </c:pt>
                <c:pt idx="1565">
                  <c:v>-35.002850777107</c:v>
                </c:pt>
                <c:pt idx="1566">
                  <c:v>-35.002858545480002</c:v>
                </c:pt>
                <c:pt idx="1567">
                  <c:v>-35.002866313852998</c:v>
                </c:pt>
                <c:pt idx="1568">
                  <c:v>-35.002874082226</c:v>
                </c:pt>
                <c:pt idx="1569">
                  <c:v>-35.002881850599003</c:v>
                </c:pt>
                <c:pt idx="1570">
                  <c:v>-35.002889618971999</c:v>
                </c:pt>
                <c:pt idx="1571">
                  <c:v>-35.002897387345101</c:v>
                </c:pt>
                <c:pt idx="1572">
                  <c:v>-35.002905155718103</c:v>
                </c:pt>
                <c:pt idx="1573">
                  <c:v>-35.002912924091099</c:v>
                </c:pt>
                <c:pt idx="1574">
                  <c:v>-35.002920692464102</c:v>
                </c:pt>
                <c:pt idx="1575">
                  <c:v>-35.002928460837097</c:v>
                </c:pt>
                <c:pt idx="1576">
                  <c:v>-35.0029362292101</c:v>
                </c:pt>
                <c:pt idx="1577">
                  <c:v>-35.002943997583102</c:v>
                </c:pt>
                <c:pt idx="1578">
                  <c:v>-35.002951765956098</c:v>
                </c:pt>
                <c:pt idx="1579">
                  <c:v>-35.002959534329101</c:v>
                </c:pt>
                <c:pt idx="1580">
                  <c:v>-35.002967302702203</c:v>
                </c:pt>
                <c:pt idx="1581">
                  <c:v>-35.002975071075198</c:v>
                </c:pt>
                <c:pt idx="1582">
                  <c:v>-35.002982839448201</c:v>
                </c:pt>
                <c:pt idx="1583">
                  <c:v>-35.002990607821197</c:v>
                </c:pt>
                <c:pt idx="1584">
                  <c:v>-35.002998376194199</c:v>
                </c:pt>
                <c:pt idx="1585">
                  <c:v>-35.003006144567202</c:v>
                </c:pt>
                <c:pt idx="1586">
                  <c:v>-35.003013912940197</c:v>
                </c:pt>
                <c:pt idx="1587">
                  <c:v>-35.0030216813132</c:v>
                </c:pt>
                <c:pt idx="1588">
                  <c:v>-35.003029449686203</c:v>
                </c:pt>
                <c:pt idx="1589">
                  <c:v>-35.003037218059298</c:v>
                </c:pt>
                <c:pt idx="1590">
                  <c:v>-35.0030449864323</c:v>
                </c:pt>
                <c:pt idx="1591">
                  <c:v>-35.003052754805303</c:v>
                </c:pt>
                <c:pt idx="1592">
                  <c:v>-35.003060523178299</c:v>
                </c:pt>
                <c:pt idx="1593">
                  <c:v>-35.003068291551301</c:v>
                </c:pt>
                <c:pt idx="1594">
                  <c:v>-35.003076059924297</c:v>
                </c:pt>
                <c:pt idx="1595">
                  <c:v>-35.003083828297299</c:v>
                </c:pt>
                <c:pt idx="1596">
                  <c:v>-35.003091596670302</c:v>
                </c:pt>
                <c:pt idx="1597">
                  <c:v>-35.003099365043298</c:v>
                </c:pt>
                <c:pt idx="1598">
                  <c:v>-35.0031071334164</c:v>
                </c:pt>
                <c:pt idx="1599">
                  <c:v>-35.003114901789402</c:v>
                </c:pt>
                <c:pt idx="1600">
                  <c:v>-35.003122670162398</c:v>
                </c:pt>
                <c:pt idx="1601">
                  <c:v>-35.003130438535401</c:v>
                </c:pt>
                <c:pt idx="1602">
                  <c:v>-35.003138206908403</c:v>
                </c:pt>
                <c:pt idx="1603">
                  <c:v>-35.003145975281399</c:v>
                </c:pt>
                <c:pt idx="1604">
                  <c:v>-35.003153743654401</c:v>
                </c:pt>
                <c:pt idx="1605">
                  <c:v>-35.003161512027397</c:v>
                </c:pt>
                <c:pt idx="1606">
                  <c:v>-35.0031692804004</c:v>
                </c:pt>
                <c:pt idx="1607">
                  <c:v>-35.003177048773502</c:v>
                </c:pt>
                <c:pt idx="1608">
                  <c:v>-35.003184817146497</c:v>
                </c:pt>
                <c:pt idx="1609">
                  <c:v>-35.0031925855195</c:v>
                </c:pt>
                <c:pt idx="1610">
                  <c:v>-35.003200353892503</c:v>
                </c:pt>
                <c:pt idx="1611">
                  <c:v>-35.003208122265498</c:v>
                </c:pt>
                <c:pt idx="1612">
                  <c:v>-35.003215890638501</c:v>
                </c:pt>
                <c:pt idx="1613">
                  <c:v>-35.003223659011503</c:v>
                </c:pt>
                <c:pt idx="1614">
                  <c:v>-35.003231427384499</c:v>
                </c:pt>
                <c:pt idx="1615">
                  <c:v>-35.003239195757601</c:v>
                </c:pt>
                <c:pt idx="1616">
                  <c:v>-35.003246964130597</c:v>
                </c:pt>
                <c:pt idx="1617">
                  <c:v>-35.003254732503599</c:v>
                </c:pt>
                <c:pt idx="1618">
                  <c:v>-35.003262500876602</c:v>
                </c:pt>
                <c:pt idx="1619">
                  <c:v>-35.003270269249597</c:v>
                </c:pt>
                <c:pt idx="1620">
                  <c:v>-35.0032780376226</c:v>
                </c:pt>
                <c:pt idx="1621">
                  <c:v>-35.003285805995603</c:v>
                </c:pt>
                <c:pt idx="1622">
                  <c:v>-35.003293574368598</c:v>
                </c:pt>
                <c:pt idx="1623">
                  <c:v>-35.003301342741601</c:v>
                </c:pt>
                <c:pt idx="1624">
                  <c:v>-35.003309111114703</c:v>
                </c:pt>
                <c:pt idx="1625">
                  <c:v>-35.003316879487699</c:v>
                </c:pt>
                <c:pt idx="1626">
                  <c:v>-35.003324647860701</c:v>
                </c:pt>
                <c:pt idx="1627">
                  <c:v>-35.003332416233697</c:v>
                </c:pt>
                <c:pt idx="1628">
                  <c:v>-35.003340184606699</c:v>
                </c:pt>
                <c:pt idx="1629">
                  <c:v>-35.003347952979702</c:v>
                </c:pt>
                <c:pt idx="1630">
                  <c:v>-35.003355721352698</c:v>
                </c:pt>
                <c:pt idx="1631">
                  <c:v>-35.0033634897257</c:v>
                </c:pt>
                <c:pt idx="1632">
                  <c:v>-35.003371258098703</c:v>
                </c:pt>
                <c:pt idx="1633">
                  <c:v>-35.003379026471798</c:v>
                </c:pt>
                <c:pt idx="1634">
                  <c:v>-35.003386794844801</c:v>
                </c:pt>
                <c:pt idx="1635">
                  <c:v>-35.003394563217803</c:v>
                </c:pt>
                <c:pt idx="1636">
                  <c:v>-35.003402331590799</c:v>
                </c:pt>
                <c:pt idx="1637">
                  <c:v>-35.003410099963801</c:v>
                </c:pt>
                <c:pt idx="1638">
                  <c:v>-35.003417868336797</c:v>
                </c:pt>
                <c:pt idx="1639">
                  <c:v>-35.0034256367098</c:v>
                </c:pt>
                <c:pt idx="1640">
                  <c:v>-35.003433405082802</c:v>
                </c:pt>
                <c:pt idx="1641">
                  <c:v>-35.003441173455798</c:v>
                </c:pt>
                <c:pt idx="1642">
                  <c:v>-35.0034489418289</c:v>
                </c:pt>
                <c:pt idx="1643">
                  <c:v>-35.003456710201903</c:v>
                </c:pt>
                <c:pt idx="1644">
                  <c:v>-35.003464478574898</c:v>
                </c:pt>
                <c:pt idx="1645">
                  <c:v>-35.003472246947901</c:v>
                </c:pt>
                <c:pt idx="1646">
                  <c:v>-35.003480015320903</c:v>
                </c:pt>
                <c:pt idx="1647">
                  <c:v>-35.003487783693899</c:v>
                </c:pt>
                <c:pt idx="1648">
                  <c:v>-35.003495552066902</c:v>
                </c:pt>
                <c:pt idx="1649">
                  <c:v>-35.003503320439897</c:v>
                </c:pt>
                <c:pt idx="1650">
                  <c:v>-35.0035110888129</c:v>
                </c:pt>
                <c:pt idx="1651">
                  <c:v>-35.003518857186002</c:v>
                </c:pt>
                <c:pt idx="1652">
                  <c:v>-35.003526625558997</c:v>
                </c:pt>
                <c:pt idx="1653">
                  <c:v>-35.003534393932</c:v>
                </c:pt>
                <c:pt idx="1654">
                  <c:v>-35.003542162305003</c:v>
                </c:pt>
                <c:pt idx="1655">
                  <c:v>-35.003549930677998</c:v>
                </c:pt>
                <c:pt idx="1656">
                  <c:v>-35.003557699051001</c:v>
                </c:pt>
                <c:pt idx="1657">
                  <c:v>-35.003565467424004</c:v>
                </c:pt>
                <c:pt idx="1658">
                  <c:v>-35.003573235796999</c:v>
                </c:pt>
                <c:pt idx="1659">
                  <c:v>-35.003581004170101</c:v>
                </c:pt>
                <c:pt idx="1660">
                  <c:v>-35.003588772543097</c:v>
                </c:pt>
                <c:pt idx="1661">
                  <c:v>-35.003596540916099</c:v>
                </c:pt>
                <c:pt idx="1662">
                  <c:v>-35.003604309289102</c:v>
                </c:pt>
                <c:pt idx="1663">
                  <c:v>-35.003612077662098</c:v>
                </c:pt>
                <c:pt idx="1664">
                  <c:v>-35.0036198460351</c:v>
                </c:pt>
                <c:pt idx="1665">
                  <c:v>-35.003627614408103</c:v>
                </c:pt>
                <c:pt idx="1666">
                  <c:v>-35.003635382781098</c:v>
                </c:pt>
                <c:pt idx="1667">
                  <c:v>-35.003643151154101</c:v>
                </c:pt>
                <c:pt idx="1668">
                  <c:v>-35.003650919527203</c:v>
                </c:pt>
                <c:pt idx="1669">
                  <c:v>-35.003658687900199</c:v>
                </c:pt>
                <c:pt idx="1670">
                  <c:v>-35.003666456273201</c:v>
                </c:pt>
                <c:pt idx="1671">
                  <c:v>-35.003674224646197</c:v>
                </c:pt>
                <c:pt idx="1672">
                  <c:v>-35.0036819930192</c:v>
                </c:pt>
                <c:pt idx="1673">
                  <c:v>-35.003689761392202</c:v>
                </c:pt>
                <c:pt idx="1674">
                  <c:v>-35.003697529765198</c:v>
                </c:pt>
                <c:pt idx="1675">
                  <c:v>-35.0037052981382</c:v>
                </c:pt>
                <c:pt idx="1676">
                  <c:v>-35.003713066511203</c:v>
                </c:pt>
                <c:pt idx="1677">
                  <c:v>-35.003720834884298</c:v>
                </c:pt>
                <c:pt idx="1678">
                  <c:v>-35.003728603257301</c:v>
                </c:pt>
                <c:pt idx="1679">
                  <c:v>-35.003736371630303</c:v>
                </c:pt>
                <c:pt idx="1680">
                  <c:v>-35.003744140003299</c:v>
                </c:pt>
                <c:pt idx="1681">
                  <c:v>-35.003751908376302</c:v>
                </c:pt>
                <c:pt idx="1682">
                  <c:v>-35.003759676749297</c:v>
                </c:pt>
                <c:pt idx="1683">
                  <c:v>-35.0037674451223</c:v>
                </c:pt>
                <c:pt idx="1684">
                  <c:v>-35.003775213495302</c:v>
                </c:pt>
                <c:pt idx="1685">
                  <c:v>-35.003782981868298</c:v>
                </c:pt>
                <c:pt idx="1686">
                  <c:v>-35.0037907502414</c:v>
                </c:pt>
                <c:pt idx="1687">
                  <c:v>-35.003798518614403</c:v>
                </c:pt>
                <c:pt idx="1688">
                  <c:v>-35.003806286987398</c:v>
                </c:pt>
                <c:pt idx="1689">
                  <c:v>-35.003814055360401</c:v>
                </c:pt>
                <c:pt idx="1690">
                  <c:v>-35.003821823733396</c:v>
                </c:pt>
                <c:pt idx="1691">
                  <c:v>-35.003829592106399</c:v>
                </c:pt>
                <c:pt idx="1692">
                  <c:v>-35.003837360479402</c:v>
                </c:pt>
                <c:pt idx="1693">
                  <c:v>-35.003845128852397</c:v>
                </c:pt>
                <c:pt idx="1694">
                  <c:v>-35.0038528972254</c:v>
                </c:pt>
                <c:pt idx="1695">
                  <c:v>-35.003860665598502</c:v>
                </c:pt>
                <c:pt idx="1696">
                  <c:v>-35.003868433971498</c:v>
                </c:pt>
                <c:pt idx="1697">
                  <c:v>-35.0038762023445</c:v>
                </c:pt>
                <c:pt idx="1698">
                  <c:v>-35.003883970717503</c:v>
                </c:pt>
              </c:numCache>
            </c:numRef>
          </c:yVal>
          <c:smooth val="0"/>
        </c:ser>
        <c:ser>
          <c:idx val="3"/>
          <c:order val="3"/>
          <c:tx>
            <c:v>exp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errBars>
            <c:errDir val="y"/>
            <c:errBarType val="both"/>
            <c:errValType val="percentage"/>
            <c:noEndCap val="0"/>
            <c:val val="2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[1]DephasagePCPH!$A$2:$A$16</c:f>
              <c:numCache>
                <c:formatCode>General</c:formatCode>
                <c:ptCount val="15"/>
                <c:pt idx="0">
                  <c:v>57.691520000000025</c:v>
                </c:pt>
                <c:pt idx="1">
                  <c:v>153.04640000000001</c:v>
                </c:pt>
                <c:pt idx="2">
                  <c:v>249.38432</c:v>
                </c:pt>
                <c:pt idx="3">
                  <c:v>350.63743999999895</c:v>
                </c:pt>
                <c:pt idx="4">
                  <c:v>451.89056000000005</c:v>
                </c:pt>
                <c:pt idx="5">
                  <c:v>554.12671999999895</c:v>
                </c:pt>
                <c:pt idx="6">
                  <c:v>654.39679999999896</c:v>
                </c:pt>
                <c:pt idx="7">
                  <c:v>749.75167999999906</c:v>
                </c:pt>
                <c:pt idx="8">
                  <c:v>851.00479999998993</c:v>
                </c:pt>
                <c:pt idx="9">
                  <c:v>951.27487999998993</c:v>
                </c:pt>
                <c:pt idx="10">
                  <c:v>1053.5110400000001</c:v>
                </c:pt>
                <c:pt idx="11">
                  <c:v>1154.7641599999899</c:v>
                </c:pt>
                <c:pt idx="12">
                  <c:v>1250.11904</c:v>
                </c:pt>
                <c:pt idx="13">
                  <c:v>1350.38912</c:v>
                </c:pt>
                <c:pt idx="14">
                  <c:v>1393.6428800000001</c:v>
                </c:pt>
              </c:numCache>
            </c:numRef>
          </c:xVal>
          <c:yVal>
            <c:numRef>
              <c:f>[1]DephasagePCPH!$D$2:$D$16</c:f>
              <c:numCache>
                <c:formatCode>General</c:formatCode>
                <c:ptCount val="15"/>
                <c:pt idx="0">
                  <c:v>-61.744586034127622</c:v>
                </c:pt>
                <c:pt idx="1">
                  <c:v>-54.837368036288815</c:v>
                </c:pt>
                <c:pt idx="2">
                  <c:v>-62.26384204903367</c:v>
                </c:pt>
                <c:pt idx="3">
                  <c:v>-53.492392212921942</c:v>
                </c:pt>
                <c:pt idx="4">
                  <c:v>-47.880874233649735</c:v>
                </c:pt>
                <c:pt idx="5">
                  <c:v>-40.992920539707029</c:v>
                </c:pt>
                <c:pt idx="6">
                  <c:v>-42.418471474963383</c:v>
                </c:pt>
                <c:pt idx="7">
                  <c:v>-39.13900474405613</c:v>
                </c:pt>
                <c:pt idx="8">
                  <c:v>-30.643600764093829</c:v>
                </c:pt>
                <c:pt idx="9">
                  <c:v>-35.293465563245299</c:v>
                </c:pt>
                <c:pt idx="10">
                  <c:v>-28.24975180493697</c:v>
                </c:pt>
                <c:pt idx="11">
                  <c:v>-30.630484583036164</c:v>
                </c:pt>
                <c:pt idx="12">
                  <c:v>-37.24832007478264</c:v>
                </c:pt>
                <c:pt idx="13">
                  <c:v>-27.227868199530466</c:v>
                </c:pt>
                <c:pt idx="14">
                  <c:v>-35.847454381869184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5024824"/>
        <c:axId val="175025608"/>
      </c:scatterChart>
      <c:valAx>
        <c:axId val="175024824"/>
        <c:scaling>
          <c:orientation val="minMax"/>
          <c:max val="14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dirty="0" smtClean="0"/>
                  <a:t>Temps [s]</a:t>
                </a:r>
                <a:endParaRPr lang="fr-FR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75025608"/>
        <c:crosses val="autoZero"/>
        <c:crossBetween val="midCat"/>
      </c:valAx>
      <c:valAx>
        <c:axId val="175025608"/>
        <c:scaling>
          <c:orientation val="minMax"/>
          <c:max val="0"/>
          <c:min val="-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Phase [deg]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75024824"/>
        <c:crosses val="autoZero"/>
        <c:crossBetween val="midCat"/>
        <c:majorUnit val="10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4444611111111114"/>
          <c:y val="0.18463657407407408"/>
          <c:w val="0.5102308333333333"/>
          <c:h val="0.11436134259259258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 b="0">
          <a:solidFill>
            <a:schemeClr val="tx1"/>
          </a:solidFill>
          <a:latin typeface="+mn-lt"/>
        </a:defRPr>
      </a:pPr>
      <a:endParaRPr lang="fr-FR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408946433432134"/>
          <c:y val="4.6213158703145352E-2"/>
          <c:w val="0.8428378401575326"/>
          <c:h val="0.80530935243307011"/>
        </c:manualLayout>
      </c:layout>
      <c:scatterChart>
        <c:scatterStyle val="lineMarker"/>
        <c:varyColors val="0"/>
        <c:ser>
          <c:idx val="1"/>
          <c:order val="0"/>
          <c:tx>
            <c:v>Dx 120gmm</c:v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[1]DynamRot_120gmm!$A$2:$A$565</c:f>
              <c:numCache>
                <c:formatCode>General</c:formatCode>
                <c:ptCount val="564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  <c:pt idx="123">
                  <c:v>49.2</c:v>
                </c:pt>
                <c:pt idx="124">
                  <c:v>49.6</c:v>
                </c:pt>
                <c:pt idx="125">
                  <c:v>50</c:v>
                </c:pt>
                <c:pt idx="126">
                  <c:v>50.4</c:v>
                </c:pt>
                <c:pt idx="127">
                  <c:v>50.8</c:v>
                </c:pt>
                <c:pt idx="128">
                  <c:v>51.2</c:v>
                </c:pt>
                <c:pt idx="129">
                  <c:v>51.6</c:v>
                </c:pt>
                <c:pt idx="130">
                  <c:v>52</c:v>
                </c:pt>
                <c:pt idx="131">
                  <c:v>52.4</c:v>
                </c:pt>
                <c:pt idx="132">
                  <c:v>52.8</c:v>
                </c:pt>
                <c:pt idx="133">
                  <c:v>53.2</c:v>
                </c:pt>
                <c:pt idx="134">
                  <c:v>53.6</c:v>
                </c:pt>
                <c:pt idx="135">
                  <c:v>54</c:v>
                </c:pt>
                <c:pt idx="136">
                  <c:v>54.4</c:v>
                </c:pt>
                <c:pt idx="137">
                  <c:v>54.8</c:v>
                </c:pt>
                <c:pt idx="138">
                  <c:v>55.2</c:v>
                </c:pt>
                <c:pt idx="139">
                  <c:v>55.6</c:v>
                </c:pt>
                <c:pt idx="140">
                  <c:v>56</c:v>
                </c:pt>
                <c:pt idx="141">
                  <c:v>56.4</c:v>
                </c:pt>
                <c:pt idx="142">
                  <c:v>56.8</c:v>
                </c:pt>
                <c:pt idx="143">
                  <c:v>57.2</c:v>
                </c:pt>
                <c:pt idx="144">
                  <c:v>57.6</c:v>
                </c:pt>
                <c:pt idx="145">
                  <c:v>58</c:v>
                </c:pt>
                <c:pt idx="146">
                  <c:v>58.4</c:v>
                </c:pt>
                <c:pt idx="147">
                  <c:v>58.8</c:v>
                </c:pt>
                <c:pt idx="148">
                  <c:v>59.2</c:v>
                </c:pt>
                <c:pt idx="149">
                  <c:v>59.6</c:v>
                </c:pt>
                <c:pt idx="150">
                  <c:v>60</c:v>
                </c:pt>
                <c:pt idx="151">
                  <c:v>60.4</c:v>
                </c:pt>
                <c:pt idx="152">
                  <c:v>60.8</c:v>
                </c:pt>
                <c:pt idx="153">
                  <c:v>61.2</c:v>
                </c:pt>
                <c:pt idx="154">
                  <c:v>61.6</c:v>
                </c:pt>
                <c:pt idx="155">
                  <c:v>62</c:v>
                </c:pt>
                <c:pt idx="156">
                  <c:v>62.4</c:v>
                </c:pt>
                <c:pt idx="157">
                  <c:v>62.8</c:v>
                </c:pt>
                <c:pt idx="158">
                  <c:v>63.2</c:v>
                </c:pt>
                <c:pt idx="159">
                  <c:v>63.6</c:v>
                </c:pt>
                <c:pt idx="160">
                  <c:v>64</c:v>
                </c:pt>
                <c:pt idx="161">
                  <c:v>64.400000000000006</c:v>
                </c:pt>
                <c:pt idx="162">
                  <c:v>64.8</c:v>
                </c:pt>
                <c:pt idx="163">
                  <c:v>65.2</c:v>
                </c:pt>
                <c:pt idx="164">
                  <c:v>65.599999999999994</c:v>
                </c:pt>
                <c:pt idx="165">
                  <c:v>66</c:v>
                </c:pt>
                <c:pt idx="166">
                  <c:v>66.400000000000006</c:v>
                </c:pt>
                <c:pt idx="167">
                  <c:v>66.8</c:v>
                </c:pt>
                <c:pt idx="168">
                  <c:v>67.2</c:v>
                </c:pt>
                <c:pt idx="169">
                  <c:v>67.599999999999994</c:v>
                </c:pt>
                <c:pt idx="170">
                  <c:v>68</c:v>
                </c:pt>
                <c:pt idx="171">
                  <c:v>68.400000000000006</c:v>
                </c:pt>
                <c:pt idx="172">
                  <c:v>68.8</c:v>
                </c:pt>
                <c:pt idx="173">
                  <c:v>69.2</c:v>
                </c:pt>
                <c:pt idx="174">
                  <c:v>69.599999999999994</c:v>
                </c:pt>
                <c:pt idx="175">
                  <c:v>70</c:v>
                </c:pt>
                <c:pt idx="176">
                  <c:v>70.400000000000006</c:v>
                </c:pt>
                <c:pt idx="177">
                  <c:v>70.8</c:v>
                </c:pt>
                <c:pt idx="178">
                  <c:v>71.2</c:v>
                </c:pt>
                <c:pt idx="179">
                  <c:v>71.599999999999994</c:v>
                </c:pt>
                <c:pt idx="180">
                  <c:v>72</c:v>
                </c:pt>
                <c:pt idx="181">
                  <c:v>72.400000000000006</c:v>
                </c:pt>
                <c:pt idx="182">
                  <c:v>72.8</c:v>
                </c:pt>
                <c:pt idx="183">
                  <c:v>73.2</c:v>
                </c:pt>
                <c:pt idx="184">
                  <c:v>73.599999999999994</c:v>
                </c:pt>
                <c:pt idx="185">
                  <c:v>74</c:v>
                </c:pt>
                <c:pt idx="186">
                  <c:v>74.400000000000006</c:v>
                </c:pt>
                <c:pt idx="187">
                  <c:v>74.8</c:v>
                </c:pt>
                <c:pt idx="188">
                  <c:v>75.2</c:v>
                </c:pt>
                <c:pt idx="189">
                  <c:v>75.599999999999994</c:v>
                </c:pt>
                <c:pt idx="190">
                  <c:v>76</c:v>
                </c:pt>
                <c:pt idx="191">
                  <c:v>76.400000000000006</c:v>
                </c:pt>
                <c:pt idx="192">
                  <c:v>76.8</c:v>
                </c:pt>
                <c:pt idx="193">
                  <c:v>77.2</c:v>
                </c:pt>
                <c:pt idx="194">
                  <c:v>77.599999999999994</c:v>
                </c:pt>
                <c:pt idx="195">
                  <c:v>78</c:v>
                </c:pt>
                <c:pt idx="196">
                  <c:v>78.400000000000006</c:v>
                </c:pt>
                <c:pt idx="197">
                  <c:v>78.8</c:v>
                </c:pt>
                <c:pt idx="198">
                  <c:v>79.2</c:v>
                </c:pt>
                <c:pt idx="199">
                  <c:v>79.599999999999994</c:v>
                </c:pt>
                <c:pt idx="200">
                  <c:v>80</c:v>
                </c:pt>
                <c:pt idx="201">
                  <c:v>80.400000000000006</c:v>
                </c:pt>
                <c:pt idx="202">
                  <c:v>80.8</c:v>
                </c:pt>
                <c:pt idx="203">
                  <c:v>81.2</c:v>
                </c:pt>
                <c:pt idx="204">
                  <c:v>81.599999999999994</c:v>
                </c:pt>
                <c:pt idx="205">
                  <c:v>82</c:v>
                </c:pt>
                <c:pt idx="206">
                  <c:v>82.4</c:v>
                </c:pt>
                <c:pt idx="207">
                  <c:v>82.8</c:v>
                </c:pt>
                <c:pt idx="208">
                  <c:v>83.2</c:v>
                </c:pt>
                <c:pt idx="209">
                  <c:v>83.6</c:v>
                </c:pt>
                <c:pt idx="210">
                  <c:v>84</c:v>
                </c:pt>
                <c:pt idx="211">
                  <c:v>84.4</c:v>
                </c:pt>
                <c:pt idx="212">
                  <c:v>84.8</c:v>
                </c:pt>
                <c:pt idx="213">
                  <c:v>85.2</c:v>
                </c:pt>
                <c:pt idx="214">
                  <c:v>85.6</c:v>
                </c:pt>
                <c:pt idx="215">
                  <c:v>86</c:v>
                </c:pt>
                <c:pt idx="216">
                  <c:v>86.4</c:v>
                </c:pt>
                <c:pt idx="217">
                  <c:v>86.8</c:v>
                </c:pt>
                <c:pt idx="218">
                  <c:v>87.2</c:v>
                </c:pt>
                <c:pt idx="219">
                  <c:v>87.6</c:v>
                </c:pt>
                <c:pt idx="220">
                  <c:v>88</c:v>
                </c:pt>
                <c:pt idx="221">
                  <c:v>88.4</c:v>
                </c:pt>
                <c:pt idx="222">
                  <c:v>88.8</c:v>
                </c:pt>
                <c:pt idx="223">
                  <c:v>89.2</c:v>
                </c:pt>
                <c:pt idx="224">
                  <c:v>89.6</c:v>
                </c:pt>
                <c:pt idx="225">
                  <c:v>90</c:v>
                </c:pt>
                <c:pt idx="226">
                  <c:v>90.4</c:v>
                </c:pt>
                <c:pt idx="227">
                  <c:v>90.8</c:v>
                </c:pt>
                <c:pt idx="228">
                  <c:v>91.2</c:v>
                </c:pt>
                <c:pt idx="229">
                  <c:v>91.6</c:v>
                </c:pt>
                <c:pt idx="230">
                  <c:v>92</c:v>
                </c:pt>
                <c:pt idx="231">
                  <c:v>92.4</c:v>
                </c:pt>
                <c:pt idx="232">
                  <c:v>92.8</c:v>
                </c:pt>
                <c:pt idx="233">
                  <c:v>93.2</c:v>
                </c:pt>
                <c:pt idx="234">
                  <c:v>93.6</c:v>
                </c:pt>
                <c:pt idx="235">
                  <c:v>94</c:v>
                </c:pt>
                <c:pt idx="236">
                  <c:v>94.4</c:v>
                </c:pt>
                <c:pt idx="237">
                  <c:v>94.8</c:v>
                </c:pt>
                <c:pt idx="238">
                  <c:v>95.2</c:v>
                </c:pt>
                <c:pt idx="239">
                  <c:v>95.6</c:v>
                </c:pt>
                <c:pt idx="240">
                  <c:v>96</c:v>
                </c:pt>
                <c:pt idx="241">
                  <c:v>96.4</c:v>
                </c:pt>
                <c:pt idx="242">
                  <c:v>96.8</c:v>
                </c:pt>
                <c:pt idx="243">
                  <c:v>97.2</c:v>
                </c:pt>
                <c:pt idx="244">
                  <c:v>97.6</c:v>
                </c:pt>
                <c:pt idx="245">
                  <c:v>98</c:v>
                </c:pt>
                <c:pt idx="246">
                  <c:v>98.4</c:v>
                </c:pt>
                <c:pt idx="247">
                  <c:v>98.8</c:v>
                </c:pt>
                <c:pt idx="248">
                  <c:v>99.2</c:v>
                </c:pt>
                <c:pt idx="249">
                  <c:v>99.6</c:v>
                </c:pt>
                <c:pt idx="250">
                  <c:v>100</c:v>
                </c:pt>
                <c:pt idx="251">
                  <c:v>100.4</c:v>
                </c:pt>
                <c:pt idx="252">
                  <c:v>100.8</c:v>
                </c:pt>
                <c:pt idx="253">
                  <c:v>101.2</c:v>
                </c:pt>
                <c:pt idx="254">
                  <c:v>101.6</c:v>
                </c:pt>
                <c:pt idx="255">
                  <c:v>102</c:v>
                </c:pt>
                <c:pt idx="256">
                  <c:v>102.4</c:v>
                </c:pt>
                <c:pt idx="257">
                  <c:v>102.8</c:v>
                </c:pt>
                <c:pt idx="258">
                  <c:v>103.2</c:v>
                </c:pt>
                <c:pt idx="259">
                  <c:v>103.6</c:v>
                </c:pt>
                <c:pt idx="260">
                  <c:v>104</c:v>
                </c:pt>
                <c:pt idx="261">
                  <c:v>104.4</c:v>
                </c:pt>
                <c:pt idx="262">
                  <c:v>104.8</c:v>
                </c:pt>
                <c:pt idx="263">
                  <c:v>105.2</c:v>
                </c:pt>
                <c:pt idx="264">
                  <c:v>105.6</c:v>
                </c:pt>
                <c:pt idx="265">
                  <c:v>106</c:v>
                </c:pt>
                <c:pt idx="266">
                  <c:v>106.4</c:v>
                </c:pt>
                <c:pt idx="267">
                  <c:v>106.8</c:v>
                </c:pt>
                <c:pt idx="268">
                  <c:v>107.2</c:v>
                </c:pt>
                <c:pt idx="269">
                  <c:v>107.6</c:v>
                </c:pt>
                <c:pt idx="270">
                  <c:v>108</c:v>
                </c:pt>
                <c:pt idx="271">
                  <c:v>108.4</c:v>
                </c:pt>
                <c:pt idx="272">
                  <c:v>108.8</c:v>
                </c:pt>
                <c:pt idx="273">
                  <c:v>109.2</c:v>
                </c:pt>
                <c:pt idx="274">
                  <c:v>109.6</c:v>
                </c:pt>
                <c:pt idx="275">
                  <c:v>110</c:v>
                </c:pt>
                <c:pt idx="276">
                  <c:v>110.4</c:v>
                </c:pt>
                <c:pt idx="277">
                  <c:v>110.8</c:v>
                </c:pt>
                <c:pt idx="278">
                  <c:v>111.2</c:v>
                </c:pt>
                <c:pt idx="279">
                  <c:v>111.6</c:v>
                </c:pt>
                <c:pt idx="280">
                  <c:v>112</c:v>
                </c:pt>
                <c:pt idx="281">
                  <c:v>112.4</c:v>
                </c:pt>
                <c:pt idx="282">
                  <c:v>112.8</c:v>
                </c:pt>
                <c:pt idx="283">
                  <c:v>113.2</c:v>
                </c:pt>
                <c:pt idx="284">
                  <c:v>113.6</c:v>
                </c:pt>
                <c:pt idx="285">
                  <c:v>114</c:v>
                </c:pt>
                <c:pt idx="286">
                  <c:v>114.4</c:v>
                </c:pt>
                <c:pt idx="287">
                  <c:v>114.8</c:v>
                </c:pt>
                <c:pt idx="288">
                  <c:v>115.2</c:v>
                </c:pt>
                <c:pt idx="289">
                  <c:v>115.6</c:v>
                </c:pt>
                <c:pt idx="290">
                  <c:v>116</c:v>
                </c:pt>
                <c:pt idx="291">
                  <c:v>116.4</c:v>
                </c:pt>
                <c:pt idx="292">
                  <c:v>116.8</c:v>
                </c:pt>
                <c:pt idx="293">
                  <c:v>117.2</c:v>
                </c:pt>
                <c:pt idx="294">
                  <c:v>117.6</c:v>
                </c:pt>
                <c:pt idx="295">
                  <c:v>118</c:v>
                </c:pt>
                <c:pt idx="296">
                  <c:v>118.4</c:v>
                </c:pt>
                <c:pt idx="297">
                  <c:v>118.8</c:v>
                </c:pt>
                <c:pt idx="298">
                  <c:v>119.2</c:v>
                </c:pt>
                <c:pt idx="299">
                  <c:v>119.6</c:v>
                </c:pt>
                <c:pt idx="300">
                  <c:v>120</c:v>
                </c:pt>
                <c:pt idx="301">
                  <c:v>120.4</c:v>
                </c:pt>
                <c:pt idx="302">
                  <c:v>120.8</c:v>
                </c:pt>
                <c:pt idx="303">
                  <c:v>121.2</c:v>
                </c:pt>
                <c:pt idx="304">
                  <c:v>121.6</c:v>
                </c:pt>
                <c:pt idx="305">
                  <c:v>122</c:v>
                </c:pt>
                <c:pt idx="306">
                  <c:v>122.4</c:v>
                </c:pt>
                <c:pt idx="307">
                  <c:v>122.8</c:v>
                </c:pt>
                <c:pt idx="308">
                  <c:v>123.2</c:v>
                </c:pt>
                <c:pt idx="309">
                  <c:v>123.6</c:v>
                </c:pt>
                <c:pt idx="310">
                  <c:v>124</c:v>
                </c:pt>
                <c:pt idx="311">
                  <c:v>124.4</c:v>
                </c:pt>
                <c:pt idx="312">
                  <c:v>124.8</c:v>
                </c:pt>
                <c:pt idx="313">
                  <c:v>125.2</c:v>
                </c:pt>
                <c:pt idx="314">
                  <c:v>125.6</c:v>
                </c:pt>
                <c:pt idx="315">
                  <c:v>126</c:v>
                </c:pt>
                <c:pt idx="316">
                  <c:v>126.4</c:v>
                </c:pt>
                <c:pt idx="317">
                  <c:v>126.8</c:v>
                </c:pt>
                <c:pt idx="318">
                  <c:v>127.2</c:v>
                </c:pt>
                <c:pt idx="319">
                  <c:v>127.6</c:v>
                </c:pt>
                <c:pt idx="320">
                  <c:v>128</c:v>
                </c:pt>
                <c:pt idx="321">
                  <c:v>128.4</c:v>
                </c:pt>
                <c:pt idx="322">
                  <c:v>128.80000000000001</c:v>
                </c:pt>
                <c:pt idx="323">
                  <c:v>129.19999999999999</c:v>
                </c:pt>
                <c:pt idx="324">
                  <c:v>129.6</c:v>
                </c:pt>
                <c:pt idx="325">
                  <c:v>130</c:v>
                </c:pt>
                <c:pt idx="326">
                  <c:v>130.4</c:v>
                </c:pt>
                <c:pt idx="327">
                  <c:v>130.80000000000001</c:v>
                </c:pt>
                <c:pt idx="328">
                  <c:v>131.19999999999999</c:v>
                </c:pt>
                <c:pt idx="329">
                  <c:v>131.6</c:v>
                </c:pt>
                <c:pt idx="330">
                  <c:v>132</c:v>
                </c:pt>
                <c:pt idx="331">
                  <c:v>132.4</c:v>
                </c:pt>
                <c:pt idx="332">
                  <c:v>132.80000000000001</c:v>
                </c:pt>
                <c:pt idx="333">
                  <c:v>133.19999999999999</c:v>
                </c:pt>
                <c:pt idx="334">
                  <c:v>133.6</c:v>
                </c:pt>
                <c:pt idx="335">
                  <c:v>134</c:v>
                </c:pt>
                <c:pt idx="336">
                  <c:v>134.4</c:v>
                </c:pt>
                <c:pt idx="337">
                  <c:v>134.80000000000001</c:v>
                </c:pt>
                <c:pt idx="338">
                  <c:v>135.19999999999999</c:v>
                </c:pt>
                <c:pt idx="339">
                  <c:v>135.6</c:v>
                </c:pt>
                <c:pt idx="340">
                  <c:v>136</c:v>
                </c:pt>
                <c:pt idx="341">
                  <c:v>136.4</c:v>
                </c:pt>
                <c:pt idx="342">
                  <c:v>136.80000000000001</c:v>
                </c:pt>
                <c:pt idx="343">
                  <c:v>137.19999999999999</c:v>
                </c:pt>
                <c:pt idx="344">
                  <c:v>137.6</c:v>
                </c:pt>
                <c:pt idx="345">
                  <c:v>138</c:v>
                </c:pt>
                <c:pt idx="346">
                  <c:v>138.4</c:v>
                </c:pt>
                <c:pt idx="347">
                  <c:v>138.80000000000001</c:v>
                </c:pt>
                <c:pt idx="348">
                  <c:v>139.19999999999999</c:v>
                </c:pt>
                <c:pt idx="349">
                  <c:v>139.6</c:v>
                </c:pt>
                <c:pt idx="350">
                  <c:v>140</c:v>
                </c:pt>
                <c:pt idx="351">
                  <c:v>140.4</c:v>
                </c:pt>
                <c:pt idx="352">
                  <c:v>140.80000000000001</c:v>
                </c:pt>
                <c:pt idx="353">
                  <c:v>141.19999999999999</c:v>
                </c:pt>
                <c:pt idx="354">
                  <c:v>141.6</c:v>
                </c:pt>
                <c:pt idx="355">
                  <c:v>142</c:v>
                </c:pt>
                <c:pt idx="356">
                  <c:v>142.4</c:v>
                </c:pt>
                <c:pt idx="357">
                  <c:v>142.80000000000001</c:v>
                </c:pt>
                <c:pt idx="358">
                  <c:v>143.19999999999999</c:v>
                </c:pt>
                <c:pt idx="359">
                  <c:v>143.6</c:v>
                </c:pt>
                <c:pt idx="360">
                  <c:v>144</c:v>
                </c:pt>
                <c:pt idx="361">
                  <c:v>144.4</c:v>
                </c:pt>
                <c:pt idx="362">
                  <c:v>144.80000000000001</c:v>
                </c:pt>
                <c:pt idx="363">
                  <c:v>145.19999999999999</c:v>
                </c:pt>
                <c:pt idx="364">
                  <c:v>145.6</c:v>
                </c:pt>
                <c:pt idx="365">
                  <c:v>146</c:v>
                </c:pt>
                <c:pt idx="366">
                  <c:v>146.4</c:v>
                </c:pt>
                <c:pt idx="367">
                  <c:v>146.80000000000001</c:v>
                </c:pt>
                <c:pt idx="368">
                  <c:v>147.19999999999999</c:v>
                </c:pt>
                <c:pt idx="369">
                  <c:v>147.6</c:v>
                </c:pt>
                <c:pt idx="370">
                  <c:v>148</c:v>
                </c:pt>
                <c:pt idx="371">
                  <c:v>148.4</c:v>
                </c:pt>
                <c:pt idx="372">
                  <c:v>148.80000000000001</c:v>
                </c:pt>
                <c:pt idx="373">
                  <c:v>149.19999999999999</c:v>
                </c:pt>
                <c:pt idx="374">
                  <c:v>149.6</c:v>
                </c:pt>
                <c:pt idx="375">
                  <c:v>150</c:v>
                </c:pt>
                <c:pt idx="376">
                  <c:v>150.4</c:v>
                </c:pt>
                <c:pt idx="377">
                  <c:v>150.80000000000001</c:v>
                </c:pt>
                <c:pt idx="378">
                  <c:v>151.19999999999999</c:v>
                </c:pt>
                <c:pt idx="379">
                  <c:v>151.6</c:v>
                </c:pt>
                <c:pt idx="380">
                  <c:v>152</c:v>
                </c:pt>
                <c:pt idx="381">
                  <c:v>152.4</c:v>
                </c:pt>
                <c:pt idx="382">
                  <c:v>152.80000000000001</c:v>
                </c:pt>
                <c:pt idx="383">
                  <c:v>153.19999999999999</c:v>
                </c:pt>
                <c:pt idx="384">
                  <c:v>153.6</c:v>
                </c:pt>
                <c:pt idx="385">
                  <c:v>154</c:v>
                </c:pt>
                <c:pt idx="386">
                  <c:v>154.4</c:v>
                </c:pt>
                <c:pt idx="387">
                  <c:v>154.80000000000001</c:v>
                </c:pt>
                <c:pt idx="388">
                  <c:v>155.19999999999999</c:v>
                </c:pt>
                <c:pt idx="389">
                  <c:v>155.6</c:v>
                </c:pt>
                <c:pt idx="390">
                  <c:v>156</c:v>
                </c:pt>
                <c:pt idx="391">
                  <c:v>156.4</c:v>
                </c:pt>
                <c:pt idx="392">
                  <c:v>156.80000000000001</c:v>
                </c:pt>
                <c:pt idx="393">
                  <c:v>157.19999999999999</c:v>
                </c:pt>
                <c:pt idx="394">
                  <c:v>157.6</c:v>
                </c:pt>
                <c:pt idx="395">
                  <c:v>158</c:v>
                </c:pt>
                <c:pt idx="396">
                  <c:v>158.4</c:v>
                </c:pt>
                <c:pt idx="397">
                  <c:v>158.80000000000001</c:v>
                </c:pt>
                <c:pt idx="398">
                  <c:v>159.19999999999999</c:v>
                </c:pt>
                <c:pt idx="399">
                  <c:v>159.6</c:v>
                </c:pt>
                <c:pt idx="400">
                  <c:v>160</c:v>
                </c:pt>
                <c:pt idx="401">
                  <c:v>160.80000000000001</c:v>
                </c:pt>
                <c:pt idx="402">
                  <c:v>161.6</c:v>
                </c:pt>
                <c:pt idx="403">
                  <c:v>162.4</c:v>
                </c:pt>
                <c:pt idx="404">
                  <c:v>163.19999999999999</c:v>
                </c:pt>
                <c:pt idx="405">
                  <c:v>164</c:v>
                </c:pt>
                <c:pt idx="406">
                  <c:v>164.8</c:v>
                </c:pt>
                <c:pt idx="407">
                  <c:v>165.6</c:v>
                </c:pt>
                <c:pt idx="408">
                  <c:v>166.4</c:v>
                </c:pt>
                <c:pt idx="409">
                  <c:v>167.2</c:v>
                </c:pt>
                <c:pt idx="410">
                  <c:v>168</c:v>
                </c:pt>
                <c:pt idx="411">
                  <c:v>168.8</c:v>
                </c:pt>
                <c:pt idx="412">
                  <c:v>169.6</c:v>
                </c:pt>
                <c:pt idx="413">
                  <c:v>170.4</c:v>
                </c:pt>
                <c:pt idx="414">
                  <c:v>171.2</c:v>
                </c:pt>
                <c:pt idx="415">
                  <c:v>172</c:v>
                </c:pt>
                <c:pt idx="416">
                  <c:v>172.8</c:v>
                </c:pt>
                <c:pt idx="417">
                  <c:v>173.6</c:v>
                </c:pt>
                <c:pt idx="418">
                  <c:v>174.4</c:v>
                </c:pt>
                <c:pt idx="419">
                  <c:v>175.2</c:v>
                </c:pt>
                <c:pt idx="420">
                  <c:v>176</c:v>
                </c:pt>
                <c:pt idx="421">
                  <c:v>176.8</c:v>
                </c:pt>
                <c:pt idx="422">
                  <c:v>177.6</c:v>
                </c:pt>
                <c:pt idx="423">
                  <c:v>178.4</c:v>
                </c:pt>
                <c:pt idx="424">
                  <c:v>179.2</c:v>
                </c:pt>
                <c:pt idx="425">
                  <c:v>180</c:v>
                </c:pt>
                <c:pt idx="426">
                  <c:v>180.8</c:v>
                </c:pt>
                <c:pt idx="427">
                  <c:v>181.6</c:v>
                </c:pt>
                <c:pt idx="428">
                  <c:v>182.4</c:v>
                </c:pt>
                <c:pt idx="429">
                  <c:v>183.2</c:v>
                </c:pt>
                <c:pt idx="430">
                  <c:v>184</c:v>
                </c:pt>
                <c:pt idx="431">
                  <c:v>184.8</c:v>
                </c:pt>
                <c:pt idx="432">
                  <c:v>185.6</c:v>
                </c:pt>
                <c:pt idx="433">
                  <c:v>186.4</c:v>
                </c:pt>
                <c:pt idx="434">
                  <c:v>187.2</c:v>
                </c:pt>
                <c:pt idx="435">
                  <c:v>188</c:v>
                </c:pt>
                <c:pt idx="436">
                  <c:v>188.8</c:v>
                </c:pt>
                <c:pt idx="437">
                  <c:v>189.6</c:v>
                </c:pt>
                <c:pt idx="438">
                  <c:v>190.4</c:v>
                </c:pt>
                <c:pt idx="439">
                  <c:v>191.2</c:v>
                </c:pt>
                <c:pt idx="440">
                  <c:v>192</c:v>
                </c:pt>
                <c:pt idx="441">
                  <c:v>192.8</c:v>
                </c:pt>
                <c:pt idx="442">
                  <c:v>193.6</c:v>
                </c:pt>
                <c:pt idx="443">
                  <c:v>194.4</c:v>
                </c:pt>
                <c:pt idx="444">
                  <c:v>195.2</c:v>
                </c:pt>
                <c:pt idx="445">
                  <c:v>196</c:v>
                </c:pt>
                <c:pt idx="446">
                  <c:v>196.8</c:v>
                </c:pt>
                <c:pt idx="447">
                  <c:v>197.6</c:v>
                </c:pt>
                <c:pt idx="448">
                  <c:v>198.4</c:v>
                </c:pt>
                <c:pt idx="449">
                  <c:v>199.2</c:v>
                </c:pt>
                <c:pt idx="450">
                  <c:v>200</c:v>
                </c:pt>
                <c:pt idx="451">
                  <c:v>200.8</c:v>
                </c:pt>
                <c:pt idx="452">
                  <c:v>201.6</c:v>
                </c:pt>
                <c:pt idx="453">
                  <c:v>202.4</c:v>
                </c:pt>
                <c:pt idx="454">
                  <c:v>203.2</c:v>
                </c:pt>
                <c:pt idx="455">
                  <c:v>204</c:v>
                </c:pt>
                <c:pt idx="456">
                  <c:v>204.8</c:v>
                </c:pt>
                <c:pt idx="457">
                  <c:v>205.6</c:v>
                </c:pt>
                <c:pt idx="458">
                  <c:v>206.4</c:v>
                </c:pt>
                <c:pt idx="459">
                  <c:v>207.2</c:v>
                </c:pt>
                <c:pt idx="460">
                  <c:v>208</c:v>
                </c:pt>
                <c:pt idx="461">
                  <c:v>208.8</c:v>
                </c:pt>
                <c:pt idx="462">
                  <c:v>209.6</c:v>
                </c:pt>
                <c:pt idx="463">
                  <c:v>210.4</c:v>
                </c:pt>
                <c:pt idx="464">
                  <c:v>211.2</c:v>
                </c:pt>
                <c:pt idx="465">
                  <c:v>212</c:v>
                </c:pt>
                <c:pt idx="466">
                  <c:v>212.8</c:v>
                </c:pt>
                <c:pt idx="467">
                  <c:v>213.6</c:v>
                </c:pt>
                <c:pt idx="468">
                  <c:v>214.4</c:v>
                </c:pt>
                <c:pt idx="469">
                  <c:v>215.2</c:v>
                </c:pt>
                <c:pt idx="470">
                  <c:v>216</c:v>
                </c:pt>
                <c:pt idx="471">
                  <c:v>216.8</c:v>
                </c:pt>
                <c:pt idx="472">
                  <c:v>217.6</c:v>
                </c:pt>
                <c:pt idx="473">
                  <c:v>218.4</c:v>
                </c:pt>
                <c:pt idx="474">
                  <c:v>219.2</c:v>
                </c:pt>
                <c:pt idx="475">
                  <c:v>220</c:v>
                </c:pt>
                <c:pt idx="476">
                  <c:v>220.8</c:v>
                </c:pt>
                <c:pt idx="477">
                  <c:v>221.6</c:v>
                </c:pt>
                <c:pt idx="478">
                  <c:v>222.4</c:v>
                </c:pt>
                <c:pt idx="479">
                  <c:v>223.2</c:v>
                </c:pt>
                <c:pt idx="480">
                  <c:v>224</c:v>
                </c:pt>
                <c:pt idx="481">
                  <c:v>224.8</c:v>
                </c:pt>
                <c:pt idx="482">
                  <c:v>225.6</c:v>
                </c:pt>
                <c:pt idx="483">
                  <c:v>226.4</c:v>
                </c:pt>
                <c:pt idx="484">
                  <c:v>227.2</c:v>
                </c:pt>
                <c:pt idx="485">
                  <c:v>228</c:v>
                </c:pt>
                <c:pt idx="486">
                  <c:v>228.8</c:v>
                </c:pt>
                <c:pt idx="487">
                  <c:v>229.6</c:v>
                </c:pt>
                <c:pt idx="488">
                  <c:v>230.4</c:v>
                </c:pt>
                <c:pt idx="489">
                  <c:v>231.2</c:v>
                </c:pt>
                <c:pt idx="490">
                  <c:v>232</c:v>
                </c:pt>
                <c:pt idx="491">
                  <c:v>232.8</c:v>
                </c:pt>
                <c:pt idx="492">
                  <c:v>233.6</c:v>
                </c:pt>
                <c:pt idx="493">
                  <c:v>234.4</c:v>
                </c:pt>
                <c:pt idx="494">
                  <c:v>235.2</c:v>
                </c:pt>
                <c:pt idx="495">
                  <c:v>236</c:v>
                </c:pt>
                <c:pt idx="496">
                  <c:v>236.8</c:v>
                </c:pt>
                <c:pt idx="497">
                  <c:v>237.6</c:v>
                </c:pt>
                <c:pt idx="498">
                  <c:v>238.4</c:v>
                </c:pt>
                <c:pt idx="499">
                  <c:v>239.2</c:v>
                </c:pt>
                <c:pt idx="500">
                  <c:v>240</c:v>
                </c:pt>
                <c:pt idx="501">
                  <c:v>240.8</c:v>
                </c:pt>
                <c:pt idx="502">
                  <c:v>241.6</c:v>
                </c:pt>
                <c:pt idx="503">
                  <c:v>242.4</c:v>
                </c:pt>
                <c:pt idx="504">
                  <c:v>243.2</c:v>
                </c:pt>
                <c:pt idx="505">
                  <c:v>244</c:v>
                </c:pt>
                <c:pt idx="506">
                  <c:v>244.8</c:v>
                </c:pt>
                <c:pt idx="507">
                  <c:v>245.6</c:v>
                </c:pt>
                <c:pt idx="508">
                  <c:v>246.4</c:v>
                </c:pt>
                <c:pt idx="509">
                  <c:v>247.2</c:v>
                </c:pt>
                <c:pt idx="510">
                  <c:v>248</c:v>
                </c:pt>
                <c:pt idx="511">
                  <c:v>248.8</c:v>
                </c:pt>
                <c:pt idx="512">
                  <c:v>249.6</c:v>
                </c:pt>
                <c:pt idx="513">
                  <c:v>250.4</c:v>
                </c:pt>
                <c:pt idx="514">
                  <c:v>251.2</c:v>
                </c:pt>
                <c:pt idx="515">
                  <c:v>252</c:v>
                </c:pt>
                <c:pt idx="516">
                  <c:v>252.8</c:v>
                </c:pt>
                <c:pt idx="517">
                  <c:v>253.6</c:v>
                </c:pt>
                <c:pt idx="518">
                  <c:v>254.4</c:v>
                </c:pt>
                <c:pt idx="519">
                  <c:v>255.2</c:v>
                </c:pt>
                <c:pt idx="520">
                  <c:v>256</c:v>
                </c:pt>
                <c:pt idx="521">
                  <c:v>256.8</c:v>
                </c:pt>
                <c:pt idx="522">
                  <c:v>257.60000000000002</c:v>
                </c:pt>
                <c:pt idx="523">
                  <c:v>258.39999999999998</c:v>
                </c:pt>
                <c:pt idx="524">
                  <c:v>259.2</c:v>
                </c:pt>
                <c:pt idx="525">
                  <c:v>260</c:v>
                </c:pt>
                <c:pt idx="526">
                  <c:v>260.8</c:v>
                </c:pt>
                <c:pt idx="527">
                  <c:v>261.60000000000002</c:v>
                </c:pt>
                <c:pt idx="528">
                  <c:v>262.39999999999998</c:v>
                </c:pt>
                <c:pt idx="529">
                  <c:v>263.2</c:v>
                </c:pt>
                <c:pt idx="530">
                  <c:v>264</c:v>
                </c:pt>
                <c:pt idx="531">
                  <c:v>264.8</c:v>
                </c:pt>
                <c:pt idx="532">
                  <c:v>265.60000000000002</c:v>
                </c:pt>
                <c:pt idx="533">
                  <c:v>266.39999999999998</c:v>
                </c:pt>
                <c:pt idx="534">
                  <c:v>267.2</c:v>
                </c:pt>
                <c:pt idx="535">
                  <c:v>268</c:v>
                </c:pt>
                <c:pt idx="536">
                  <c:v>268.8</c:v>
                </c:pt>
                <c:pt idx="537">
                  <c:v>269.60000000000002</c:v>
                </c:pt>
                <c:pt idx="538">
                  <c:v>270.39999999999998</c:v>
                </c:pt>
                <c:pt idx="539">
                  <c:v>271.2</c:v>
                </c:pt>
                <c:pt idx="540">
                  <c:v>272</c:v>
                </c:pt>
                <c:pt idx="541">
                  <c:v>272.8</c:v>
                </c:pt>
                <c:pt idx="542">
                  <c:v>273.60000000000002</c:v>
                </c:pt>
                <c:pt idx="543">
                  <c:v>274.39999999999998</c:v>
                </c:pt>
                <c:pt idx="544">
                  <c:v>275.2</c:v>
                </c:pt>
                <c:pt idx="545">
                  <c:v>276</c:v>
                </c:pt>
                <c:pt idx="546">
                  <c:v>276.8</c:v>
                </c:pt>
                <c:pt idx="547">
                  <c:v>277.60000000000002</c:v>
                </c:pt>
                <c:pt idx="548">
                  <c:v>278.39999999999998</c:v>
                </c:pt>
                <c:pt idx="549">
                  <c:v>279.2</c:v>
                </c:pt>
                <c:pt idx="550">
                  <c:v>280</c:v>
                </c:pt>
                <c:pt idx="551">
                  <c:v>280.8</c:v>
                </c:pt>
                <c:pt idx="552">
                  <c:v>281.60000000000002</c:v>
                </c:pt>
                <c:pt idx="553">
                  <c:v>282.39999999999998</c:v>
                </c:pt>
                <c:pt idx="554">
                  <c:v>283.2</c:v>
                </c:pt>
                <c:pt idx="555">
                  <c:v>284</c:v>
                </c:pt>
                <c:pt idx="556">
                  <c:v>284.8</c:v>
                </c:pt>
                <c:pt idx="557">
                  <c:v>285.60000000000002</c:v>
                </c:pt>
                <c:pt idx="558">
                  <c:v>286.39999999999998</c:v>
                </c:pt>
                <c:pt idx="559">
                  <c:v>287.2</c:v>
                </c:pt>
                <c:pt idx="560">
                  <c:v>288</c:v>
                </c:pt>
                <c:pt idx="561">
                  <c:v>288.8</c:v>
                </c:pt>
                <c:pt idx="562">
                  <c:v>289.60000000000002</c:v>
                </c:pt>
                <c:pt idx="563">
                  <c:v>290.39999999999998</c:v>
                </c:pt>
              </c:numCache>
            </c:numRef>
          </c:xVal>
          <c:yVal>
            <c:numRef>
              <c:f>[1]DynamRot_120gmm!$B$2:$B$565</c:f>
              <c:numCache>
                <c:formatCode>General</c:formatCode>
                <c:ptCount val="564"/>
                <c:pt idx="0">
                  <c:v>17.600000000000001</c:v>
                </c:pt>
                <c:pt idx="1">
                  <c:v>18</c:v>
                </c:pt>
                <c:pt idx="2">
                  <c:v>18.3</c:v>
                </c:pt>
                <c:pt idx="3">
                  <c:v>18.600000000000001</c:v>
                </c:pt>
                <c:pt idx="4">
                  <c:v>18.899999999999999</c:v>
                </c:pt>
                <c:pt idx="5">
                  <c:v>19.2</c:v>
                </c:pt>
                <c:pt idx="6">
                  <c:v>19.5</c:v>
                </c:pt>
                <c:pt idx="7">
                  <c:v>19.7</c:v>
                </c:pt>
                <c:pt idx="8">
                  <c:v>20</c:v>
                </c:pt>
                <c:pt idx="9">
                  <c:v>20.3</c:v>
                </c:pt>
                <c:pt idx="10">
                  <c:v>20.5</c:v>
                </c:pt>
                <c:pt idx="11">
                  <c:v>20.7</c:v>
                </c:pt>
                <c:pt idx="12">
                  <c:v>21</c:v>
                </c:pt>
                <c:pt idx="13">
                  <c:v>21.2</c:v>
                </c:pt>
                <c:pt idx="14">
                  <c:v>21.4</c:v>
                </c:pt>
                <c:pt idx="15">
                  <c:v>21.6</c:v>
                </c:pt>
                <c:pt idx="16">
                  <c:v>21.8</c:v>
                </c:pt>
                <c:pt idx="17">
                  <c:v>22</c:v>
                </c:pt>
                <c:pt idx="18">
                  <c:v>22.2</c:v>
                </c:pt>
                <c:pt idx="19">
                  <c:v>22.4</c:v>
                </c:pt>
                <c:pt idx="20">
                  <c:v>22.5</c:v>
                </c:pt>
                <c:pt idx="21">
                  <c:v>22.7</c:v>
                </c:pt>
                <c:pt idx="22">
                  <c:v>22.9</c:v>
                </c:pt>
                <c:pt idx="23">
                  <c:v>23</c:v>
                </c:pt>
                <c:pt idx="24">
                  <c:v>23.2</c:v>
                </c:pt>
                <c:pt idx="25">
                  <c:v>23.3</c:v>
                </c:pt>
                <c:pt idx="26">
                  <c:v>23.4</c:v>
                </c:pt>
                <c:pt idx="27">
                  <c:v>23.6</c:v>
                </c:pt>
                <c:pt idx="28">
                  <c:v>23.7</c:v>
                </c:pt>
                <c:pt idx="29">
                  <c:v>23.8</c:v>
                </c:pt>
                <c:pt idx="30">
                  <c:v>23.9</c:v>
                </c:pt>
                <c:pt idx="31">
                  <c:v>24</c:v>
                </c:pt>
                <c:pt idx="32">
                  <c:v>24.2</c:v>
                </c:pt>
                <c:pt idx="33">
                  <c:v>24.3</c:v>
                </c:pt>
                <c:pt idx="34">
                  <c:v>24.4</c:v>
                </c:pt>
                <c:pt idx="35">
                  <c:v>24.5</c:v>
                </c:pt>
                <c:pt idx="36">
                  <c:v>24.6</c:v>
                </c:pt>
                <c:pt idx="37">
                  <c:v>24.7</c:v>
                </c:pt>
                <c:pt idx="38">
                  <c:v>24.8</c:v>
                </c:pt>
                <c:pt idx="39">
                  <c:v>24.8</c:v>
                </c:pt>
                <c:pt idx="40">
                  <c:v>24.9</c:v>
                </c:pt>
                <c:pt idx="41">
                  <c:v>25</c:v>
                </c:pt>
                <c:pt idx="42">
                  <c:v>25.1</c:v>
                </c:pt>
                <c:pt idx="43">
                  <c:v>25.2</c:v>
                </c:pt>
                <c:pt idx="44">
                  <c:v>25.3</c:v>
                </c:pt>
                <c:pt idx="45">
                  <c:v>25.3</c:v>
                </c:pt>
                <c:pt idx="46">
                  <c:v>25.4</c:v>
                </c:pt>
                <c:pt idx="47">
                  <c:v>25.5</c:v>
                </c:pt>
                <c:pt idx="48">
                  <c:v>25.5</c:v>
                </c:pt>
                <c:pt idx="49">
                  <c:v>25.6</c:v>
                </c:pt>
                <c:pt idx="50">
                  <c:v>25.7</c:v>
                </c:pt>
                <c:pt idx="51">
                  <c:v>25.7</c:v>
                </c:pt>
                <c:pt idx="52">
                  <c:v>25.8</c:v>
                </c:pt>
                <c:pt idx="53">
                  <c:v>25.9</c:v>
                </c:pt>
                <c:pt idx="54">
                  <c:v>25.9</c:v>
                </c:pt>
                <c:pt idx="55">
                  <c:v>26</c:v>
                </c:pt>
                <c:pt idx="56">
                  <c:v>26</c:v>
                </c:pt>
                <c:pt idx="57">
                  <c:v>26.1</c:v>
                </c:pt>
                <c:pt idx="58">
                  <c:v>26.1</c:v>
                </c:pt>
                <c:pt idx="59">
                  <c:v>26.2</c:v>
                </c:pt>
                <c:pt idx="60">
                  <c:v>26.2</c:v>
                </c:pt>
                <c:pt idx="61">
                  <c:v>26.3</c:v>
                </c:pt>
                <c:pt idx="62">
                  <c:v>26.3</c:v>
                </c:pt>
                <c:pt idx="63">
                  <c:v>26.4</c:v>
                </c:pt>
                <c:pt idx="64">
                  <c:v>26.4</c:v>
                </c:pt>
                <c:pt idx="65">
                  <c:v>26.4</c:v>
                </c:pt>
                <c:pt idx="66">
                  <c:v>26.5</c:v>
                </c:pt>
                <c:pt idx="67">
                  <c:v>26.5</c:v>
                </c:pt>
                <c:pt idx="68">
                  <c:v>26.6</c:v>
                </c:pt>
                <c:pt idx="69">
                  <c:v>26.6</c:v>
                </c:pt>
                <c:pt idx="70">
                  <c:v>26.6</c:v>
                </c:pt>
                <c:pt idx="71">
                  <c:v>26.7</c:v>
                </c:pt>
                <c:pt idx="72">
                  <c:v>26.7</c:v>
                </c:pt>
                <c:pt idx="73">
                  <c:v>26.7</c:v>
                </c:pt>
                <c:pt idx="74">
                  <c:v>26.8</c:v>
                </c:pt>
                <c:pt idx="75">
                  <c:v>26.8</c:v>
                </c:pt>
                <c:pt idx="76">
                  <c:v>26.8</c:v>
                </c:pt>
                <c:pt idx="77">
                  <c:v>26.9</c:v>
                </c:pt>
                <c:pt idx="78">
                  <c:v>26.9</c:v>
                </c:pt>
                <c:pt idx="79">
                  <c:v>26.9</c:v>
                </c:pt>
                <c:pt idx="80">
                  <c:v>27</c:v>
                </c:pt>
                <c:pt idx="81">
                  <c:v>27</c:v>
                </c:pt>
                <c:pt idx="82">
                  <c:v>27</c:v>
                </c:pt>
                <c:pt idx="83">
                  <c:v>27</c:v>
                </c:pt>
                <c:pt idx="84">
                  <c:v>27.1</c:v>
                </c:pt>
                <c:pt idx="85">
                  <c:v>27.1</c:v>
                </c:pt>
                <c:pt idx="86">
                  <c:v>27.1</c:v>
                </c:pt>
                <c:pt idx="87">
                  <c:v>27.1</c:v>
                </c:pt>
                <c:pt idx="88">
                  <c:v>27.2</c:v>
                </c:pt>
                <c:pt idx="89">
                  <c:v>27.2</c:v>
                </c:pt>
                <c:pt idx="90">
                  <c:v>27.2</c:v>
                </c:pt>
                <c:pt idx="91">
                  <c:v>27.2</c:v>
                </c:pt>
                <c:pt idx="92">
                  <c:v>27.2</c:v>
                </c:pt>
                <c:pt idx="93">
                  <c:v>27.3</c:v>
                </c:pt>
                <c:pt idx="94">
                  <c:v>27.3</c:v>
                </c:pt>
                <c:pt idx="95">
                  <c:v>27.3</c:v>
                </c:pt>
                <c:pt idx="96">
                  <c:v>27.3</c:v>
                </c:pt>
                <c:pt idx="97">
                  <c:v>27.3</c:v>
                </c:pt>
                <c:pt idx="98">
                  <c:v>27.4</c:v>
                </c:pt>
                <c:pt idx="99">
                  <c:v>27.4</c:v>
                </c:pt>
                <c:pt idx="100">
                  <c:v>27.4</c:v>
                </c:pt>
                <c:pt idx="101">
                  <c:v>27.4</c:v>
                </c:pt>
                <c:pt idx="102">
                  <c:v>27.4</c:v>
                </c:pt>
                <c:pt idx="103">
                  <c:v>27.4</c:v>
                </c:pt>
                <c:pt idx="104">
                  <c:v>27.5</c:v>
                </c:pt>
                <c:pt idx="105">
                  <c:v>27.5</c:v>
                </c:pt>
                <c:pt idx="106">
                  <c:v>27.5</c:v>
                </c:pt>
                <c:pt idx="107">
                  <c:v>27.5</c:v>
                </c:pt>
                <c:pt idx="108">
                  <c:v>27.5</c:v>
                </c:pt>
                <c:pt idx="109">
                  <c:v>27.5</c:v>
                </c:pt>
                <c:pt idx="110">
                  <c:v>27.5</c:v>
                </c:pt>
                <c:pt idx="111">
                  <c:v>27.6</c:v>
                </c:pt>
                <c:pt idx="112">
                  <c:v>27.6</c:v>
                </c:pt>
                <c:pt idx="113">
                  <c:v>27.6</c:v>
                </c:pt>
                <c:pt idx="114">
                  <c:v>27.6</c:v>
                </c:pt>
                <c:pt idx="115">
                  <c:v>27.6</c:v>
                </c:pt>
                <c:pt idx="116">
                  <c:v>27.6</c:v>
                </c:pt>
                <c:pt idx="117">
                  <c:v>27.6</c:v>
                </c:pt>
                <c:pt idx="118">
                  <c:v>27.6</c:v>
                </c:pt>
                <c:pt idx="119">
                  <c:v>27.7</c:v>
                </c:pt>
                <c:pt idx="120">
                  <c:v>27.7</c:v>
                </c:pt>
                <c:pt idx="121">
                  <c:v>27.7</c:v>
                </c:pt>
                <c:pt idx="122">
                  <c:v>27.7</c:v>
                </c:pt>
                <c:pt idx="123">
                  <c:v>27.7</c:v>
                </c:pt>
                <c:pt idx="124">
                  <c:v>27.7</c:v>
                </c:pt>
                <c:pt idx="125">
                  <c:v>27.7</c:v>
                </c:pt>
                <c:pt idx="126">
                  <c:v>27.7</c:v>
                </c:pt>
                <c:pt idx="127">
                  <c:v>27.7</c:v>
                </c:pt>
                <c:pt idx="128">
                  <c:v>27.8</c:v>
                </c:pt>
                <c:pt idx="129">
                  <c:v>27.8</c:v>
                </c:pt>
                <c:pt idx="130">
                  <c:v>27.8</c:v>
                </c:pt>
                <c:pt idx="131">
                  <c:v>27.8</c:v>
                </c:pt>
                <c:pt idx="132">
                  <c:v>27.8</c:v>
                </c:pt>
                <c:pt idx="133">
                  <c:v>27.8</c:v>
                </c:pt>
                <c:pt idx="134">
                  <c:v>27.8</c:v>
                </c:pt>
                <c:pt idx="135">
                  <c:v>27.8</c:v>
                </c:pt>
                <c:pt idx="136">
                  <c:v>27.8</c:v>
                </c:pt>
                <c:pt idx="137">
                  <c:v>27.9</c:v>
                </c:pt>
                <c:pt idx="138">
                  <c:v>27.9</c:v>
                </c:pt>
                <c:pt idx="139">
                  <c:v>27.9</c:v>
                </c:pt>
                <c:pt idx="140">
                  <c:v>27.9</c:v>
                </c:pt>
                <c:pt idx="141">
                  <c:v>27.9</c:v>
                </c:pt>
                <c:pt idx="142">
                  <c:v>27.9</c:v>
                </c:pt>
                <c:pt idx="143">
                  <c:v>27.9</c:v>
                </c:pt>
                <c:pt idx="144">
                  <c:v>27.9</c:v>
                </c:pt>
                <c:pt idx="145">
                  <c:v>27.9</c:v>
                </c:pt>
                <c:pt idx="146">
                  <c:v>28</c:v>
                </c:pt>
                <c:pt idx="147">
                  <c:v>28</c:v>
                </c:pt>
                <c:pt idx="148">
                  <c:v>28</c:v>
                </c:pt>
                <c:pt idx="149">
                  <c:v>28</c:v>
                </c:pt>
                <c:pt idx="150">
                  <c:v>28</c:v>
                </c:pt>
                <c:pt idx="151">
                  <c:v>28</c:v>
                </c:pt>
                <c:pt idx="152">
                  <c:v>28</c:v>
                </c:pt>
                <c:pt idx="153">
                  <c:v>28</c:v>
                </c:pt>
                <c:pt idx="154">
                  <c:v>28.1</c:v>
                </c:pt>
                <c:pt idx="155">
                  <c:v>28.1</c:v>
                </c:pt>
                <c:pt idx="156">
                  <c:v>28.1</c:v>
                </c:pt>
                <c:pt idx="157">
                  <c:v>28.1</c:v>
                </c:pt>
                <c:pt idx="158">
                  <c:v>28.1</c:v>
                </c:pt>
                <c:pt idx="159">
                  <c:v>28.1</c:v>
                </c:pt>
                <c:pt idx="160">
                  <c:v>28.1</c:v>
                </c:pt>
                <c:pt idx="161">
                  <c:v>28.1</c:v>
                </c:pt>
                <c:pt idx="162">
                  <c:v>28.2</c:v>
                </c:pt>
                <c:pt idx="163">
                  <c:v>28.2</c:v>
                </c:pt>
                <c:pt idx="164">
                  <c:v>28.2</c:v>
                </c:pt>
                <c:pt idx="165">
                  <c:v>28.2</c:v>
                </c:pt>
                <c:pt idx="166">
                  <c:v>28.2</c:v>
                </c:pt>
                <c:pt idx="167">
                  <c:v>28.2</c:v>
                </c:pt>
                <c:pt idx="168">
                  <c:v>28.2</c:v>
                </c:pt>
                <c:pt idx="169">
                  <c:v>28.2</c:v>
                </c:pt>
                <c:pt idx="170">
                  <c:v>28.2</c:v>
                </c:pt>
                <c:pt idx="171">
                  <c:v>28.3</c:v>
                </c:pt>
                <c:pt idx="172">
                  <c:v>28.3</c:v>
                </c:pt>
                <c:pt idx="173">
                  <c:v>28.3</c:v>
                </c:pt>
                <c:pt idx="174">
                  <c:v>28.3</c:v>
                </c:pt>
                <c:pt idx="175">
                  <c:v>28.3</c:v>
                </c:pt>
                <c:pt idx="176">
                  <c:v>28.3</c:v>
                </c:pt>
                <c:pt idx="177">
                  <c:v>28.3</c:v>
                </c:pt>
                <c:pt idx="178">
                  <c:v>28.3</c:v>
                </c:pt>
                <c:pt idx="179">
                  <c:v>28.3</c:v>
                </c:pt>
                <c:pt idx="180">
                  <c:v>28.3</c:v>
                </c:pt>
                <c:pt idx="181">
                  <c:v>28.3</c:v>
                </c:pt>
                <c:pt idx="182">
                  <c:v>28.3</c:v>
                </c:pt>
                <c:pt idx="183">
                  <c:v>28.3</c:v>
                </c:pt>
                <c:pt idx="184">
                  <c:v>28.4</c:v>
                </c:pt>
                <c:pt idx="185">
                  <c:v>28.4</c:v>
                </c:pt>
                <c:pt idx="186">
                  <c:v>28.4</c:v>
                </c:pt>
                <c:pt idx="187">
                  <c:v>28.4</c:v>
                </c:pt>
                <c:pt idx="188">
                  <c:v>28.4</c:v>
                </c:pt>
                <c:pt idx="189">
                  <c:v>28.4</c:v>
                </c:pt>
                <c:pt idx="190">
                  <c:v>28.4</c:v>
                </c:pt>
                <c:pt idx="191">
                  <c:v>28.4</c:v>
                </c:pt>
                <c:pt idx="192">
                  <c:v>28.4</c:v>
                </c:pt>
                <c:pt idx="193">
                  <c:v>28.4</c:v>
                </c:pt>
                <c:pt idx="194">
                  <c:v>28.4</c:v>
                </c:pt>
                <c:pt idx="195">
                  <c:v>28.4</c:v>
                </c:pt>
                <c:pt idx="196">
                  <c:v>28.4</c:v>
                </c:pt>
                <c:pt idx="197">
                  <c:v>28.4</c:v>
                </c:pt>
                <c:pt idx="198">
                  <c:v>28.4</c:v>
                </c:pt>
                <c:pt idx="199">
                  <c:v>28.4</c:v>
                </c:pt>
                <c:pt idx="200">
                  <c:v>28.4</c:v>
                </c:pt>
                <c:pt idx="201">
                  <c:v>28.4</c:v>
                </c:pt>
                <c:pt idx="202">
                  <c:v>28.4</c:v>
                </c:pt>
                <c:pt idx="203">
                  <c:v>28.4</c:v>
                </c:pt>
                <c:pt idx="204">
                  <c:v>28.4</c:v>
                </c:pt>
                <c:pt idx="205">
                  <c:v>28.4</c:v>
                </c:pt>
                <c:pt idx="206">
                  <c:v>28.4</c:v>
                </c:pt>
                <c:pt idx="207">
                  <c:v>28.4</c:v>
                </c:pt>
                <c:pt idx="208">
                  <c:v>28.4</c:v>
                </c:pt>
                <c:pt idx="209">
                  <c:v>28.4</c:v>
                </c:pt>
                <c:pt idx="210">
                  <c:v>28.4</c:v>
                </c:pt>
                <c:pt idx="211">
                  <c:v>28.4</c:v>
                </c:pt>
                <c:pt idx="212">
                  <c:v>28.4</c:v>
                </c:pt>
                <c:pt idx="213">
                  <c:v>28.4</c:v>
                </c:pt>
                <c:pt idx="214">
                  <c:v>28.4</c:v>
                </c:pt>
                <c:pt idx="215">
                  <c:v>28.4</c:v>
                </c:pt>
                <c:pt idx="216">
                  <c:v>28.4</c:v>
                </c:pt>
                <c:pt idx="217">
                  <c:v>28.4</c:v>
                </c:pt>
                <c:pt idx="218">
                  <c:v>28.4</c:v>
                </c:pt>
                <c:pt idx="219">
                  <c:v>28.4</c:v>
                </c:pt>
                <c:pt idx="220">
                  <c:v>28.4</c:v>
                </c:pt>
                <c:pt idx="221">
                  <c:v>28.4</c:v>
                </c:pt>
                <c:pt idx="222">
                  <c:v>28.4</c:v>
                </c:pt>
                <c:pt idx="223">
                  <c:v>28.4</c:v>
                </c:pt>
                <c:pt idx="224">
                  <c:v>28.4</c:v>
                </c:pt>
                <c:pt idx="225">
                  <c:v>28.5</c:v>
                </c:pt>
                <c:pt idx="226">
                  <c:v>28.5</c:v>
                </c:pt>
                <c:pt idx="227">
                  <c:v>28.5</c:v>
                </c:pt>
                <c:pt idx="228">
                  <c:v>28.5</c:v>
                </c:pt>
                <c:pt idx="229">
                  <c:v>28.5</c:v>
                </c:pt>
                <c:pt idx="230">
                  <c:v>28.5</c:v>
                </c:pt>
                <c:pt idx="231">
                  <c:v>28.5</c:v>
                </c:pt>
                <c:pt idx="232">
                  <c:v>28.5</c:v>
                </c:pt>
                <c:pt idx="233">
                  <c:v>28.5</c:v>
                </c:pt>
                <c:pt idx="234">
                  <c:v>28.5</c:v>
                </c:pt>
                <c:pt idx="235">
                  <c:v>28.5</c:v>
                </c:pt>
                <c:pt idx="236">
                  <c:v>28.5</c:v>
                </c:pt>
                <c:pt idx="237">
                  <c:v>28.5</c:v>
                </c:pt>
                <c:pt idx="238">
                  <c:v>28.5</c:v>
                </c:pt>
                <c:pt idx="239">
                  <c:v>28.5</c:v>
                </c:pt>
                <c:pt idx="240">
                  <c:v>28.5</c:v>
                </c:pt>
                <c:pt idx="241">
                  <c:v>28.5</c:v>
                </c:pt>
                <c:pt idx="242">
                  <c:v>28.5</c:v>
                </c:pt>
                <c:pt idx="243">
                  <c:v>28.5</c:v>
                </c:pt>
                <c:pt idx="244">
                  <c:v>28.5</c:v>
                </c:pt>
                <c:pt idx="245">
                  <c:v>28.5</c:v>
                </c:pt>
                <c:pt idx="246">
                  <c:v>28.5</c:v>
                </c:pt>
                <c:pt idx="247">
                  <c:v>28.5</c:v>
                </c:pt>
                <c:pt idx="248">
                  <c:v>28.5</c:v>
                </c:pt>
                <c:pt idx="249">
                  <c:v>28.5</c:v>
                </c:pt>
                <c:pt idx="250">
                  <c:v>28.5</c:v>
                </c:pt>
                <c:pt idx="251">
                  <c:v>28.5</c:v>
                </c:pt>
                <c:pt idx="252">
                  <c:v>28.5</c:v>
                </c:pt>
                <c:pt idx="253">
                  <c:v>28.5</c:v>
                </c:pt>
                <c:pt idx="254">
                  <c:v>28.5</c:v>
                </c:pt>
                <c:pt idx="255">
                  <c:v>28.5</c:v>
                </c:pt>
                <c:pt idx="256">
                  <c:v>28.5</c:v>
                </c:pt>
                <c:pt idx="257">
                  <c:v>28.5</c:v>
                </c:pt>
                <c:pt idx="258">
                  <c:v>28.5</c:v>
                </c:pt>
                <c:pt idx="259">
                  <c:v>28.5</c:v>
                </c:pt>
                <c:pt idx="260">
                  <c:v>28.5</c:v>
                </c:pt>
                <c:pt idx="261">
                  <c:v>28.5</c:v>
                </c:pt>
                <c:pt idx="262">
                  <c:v>28.5</c:v>
                </c:pt>
                <c:pt idx="263">
                  <c:v>28.5</c:v>
                </c:pt>
                <c:pt idx="264">
                  <c:v>28.5</c:v>
                </c:pt>
                <c:pt idx="265">
                  <c:v>28.5</c:v>
                </c:pt>
                <c:pt idx="266">
                  <c:v>28.5</c:v>
                </c:pt>
                <c:pt idx="267">
                  <c:v>28.5</c:v>
                </c:pt>
                <c:pt idx="268">
                  <c:v>28.5</c:v>
                </c:pt>
                <c:pt idx="269">
                  <c:v>28.5</c:v>
                </c:pt>
                <c:pt idx="270">
                  <c:v>28.5</c:v>
                </c:pt>
                <c:pt idx="271">
                  <c:v>28.5</c:v>
                </c:pt>
                <c:pt idx="272">
                  <c:v>28.5</c:v>
                </c:pt>
                <c:pt idx="273">
                  <c:v>28.5</c:v>
                </c:pt>
                <c:pt idx="274">
                  <c:v>28.5</c:v>
                </c:pt>
                <c:pt idx="275">
                  <c:v>28.5</c:v>
                </c:pt>
                <c:pt idx="276">
                  <c:v>28.5</c:v>
                </c:pt>
                <c:pt idx="277">
                  <c:v>28.5</c:v>
                </c:pt>
                <c:pt idx="278">
                  <c:v>28.5</c:v>
                </c:pt>
                <c:pt idx="279">
                  <c:v>28.5</c:v>
                </c:pt>
                <c:pt idx="280">
                  <c:v>28.5</c:v>
                </c:pt>
                <c:pt idx="281">
                  <c:v>28.5</c:v>
                </c:pt>
                <c:pt idx="282">
                  <c:v>28.5</c:v>
                </c:pt>
                <c:pt idx="283">
                  <c:v>28.5</c:v>
                </c:pt>
                <c:pt idx="284">
                  <c:v>28.5</c:v>
                </c:pt>
                <c:pt idx="285">
                  <c:v>28.5</c:v>
                </c:pt>
                <c:pt idx="286">
                  <c:v>28.5</c:v>
                </c:pt>
                <c:pt idx="287">
                  <c:v>28.5</c:v>
                </c:pt>
                <c:pt idx="288">
                  <c:v>28.5</c:v>
                </c:pt>
                <c:pt idx="289">
                  <c:v>28.5</c:v>
                </c:pt>
                <c:pt idx="290">
                  <c:v>28.5</c:v>
                </c:pt>
                <c:pt idx="291">
                  <c:v>28.6</c:v>
                </c:pt>
                <c:pt idx="292">
                  <c:v>28.6</c:v>
                </c:pt>
                <c:pt idx="293">
                  <c:v>28.6</c:v>
                </c:pt>
                <c:pt idx="294">
                  <c:v>28.6</c:v>
                </c:pt>
                <c:pt idx="295">
                  <c:v>28.6</c:v>
                </c:pt>
                <c:pt idx="296">
                  <c:v>28.6</c:v>
                </c:pt>
                <c:pt idx="297">
                  <c:v>28.6</c:v>
                </c:pt>
                <c:pt idx="298">
                  <c:v>28.6</c:v>
                </c:pt>
                <c:pt idx="299">
                  <c:v>28.6</c:v>
                </c:pt>
                <c:pt idx="300">
                  <c:v>28.6</c:v>
                </c:pt>
                <c:pt idx="301">
                  <c:v>28.6</c:v>
                </c:pt>
                <c:pt idx="302">
                  <c:v>28.6</c:v>
                </c:pt>
                <c:pt idx="303">
                  <c:v>28.6</c:v>
                </c:pt>
                <c:pt idx="304">
                  <c:v>28.6</c:v>
                </c:pt>
                <c:pt idx="305">
                  <c:v>28.6</c:v>
                </c:pt>
                <c:pt idx="306">
                  <c:v>28.6</c:v>
                </c:pt>
                <c:pt idx="307">
                  <c:v>28.6</c:v>
                </c:pt>
                <c:pt idx="308">
                  <c:v>28.6</c:v>
                </c:pt>
                <c:pt idx="309">
                  <c:v>28.6</c:v>
                </c:pt>
                <c:pt idx="310">
                  <c:v>28.7</c:v>
                </c:pt>
                <c:pt idx="311">
                  <c:v>28.7</c:v>
                </c:pt>
                <c:pt idx="312">
                  <c:v>28.7</c:v>
                </c:pt>
                <c:pt idx="313">
                  <c:v>28.7</c:v>
                </c:pt>
                <c:pt idx="314">
                  <c:v>28.7</c:v>
                </c:pt>
                <c:pt idx="315">
                  <c:v>28.7</c:v>
                </c:pt>
                <c:pt idx="316">
                  <c:v>28.7</c:v>
                </c:pt>
                <c:pt idx="317">
                  <c:v>28.7</c:v>
                </c:pt>
                <c:pt idx="318">
                  <c:v>28.7</c:v>
                </c:pt>
                <c:pt idx="319">
                  <c:v>28.7</c:v>
                </c:pt>
                <c:pt idx="320">
                  <c:v>28.7</c:v>
                </c:pt>
                <c:pt idx="321">
                  <c:v>28.7</c:v>
                </c:pt>
                <c:pt idx="322">
                  <c:v>28.7</c:v>
                </c:pt>
                <c:pt idx="323">
                  <c:v>28.7</c:v>
                </c:pt>
                <c:pt idx="324">
                  <c:v>28.7</c:v>
                </c:pt>
                <c:pt idx="325">
                  <c:v>28.7</c:v>
                </c:pt>
                <c:pt idx="326">
                  <c:v>28.7</c:v>
                </c:pt>
                <c:pt idx="327">
                  <c:v>28.8</c:v>
                </c:pt>
                <c:pt idx="328">
                  <c:v>28.8</c:v>
                </c:pt>
                <c:pt idx="329">
                  <c:v>28.8</c:v>
                </c:pt>
                <c:pt idx="330">
                  <c:v>28.8</c:v>
                </c:pt>
                <c:pt idx="331">
                  <c:v>28.8</c:v>
                </c:pt>
                <c:pt idx="332">
                  <c:v>28.8</c:v>
                </c:pt>
                <c:pt idx="333">
                  <c:v>28.8</c:v>
                </c:pt>
                <c:pt idx="334">
                  <c:v>28.8</c:v>
                </c:pt>
                <c:pt idx="335">
                  <c:v>28.8</c:v>
                </c:pt>
                <c:pt idx="336">
                  <c:v>28.8</c:v>
                </c:pt>
                <c:pt idx="337">
                  <c:v>28.8</c:v>
                </c:pt>
                <c:pt idx="338">
                  <c:v>28.8</c:v>
                </c:pt>
                <c:pt idx="339">
                  <c:v>28.8</c:v>
                </c:pt>
                <c:pt idx="340">
                  <c:v>28.8</c:v>
                </c:pt>
                <c:pt idx="341">
                  <c:v>28.8</c:v>
                </c:pt>
                <c:pt idx="342">
                  <c:v>28.8</c:v>
                </c:pt>
                <c:pt idx="343">
                  <c:v>28.8</c:v>
                </c:pt>
                <c:pt idx="344">
                  <c:v>28.8</c:v>
                </c:pt>
                <c:pt idx="345">
                  <c:v>28.8</c:v>
                </c:pt>
                <c:pt idx="346">
                  <c:v>28.9</c:v>
                </c:pt>
                <c:pt idx="347">
                  <c:v>28.9</c:v>
                </c:pt>
                <c:pt idx="348">
                  <c:v>28.9</c:v>
                </c:pt>
                <c:pt idx="349">
                  <c:v>28.9</c:v>
                </c:pt>
                <c:pt idx="350">
                  <c:v>28.9</c:v>
                </c:pt>
                <c:pt idx="351">
                  <c:v>28.9</c:v>
                </c:pt>
                <c:pt idx="352">
                  <c:v>28.9</c:v>
                </c:pt>
                <c:pt idx="353">
                  <c:v>28.9</c:v>
                </c:pt>
                <c:pt idx="354">
                  <c:v>28.9</c:v>
                </c:pt>
                <c:pt idx="355">
                  <c:v>28.9</c:v>
                </c:pt>
                <c:pt idx="356">
                  <c:v>28.9</c:v>
                </c:pt>
                <c:pt idx="357">
                  <c:v>28.9</c:v>
                </c:pt>
                <c:pt idx="358">
                  <c:v>28.9</c:v>
                </c:pt>
                <c:pt idx="359">
                  <c:v>28.9</c:v>
                </c:pt>
                <c:pt idx="360">
                  <c:v>28.9</c:v>
                </c:pt>
                <c:pt idx="361">
                  <c:v>28.9</c:v>
                </c:pt>
                <c:pt idx="362">
                  <c:v>28.9</c:v>
                </c:pt>
                <c:pt idx="363">
                  <c:v>28.9</c:v>
                </c:pt>
                <c:pt idx="364">
                  <c:v>28.9</c:v>
                </c:pt>
                <c:pt idx="365">
                  <c:v>28.9</c:v>
                </c:pt>
                <c:pt idx="366">
                  <c:v>28.9</c:v>
                </c:pt>
                <c:pt idx="367">
                  <c:v>28.9</c:v>
                </c:pt>
                <c:pt idx="368">
                  <c:v>28.9</c:v>
                </c:pt>
                <c:pt idx="369">
                  <c:v>28.9</c:v>
                </c:pt>
                <c:pt idx="370">
                  <c:v>28.9</c:v>
                </c:pt>
                <c:pt idx="371">
                  <c:v>28.9</c:v>
                </c:pt>
                <c:pt idx="372">
                  <c:v>28.9</c:v>
                </c:pt>
                <c:pt idx="373">
                  <c:v>28.9</c:v>
                </c:pt>
                <c:pt idx="374">
                  <c:v>28.9</c:v>
                </c:pt>
                <c:pt idx="375">
                  <c:v>28.9</c:v>
                </c:pt>
                <c:pt idx="376">
                  <c:v>28.9</c:v>
                </c:pt>
                <c:pt idx="377">
                  <c:v>28.9</c:v>
                </c:pt>
                <c:pt idx="378">
                  <c:v>29</c:v>
                </c:pt>
                <c:pt idx="379">
                  <c:v>29</c:v>
                </c:pt>
                <c:pt idx="380">
                  <c:v>29</c:v>
                </c:pt>
                <c:pt idx="381">
                  <c:v>29</c:v>
                </c:pt>
                <c:pt idx="382">
                  <c:v>29</c:v>
                </c:pt>
                <c:pt idx="383">
                  <c:v>29</c:v>
                </c:pt>
                <c:pt idx="384">
                  <c:v>29</c:v>
                </c:pt>
                <c:pt idx="385">
                  <c:v>29</c:v>
                </c:pt>
                <c:pt idx="386">
                  <c:v>29</c:v>
                </c:pt>
                <c:pt idx="387">
                  <c:v>29</c:v>
                </c:pt>
                <c:pt idx="388">
                  <c:v>29</c:v>
                </c:pt>
                <c:pt idx="389">
                  <c:v>29</c:v>
                </c:pt>
                <c:pt idx="390">
                  <c:v>29</c:v>
                </c:pt>
                <c:pt idx="391">
                  <c:v>29</c:v>
                </c:pt>
                <c:pt idx="392">
                  <c:v>29</c:v>
                </c:pt>
                <c:pt idx="393">
                  <c:v>29</c:v>
                </c:pt>
                <c:pt idx="394">
                  <c:v>29</c:v>
                </c:pt>
                <c:pt idx="395">
                  <c:v>29</c:v>
                </c:pt>
                <c:pt idx="396">
                  <c:v>29</c:v>
                </c:pt>
                <c:pt idx="397">
                  <c:v>29</c:v>
                </c:pt>
                <c:pt idx="398">
                  <c:v>29</c:v>
                </c:pt>
                <c:pt idx="399">
                  <c:v>29</c:v>
                </c:pt>
                <c:pt idx="400">
                  <c:v>29</c:v>
                </c:pt>
                <c:pt idx="401">
                  <c:v>29</c:v>
                </c:pt>
                <c:pt idx="402">
                  <c:v>29</c:v>
                </c:pt>
                <c:pt idx="403">
                  <c:v>29</c:v>
                </c:pt>
                <c:pt idx="404">
                  <c:v>29</c:v>
                </c:pt>
                <c:pt idx="405">
                  <c:v>29</c:v>
                </c:pt>
                <c:pt idx="406">
                  <c:v>29</c:v>
                </c:pt>
                <c:pt idx="407">
                  <c:v>29</c:v>
                </c:pt>
                <c:pt idx="408">
                  <c:v>29</c:v>
                </c:pt>
                <c:pt idx="409">
                  <c:v>29.1</c:v>
                </c:pt>
                <c:pt idx="410">
                  <c:v>29.1</c:v>
                </c:pt>
                <c:pt idx="411">
                  <c:v>29.1</c:v>
                </c:pt>
                <c:pt idx="412">
                  <c:v>29.1</c:v>
                </c:pt>
                <c:pt idx="413">
                  <c:v>29.1</c:v>
                </c:pt>
                <c:pt idx="414">
                  <c:v>29.1</c:v>
                </c:pt>
                <c:pt idx="415">
                  <c:v>29.1</c:v>
                </c:pt>
                <c:pt idx="416">
                  <c:v>29.1</c:v>
                </c:pt>
                <c:pt idx="417">
                  <c:v>29.1</c:v>
                </c:pt>
                <c:pt idx="418">
                  <c:v>29.1</c:v>
                </c:pt>
                <c:pt idx="419">
                  <c:v>29.1</c:v>
                </c:pt>
                <c:pt idx="420">
                  <c:v>29.1</c:v>
                </c:pt>
                <c:pt idx="421">
                  <c:v>29.1</c:v>
                </c:pt>
                <c:pt idx="422">
                  <c:v>29.1</c:v>
                </c:pt>
                <c:pt idx="423">
                  <c:v>29.1</c:v>
                </c:pt>
                <c:pt idx="424">
                  <c:v>29.1</c:v>
                </c:pt>
                <c:pt idx="425">
                  <c:v>29.2</c:v>
                </c:pt>
                <c:pt idx="426">
                  <c:v>29.2</c:v>
                </c:pt>
                <c:pt idx="427">
                  <c:v>29.2</c:v>
                </c:pt>
                <c:pt idx="428">
                  <c:v>29.2</c:v>
                </c:pt>
                <c:pt idx="429">
                  <c:v>29.2</c:v>
                </c:pt>
                <c:pt idx="430">
                  <c:v>29.2</c:v>
                </c:pt>
                <c:pt idx="431">
                  <c:v>29.2</c:v>
                </c:pt>
                <c:pt idx="432">
                  <c:v>29.2</c:v>
                </c:pt>
                <c:pt idx="433">
                  <c:v>29.2</c:v>
                </c:pt>
                <c:pt idx="434">
                  <c:v>29.2</c:v>
                </c:pt>
                <c:pt idx="435">
                  <c:v>29.2</c:v>
                </c:pt>
                <c:pt idx="436">
                  <c:v>29.2</c:v>
                </c:pt>
                <c:pt idx="437">
                  <c:v>29.2</c:v>
                </c:pt>
                <c:pt idx="438">
                  <c:v>29.2</c:v>
                </c:pt>
                <c:pt idx="439">
                  <c:v>29.3</c:v>
                </c:pt>
                <c:pt idx="440">
                  <c:v>29.3</c:v>
                </c:pt>
                <c:pt idx="441">
                  <c:v>29.3</c:v>
                </c:pt>
                <c:pt idx="442">
                  <c:v>29.3</c:v>
                </c:pt>
                <c:pt idx="443">
                  <c:v>29.3</c:v>
                </c:pt>
                <c:pt idx="444">
                  <c:v>29.3</c:v>
                </c:pt>
                <c:pt idx="445">
                  <c:v>29.3</c:v>
                </c:pt>
                <c:pt idx="446">
                  <c:v>29.3</c:v>
                </c:pt>
                <c:pt idx="447">
                  <c:v>29.3</c:v>
                </c:pt>
                <c:pt idx="448">
                  <c:v>29.3</c:v>
                </c:pt>
                <c:pt idx="449">
                  <c:v>29.3</c:v>
                </c:pt>
                <c:pt idx="450">
                  <c:v>29.3</c:v>
                </c:pt>
                <c:pt idx="451">
                  <c:v>29.3</c:v>
                </c:pt>
                <c:pt idx="452">
                  <c:v>29.3</c:v>
                </c:pt>
                <c:pt idx="453">
                  <c:v>29.3</c:v>
                </c:pt>
                <c:pt idx="454">
                  <c:v>29.4</c:v>
                </c:pt>
                <c:pt idx="455">
                  <c:v>29.4</c:v>
                </c:pt>
                <c:pt idx="456">
                  <c:v>29.4</c:v>
                </c:pt>
                <c:pt idx="457">
                  <c:v>29.4</c:v>
                </c:pt>
                <c:pt idx="458">
                  <c:v>29.4</c:v>
                </c:pt>
                <c:pt idx="459">
                  <c:v>29.4</c:v>
                </c:pt>
                <c:pt idx="460">
                  <c:v>29.4</c:v>
                </c:pt>
                <c:pt idx="461">
                  <c:v>29.4</c:v>
                </c:pt>
                <c:pt idx="462">
                  <c:v>29.4</c:v>
                </c:pt>
                <c:pt idx="463">
                  <c:v>29.4</c:v>
                </c:pt>
                <c:pt idx="464">
                  <c:v>29.4</c:v>
                </c:pt>
                <c:pt idx="465">
                  <c:v>29.4</c:v>
                </c:pt>
                <c:pt idx="466">
                  <c:v>29.4</c:v>
                </c:pt>
                <c:pt idx="467">
                  <c:v>29.4</c:v>
                </c:pt>
                <c:pt idx="468">
                  <c:v>29.4</c:v>
                </c:pt>
                <c:pt idx="469">
                  <c:v>29.4</c:v>
                </c:pt>
                <c:pt idx="470">
                  <c:v>29.5</c:v>
                </c:pt>
                <c:pt idx="471">
                  <c:v>29.5</c:v>
                </c:pt>
                <c:pt idx="472">
                  <c:v>29.5</c:v>
                </c:pt>
                <c:pt idx="473">
                  <c:v>29.5</c:v>
                </c:pt>
                <c:pt idx="474">
                  <c:v>29.5</c:v>
                </c:pt>
                <c:pt idx="475">
                  <c:v>29.5</c:v>
                </c:pt>
                <c:pt idx="476">
                  <c:v>29.5</c:v>
                </c:pt>
                <c:pt idx="477">
                  <c:v>29.5</c:v>
                </c:pt>
                <c:pt idx="478">
                  <c:v>29.5</c:v>
                </c:pt>
                <c:pt idx="479">
                  <c:v>29.5</c:v>
                </c:pt>
                <c:pt idx="480">
                  <c:v>29.5</c:v>
                </c:pt>
                <c:pt idx="481">
                  <c:v>29.5</c:v>
                </c:pt>
                <c:pt idx="482">
                  <c:v>29.5</c:v>
                </c:pt>
                <c:pt idx="483">
                  <c:v>29.5</c:v>
                </c:pt>
                <c:pt idx="484">
                  <c:v>29.5</c:v>
                </c:pt>
                <c:pt idx="485">
                  <c:v>29.5</c:v>
                </c:pt>
                <c:pt idx="486">
                  <c:v>29.5</c:v>
                </c:pt>
                <c:pt idx="487">
                  <c:v>29.5</c:v>
                </c:pt>
                <c:pt idx="488">
                  <c:v>29.5</c:v>
                </c:pt>
                <c:pt idx="489">
                  <c:v>29.5</c:v>
                </c:pt>
                <c:pt idx="490">
                  <c:v>29.5</c:v>
                </c:pt>
                <c:pt idx="491">
                  <c:v>29.5</c:v>
                </c:pt>
                <c:pt idx="492">
                  <c:v>29.6</c:v>
                </c:pt>
                <c:pt idx="493">
                  <c:v>29.6</c:v>
                </c:pt>
                <c:pt idx="494">
                  <c:v>29.6</c:v>
                </c:pt>
                <c:pt idx="495">
                  <c:v>29.6</c:v>
                </c:pt>
                <c:pt idx="496">
                  <c:v>29.6</c:v>
                </c:pt>
                <c:pt idx="497">
                  <c:v>29.6</c:v>
                </c:pt>
                <c:pt idx="498">
                  <c:v>29.6</c:v>
                </c:pt>
                <c:pt idx="499">
                  <c:v>29.6</c:v>
                </c:pt>
                <c:pt idx="500">
                  <c:v>29.6</c:v>
                </c:pt>
                <c:pt idx="501">
                  <c:v>29.6</c:v>
                </c:pt>
                <c:pt idx="502">
                  <c:v>29.6</c:v>
                </c:pt>
                <c:pt idx="503">
                  <c:v>29.6</c:v>
                </c:pt>
                <c:pt idx="504">
                  <c:v>29.6</c:v>
                </c:pt>
                <c:pt idx="505">
                  <c:v>29.6</c:v>
                </c:pt>
                <c:pt idx="506">
                  <c:v>29.6</c:v>
                </c:pt>
                <c:pt idx="507">
                  <c:v>29.6</c:v>
                </c:pt>
                <c:pt idx="508">
                  <c:v>29.6</c:v>
                </c:pt>
                <c:pt idx="509">
                  <c:v>29.6</c:v>
                </c:pt>
                <c:pt idx="510">
                  <c:v>29.6</c:v>
                </c:pt>
                <c:pt idx="511">
                  <c:v>29.6</c:v>
                </c:pt>
                <c:pt idx="512">
                  <c:v>29.6</c:v>
                </c:pt>
                <c:pt idx="513">
                  <c:v>29.6</c:v>
                </c:pt>
                <c:pt idx="514">
                  <c:v>29.6</c:v>
                </c:pt>
                <c:pt idx="515">
                  <c:v>29.6</c:v>
                </c:pt>
                <c:pt idx="516">
                  <c:v>29.6</c:v>
                </c:pt>
                <c:pt idx="517">
                  <c:v>29.6</c:v>
                </c:pt>
                <c:pt idx="518">
                  <c:v>29.6</c:v>
                </c:pt>
                <c:pt idx="519">
                  <c:v>29.6</c:v>
                </c:pt>
                <c:pt idx="520">
                  <c:v>29.6</c:v>
                </c:pt>
                <c:pt idx="521">
                  <c:v>29.6</c:v>
                </c:pt>
                <c:pt idx="522">
                  <c:v>29.6</c:v>
                </c:pt>
                <c:pt idx="523">
                  <c:v>29.6</c:v>
                </c:pt>
                <c:pt idx="524">
                  <c:v>29.6</c:v>
                </c:pt>
                <c:pt idx="525">
                  <c:v>29.6</c:v>
                </c:pt>
                <c:pt idx="526">
                  <c:v>29.6</c:v>
                </c:pt>
                <c:pt idx="527">
                  <c:v>29.6</c:v>
                </c:pt>
                <c:pt idx="528">
                  <c:v>29.6</c:v>
                </c:pt>
                <c:pt idx="529">
                  <c:v>29.6</c:v>
                </c:pt>
                <c:pt idx="530">
                  <c:v>29.6</c:v>
                </c:pt>
                <c:pt idx="531">
                  <c:v>29.6</c:v>
                </c:pt>
                <c:pt idx="532">
                  <c:v>29.6</c:v>
                </c:pt>
                <c:pt idx="533">
                  <c:v>29.6</c:v>
                </c:pt>
                <c:pt idx="534">
                  <c:v>29.6</c:v>
                </c:pt>
                <c:pt idx="535">
                  <c:v>29.6</c:v>
                </c:pt>
                <c:pt idx="536">
                  <c:v>29.6</c:v>
                </c:pt>
                <c:pt idx="537">
                  <c:v>29.6</c:v>
                </c:pt>
                <c:pt idx="538">
                  <c:v>29.6</c:v>
                </c:pt>
                <c:pt idx="539">
                  <c:v>29.6</c:v>
                </c:pt>
                <c:pt idx="540">
                  <c:v>29.6</c:v>
                </c:pt>
                <c:pt idx="541">
                  <c:v>29.6</c:v>
                </c:pt>
                <c:pt idx="542">
                  <c:v>29.6</c:v>
                </c:pt>
                <c:pt idx="543">
                  <c:v>29.6</c:v>
                </c:pt>
                <c:pt idx="544">
                  <c:v>29.6</c:v>
                </c:pt>
                <c:pt idx="545">
                  <c:v>29.6</c:v>
                </c:pt>
                <c:pt idx="546">
                  <c:v>29.6</c:v>
                </c:pt>
                <c:pt idx="547">
                  <c:v>29.6</c:v>
                </c:pt>
                <c:pt idx="548">
                  <c:v>29.6</c:v>
                </c:pt>
                <c:pt idx="549">
                  <c:v>29.6</c:v>
                </c:pt>
                <c:pt idx="550">
                  <c:v>29.6</c:v>
                </c:pt>
                <c:pt idx="551">
                  <c:v>29.6</c:v>
                </c:pt>
                <c:pt idx="552">
                  <c:v>29.6</c:v>
                </c:pt>
                <c:pt idx="553">
                  <c:v>29.6</c:v>
                </c:pt>
                <c:pt idx="554">
                  <c:v>29.6</c:v>
                </c:pt>
                <c:pt idx="555">
                  <c:v>29.6</c:v>
                </c:pt>
                <c:pt idx="556">
                  <c:v>29.6</c:v>
                </c:pt>
                <c:pt idx="557">
                  <c:v>29.6</c:v>
                </c:pt>
                <c:pt idx="558">
                  <c:v>29.6</c:v>
                </c:pt>
                <c:pt idx="559">
                  <c:v>29.6</c:v>
                </c:pt>
                <c:pt idx="560">
                  <c:v>29.6</c:v>
                </c:pt>
                <c:pt idx="561">
                  <c:v>29.6</c:v>
                </c:pt>
                <c:pt idx="562">
                  <c:v>29.7</c:v>
                </c:pt>
                <c:pt idx="563">
                  <c:v>29.7</c:v>
                </c:pt>
              </c:numCache>
            </c:numRef>
          </c:yVal>
          <c:smooth val="0"/>
        </c:ser>
        <c:ser>
          <c:idx val="2"/>
          <c:order val="1"/>
          <c:tx>
            <c:v>Dx 140gmm</c:v>
          </c:tx>
          <c:spPr>
            <a:ln w="38100" cap="rnd">
              <a:solidFill>
                <a:schemeClr val="accent3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[1]DynamRot_140gmm!$A$2:$A$125</c:f>
              <c:numCache>
                <c:formatCode>General</c:formatCode>
                <c:ptCount val="124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</c:numCache>
            </c:numRef>
          </c:xVal>
          <c:yVal>
            <c:numRef>
              <c:f>[1]DynamRot_140gmm!$B$2:$B$125</c:f>
              <c:numCache>
                <c:formatCode>General</c:formatCode>
                <c:ptCount val="124"/>
                <c:pt idx="0">
                  <c:v>20.9</c:v>
                </c:pt>
                <c:pt idx="1">
                  <c:v>21.3</c:v>
                </c:pt>
                <c:pt idx="2">
                  <c:v>21.7</c:v>
                </c:pt>
                <c:pt idx="3">
                  <c:v>22.1</c:v>
                </c:pt>
                <c:pt idx="4">
                  <c:v>22.4</c:v>
                </c:pt>
                <c:pt idx="5">
                  <c:v>22.8</c:v>
                </c:pt>
                <c:pt idx="6">
                  <c:v>23.2</c:v>
                </c:pt>
                <c:pt idx="7">
                  <c:v>23.5</c:v>
                </c:pt>
                <c:pt idx="8">
                  <c:v>23.9</c:v>
                </c:pt>
                <c:pt idx="9">
                  <c:v>24.2</c:v>
                </c:pt>
                <c:pt idx="10">
                  <c:v>24.6</c:v>
                </c:pt>
                <c:pt idx="11">
                  <c:v>24.9</c:v>
                </c:pt>
                <c:pt idx="12">
                  <c:v>25.2</c:v>
                </c:pt>
                <c:pt idx="13">
                  <c:v>25.5</c:v>
                </c:pt>
                <c:pt idx="14">
                  <c:v>25.8</c:v>
                </c:pt>
                <c:pt idx="15">
                  <c:v>26.1</c:v>
                </c:pt>
                <c:pt idx="16">
                  <c:v>26.4</c:v>
                </c:pt>
                <c:pt idx="17">
                  <c:v>26.6</c:v>
                </c:pt>
                <c:pt idx="18">
                  <c:v>26.9</c:v>
                </c:pt>
                <c:pt idx="19">
                  <c:v>27.2</c:v>
                </c:pt>
                <c:pt idx="20">
                  <c:v>27.4</c:v>
                </c:pt>
                <c:pt idx="21">
                  <c:v>27.7</c:v>
                </c:pt>
                <c:pt idx="22">
                  <c:v>27.9</c:v>
                </c:pt>
                <c:pt idx="23">
                  <c:v>28.1</c:v>
                </c:pt>
                <c:pt idx="24">
                  <c:v>28.4</c:v>
                </c:pt>
                <c:pt idx="25">
                  <c:v>28.6</c:v>
                </c:pt>
                <c:pt idx="26">
                  <c:v>28.8</c:v>
                </c:pt>
                <c:pt idx="27">
                  <c:v>29</c:v>
                </c:pt>
                <c:pt idx="28">
                  <c:v>29.2</c:v>
                </c:pt>
                <c:pt idx="29">
                  <c:v>29.4</c:v>
                </c:pt>
                <c:pt idx="30">
                  <c:v>29.6</c:v>
                </c:pt>
                <c:pt idx="31">
                  <c:v>29.8</c:v>
                </c:pt>
                <c:pt idx="32">
                  <c:v>30</c:v>
                </c:pt>
                <c:pt idx="33">
                  <c:v>30.2</c:v>
                </c:pt>
                <c:pt idx="34">
                  <c:v>30.3</c:v>
                </c:pt>
                <c:pt idx="35">
                  <c:v>30.5</c:v>
                </c:pt>
                <c:pt idx="36">
                  <c:v>30.7</c:v>
                </c:pt>
                <c:pt idx="37">
                  <c:v>30.8</c:v>
                </c:pt>
                <c:pt idx="38">
                  <c:v>31</c:v>
                </c:pt>
                <c:pt idx="39">
                  <c:v>31.1</c:v>
                </c:pt>
                <c:pt idx="40">
                  <c:v>31.3</c:v>
                </c:pt>
                <c:pt idx="41">
                  <c:v>31.4</c:v>
                </c:pt>
                <c:pt idx="42">
                  <c:v>31.5</c:v>
                </c:pt>
                <c:pt idx="43">
                  <c:v>31.7</c:v>
                </c:pt>
                <c:pt idx="44">
                  <c:v>31.8</c:v>
                </c:pt>
                <c:pt idx="45">
                  <c:v>31.9</c:v>
                </c:pt>
                <c:pt idx="46">
                  <c:v>32.1</c:v>
                </c:pt>
                <c:pt idx="47">
                  <c:v>32.200000000000003</c:v>
                </c:pt>
                <c:pt idx="48">
                  <c:v>32.299999999999997</c:v>
                </c:pt>
                <c:pt idx="49">
                  <c:v>32.4</c:v>
                </c:pt>
                <c:pt idx="50">
                  <c:v>32.5</c:v>
                </c:pt>
                <c:pt idx="51">
                  <c:v>32.6</c:v>
                </c:pt>
                <c:pt idx="52">
                  <c:v>32.700000000000003</c:v>
                </c:pt>
                <c:pt idx="53">
                  <c:v>32.799999999999997</c:v>
                </c:pt>
                <c:pt idx="54">
                  <c:v>32.9</c:v>
                </c:pt>
                <c:pt idx="55">
                  <c:v>33</c:v>
                </c:pt>
                <c:pt idx="56">
                  <c:v>33.1</c:v>
                </c:pt>
                <c:pt idx="57">
                  <c:v>33.200000000000003</c:v>
                </c:pt>
                <c:pt idx="58">
                  <c:v>33.299999999999997</c:v>
                </c:pt>
                <c:pt idx="59">
                  <c:v>33.4</c:v>
                </c:pt>
                <c:pt idx="60">
                  <c:v>33.5</c:v>
                </c:pt>
                <c:pt idx="61">
                  <c:v>33.6</c:v>
                </c:pt>
                <c:pt idx="62">
                  <c:v>33.700000000000003</c:v>
                </c:pt>
                <c:pt idx="63">
                  <c:v>33.799999999999997</c:v>
                </c:pt>
                <c:pt idx="64">
                  <c:v>33.9</c:v>
                </c:pt>
                <c:pt idx="65">
                  <c:v>34</c:v>
                </c:pt>
                <c:pt idx="66">
                  <c:v>34.1</c:v>
                </c:pt>
                <c:pt idx="67">
                  <c:v>34.1</c:v>
                </c:pt>
                <c:pt idx="68">
                  <c:v>34.200000000000003</c:v>
                </c:pt>
                <c:pt idx="69">
                  <c:v>34.299999999999997</c:v>
                </c:pt>
                <c:pt idx="70">
                  <c:v>34.4</c:v>
                </c:pt>
                <c:pt idx="71">
                  <c:v>34.5</c:v>
                </c:pt>
                <c:pt idx="72">
                  <c:v>34.6</c:v>
                </c:pt>
                <c:pt idx="73">
                  <c:v>34.700000000000003</c:v>
                </c:pt>
                <c:pt idx="74">
                  <c:v>34.700000000000003</c:v>
                </c:pt>
                <c:pt idx="75">
                  <c:v>34.799999999999997</c:v>
                </c:pt>
                <c:pt idx="76">
                  <c:v>34.9</c:v>
                </c:pt>
                <c:pt idx="77">
                  <c:v>35</c:v>
                </c:pt>
                <c:pt idx="78">
                  <c:v>35.1</c:v>
                </c:pt>
                <c:pt idx="79">
                  <c:v>35.1</c:v>
                </c:pt>
                <c:pt idx="80">
                  <c:v>35.200000000000003</c:v>
                </c:pt>
                <c:pt idx="81">
                  <c:v>35.299999999999997</c:v>
                </c:pt>
                <c:pt idx="82">
                  <c:v>35.4</c:v>
                </c:pt>
                <c:pt idx="83">
                  <c:v>35.5</c:v>
                </c:pt>
                <c:pt idx="84">
                  <c:v>35.6</c:v>
                </c:pt>
                <c:pt idx="85">
                  <c:v>35.6</c:v>
                </c:pt>
                <c:pt idx="86">
                  <c:v>35.700000000000003</c:v>
                </c:pt>
                <c:pt idx="87">
                  <c:v>35.799999999999997</c:v>
                </c:pt>
                <c:pt idx="88">
                  <c:v>35.9</c:v>
                </c:pt>
                <c:pt idx="89">
                  <c:v>36</c:v>
                </c:pt>
                <c:pt idx="90">
                  <c:v>36.1</c:v>
                </c:pt>
                <c:pt idx="91">
                  <c:v>36.1</c:v>
                </c:pt>
                <c:pt idx="92">
                  <c:v>36.200000000000003</c:v>
                </c:pt>
                <c:pt idx="93">
                  <c:v>36.299999999999997</c:v>
                </c:pt>
                <c:pt idx="94">
                  <c:v>36.4</c:v>
                </c:pt>
                <c:pt idx="95">
                  <c:v>36.5</c:v>
                </c:pt>
                <c:pt idx="96">
                  <c:v>36.6</c:v>
                </c:pt>
                <c:pt idx="97">
                  <c:v>36.700000000000003</c:v>
                </c:pt>
                <c:pt idx="98">
                  <c:v>36.799999999999997</c:v>
                </c:pt>
                <c:pt idx="99">
                  <c:v>36.9</c:v>
                </c:pt>
                <c:pt idx="100">
                  <c:v>37</c:v>
                </c:pt>
                <c:pt idx="101">
                  <c:v>37</c:v>
                </c:pt>
                <c:pt idx="102">
                  <c:v>37.1</c:v>
                </c:pt>
                <c:pt idx="103">
                  <c:v>37.200000000000003</c:v>
                </c:pt>
                <c:pt idx="104">
                  <c:v>37.299999999999997</c:v>
                </c:pt>
                <c:pt idx="105">
                  <c:v>37.4</c:v>
                </c:pt>
                <c:pt idx="106">
                  <c:v>37.5</c:v>
                </c:pt>
                <c:pt idx="107">
                  <c:v>37.6</c:v>
                </c:pt>
                <c:pt idx="108">
                  <c:v>37.700000000000003</c:v>
                </c:pt>
                <c:pt idx="109">
                  <c:v>37.799999999999997</c:v>
                </c:pt>
                <c:pt idx="110">
                  <c:v>37.9</c:v>
                </c:pt>
                <c:pt idx="111">
                  <c:v>38.1</c:v>
                </c:pt>
                <c:pt idx="112">
                  <c:v>38.200000000000003</c:v>
                </c:pt>
                <c:pt idx="113">
                  <c:v>38.299999999999997</c:v>
                </c:pt>
                <c:pt idx="114">
                  <c:v>38.4</c:v>
                </c:pt>
                <c:pt idx="115">
                  <c:v>38.5</c:v>
                </c:pt>
                <c:pt idx="116">
                  <c:v>38.6</c:v>
                </c:pt>
                <c:pt idx="117">
                  <c:v>38.700000000000003</c:v>
                </c:pt>
                <c:pt idx="118">
                  <c:v>38.9</c:v>
                </c:pt>
                <c:pt idx="119">
                  <c:v>39</c:v>
                </c:pt>
                <c:pt idx="120">
                  <c:v>39.1</c:v>
                </c:pt>
                <c:pt idx="121">
                  <c:v>39.200000000000003</c:v>
                </c:pt>
                <c:pt idx="122">
                  <c:v>39.4</c:v>
                </c:pt>
              </c:numCache>
            </c:numRef>
          </c:yVal>
          <c:smooth val="0"/>
        </c:ser>
        <c:ser>
          <c:idx val="0"/>
          <c:order val="2"/>
          <c:tx>
            <c:v>Dy 120gmm</c:v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[1]DynamRot_120gmm!$A$2:$A$565</c:f>
              <c:numCache>
                <c:formatCode>General</c:formatCode>
                <c:ptCount val="564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  <c:pt idx="123">
                  <c:v>49.2</c:v>
                </c:pt>
                <c:pt idx="124">
                  <c:v>49.6</c:v>
                </c:pt>
                <c:pt idx="125">
                  <c:v>50</c:v>
                </c:pt>
                <c:pt idx="126">
                  <c:v>50.4</c:v>
                </c:pt>
                <c:pt idx="127">
                  <c:v>50.8</c:v>
                </c:pt>
                <c:pt idx="128">
                  <c:v>51.2</c:v>
                </c:pt>
                <c:pt idx="129">
                  <c:v>51.6</c:v>
                </c:pt>
                <c:pt idx="130">
                  <c:v>52</c:v>
                </c:pt>
                <c:pt idx="131">
                  <c:v>52.4</c:v>
                </c:pt>
                <c:pt idx="132">
                  <c:v>52.8</c:v>
                </c:pt>
                <c:pt idx="133">
                  <c:v>53.2</c:v>
                </c:pt>
                <c:pt idx="134">
                  <c:v>53.6</c:v>
                </c:pt>
                <c:pt idx="135">
                  <c:v>54</c:v>
                </c:pt>
                <c:pt idx="136">
                  <c:v>54.4</c:v>
                </c:pt>
                <c:pt idx="137">
                  <c:v>54.8</c:v>
                </c:pt>
                <c:pt idx="138">
                  <c:v>55.2</c:v>
                </c:pt>
                <c:pt idx="139">
                  <c:v>55.6</c:v>
                </c:pt>
                <c:pt idx="140">
                  <c:v>56</c:v>
                </c:pt>
                <c:pt idx="141">
                  <c:v>56.4</c:v>
                </c:pt>
                <c:pt idx="142">
                  <c:v>56.8</c:v>
                </c:pt>
                <c:pt idx="143">
                  <c:v>57.2</c:v>
                </c:pt>
                <c:pt idx="144">
                  <c:v>57.6</c:v>
                </c:pt>
                <c:pt idx="145">
                  <c:v>58</c:v>
                </c:pt>
                <c:pt idx="146">
                  <c:v>58.4</c:v>
                </c:pt>
                <c:pt idx="147">
                  <c:v>58.8</c:v>
                </c:pt>
                <c:pt idx="148">
                  <c:v>59.2</c:v>
                </c:pt>
                <c:pt idx="149">
                  <c:v>59.6</c:v>
                </c:pt>
                <c:pt idx="150">
                  <c:v>60</c:v>
                </c:pt>
                <c:pt idx="151">
                  <c:v>60.4</c:v>
                </c:pt>
                <c:pt idx="152">
                  <c:v>60.8</c:v>
                </c:pt>
                <c:pt idx="153">
                  <c:v>61.2</c:v>
                </c:pt>
                <c:pt idx="154">
                  <c:v>61.6</c:v>
                </c:pt>
                <c:pt idx="155">
                  <c:v>62</c:v>
                </c:pt>
                <c:pt idx="156">
                  <c:v>62.4</c:v>
                </c:pt>
                <c:pt idx="157">
                  <c:v>62.8</c:v>
                </c:pt>
                <c:pt idx="158">
                  <c:v>63.2</c:v>
                </c:pt>
                <c:pt idx="159">
                  <c:v>63.6</c:v>
                </c:pt>
                <c:pt idx="160">
                  <c:v>64</c:v>
                </c:pt>
                <c:pt idx="161">
                  <c:v>64.400000000000006</c:v>
                </c:pt>
                <c:pt idx="162">
                  <c:v>64.8</c:v>
                </c:pt>
                <c:pt idx="163">
                  <c:v>65.2</c:v>
                </c:pt>
                <c:pt idx="164">
                  <c:v>65.599999999999994</c:v>
                </c:pt>
                <c:pt idx="165">
                  <c:v>66</c:v>
                </c:pt>
                <c:pt idx="166">
                  <c:v>66.400000000000006</c:v>
                </c:pt>
                <c:pt idx="167">
                  <c:v>66.8</c:v>
                </c:pt>
                <c:pt idx="168">
                  <c:v>67.2</c:v>
                </c:pt>
                <c:pt idx="169">
                  <c:v>67.599999999999994</c:v>
                </c:pt>
                <c:pt idx="170">
                  <c:v>68</c:v>
                </c:pt>
                <c:pt idx="171">
                  <c:v>68.400000000000006</c:v>
                </c:pt>
                <c:pt idx="172">
                  <c:v>68.8</c:v>
                </c:pt>
                <c:pt idx="173">
                  <c:v>69.2</c:v>
                </c:pt>
                <c:pt idx="174">
                  <c:v>69.599999999999994</c:v>
                </c:pt>
                <c:pt idx="175">
                  <c:v>70</c:v>
                </c:pt>
                <c:pt idx="176">
                  <c:v>70.400000000000006</c:v>
                </c:pt>
                <c:pt idx="177">
                  <c:v>70.8</c:v>
                </c:pt>
                <c:pt idx="178">
                  <c:v>71.2</c:v>
                </c:pt>
                <c:pt idx="179">
                  <c:v>71.599999999999994</c:v>
                </c:pt>
                <c:pt idx="180">
                  <c:v>72</c:v>
                </c:pt>
                <c:pt idx="181">
                  <c:v>72.400000000000006</c:v>
                </c:pt>
                <c:pt idx="182">
                  <c:v>72.8</c:v>
                </c:pt>
                <c:pt idx="183">
                  <c:v>73.2</c:v>
                </c:pt>
                <c:pt idx="184">
                  <c:v>73.599999999999994</c:v>
                </c:pt>
                <c:pt idx="185">
                  <c:v>74</c:v>
                </c:pt>
                <c:pt idx="186">
                  <c:v>74.400000000000006</c:v>
                </c:pt>
                <c:pt idx="187">
                  <c:v>74.8</c:v>
                </c:pt>
                <c:pt idx="188">
                  <c:v>75.2</c:v>
                </c:pt>
                <c:pt idx="189">
                  <c:v>75.599999999999994</c:v>
                </c:pt>
                <c:pt idx="190">
                  <c:v>76</c:v>
                </c:pt>
                <c:pt idx="191">
                  <c:v>76.400000000000006</c:v>
                </c:pt>
                <c:pt idx="192">
                  <c:v>76.8</c:v>
                </c:pt>
                <c:pt idx="193">
                  <c:v>77.2</c:v>
                </c:pt>
                <c:pt idx="194">
                  <c:v>77.599999999999994</c:v>
                </c:pt>
                <c:pt idx="195">
                  <c:v>78</c:v>
                </c:pt>
                <c:pt idx="196">
                  <c:v>78.400000000000006</c:v>
                </c:pt>
                <c:pt idx="197">
                  <c:v>78.8</c:v>
                </c:pt>
                <c:pt idx="198">
                  <c:v>79.2</c:v>
                </c:pt>
                <c:pt idx="199">
                  <c:v>79.599999999999994</c:v>
                </c:pt>
                <c:pt idx="200">
                  <c:v>80</c:v>
                </c:pt>
                <c:pt idx="201">
                  <c:v>80.400000000000006</c:v>
                </c:pt>
                <c:pt idx="202">
                  <c:v>80.8</c:v>
                </c:pt>
                <c:pt idx="203">
                  <c:v>81.2</c:v>
                </c:pt>
                <c:pt idx="204">
                  <c:v>81.599999999999994</c:v>
                </c:pt>
                <c:pt idx="205">
                  <c:v>82</c:v>
                </c:pt>
                <c:pt idx="206">
                  <c:v>82.4</c:v>
                </c:pt>
                <c:pt idx="207">
                  <c:v>82.8</c:v>
                </c:pt>
                <c:pt idx="208">
                  <c:v>83.2</c:v>
                </c:pt>
                <c:pt idx="209">
                  <c:v>83.6</c:v>
                </c:pt>
                <c:pt idx="210">
                  <c:v>84</c:v>
                </c:pt>
                <c:pt idx="211">
                  <c:v>84.4</c:v>
                </c:pt>
                <c:pt idx="212">
                  <c:v>84.8</c:v>
                </c:pt>
                <c:pt idx="213">
                  <c:v>85.2</c:v>
                </c:pt>
                <c:pt idx="214">
                  <c:v>85.6</c:v>
                </c:pt>
                <c:pt idx="215">
                  <c:v>86</c:v>
                </c:pt>
                <c:pt idx="216">
                  <c:v>86.4</c:v>
                </c:pt>
                <c:pt idx="217">
                  <c:v>86.8</c:v>
                </c:pt>
                <c:pt idx="218">
                  <c:v>87.2</c:v>
                </c:pt>
                <c:pt idx="219">
                  <c:v>87.6</c:v>
                </c:pt>
                <c:pt idx="220">
                  <c:v>88</c:v>
                </c:pt>
                <c:pt idx="221">
                  <c:v>88.4</c:v>
                </c:pt>
                <c:pt idx="222">
                  <c:v>88.8</c:v>
                </c:pt>
                <c:pt idx="223">
                  <c:v>89.2</c:v>
                </c:pt>
                <c:pt idx="224">
                  <c:v>89.6</c:v>
                </c:pt>
                <c:pt idx="225">
                  <c:v>90</c:v>
                </c:pt>
                <c:pt idx="226">
                  <c:v>90.4</c:v>
                </c:pt>
                <c:pt idx="227">
                  <c:v>90.8</c:v>
                </c:pt>
                <c:pt idx="228">
                  <c:v>91.2</c:v>
                </c:pt>
                <c:pt idx="229">
                  <c:v>91.6</c:v>
                </c:pt>
                <c:pt idx="230">
                  <c:v>92</c:v>
                </c:pt>
                <c:pt idx="231">
                  <c:v>92.4</c:v>
                </c:pt>
                <c:pt idx="232">
                  <c:v>92.8</c:v>
                </c:pt>
                <c:pt idx="233">
                  <c:v>93.2</c:v>
                </c:pt>
                <c:pt idx="234">
                  <c:v>93.6</c:v>
                </c:pt>
                <c:pt idx="235">
                  <c:v>94</c:v>
                </c:pt>
                <c:pt idx="236">
                  <c:v>94.4</c:v>
                </c:pt>
                <c:pt idx="237">
                  <c:v>94.8</c:v>
                </c:pt>
                <c:pt idx="238">
                  <c:v>95.2</c:v>
                </c:pt>
                <c:pt idx="239">
                  <c:v>95.6</c:v>
                </c:pt>
                <c:pt idx="240">
                  <c:v>96</c:v>
                </c:pt>
                <c:pt idx="241">
                  <c:v>96.4</c:v>
                </c:pt>
                <c:pt idx="242">
                  <c:v>96.8</c:v>
                </c:pt>
                <c:pt idx="243">
                  <c:v>97.2</c:v>
                </c:pt>
                <c:pt idx="244">
                  <c:v>97.6</c:v>
                </c:pt>
                <c:pt idx="245">
                  <c:v>98</c:v>
                </c:pt>
                <c:pt idx="246">
                  <c:v>98.4</c:v>
                </c:pt>
                <c:pt idx="247">
                  <c:v>98.8</c:v>
                </c:pt>
                <c:pt idx="248">
                  <c:v>99.2</c:v>
                </c:pt>
                <c:pt idx="249">
                  <c:v>99.6</c:v>
                </c:pt>
                <c:pt idx="250">
                  <c:v>100</c:v>
                </c:pt>
                <c:pt idx="251">
                  <c:v>100.4</c:v>
                </c:pt>
                <c:pt idx="252">
                  <c:v>100.8</c:v>
                </c:pt>
                <c:pt idx="253">
                  <c:v>101.2</c:v>
                </c:pt>
                <c:pt idx="254">
                  <c:v>101.6</c:v>
                </c:pt>
                <c:pt idx="255">
                  <c:v>102</c:v>
                </c:pt>
                <c:pt idx="256">
                  <c:v>102.4</c:v>
                </c:pt>
                <c:pt idx="257">
                  <c:v>102.8</c:v>
                </c:pt>
                <c:pt idx="258">
                  <c:v>103.2</c:v>
                </c:pt>
                <c:pt idx="259">
                  <c:v>103.6</c:v>
                </c:pt>
                <c:pt idx="260">
                  <c:v>104</c:v>
                </c:pt>
                <c:pt idx="261">
                  <c:v>104.4</c:v>
                </c:pt>
                <c:pt idx="262">
                  <c:v>104.8</c:v>
                </c:pt>
                <c:pt idx="263">
                  <c:v>105.2</c:v>
                </c:pt>
                <c:pt idx="264">
                  <c:v>105.6</c:v>
                </c:pt>
                <c:pt idx="265">
                  <c:v>106</c:v>
                </c:pt>
                <c:pt idx="266">
                  <c:v>106.4</c:v>
                </c:pt>
                <c:pt idx="267">
                  <c:v>106.8</c:v>
                </c:pt>
                <c:pt idx="268">
                  <c:v>107.2</c:v>
                </c:pt>
                <c:pt idx="269">
                  <c:v>107.6</c:v>
                </c:pt>
                <c:pt idx="270">
                  <c:v>108</c:v>
                </c:pt>
                <c:pt idx="271">
                  <c:v>108.4</c:v>
                </c:pt>
                <c:pt idx="272">
                  <c:v>108.8</c:v>
                </c:pt>
                <c:pt idx="273">
                  <c:v>109.2</c:v>
                </c:pt>
                <c:pt idx="274">
                  <c:v>109.6</c:v>
                </c:pt>
                <c:pt idx="275">
                  <c:v>110</c:v>
                </c:pt>
                <c:pt idx="276">
                  <c:v>110.4</c:v>
                </c:pt>
                <c:pt idx="277">
                  <c:v>110.8</c:v>
                </c:pt>
                <c:pt idx="278">
                  <c:v>111.2</c:v>
                </c:pt>
                <c:pt idx="279">
                  <c:v>111.6</c:v>
                </c:pt>
                <c:pt idx="280">
                  <c:v>112</c:v>
                </c:pt>
                <c:pt idx="281">
                  <c:v>112.4</c:v>
                </c:pt>
                <c:pt idx="282">
                  <c:v>112.8</c:v>
                </c:pt>
                <c:pt idx="283">
                  <c:v>113.2</c:v>
                </c:pt>
                <c:pt idx="284">
                  <c:v>113.6</c:v>
                </c:pt>
                <c:pt idx="285">
                  <c:v>114</c:v>
                </c:pt>
                <c:pt idx="286">
                  <c:v>114.4</c:v>
                </c:pt>
                <c:pt idx="287">
                  <c:v>114.8</c:v>
                </c:pt>
                <c:pt idx="288">
                  <c:v>115.2</c:v>
                </c:pt>
                <c:pt idx="289">
                  <c:v>115.6</c:v>
                </c:pt>
                <c:pt idx="290">
                  <c:v>116</c:v>
                </c:pt>
                <c:pt idx="291">
                  <c:v>116.4</c:v>
                </c:pt>
                <c:pt idx="292">
                  <c:v>116.8</c:v>
                </c:pt>
                <c:pt idx="293">
                  <c:v>117.2</c:v>
                </c:pt>
                <c:pt idx="294">
                  <c:v>117.6</c:v>
                </c:pt>
                <c:pt idx="295">
                  <c:v>118</c:v>
                </c:pt>
                <c:pt idx="296">
                  <c:v>118.4</c:v>
                </c:pt>
                <c:pt idx="297">
                  <c:v>118.8</c:v>
                </c:pt>
                <c:pt idx="298">
                  <c:v>119.2</c:v>
                </c:pt>
                <c:pt idx="299">
                  <c:v>119.6</c:v>
                </c:pt>
                <c:pt idx="300">
                  <c:v>120</c:v>
                </c:pt>
                <c:pt idx="301">
                  <c:v>120.4</c:v>
                </c:pt>
                <c:pt idx="302">
                  <c:v>120.8</c:v>
                </c:pt>
                <c:pt idx="303">
                  <c:v>121.2</c:v>
                </c:pt>
                <c:pt idx="304">
                  <c:v>121.6</c:v>
                </c:pt>
                <c:pt idx="305">
                  <c:v>122</c:v>
                </c:pt>
                <c:pt idx="306">
                  <c:v>122.4</c:v>
                </c:pt>
                <c:pt idx="307">
                  <c:v>122.8</c:v>
                </c:pt>
                <c:pt idx="308">
                  <c:v>123.2</c:v>
                </c:pt>
                <c:pt idx="309">
                  <c:v>123.6</c:v>
                </c:pt>
                <c:pt idx="310">
                  <c:v>124</c:v>
                </c:pt>
                <c:pt idx="311">
                  <c:v>124.4</c:v>
                </c:pt>
                <c:pt idx="312">
                  <c:v>124.8</c:v>
                </c:pt>
                <c:pt idx="313">
                  <c:v>125.2</c:v>
                </c:pt>
                <c:pt idx="314">
                  <c:v>125.6</c:v>
                </c:pt>
                <c:pt idx="315">
                  <c:v>126</c:v>
                </c:pt>
                <c:pt idx="316">
                  <c:v>126.4</c:v>
                </c:pt>
                <c:pt idx="317">
                  <c:v>126.8</c:v>
                </c:pt>
                <c:pt idx="318">
                  <c:v>127.2</c:v>
                </c:pt>
                <c:pt idx="319">
                  <c:v>127.6</c:v>
                </c:pt>
                <c:pt idx="320">
                  <c:v>128</c:v>
                </c:pt>
                <c:pt idx="321">
                  <c:v>128.4</c:v>
                </c:pt>
                <c:pt idx="322">
                  <c:v>128.80000000000001</c:v>
                </c:pt>
                <c:pt idx="323">
                  <c:v>129.19999999999999</c:v>
                </c:pt>
                <c:pt idx="324">
                  <c:v>129.6</c:v>
                </c:pt>
                <c:pt idx="325">
                  <c:v>130</c:v>
                </c:pt>
                <c:pt idx="326">
                  <c:v>130.4</c:v>
                </c:pt>
                <c:pt idx="327">
                  <c:v>130.80000000000001</c:v>
                </c:pt>
                <c:pt idx="328">
                  <c:v>131.19999999999999</c:v>
                </c:pt>
                <c:pt idx="329">
                  <c:v>131.6</c:v>
                </c:pt>
                <c:pt idx="330">
                  <c:v>132</c:v>
                </c:pt>
                <c:pt idx="331">
                  <c:v>132.4</c:v>
                </c:pt>
                <c:pt idx="332">
                  <c:v>132.80000000000001</c:v>
                </c:pt>
                <c:pt idx="333">
                  <c:v>133.19999999999999</c:v>
                </c:pt>
                <c:pt idx="334">
                  <c:v>133.6</c:v>
                </c:pt>
                <c:pt idx="335">
                  <c:v>134</c:v>
                </c:pt>
                <c:pt idx="336">
                  <c:v>134.4</c:v>
                </c:pt>
                <c:pt idx="337">
                  <c:v>134.80000000000001</c:v>
                </c:pt>
                <c:pt idx="338">
                  <c:v>135.19999999999999</c:v>
                </c:pt>
                <c:pt idx="339">
                  <c:v>135.6</c:v>
                </c:pt>
                <c:pt idx="340">
                  <c:v>136</c:v>
                </c:pt>
                <c:pt idx="341">
                  <c:v>136.4</c:v>
                </c:pt>
                <c:pt idx="342">
                  <c:v>136.80000000000001</c:v>
                </c:pt>
                <c:pt idx="343">
                  <c:v>137.19999999999999</c:v>
                </c:pt>
                <c:pt idx="344">
                  <c:v>137.6</c:v>
                </c:pt>
                <c:pt idx="345">
                  <c:v>138</c:v>
                </c:pt>
                <c:pt idx="346">
                  <c:v>138.4</c:v>
                </c:pt>
                <c:pt idx="347">
                  <c:v>138.80000000000001</c:v>
                </c:pt>
                <c:pt idx="348">
                  <c:v>139.19999999999999</c:v>
                </c:pt>
                <c:pt idx="349">
                  <c:v>139.6</c:v>
                </c:pt>
                <c:pt idx="350">
                  <c:v>140</c:v>
                </c:pt>
                <c:pt idx="351">
                  <c:v>140.4</c:v>
                </c:pt>
                <c:pt idx="352">
                  <c:v>140.80000000000001</c:v>
                </c:pt>
                <c:pt idx="353">
                  <c:v>141.19999999999999</c:v>
                </c:pt>
                <c:pt idx="354">
                  <c:v>141.6</c:v>
                </c:pt>
                <c:pt idx="355">
                  <c:v>142</c:v>
                </c:pt>
                <c:pt idx="356">
                  <c:v>142.4</c:v>
                </c:pt>
                <c:pt idx="357">
                  <c:v>142.80000000000001</c:v>
                </c:pt>
                <c:pt idx="358">
                  <c:v>143.19999999999999</c:v>
                </c:pt>
                <c:pt idx="359">
                  <c:v>143.6</c:v>
                </c:pt>
                <c:pt idx="360">
                  <c:v>144</c:v>
                </c:pt>
                <c:pt idx="361">
                  <c:v>144.4</c:v>
                </c:pt>
                <c:pt idx="362">
                  <c:v>144.80000000000001</c:v>
                </c:pt>
                <c:pt idx="363">
                  <c:v>145.19999999999999</c:v>
                </c:pt>
                <c:pt idx="364">
                  <c:v>145.6</c:v>
                </c:pt>
                <c:pt idx="365">
                  <c:v>146</c:v>
                </c:pt>
                <c:pt idx="366">
                  <c:v>146.4</c:v>
                </c:pt>
                <c:pt idx="367">
                  <c:v>146.80000000000001</c:v>
                </c:pt>
                <c:pt idx="368">
                  <c:v>147.19999999999999</c:v>
                </c:pt>
                <c:pt idx="369">
                  <c:v>147.6</c:v>
                </c:pt>
                <c:pt idx="370">
                  <c:v>148</c:v>
                </c:pt>
                <c:pt idx="371">
                  <c:v>148.4</c:v>
                </c:pt>
                <c:pt idx="372">
                  <c:v>148.80000000000001</c:v>
                </c:pt>
                <c:pt idx="373">
                  <c:v>149.19999999999999</c:v>
                </c:pt>
                <c:pt idx="374">
                  <c:v>149.6</c:v>
                </c:pt>
                <c:pt idx="375">
                  <c:v>150</c:v>
                </c:pt>
                <c:pt idx="376">
                  <c:v>150.4</c:v>
                </c:pt>
                <c:pt idx="377">
                  <c:v>150.80000000000001</c:v>
                </c:pt>
                <c:pt idx="378">
                  <c:v>151.19999999999999</c:v>
                </c:pt>
                <c:pt idx="379">
                  <c:v>151.6</c:v>
                </c:pt>
                <c:pt idx="380">
                  <c:v>152</c:v>
                </c:pt>
                <c:pt idx="381">
                  <c:v>152.4</c:v>
                </c:pt>
                <c:pt idx="382">
                  <c:v>152.80000000000001</c:v>
                </c:pt>
                <c:pt idx="383">
                  <c:v>153.19999999999999</c:v>
                </c:pt>
                <c:pt idx="384">
                  <c:v>153.6</c:v>
                </c:pt>
                <c:pt idx="385">
                  <c:v>154</c:v>
                </c:pt>
                <c:pt idx="386">
                  <c:v>154.4</c:v>
                </c:pt>
                <c:pt idx="387">
                  <c:v>154.80000000000001</c:v>
                </c:pt>
                <c:pt idx="388">
                  <c:v>155.19999999999999</c:v>
                </c:pt>
                <c:pt idx="389">
                  <c:v>155.6</c:v>
                </c:pt>
                <c:pt idx="390">
                  <c:v>156</c:v>
                </c:pt>
                <c:pt idx="391">
                  <c:v>156.4</c:v>
                </c:pt>
                <c:pt idx="392">
                  <c:v>156.80000000000001</c:v>
                </c:pt>
                <c:pt idx="393">
                  <c:v>157.19999999999999</c:v>
                </c:pt>
                <c:pt idx="394">
                  <c:v>157.6</c:v>
                </c:pt>
                <c:pt idx="395">
                  <c:v>158</c:v>
                </c:pt>
                <c:pt idx="396">
                  <c:v>158.4</c:v>
                </c:pt>
                <c:pt idx="397">
                  <c:v>158.80000000000001</c:v>
                </c:pt>
                <c:pt idx="398">
                  <c:v>159.19999999999999</c:v>
                </c:pt>
                <c:pt idx="399">
                  <c:v>159.6</c:v>
                </c:pt>
                <c:pt idx="400">
                  <c:v>160</c:v>
                </c:pt>
                <c:pt idx="401">
                  <c:v>160.80000000000001</c:v>
                </c:pt>
                <c:pt idx="402">
                  <c:v>161.6</c:v>
                </c:pt>
                <c:pt idx="403">
                  <c:v>162.4</c:v>
                </c:pt>
                <c:pt idx="404">
                  <c:v>163.19999999999999</c:v>
                </c:pt>
                <c:pt idx="405">
                  <c:v>164</c:v>
                </c:pt>
                <c:pt idx="406">
                  <c:v>164.8</c:v>
                </c:pt>
                <c:pt idx="407">
                  <c:v>165.6</c:v>
                </c:pt>
                <c:pt idx="408">
                  <c:v>166.4</c:v>
                </c:pt>
                <c:pt idx="409">
                  <c:v>167.2</c:v>
                </c:pt>
                <c:pt idx="410">
                  <c:v>168</c:v>
                </c:pt>
                <c:pt idx="411">
                  <c:v>168.8</c:v>
                </c:pt>
                <c:pt idx="412">
                  <c:v>169.6</c:v>
                </c:pt>
                <c:pt idx="413">
                  <c:v>170.4</c:v>
                </c:pt>
                <c:pt idx="414">
                  <c:v>171.2</c:v>
                </c:pt>
                <c:pt idx="415">
                  <c:v>172</c:v>
                </c:pt>
                <c:pt idx="416">
                  <c:v>172.8</c:v>
                </c:pt>
                <c:pt idx="417">
                  <c:v>173.6</c:v>
                </c:pt>
                <c:pt idx="418">
                  <c:v>174.4</c:v>
                </c:pt>
                <c:pt idx="419">
                  <c:v>175.2</c:v>
                </c:pt>
                <c:pt idx="420">
                  <c:v>176</c:v>
                </c:pt>
                <c:pt idx="421">
                  <c:v>176.8</c:v>
                </c:pt>
                <c:pt idx="422">
                  <c:v>177.6</c:v>
                </c:pt>
                <c:pt idx="423">
                  <c:v>178.4</c:v>
                </c:pt>
                <c:pt idx="424">
                  <c:v>179.2</c:v>
                </c:pt>
                <c:pt idx="425">
                  <c:v>180</c:v>
                </c:pt>
                <c:pt idx="426">
                  <c:v>180.8</c:v>
                </c:pt>
                <c:pt idx="427">
                  <c:v>181.6</c:v>
                </c:pt>
                <c:pt idx="428">
                  <c:v>182.4</c:v>
                </c:pt>
                <c:pt idx="429">
                  <c:v>183.2</c:v>
                </c:pt>
                <c:pt idx="430">
                  <c:v>184</c:v>
                </c:pt>
                <c:pt idx="431">
                  <c:v>184.8</c:v>
                </c:pt>
                <c:pt idx="432">
                  <c:v>185.6</c:v>
                </c:pt>
                <c:pt idx="433">
                  <c:v>186.4</c:v>
                </c:pt>
                <c:pt idx="434">
                  <c:v>187.2</c:v>
                </c:pt>
                <c:pt idx="435">
                  <c:v>188</c:v>
                </c:pt>
                <c:pt idx="436">
                  <c:v>188.8</c:v>
                </c:pt>
                <c:pt idx="437">
                  <c:v>189.6</c:v>
                </c:pt>
                <c:pt idx="438">
                  <c:v>190.4</c:v>
                </c:pt>
                <c:pt idx="439">
                  <c:v>191.2</c:v>
                </c:pt>
                <c:pt idx="440">
                  <c:v>192</c:v>
                </c:pt>
                <c:pt idx="441">
                  <c:v>192.8</c:v>
                </c:pt>
                <c:pt idx="442">
                  <c:v>193.6</c:v>
                </c:pt>
                <c:pt idx="443">
                  <c:v>194.4</c:v>
                </c:pt>
                <c:pt idx="444">
                  <c:v>195.2</c:v>
                </c:pt>
                <c:pt idx="445">
                  <c:v>196</c:v>
                </c:pt>
                <c:pt idx="446">
                  <c:v>196.8</c:v>
                </c:pt>
                <c:pt idx="447">
                  <c:v>197.6</c:v>
                </c:pt>
                <c:pt idx="448">
                  <c:v>198.4</c:v>
                </c:pt>
                <c:pt idx="449">
                  <c:v>199.2</c:v>
                </c:pt>
                <c:pt idx="450">
                  <c:v>200</c:v>
                </c:pt>
                <c:pt idx="451">
                  <c:v>200.8</c:v>
                </c:pt>
                <c:pt idx="452">
                  <c:v>201.6</c:v>
                </c:pt>
                <c:pt idx="453">
                  <c:v>202.4</c:v>
                </c:pt>
                <c:pt idx="454">
                  <c:v>203.2</c:v>
                </c:pt>
                <c:pt idx="455">
                  <c:v>204</c:v>
                </c:pt>
                <c:pt idx="456">
                  <c:v>204.8</c:v>
                </c:pt>
                <c:pt idx="457">
                  <c:v>205.6</c:v>
                </c:pt>
                <c:pt idx="458">
                  <c:v>206.4</c:v>
                </c:pt>
                <c:pt idx="459">
                  <c:v>207.2</c:v>
                </c:pt>
                <c:pt idx="460">
                  <c:v>208</c:v>
                </c:pt>
                <c:pt idx="461">
                  <c:v>208.8</c:v>
                </c:pt>
                <c:pt idx="462">
                  <c:v>209.6</c:v>
                </c:pt>
                <c:pt idx="463">
                  <c:v>210.4</c:v>
                </c:pt>
                <c:pt idx="464">
                  <c:v>211.2</c:v>
                </c:pt>
                <c:pt idx="465">
                  <c:v>212</c:v>
                </c:pt>
                <c:pt idx="466">
                  <c:v>212.8</c:v>
                </c:pt>
                <c:pt idx="467">
                  <c:v>213.6</c:v>
                </c:pt>
                <c:pt idx="468">
                  <c:v>214.4</c:v>
                </c:pt>
                <c:pt idx="469">
                  <c:v>215.2</c:v>
                </c:pt>
                <c:pt idx="470">
                  <c:v>216</c:v>
                </c:pt>
                <c:pt idx="471">
                  <c:v>216.8</c:v>
                </c:pt>
                <c:pt idx="472">
                  <c:v>217.6</c:v>
                </c:pt>
                <c:pt idx="473">
                  <c:v>218.4</c:v>
                </c:pt>
                <c:pt idx="474">
                  <c:v>219.2</c:v>
                </c:pt>
                <c:pt idx="475">
                  <c:v>220</c:v>
                </c:pt>
                <c:pt idx="476">
                  <c:v>220.8</c:v>
                </c:pt>
                <c:pt idx="477">
                  <c:v>221.6</c:v>
                </c:pt>
                <c:pt idx="478">
                  <c:v>222.4</c:v>
                </c:pt>
                <c:pt idx="479">
                  <c:v>223.2</c:v>
                </c:pt>
                <c:pt idx="480">
                  <c:v>224</c:v>
                </c:pt>
                <c:pt idx="481">
                  <c:v>224.8</c:v>
                </c:pt>
                <c:pt idx="482">
                  <c:v>225.6</c:v>
                </c:pt>
                <c:pt idx="483">
                  <c:v>226.4</c:v>
                </c:pt>
                <c:pt idx="484">
                  <c:v>227.2</c:v>
                </c:pt>
                <c:pt idx="485">
                  <c:v>228</c:v>
                </c:pt>
                <c:pt idx="486">
                  <c:v>228.8</c:v>
                </c:pt>
                <c:pt idx="487">
                  <c:v>229.6</c:v>
                </c:pt>
                <c:pt idx="488">
                  <c:v>230.4</c:v>
                </c:pt>
                <c:pt idx="489">
                  <c:v>231.2</c:v>
                </c:pt>
                <c:pt idx="490">
                  <c:v>232</c:v>
                </c:pt>
                <c:pt idx="491">
                  <c:v>232.8</c:v>
                </c:pt>
                <c:pt idx="492">
                  <c:v>233.6</c:v>
                </c:pt>
                <c:pt idx="493">
                  <c:v>234.4</c:v>
                </c:pt>
                <c:pt idx="494">
                  <c:v>235.2</c:v>
                </c:pt>
                <c:pt idx="495">
                  <c:v>236</c:v>
                </c:pt>
                <c:pt idx="496">
                  <c:v>236.8</c:v>
                </c:pt>
                <c:pt idx="497">
                  <c:v>237.6</c:v>
                </c:pt>
                <c:pt idx="498">
                  <c:v>238.4</c:v>
                </c:pt>
                <c:pt idx="499">
                  <c:v>239.2</c:v>
                </c:pt>
                <c:pt idx="500">
                  <c:v>240</c:v>
                </c:pt>
                <c:pt idx="501">
                  <c:v>240.8</c:v>
                </c:pt>
                <c:pt idx="502">
                  <c:v>241.6</c:v>
                </c:pt>
                <c:pt idx="503">
                  <c:v>242.4</c:v>
                </c:pt>
                <c:pt idx="504">
                  <c:v>243.2</c:v>
                </c:pt>
                <c:pt idx="505">
                  <c:v>244</c:v>
                </c:pt>
                <c:pt idx="506">
                  <c:v>244.8</c:v>
                </c:pt>
                <c:pt idx="507">
                  <c:v>245.6</c:v>
                </c:pt>
                <c:pt idx="508">
                  <c:v>246.4</c:v>
                </c:pt>
                <c:pt idx="509">
                  <c:v>247.2</c:v>
                </c:pt>
                <c:pt idx="510">
                  <c:v>248</c:v>
                </c:pt>
                <c:pt idx="511">
                  <c:v>248.8</c:v>
                </c:pt>
                <c:pt idx="512">
                  <c:v>249.6</c:v>
                </c:pt>
                <c:pt idx="513">
                  <c:v>250.4</c:v>
                </c:pt>
                <c:pt idx="514">
                  <c:v>251.2</c:v>
                </c:pt>
                <c:pt idx="515">
                  <c:v>252</c:v>
                </c:pt>
                <c:pt idx="516">
                  <c:v>252.8</c:v>
                </c:pt>
                <c:pt idx="517">
                  <c:v>253.6</c:v>
                </c:pt>
                <c:pt idx="518">
                  <c:v>254.4</c:v>
                </c:pt>
                <c:pt idx="519">
                  <c:v>255.2</c:v>
                </c:pt>
                <c:pt idx="520">
                  <c:v>256</c:v>
                </c:pt>
                <c:pt idx="521">
                  <c:v>256.8</c:v>
                </c:pt>
                <c:pt idx="522">
                  <c:v>257.60000000000002</c:v>
                </c:pt>
                <c:pt idx="523">
                  <c:v>258.39999999999998</c:v>
                </c:pt>
                <c:pt idx="524">
                  <c:v>259.2</c:v>
                </c:pt>
                <c:pt idx="525">
                  <c:v>260</c:v>
                </c:pt>
                <c:pt idx="526">
                  <c:v>260.8</c:v>
                </c:pt>
                <c:pt idx="527">
                  <c:v>261.60000000000002</c:v>
                </c:pt>
                <c:pt idx="528">
                  <c:v>262.39999999999998</c:v>
                </c:pt>
                <c:pt idx="529">
                  <c:v>263.2</c:v>
                </c:pt>
                <c:pt idx="530">
                  <c:v>264</c:v>
                </c:pt>
                <c:pt idx="531">
                  <c:v>264.8</c:v>
                </c:pt>
                <c:pt idx="532">
                  <c:v>265.60000000000002</c:v>
                </c:pt>
                <c:pt idx="533">
                  <c:v>266.39999999999998</c:v>
                </c:pt>
                <c:pt idx="534">
                  <c:v>267.2</c:v>
                </c:pt>
                <c:pt idx="535">
                  <c:v>268</c:v>
                </c:pt>
                <c:pt idx="536">
                  <c:v>268.8</c:v>
                </c:pt>
                <c:pt idx="537">
                  <c:v>269.60000000000002</c:v>
                </c:pt>
                <c:pt idx="538">
                  <c:v>270.39999999999998</c:v>
                </c:pt>
                <c:pt idx="539">
                  <c:v>271.2</c:v>
                </c:pt>
                <c:pt idx="540">
                  <c:v>272</c:v>
                </c:pt>
                <c:pt idx="541">
                  <c:v>272.8</c:v>
                </c:pt>
                <c:pt idx="542">
                  <c:v>273.60000000000002</c:v>
                </c:pt>
                <c:pt idx="543">
                  <c:v>274.39999999999998</c:v>
                </c:pt>
                <c:pt idx="544">
                  <c:v>275.2</c:v>
                </c:pt>
                <c:pt idx="545">
                  <c:v>276</c:v>
                </c:pt>
                <c:pt idx="546">
                  <c:v>276.8</c:v>
                </c:pt>
                <c:pt idx="547">
                  <c:v>277.60000000000002</c:v>
                </c:pt>
                <c:pt idx="548">
                  <c:v>278.39999999999998</c:v>
                </c:pt>
                <c:pt idx="549">
                  <c:v>279.2</c:v>
                </c:pt>
                <c:pt idx="550">
                  <c:v>280</c:v>
                </c:pt>
                <c:pt idx="551">
                  <c:v>280.8</c:v>
                </c:pt>
                <c:pt idx="552">
                  <c:v>281.60000000000002</c:v>
                </c:pt>
                <c:pt idx="553">
                  <c:v>282.39999999999998</c:v>
                </c:pt>
                <c:pt idx="554">
                  <c:v>283.2</c:v>
                </c:pt>
                <c:pt idx="555">
                  <c:v>284</c:v>
                </c:pt>
                <c:pt idx="556">
                  <c:v>284.8</c:v>
                </c:pt>
                <c:pt idx="557">
                  <c:v>285.60000000000002</c:v>
                </c:pt>
                <c:pt idx="558">
                  <c:v>286.39999999999998</c:v>
                </c:pt>
                <c:pt idx="559">
                  <c:v>287.2</c:v>
                </c:pt>
                <c:pt idx="560">
                  <c:v>288</c:v>
                </c:pt>
                <c:pt idx="561">
                  <c:v>288.8</c:v>
                </c:pt>
                <c:pt idx="562">
                  <c:v>289.60000000000002</c:v>
                </c:pt>
                <c:pt idx="563">
                  <c:v>290.39999999999998</c:v>
                </c:pt>
              </c:numCache>
            </c:numRef>
          </c:xVal>
          <c:yVal>
            <c:numRef>
              <c:f>[1]DynamRot_120gmm!$C$2:$C$565</c:f>
              <c:numCache>
                <c:formatCode>General</c:formatCode>
                <c:ptCount val="564"/>
                <c:pt idx="0">
                  <c:v>20.8</c:v>
                </c:pt>
                <c:pt idx="1">
                  <c:v>21.1</c:v>
                </c:pt>
                <c:pt idx="2">
                  <c:v>21.4</c:v>
                </c:pt>
                <c:pt idx="3">
                  <c:v>21.7</c:v>
                </c:pt>
                <c:pt idx="4">
                  <c:v>21.9</c:v>
                </c:pt>
                <c:pt idx="5">
                  <c:v>22.2</c:v>
                </c:pt>
                <c:pt idx="6">
                  <c:v>22.4</c:v>
                </c:pt>
                <c:pt idx="7">
                  <c:v>22.7</c:v>
                </c:pt>
                <c:pt idx="8">
                  <c:v>22.9</c:v>
                </c:pt>
                <c:pt idx="9">
                  <c:v>23.1</c:v>
                </c:pt>
                <c:pt idx="10">
                  <c:v>23.4</c:v>
                </c:pt>
                <c:pt idx="11">
                  <c:v>23.6</c:v>
                </c:pt>
                <c:pt idx="12">
                  <c:v>23.8</c:v>
                </c:pt>
                <c:pt idx="13">
                  <c:v>24</c:v>
                </c:pt>
                <c:pt idx="14">
                  <c:v>24.2</c:v>
                </c:pt>
                <c:pt idx="15">
                  <c:v>24.4</c:v>
                </c:pt>
                <c:pt idx="16">
                  <c:v>24.6</c:v>
                </c:pt>
                <c:pt idx="17">
                  <c:v>24.7</c:v>
                </c:pt>
                <c:pt idx="18">
                  <c:v>24.9</c:v>
                </c:pt>
                <c:pt idx="19">
                  <c:v>25.1</c:v>
                </c:pt>
                <c:pt idx="20">
                  <c:v>25.2</c:v>
                </c:pt>
                <c:pt idx="21">
                  <c:v>25.4</c:v>
                </c:pt>
                <c:pt idx="22">
                  <c:v>25.6</c:v>
                </c:pt>
                <c:pt idx="23">
                  <c:v>25.7</c:v>
                </c:pt>
                <c:pt idx="24">
                  <c:v>25.8</c:v>
                </c:pt>
                <c:pt idx="25">
                  <c:v>26</c:v>
                </c:pt>
                <c:pt idx="26">
                  <c:v>26.1</c:v>
                </c:pt>
                <c:pt idx="27">
                  <c:v>26.2</c:v>
                </c:pt>
                <c:pt idx="28">
                  <c:v>26.4</c:v>
                </c:pt>
                <c:pt idx="29">
                  <c:v>26.5</c:v>
                </c:pt>
                <c:pt idx="30">
                  <c:v>26.6</c:v>
                </c:pt>
                <c:pt idx="31">
                  <c:v>26.7</c:v>
                </c:pt>
                <c:pt idx="32">
                  <c:v>26.8</c:v>
                </c:pt>
                <c:pt idx="33">
                  <c:v>26.9</c:v>
                </c:pt>
                <c:pt idx="34">
                  <c:v>27</c:v>
                </c:pt>
                <c:pt idx="35">
                  <c:v>27.1</c:v>
                </c:pt>
                <c:pt idx="36">
                  <c:v>27.2</c:v>
                </c:pt>
                <c:pt idx="37">
                  <c:v>27.3</c:v>
                </c:pt>
                <c:pt idx="38">
                  <c:v>27.4</c:v>
                </c:pt>
                <c:pt idx="39">
                  <c:v>27.5</c:v>
                </c:pt>
                <c:pt idx="40">
                  <c:v>27.6</c:v>
                </c:pt>
                <c:pt idx="41">
                  <c:v>27.7</c:v>
                </c:pt>
                <c:pt idx="42">
                  <c:v>27.7</c:v>
                </c:pt>
                <c:pt idx="43">
                  <c:v>27.8</c:v>
                </c:pt>
                <c:pt idx="44">
                  <c:v>27.9</c:v>
                </c:pt>
                <c:pt idx="45">
                  <c:v>28</c:v>
                </c:pt>
                <c:pt idx="46">
                  <c:v>28</c:v>
                </c:pt>
                <c:pt idx="47">
                  <c:v>28.1</c:v>
                </c:pt>
                <c:pt idx="48">
                  <c:v>28.2</c:v>
                </c:pt>
                <c:pt idx="49">
                  <c:v>28.2</c:v>
                </c:pt>
                <c:pt idx="50">
                  <c:v>28.3</c:v>
                </c:pt>
                <c:pt idx="51">
                  <c:v>28.3</c:v>
                </c:pt>
                <c:pt idx="52">
                  <c:v>28.4</c:v>
                </c:pt>
                <c:pt idx="53">
                  <c:v>28.4</c:v>
                </c:pt>
                <c:pt idx="54">
                  <c:v>28.5</c:v>
                </c:pt>
                <c:pt idx="55">
                  <c:v>28.5</c:v>
                </c:pt>
                <c:pt idx="56">
                  <c:v>28.6</c:v>
                </c:pt>
                <c:pt idx="57">
                  <c:v>28.6</c:v>
                </c:pt>
                <c:pt idx="58">
                  <c:v>28.7</c:v>
                </c:pt>
                <c:pt idx="59">
                  <c:v>28.7</c:v>
                </c:pt>
                <c:pt idx="60">
                  <c:v>28.8</c:v>
                </c:pt>
                <c:pt idx="61">
                  <c:v>28.8</c:v>
                </c:pt>
                <c:pt idx="62">
                  <c:v>28.8</c:v>
                </c:pt>
                <c:pt idx="63">
                  <c:v>28.9</c:v>
                </c:pt>
                <c:pt idx="64">
                  <c:v>28.9</c:v>
                </c:pt>
                <c:pt idx="65">
                  <c:v>28.9</c:v>
                </c:pt>
                <c:pt idx="66">
                  <c:v>29</c:v>
                </c:pt>
                <c:pt idx="67">
                  <c:v>29</c:v>
                </c:pt>
                <c:pt idx="68">
                  <c:v>29</c:v>
                </c:pt>
                <c:pt idx="69">
                  <c:v>29.1</c:v>
                </c:pt>
                <c:pt idx="70">
                  <c:v>29.1</c:v>
                </c:pt>
                <c:pt idx="71">
                  <c:v>29.1</c:v>
                </c:pt>
                <c:pt idx="72">
                  <c:v>29.2</c:v>
                </c:pt>
                <c:pt idx="73">
                  <c:v>29.2</c:v>
                </c:pt>
                <c:pt idx="74">
                  <c:v>29.2</c:v>
                </c:pt>
                <c:pt idx="75">
                  <c:v>29.3</c:v>
                </c:pt>
                <c:pt idx="76">
                  <c:v>29.3</c:v>
                </c:pt>
                <c:pt idx="77">
                  <c:v>29.3</c:v>
                </c:pt>
                <c:pt idx="78">
                  <c:v>29.3</c:v>
                </c:pt>
                <c:pt idx="79">
                  <c:v>29.4</c:v>
                </c:pt>
                <c:pt idx="80">
                  <c:v>29.4</c:v>
                </c:pt>
                <c:pt idx="81">
                  <c:v>29.4</c:v>
                </c:pt>
                <c:pt idx="82">
                  <c:v>29.4</c:v>
                </c:pt>
                <c:pt idx="83">
                  <c:v>29.5</c:v>
                </c:pt>
                <c:pt idx="84">
                  <c:v>29.5</c:v>
                </c:pt>
                <c:pt idx="85">
                  <c:v>29.5</c:v>
                </c:pt>
                <c:pt idx="86">
                  <c:v>29.5</c:v>
                </c:pt>
                <c:pt idx="87">
                  <c:v>29.6</c:v>
                </c:pt>
                <c:pt idx="88">
                  <c:v>29.6</c:v>
                </c:pt>
                <c:pt idx="89">
                  <c:v>29.6</c:v>
                </c:pt>
                <c:pt idx="90">
                  <c:v>29.6</c:v>
                </c:pt>
                <c:pt idx="91">
                  <c:v>29.7</c:v>
                </c:pt>
                <c:pt idx="92">
                  <c:v>29.7</c:v>
                </c:pt>
                <c:pt idx="93">
                  <c:v>29.7</c:v>
                </c:pt>
                <c:pt idx="94">
                  <c:v>29.7</c:v>
                </c:pt>
                <c:pt idx="95">
                  <c:v>29.8</c:v>
                </c:pt>
                <c:pt idx="96">
                  <c:v>29.8</c:v>
                </c:pt>
                <c:pt idx="97">
                  <c:v>29.8</c:v>
                </c:pt>
                <c:pt idx="98">
                  <c:v>29.8</c:v>
                </c:pt>
                <c:pt idx="99">
                  <c:v>29.8</c:v>
                </c:pt>
                <c:pt idx="100">
                  <c:v>29.9</c:v>
                </c:pt>
                <c:pt idx="101">
                  <c:v>29.9</c:v>
                </c:pt>
                <c:pt idx="102">
                  <c:v>29.9</c:v>
                </c:pt>
                <c:pt idx="103">
                  <c:v>29.9</c:v>
                </c:pt>
                <c:pt idx="104">
                  <c:v>29.9</c:v>
                </c:pt>
                <c:pt idx="105">
                  <c:v>30</c:v>
                </c:pt>
                <c:pt idx="106">
                  <c:v>30</c:v>
                </c:pt>
                <c:pt idx="107">
                  <c:v>30</c:v>
                </c:pt>
                <c:pt idx="108">
                  <c:v>30</c:v>
                </c:pt>
                <c:pt idx="109">
                  <c:v>30</c:v>
                </c:pt>
                <c:pt idx="110">
                  <c:v>30</c:v>
                </c:pt>
                <c:pt idx="111">
                  <c:v>30.1</c:v>
                </c:pt>
                <c:pt idx="112">
                  <c:v>30.1</c:v>
                </c:pt>
                <c:pt idx="113">
                  <c:v>30.1</c:v>
                </c:pt>
                <c:pt idx="114">
                  <c:v>30.1</c:v>
                </c:pt>
                <c:pt idx="115">
                  <c:v>30.1</c:v>
                </c:pt>
                <c:pt idx="116">
                  <c:v>30.2</c:v>
                </c:pt>
                <c:pt idx="117">
                  <c:v>30.2</c:v>
                </c:pt>
                <c:pt idx="118">
                  <c:v>30.2</c:v>
                </c:pt>
                <c:pt idx="119">
                  <c:v>30.2</c:v>
                </c:pt>
                <c:pt idx="120">
                  <c:v>30.2</c:v>
                </c:pt>
                <c:pt idx="121">
                  <c:v>30.2</c:v>
                </c:pt>
                <c:pt idx="122">
                  <c:v>30.2</c:v>
                </c:pt>
                <c:pt idx="123">
                  <c:v>30.3</c:v>
                </c:pt>
                <c:pt idx="124">
                  <c:v>30.3</c:v>
                </c:pt>
                <c:pt idx="125">
                  <c:v>30.3</c:v>
                </c:pt>
                <c:pt idx="126">
                  <c:v>30.3</c:v>
                </c:pt>
                <c:pt idx="127">
                  <c:v>30.3</c:v>
                </c:pt>
                <c:pt idx="128">
                  <c:v>30.3</c:v>
                </c:pt>
                <c:pt idx="129">
                  <c:v>30.3</c:v>
                </c:pt>
                <c:pt idx="130">
                  <c:v>30.4</c:v>
                </c:pt>
                <c:pt idx="131">
                  <c:v>30.4</c:v>
                </c:pt>
                <c:pt idx="132">
                  <c:v>30.4</c:v>
                </c:pt>
                <c:pt idx="133">
                  <c:v>30.4</c:v>
                </c:pt>
                <c:pt idx="134">
                  <c:v>30.4</c:v>
                </c:pt>
                <c:pt idx="135">
                  <c:v>30.4</c:v>
                </c:pt>
                <c:pt idx="136">
                  <c:v>30.4</c:v>
                </c:pt>
                <c:pt idx="137">
                  <c:v>30.4</c:v>
                </c:pt>
                <c:pt idx="138">
                  <c:v>30.5</c:v>
                </c:pt>
                <c:pt idx="139">
                  <c:v>30.5</c:v>
                </c:pt>
                <c:pt idx="140">
                  <c:v>30.5</c:v>
                </c:pt>
                <c:pt idx="141">
                  <c:v>30.5</c:v>
                </c:pt>
                <c:pt idx="142">
                  <c:v>30.5</c:v>
                </c:pt>
                <c:pt idx="143">
                  <c:v>30.5</c:v>
                </c:pt>
                <c:pt idx="144">
                  <c:v>30.5</c:v>
                </c:pt>
                <c:pt idx="145">
                  <c:v>30.5</c:v>
                </c:pt>
                <c:pt idx="146">
                  <c:v>30.5</c:v>
                </c:pt>
                <c:pt idx="147">
                  <c:v>30.6</c:v>
                </c:pt>
                <c:pt idx="148">
                  <c:v>30.6</c:v>
                </c:pt>
                <c:pt idx="149">
                  <c:v>30.6</c:v>
                </c:pt>
                <c:pt idx="150">
                  <c:v>30.6</c:v>
                </c:pt>
                <c:pt idx="151">
                  <c:v>30.6</c:v>
                </c:pt>
                <c:pt idx="152">
                  <c:v>30.6</c:v>
                </c:pt>
                <c:pt idx="153">
                  <c:v>30.6</c:v>
                </c:pt>
                <c:pt idx="154">
                  <c:v>30.6</c:v>
                </c:pt>
                <c:pt idx="155">
                  <c:v>30.6</c:v>
                </c:pt>
                <c:pt idx="156">
                  <c:v>30.7</c:v>
                </c:pt>
                <c:pt idx="157">
                  <c:v>30.7</c:v>
                </c:pt>
                <c:pt idx="158">
                  <c:v>30.7</c:v>
                </c:pt>
                <c:pt idx="159">
                  <c:v>30.7</c:v>
                </c:pt>
                <c:pt idx="160">
                  <c:v>30.7</c:v>
                </c:pt>
                <c:pt idx="161">
                  <c:v>30.7</c:v>
                </c:pt>
                <c:pt idx="162">
                  <c:v>30.7</c:v>
                </c:pt>
                <c:pt idx="163">
                  <c:v>30.7</c:v>
                </c:pt>
                <c:pt idx="164">
                  <c:v>30.7</c:v>
                </c:pt>
                <c:pt idx="165">
                  <c:v>30.7</c:v>
                </c:pt>
                <c:pt idx="166">
                  <c:v>30.8</c:v>
                </c:pt>
                <c:pt idx="167">
                  <c:v>30.8</c:v>
                </c:pt>
                <c:pt idx="168">
                  <c:v>30.8</c:v>
                </c:pt>
                <c:pt idx="169">
                  <c:v>30.8</c:v>
                </c:pt>
                <c:pt idx="170">
                  <c:v>30.8</c:v>
                </c:pt>
                <c:pt idx="171">
                  <c:v>30.8</c:v>
                </c:pt>
                <c:pt idx="172">
                  <c:v>30.8</c:v>
                </c:pt>
                <c:pt idx="173">
                  <c:v>30.8</c:v>
                </c:pt>
                <c:pt idx="174">
                  <c:v>30.8</c:v>
                </c:pt>
                <c:pt idx="175">
                  <c:v>30.8</c:v>
                </c:pt>
                <c:pt idx="176">
                  <c:v>30.8</c:v>
                </c:pt>
                <c:pt idx="177">
                  <c:v>30.8</c:v>
                </c:pt>
                <c:pt idx="178">
                  <c:v>30.9</c:v>
                </c:pt>
                <c:pt idx="179">
                  <c:v>30.9</c:v>
                </c:pt>
                <c:pt idx="180">
                  <c:v>30.9</c:v>
                </c:pt>
                <c:pt idx="181">
                  <c:v>30.9</c:v>
                </c:pt>
                <c:pt idx="182">
                  <c:v>30.9</c:v>
                </c:pt>
                <c:pt idx="183">
                  <c:v>30.9</c:v>
                </c:pt>
                <c:pt idx="184">
                  <c:v>30.9</c:v>
                </c:pt>
                <c:pt idx="185">
                  <c:v>30.9</c:v>
                </c:pt>
                <c:pt idx="186">
                  <c:v>30.9</c:v>
                </c:pt>
                <c:pt idx="187">
                  <c:v>30.9</c:v>
                </c:pt>
                <c:pt idx="188">
                  <c:v>30.9</c:v>
                </c:pt>
                <c:pt idx="189">
                  <c:v>30.9</c:v>
                </c:pt>
                <c:pt idx="190">
                  <c:v>30.9</c:v>
                </c:pt>
                <c:pt idx="191">
                  <c:v>31</c:v>
                </c:pt>
                <c:pt idx="192">
                  <c:v>31</c:v>
                </c:pt>
                <c:pt idx="193">
                  <c:v>31</c:v>
                </c:pt>
                <c:pt idx="194">
                  <c:v>31</c:v>
                </c:pt>
                <c:pt idx="195">
                  <c:v>31</c:v>
                </c:pt>
                <c:pt idx="196">
                  <c:v>31</c:v>
                </c:pt>
                <c:pt idx="197">
                  <c:v>31</c:v>
                </c:pt>
                <c:pt idx="198">
                  <c:v>31</c:v>
                </c:pt>
                <c:pt idx="199">
                  <c:v>31</c:v>
                </c:pt>
                <c:pt idx="200">
                  <c:v>31</c:v>
                </c:pt>
                <c:pt idx="201">
                  <c:v>31</c:v>
                </c:pt>
                <c:pt idx="202">
                  <c:v>31</c:v>
                </c:pt>
                <c:pt idx="203">
                  <c:v>31</c:v>
                </c:pt>
                <c:pt idx="204">
                  <c:v>31</c:v>
                </c:pt>
                <c:pt idx="205">
                  <c:v>31</c:v>
                </c:pt>
                <c:pt idx="206">
                  <c:v>31.1</c:v>
                </c:pt>
                <c:pt idx="207">
                  <c:v>31.1</c:v>
                </c:pt>
                <c:pt idx="208">
                  <c:v>31.1</c:v>
                </c:pt>
                <c:pt idx="209">
                  <c:v>31.1</c:v>
                </c:pt>
                <c:pt idx="210">
                  <c:v>31.1</c:v>
                </c:pt>
                <c:pt idx="211">
                  <c:v>31.1</c:v>
                </c:pt>
                <c:pt idx="212">
                  <c:v>31.1</c:v>
                </c:pt>
                <c:pt idx="213">
                  <c:v>31.1</c:v>
                </c:pt>
                <c:pt idx="214">
                  <c:v>31.1</c:v>
                </c:pt>
                <c:pt idx="215">
                  <c:v>31.1</c:v>
                </c:pt>
                <c:pt idx="216">
                  <c:v>31.1</c:v>
                </c:pt>
                <c:pt idx="217">
                  <c:v>31.1</c:v>
                </c:pt>
                <c:pt idx="218">
                  <c:v>31.1</c:v>
                </c:pt>
                <c:pt idx="219">
                  <c:v>31.1</c:v>
                </c:pt>
                <c:pt idx="220">
                  <c:v>31.1</c:v>
                </c:pt>
                <c:pt idx="221">
                  <c:v>31.1</c:v>
                </c:pt>
                <c:pt idx="222">
                  <c:v>31.1</c:v>
                </c:pt>
                <c:pt idx="223">
                  <c:v>31.2</c:v>
                </c:pt>
                <c:pt idx="224">
                  <c:v>31.2</c:v>
                </c:pt>
                <c:pt idx="225">
                  <c:v>31.2</c:v>
                </c:pt>
                <c:pt idx="226">
                  <c:v>31.2</c:v>
                </c:pt>
                <c:pt idx="227">
                  <c:v>31.2</c:v>
                </c:pt>
                <c:pt idx="228">
                  <c:v>31.2</c:v>
                </c:pt>
                <c:pt idx="229">
                  <c:v>31.2</c:v>
                </c:pt>
                <c:pt idx="230">
                  <c:v>31.2</c:v>
                </c:pt>
                <c:pt idx="231">
                  <c:v>31.2</c:v>
                </c:pt>
                <c:pt idx="232">
                  <c:v>31.2</c:v>
                </c:pt>
                <c:pt idx="233">
                  <c:v>31.2</c:v>
                </c:pt>
                <c:pt idx="234">
                  <c:v>31.2</c:v>
                </c:pt>
                <c:pt idx="235">
                  <c:v>31.2</c:v>
                </c:pt>
                <c:pt idx="236">
                  <c:v>31.2</c:v>
                </c:pt>
                <c:pt idx="237">
                  <c:v>31.2</c:v>
                </c:pt>
                <c:pt idx="238">
                  <c:v>31.2</c:v>
                </c:pt>
                <c:pt idx="239">
                  <c:v>31.2</c:v>
                </c:pt>
                <c:pt idx="240">
                  <c:v>31.2</c:v>
                </c:pt>
                <c:pt idx="241">
                  <c:v>31.2</c:v>
                </c:pt>
                <c:pt idx="242">
                  <c:v>31.2</c:v>
                </c:pt>
                <c:pt idx="243">
                  <c:v>31.2</c:v>
                </c:pt>
                <c:pt idx="244">
                  <c:v>31.3</c:v>
                </c:pt>
                <c:pt idx="245">
                  <c:v>31.3</c:v>
                </c:pt>
                <c:pt idx="246">
                  <c:v>31.3</c:v>
                </c:pt>
                <c:pt idx="247">
                  <c:v>31.3</c:v>
                </c:pt>
                <c:pt idx="248">
                  <c:v>31.3</c:v>
                </c:pt>
                <c:pt idx="249">
                  <c:v>31.3</c:v>
                </c:pt>
                <c:pt idx="250">
                  <c:v>31.3</c:v>
                </c:pt>
                <c:pt idx="251">
                  <c:v>31.3</c:v>
                </c:pt>
                <c:pt idx="252">
                  <c:v>31.3</c:v>
                </c:pt>
                <c:pt idx="253">
                  <c:v>31.3</c:v>
                </c:pt>
                <c:pt idx="254">
                  <c:v>31.3</c:v>
                </c:pt>
                <c:pt idx="255">
                  <c:v>31.3</c:v>
                </c:pt>
                <c:pt idx="256">
                  <c:v>31.3</c:v>
                </c:pt>
                <c:pt idx="257">
                  <c:v>31.3</c:v>
                </c:pt>
                <c:pt idx="258">
                  <c:v>31.3</c:v>
                </c:pt>
                <c:pt idx="259">
                  <c:v>31.3</c:v>
                </c:pt>
                <c:pt idx="260">
                  <c:v>31.3</c:v>
                </c:pt>
                <c:pt idx="261">
                  <c:v>31.3</c:v>
                </c:pt>
                <c:pt idx="262">
                  <c:v>31.3</c:v>
                </c:pt>
                <c:pt idx="263">
                  <c:v>31.3</c:v>
                </c:pt>
                <c:pt idx="264">
                  <c:v>31.3</c:v>
                </c:pt>
                <c:pt idx="265">
                  <c:v>31.3</c:v>
                </c:pt>
                <c:pt idx="266">
                  <c:v>31.3</c:v>
                </c:pt>
                <c:pt idx="267">
                  <c:v>31.3</c:v>
                </c:pt>
                <c:pt idx="268">
                  <c:v>31.4</c:v>
                </c:pt>
                <c:pt idx="269">
                  <c:v>31.4</c:v>
                </c:pt>
                <c:pt idx="270">
                  <c:v>31.4</c:v>
                </c:pt>
                <c:pt idx="271">
                  <c:v>31.4</c:v>
                </c:pt>
                <c:pt idx="272">
                  <c:v>31.4</c:v>
                </c:pt>
                <c:pt idx="273">
                  <c:v>31.4</c:v>
                </c:pt>
                <c:pt idx="274">
                  <c:v>31.4</c:v>
                </c:pt>
                <c:pt idx="275">
                  <c:v>31.4</c:v>
                </c:pt>
                <c:pt idx="276">
                  <c:v>31.4</c:v>
                </c:pt>
                <c:pt idx="277">
                  <c:v>31.4</c:v>
                </c:pt>
                <c:pt idx="278">
                  <c:v>31.4</c:v>
                </c:pt>
                <c:pt idx="279">
                  <c:v>31.4</c:v>
                </c:pt>
                <c:pt idx="280">
                  <c:v>31.4</c:v>
                </c:pt>
                <c:pt idx="281">
                  <c:v>31.4</c:v>
                </c:pt>
                <c:pt idx="282">
                  <c:v>31.4</c:v>
                </c:pt>
                <c:pt idx="283">
                  <c:v>31.4</c:v>
                </c:pt>
                <c:pt idx="284">
                  <c:v>31.4</c:v>
                </c:pt>
                <c:pt idx="285">
                  <c:v>31.4</c:v>
                </c:pt>
                <c:pt idx="286">
                  <c:v>31.4</c:v>
                </c:pt>
                <c:pt idx="287">
                  <c:v>31.4</c:v>
                </c:pt>
                <c:pt idx="288">
                  <c:v>31.4</c:v>
                </c:pt>
                <c:pt idx="289">
                  <c:v>31.4</c:v>
                </c:pt>
                <c:pt idx="290">
                  <c:v>31.4</c:v>
                </c:pt>
                <c:pt idx="291">
                  <c:v>31.4</c:v>
                </c:pt>
                <c:pt idx="292">
                  <c:v>31.4</c:v>
                </c:pt>
                <c:pt idx="293">
                  <c:v>31.5</c:v>
                </c:pt>
                <c:pt idx="294">
                  <c:v>31.5</c:v>
                </c:pt>
                <c:pt idx="295">
                  <c:v>31.5</c:v>
                </c:pt>
                <c:pt idx="296">
                  <c:v>31.5</c:v>
                </c:pt>
                <c:pt idx="297">
                  <c:v>31.5</c:v>
                </c:pt>
                <c:pt idx="298">
                  <c:v>31.5</c:v>
                </c:pt>
                <c:pt idx="299">
                  <c:v>31.5</c:v>
                </c:pt>
                <c:pt idx="300">
                  <c:v>31.5</c:v>
                </c:pt>
                <c:pt idx="301">
                  <c:v>31.5</c:v>
                </c:pt>
                <c:pt idx="302">
                  <c:v>31.5</c:v>
                </c:pt>
                <c:pt idx="303">
                  <c:v>31.5</c:v>
                </c:pt>
                <c:pt idx="304">
                  <c:v>31.5</c:v>
                </c:pt>
                <c:pt idx="305">
                  <c:v>31.5</c:v>
                </c:pt>
                <c:pt idx="306">
                  <c:v>31.5</c:v>
                </c:pt>
                <c:pt idx="307">
                  <c:v>31.5</c:v>
                </c:pt>
                <c:pt idx="308">
                  <c:v>31.5</c:v>
                </c:pt>
                <c:pt idx="309">
                  <c:v>31.5</c:v>
                </c:pt>
                <c:pt idx="310">
                  <c:v>31.5</c:v>
                </c:pt>
                <c:pt idx="311">
                  <c:v>31.5</c:v>
                </c:pt>
                <c:pt idx="312">
                  <c:v>31.5</c:v>
                </c:pt>
                <c:pt idx="313">
                  <c:v>31.5</c:v>
                </c:pt>
                <c:pt idx="314">
                  <c:v>31.5</c:v>
                </c:pt>
                <c:pt idx="315">
                  <c:v>31.5</c:v>
                </c:pt>
                <c:pt idx="316">
                  <c:v>31.5</c:v>
                </c:pt>
                <c:pt idx="317">
                  <c:v>31.5</c:v>
                </c:pt>
                <c:pt idx="318">
                  <c:v>31.6</c:v>
                </c:pt>
                <c:pt idx="319">
                  <c:v>31.6</c:v>
                </c:pt>
                <c:pt idx="320">
                  <c:v>31.6</c:v>
                </c:pt>
                <c:pt idx="321">
                  <c:v>31.6</c:v>
                </c:pt>
                <c:pt idx="322">
                  <c:v>31.6</c:v>
                </c:pt>
                <c:pt idx="323">
                  <c:v>31.6</c:v>
                </c:pt>
                <c:pt idx="324">
                  <c:v>31.6</c:v>
                </c:pt>
                <c:pt idx="325">
                  <c:v>31.6</c:v>
                </c:pt>
                <c:pt idx="326">
                  <c:v>31.6</c:v>
                </c:pt>
                <c:pt idx="327">
                  <c:v>31.6</c:v>
                </c:pt>
                <c:pt idx="328">
                  <c:v>31.6</c:v>
                </c:pt>
                <c:pt idx="329">
                  <c:v>31.6</c:v>
                </c:pt>
                <c:pt idx="330">
                  <c:v>31.6</c:v>
                </c:pt>
                <c:pt idx="331">
                  <c:v>31.6</c:v>
                </c:pt>
                <c:pt idx="332">
                  <c:v>31.6</c:v>
                </c:pt>
                <c:pt idx="333">
                  <c:v>31.6</c:v>
                </c:pt>
                <c:pt idx="334">
                  <c:v>31.6</c:v>
                </c:pt>
                <c:pt idx="335">
                  <c:v>31.6</c:v>
                </c:pt>
                <c:pt idx="336">
                  <c:v>31.6</c:v>
                </c:pt>
                <c:pt idx="337">
                  <c:v>31.6</c:v>
                </c:pt>
                <c:pt idx="338">
                  <c:v>31.6</c:v>
                </c:pt>
                <c:pt idx="339">
                  <c:v>31.6</c:v>
                </c:pt>
                <c:pt idx="340">
                  <c:v>31.6</c:v>
                </c:pt>
                <c:pt idx="341">
                  <c:v>31.6</c:v>
                </c:pt>
                <c:pt idx="342">
                  <c:v>31.6</c:v>
                </c:pt>
                <c:pt idx="343">
                  <c:v>31.7</c:v>
                </c:pt>
                <c:pt idx="344">
                  <c:v>31.7</c:v>
                </c:pt>
                <c:pt idx="345">
                  <c:v>31.7</c:v>
                </c:pt>
                <c:pt idx="346">
                  <c:v>31.7</c:v>
                </c:pt>
                <c:pt idx="347">
                  <c:v>31.7</c:v>
                </c:pt>
                <c:pt idx="348">
                  <c:v>31.7</c:v>
                </c:pt>
                <c:pt idx="349">
                  <c:v>31.7</c:v>
                </c:pt>
                <c:pt idx="350">
                  <c:v>31.7</c:v>
                </c:pt>
                <c:pt idx="351">
                  <c:v>31.7</c:v>
                </c:pt>
                <c:pt idx="352">
                  <c:v>31.7</c:v>
                </c:pt>
                <c:pt idx="353">
                  <c:v>31.7</c:v>
                </c:pt>
                <c:pt idx="354">
                  <c:v>31.7</c:v>
                </c:pt>
                <c:pt idx="355">
                  <c:v>31.7</c:v>
                </c:pt>
                <c:pt idx="356">
                  <c:v>31.7</c:v>
                </c:pt>
                <c:pt idx="357">
                  <c:v>31.7</c:v>
                </c:pt>
                <c:pt idx="358">
                  <c:v>31.7</c:v>
                </c:pt>
                <c:pt idx="359">
                  <c:v>31.7</c:v>
                </c:pt>
                <c:pt idx="360">
                  <c:v>31.7</c:v>
                </c:pt>
                <c:pt idx="361">
                  <c:v>31.7</c:v>
                </c:pt>
                <c:pt idx="362">
                  <c:v>31.7</c:v>
                </c:pt>
                <c:pt idx="363">
                  <c:v>31.7</c:v>
                </c:pt>
                <c:pt idx="364">
                  <c:v>31.7</c:v>
                </c:pt>
                <c:pt idx="365">
                  <c:v>31.7</c:v>
                </c:pt>
                <c:pt idx="366">
                  <c:v>31.7</c:v>
                </c:pt>
                <c:pt idx="367">
                  <c:v>31.7</c:v>
                </c:pt>
                <c:pt idx="368">
                  <c:v>31.8</c:v>
                </c:pt>
                <c:pt idx="369">
                  <c:v>31.8</c:v>
                </c:pt>
                <c:pt idx="370">
                  <c:v>31.8</c:v>
                </c:pt>
                <c:pt idx="371">
                  <c:v>31.8</c:v>
                </c:pt>
                <c:pt idx="372">
                  <c:v>31.8</c:v>
                </c:pt>
                <c:pt idx="373">
                  <c:v>31.8</c:v>
                </c:pt>
                <c:pt idx="374">
                  <c:v>31.8</c:v>
                </c:pt>
                <c:pt idx="375">
                  <c:v>31.8</c:v>
                </c:pt>
                <c:pt idx="376">
                  <c:v>31.8</c:v>
                </c:pt>
                <c:pt idx="377">
                  <c:v>31.8</c:v>
                </c:pt>
                <c:pt idx="378">
                  <c:v>31.8</c:v>
                </c:pt>
                <c:pt idx="379">
                  <c:v>31.8</c:v>
                </c:pt>
                <c:pt idx="380">
                  <c:v>31.8</c:v>
                </c:pt>
                <c:pt idx="381">
                  <c:v>31.8</c:v>
                </c:pt>
                <c:pt idx="382">
                  <c:v>31.8</c:v>
                </c:pt>
                <c:pt idx="383">
                  <c:v>31.8</c:v>
                </c:pt>
                <c:pt idx="384">
                  <c:v>31.8</c:v>
                </c:pt>
                <c:pt idx="385">
                  <c:v>31.8</c:v>
                </c:pt>
                <c:pt idx="386">
                  <c:v>31.8</c:v>
                </c:pt>
                <c:pt idx="387">
                  <c:v>31.8</c:v>
                </c:pt>
                <c:pt idx="388">
                  <c:v>31.8</c:v>
                </c:pt>
                <c:pt idx="389">
                  <c:v>31.8</c:v>
                </c:pt>
                <c:pt idx="390">
                  <c:v>31.8</c:v>
                </c:pt>
                <c:pt idx="391">
                  <c:v>31.8</c:v>
                </c:pt>
                <c:pt idx="392">
                  <c:v>31.8</c:v>
                </c:pt>
                <c:pt idx="393">
                  <c:v>31.8</c:v>
                </c:pt>
                <c:pt idx="394">
                  <c:v>31.9</c:v>
                </c:pt>
                <c:pt idx="395">
                  <c:v>31.9</c:v>
                </c:pt>
                <c:pt idx="396">
                  <c:v>31.9</c:v>
                </c:pt>
                <c:pt idx="397">
                  <c:v>31.9</c:v>
                </c:pt>
                <c:pt idx="398">
                  <c:v>31.9</c:v>
                </c:pt>
                <c:pt idx="399">
                  <c:v>31.9</c:v>
                </c:pt>
                <c:pt idx="400">
                  <c:v>31.9</c:v>
                </c:pt>
                <c:pt idx="401">
                  <c:v>31.9</c:v>
                </c:pt>
                <c:pt idx="402">
                  <c:v>31.9</c:v>
                </c:pt>
                <c:pt idx="403">
                  <c:v>31.9</c:v>
                </c:pt>
                <c:pt idx="404">
                  <c:v>31.9</c:v>
                </c:pt>
                <c:pt idx="405">
                  <c:v>31.9</c:v>
                </c:pt>
                <c:pt idx="406">
                  <c:v>31.9</c:v>
                </c:pt>
                <c:pt idx="407">
                  <c:v>31.9</c:v>
                </c:pt>
                <c:pt idx="408">
                  <c:v>31.9</c:v>
                </c:pt>
                <c:pt idx="409">
                  <c:v>31.9</c:v>
                </c:pt>
                <c:pt idx="410">
                  <c:v>32</c:v>
                </c:pt>
                <c:pt idx="411">
                  <c:v>32</c:v>
                </c:pt>
                <c:pt idx="412">
                  <c:v>32</c:v>
                </c:pt>
                <c:pt idx="413">
                  <c:v>32</c:v>
                </c:pt>
                <c:pt idx="414">
                  <c:v>32</c:v>
                </c:pt>
                <c:pt idx="415">
                  <c:v>32</c:v>
                </c:pt>
                <c:pt idx="416">
                  <c:v>32</c:v>
                </c:pt>
                <c:pt idx="417">
                  <c:v>32</c:v>
                </c:pt>
                <c:pt idx="418">
                  <c:v>32</c:v>
                </c:pt>
                <c:pt idx="419">
                  <c:v>32</c:v>
                </c:pt>
                <c:pt idx="420">
                  <c:v>32</c:v>
                </c:pt>
                <c:pt idx="421">
                  <c:v>32</c:v>
                </c:pt>
                <c:pt idx="422">
                  <c:v>32</c:v>
                </c:pt>
                <c:pt idx="423">
                  <c:v>32</c:v>
                </c:pt>
                <c:pt idx="424">
                  <c:v>32.1</c:v>
                </c:pt>
                <c:pt idx="425">
                  <c:v>32.1</c:v>
                </c:pt>
                <c:pt idx="426">
                  <c:v>32.1</c:v>
                </c:pt>
                <c:pt idx="427">
                  <c:v>32.1</c:v>
                </c:pt>
                <c:pt idx="428">
                  <c:v>32.1</c:v>
                </c:pt>
                <c:pt idx="429">
                  <c:v>32.1</c:v>
                </c:pt>
                <c:pt idx="430">
                  <c:v>32.1</c:v>
                </c:pt>
                <c:pt idx="431">
                  <c:v>32.1</c:v>
                </c:pt>
                <c:pt idx="432">
                  <c:v>32.1</c:v>
                </c:pt>
                <c:pt idx="433">
                  <c:v>32.1</c:v>
                </c:pt>
                <c:pt idx="434">
                  <c:v>32.1</c:v>
                </c:pt>
                <c:pt idx="435">
                  <c:v>32.1</c:v>
                </c:pt>
                <c:pt idx="436">
                  <c:v>32.1</c:v>
                </c:pt>
                <c:pt idx="437">
                  <c:v>32.1</c:v>
                </c:pt>
                <c:pt idx="438">
                  <c:v>32.1</c:v>
                </c:pt>
                <c:pt idx="439">
                  <c:v>32.200000000000003</c:v>
                </c:pt>
                <c:pt idx="440">
                  <c:v>32.200000000000003</c:v>
                </c:pt>
                <c:pt idx="441">
                  <c:v>32.200000000000003</c:v>
                </c:pt>
                <c:pt idx="442">
                  <c:v>32.200000000000003</c:v>
                </c:pt>
                <c:pt idx="443">
                  <c:v>32.200000000000003</c:v>
                </c:pt>
                <c:pt idx="444">
                  <c:v>32.200000000000003</c:v>
                </c:pt>
                <c:pt idx="445">
                  <c:v>32.200000000000003</c:v>
                </c:pt>
                <c:pt idx="446">
                  <c:v>32.200000000000003</c:v>
                </c:pt>
                <c:pt idx="447">
                  <c:v>32.200000000000003</c:v>
                </c:pt>
                <c:pt idx="448">
                  <c:v>32.200000000000003</c:v>
                </c:pt>
                <c:pt idx="449">
                  <c:v>32.200000000000003</c:v>
                </c:pt>
                <c:pt idx="450">
                  <c:v>32.200000000000003</c:v>
                </c:pt>
                <c:pt idx="451">
                  <c:v>32.200000000000003</c:v>
                </c:pt>
                <c:pt idx="452">
                  <c:v>32.200000000000003</c:v>
                </c:pt>
                <c:pt idx="453">
                  <c:v>32.200000000000003</c:v>
                </c:pt>
                <c:pt idx="454">
                  <c:v>32.200000000000003</c:v>
                </c:pt>
                <c:pt idx="455">
                  <c:v>32.200000000000003</c:v>
                </c:pt>
                <c:pt idx="456">
                  <c:v>32.299999999999997</c:v>
                </c:pt>
                <c:pt idx="457">
                  <c:v>32.299999999999997</c:v>
                </c:pt>
                <c:pt idx="458">
                  <c:v>32.299999999999997</c:v>
                </c:pt>
                <c:pt idx="459">
                  <c:v>32.299999999999997</c:v>
                </c:pt>
                <c:pt idx="460">
                  <c:v>32.299999999999997</c:v>
                </c:pt>
                <c:pt idx="461">
                  <c:v>32.299999999999997</c:v>
                </c:pt>
                <c:pt idx="462">
                  <c:v>32.299999999999997</c:v>
                </c:pt>
                <c:pt idx="463">
                  <c:v>32.299999999999997</c:v>
                </c:pt>
                <c:pt idx="464">
                  <c:v>32.299999999999997</c:v>
                </c:pt>
                <c:pt idx="465">
                  <c:v>32.299999999999997</c:v>
                </c:pt>
                <c:pt idx="466">
                  <c:v>32.299999999999997</c:v>
                </c:pt>
                <c:pt idx="467">
                  <c:v>32.299999999999997</c:v>
                </c:pt>
                <c:pt idx="468">
                  <c:v>32.299999999999997</c:v>
                </c:pt>
                <c:pt idx="469">
                  <c:v>32.299999999999997</c:v>
                </c:pt>
                <c:pt idx="470">
                  <c:v>32.299999999999997</c:v>
                </c:pt>
                <c:pt idx="471">
                  <c:v>32.299999999999997</c:v>
                </c:pt>
                <c:pt idx="472">
                  <c:v>32.299999999999997</c:v>
                </c:pt>
                <c:pt idx="473">
                  <c:v>32.299999999999997</c:v>
                </c:pt>
                <c:pt idx="474">
                  <c:v>32.299999999999997</c:v>
                </c:pt>
                <c:pt idx="475">
                  <c:v>32.4</c:v>
                </c:pt>
                <c:pt idx="476">
                  <c:v>32.4</c:v>
                </c:pt>
                <c:pt idx="477">
                  <c:v>32.4</c:v>
                </c:pt>
                <c:pt idx="478">
                  <c:v>32.4</c:v>
                </c:pt>
                <c:pt idx="479">
                  <c:v>32.4</c:v>
                </c:pt>
                <c:pt idx="480">
                  <c:v>32.4</c:v>
                </c:pt>
                <c:pt idx="481">
                  <c:v>32.4</c:v>
                </c:pt>
                <c:pt idx="482">
                  <c:v>32.4</c:v>
                </c:pt>
                <c:pt idx="483">
                  <c:v>32.4</c:v>
                </c:pt>
                <c:pt idx="484">
                  <c:v>32.4</c:v>
                </c:pt>
                <c:pt idx="485">
                  <c:v>32.4</c:v>
                </c:pt>
                <c:pt idx="486">
                  <c:v>32.4</c:v>
                </c:pt>
                <c:pt idx="487">
                  <c:v>32.4</c:v>
                </c:pt>
                <c:pt idx="488">
                  <c:v>32.4</c:v>
                </c:pt>
                <c:pt idx="489">
                  <c:v>32.4</c:v>
                </c:pt>
                <c:pt idx="490">
                  <c:v>32.4</c:v>
                </c:pt>
                <c:pt idx="491">
                  <c:v>32.4</c:v>
                </c:pt>
                <c:pt idx="492">
                  <c:v>32.4</c:v>
                </c:pt>
                <c:pt idx="493">
                  <c:v>32.4</c:v>
                </c:pt>
                <c:pt idx="494">
                  <c:v>32.4</c:v>
                </c:pt>
                <c:pt idx="495">
                  <c:v>32.4</c:v>
                </c:pt>
                <c:pt idx="496">
                  <c:v>32.4</c:v>
                </c:pt>
                <c:pt idx="497">
                  <c:v>32.4</c:v>
                </c:pt>
                <c:pt idx="498">
                  <c:v>32.4</c:v>
                </c:pt>
                <c:pt idx="499">
                  <c:v>32.4</c:v>
                </c:pt>
                <c:pt idx="500">
                  <c:v>32.5</c:v>
                </c:pt>
                <c:pt idx="501">
                  <c:v>32.5</c:v>
                </c:pt>
                <c:pt idx="502">
                  <c:v>32.5</c:v>
                </c:pt>
                <c:pt idx="503">
                  <c:v>32.5</c:v>
                </c:pt>
                <c:pt idx="504">
                  <c:v>32.5</c:v>
                </c:pt>
                <c:pt idx="505">
                  <c:v>32.5</c:v>
                </c:pt>
                <c:pt idx="506">
                  <c:v>32.5</c:v>
                </c:pt>
                <c:pt idx="507">
                  <c:v>32.5</c:v>
                </c:pt>
                <c:pt idx="508">
                  <c:v>32.5</c:v>
                </c:pt>
                <c:pt idx="509">
                  <c:v>32.5</c:v>
                </c:pt>
                <c:pt idx="510">
                  <c:v>32.5</c:v>
                </c:pt>
                <c:pt idx="511">
                  <c:v>32.5</c:v>
                </c:pt>
                <c:pt idx="512">
                  <c:v>32.5</c:v>
                </c:pt>
                <c:pt idx="513">
                  <c:v>32.5</c:v>
                </c:pt>
                <c:pt idx="514">
                  <c:v>32.5</c:v>
                </c:pt>
                <c:pt idx="515">
                  <c:v>32.5</c:v>
                </c:pt>
                <c:pt idx="516">
                  <c:v>32.5</c:v>
                </c:pt>
                <c:pt idx="517">
                  <c:v>32.5</c:v>
                </c:pt>
                <c:pt idx="518">
                  <c:v>32.5</c:v>
                </c:pt>
                <c:pt idx="519">
                  <c:v>32.5</c:v>
                </c:pt>
                <c:pt idx="520">
                  <c:v>32.5</c:v>
                </c:pt>
                <c:pt idx="521">
                  <c:v>32.5</c:v>
                </c:pt>
                <c:pt idx="522">
                  <c:v>32.5</c:v>
                </c:pt>
                <c:pt idx="523">
                  <c:v>32.5</c:v>
                </c:pt>
                <c:pt idx="524">
                  <c:v>32.5</c:v>
                </c:pt>
                <c:pt idx="525">
                  <c:v>32.5</c:v>
                </c:pt>
                <c:pt idx="526">
                  <c:v>32.5</c:v>
                </c:pt>
                <c:pt idx="527">
                  <c:v>32.5</c:v>
                </c:pt>
                <c:pt idx="528">
                  <c:v>32.5</c:v>
                </c:pt>
                <c:pt idx="529">
                  <c:v>32.5</c:v>
                </c:pt>
                <c:pt idx="530">
                  <c:v>32.5</c:v>
                </c:pt>
                <c:pt idx="531">
                  <c:v>32.5</c:v>
                </c:pt>
                <c:pt idx="532">
                  <c:v>32.5</c:v>
                </c:pt>
                <c:pt idx="533">
                  <c:v>32.5</c:v>
                </c:pt>
                <c:pt idx="534">
                  <c:v>32.5</c:v>
                </c:pt>
                <c:pt idx="535">
                  <c:v>32.5</c:v>
                </c:pt>
                <c:pt idx="536">
                  <c:v>32.5</c:v>
                </c:pt>
                <c:pt idx="537">
                  <c:v>32.5</c:v>
                </c:pt>
                <c:pt idx="538">
                  <c:v>32.5</c:v>
                </c:pt>
                <c:pt idx="539">
                  <c:v>32.5</c:v>
                </c:pt>
                <c:pt idx="540">
                  <c:v>32.5</c:v>
                </c:pt>
                <c:pt idx="541">
                  <c:v>32.5</c:v>
                </c:pt>
                <c:pt idx="542">
                  <c:v>32.5</c:v>
                </c:pt>
                <c:pt idx="543">
                  <c:v>32.5</c:v>
                </c:pt>
                <c:pt idx="544">
                  <c:v>32.5</c:v>
                </c:pt>
                <c:pt idx="545">
                  <c:v>32.5</c:v>
                </c:pt>
                <c:pt idx="546">
                  <c:v>32.5</c:v>
                </c:pt>
                <c:pt idx="547">
                  <c:v>32.5</c:v>
                </c:pt>
                <c:pt idx="548">
                  <c:v>32.5</c:v>
                </c:pt>
                <c:pt idx="549">
                  <c:v>32.5</c:v>
                </c:pt>
                <c:pt idx="550">
                  <c:v>32.5</c:v>
                </c:pt>
                <c:pt idx="551">
                  <c:v>32.5</c:v>
                </c:pt>
                <c:pt idx="552">
                  <c:v>32.5</c:v>
                </c:pt>
                <c:pt idx="553">
                  <c:v>32.5</c:v>
                </c:pt>
                <c:pt idx="554">
                  <c:v>32.5</c:v>
                </c:pt>
                <c:pt idx="555">
                  <c:v>32.5</c:v>
                </c:pt>
                <c:pt idx="556">
                  <c:v>32.5</c:v>
                </c:pt>
                <c:pt idx="557">
                  <c:v>32.5</c:v>
                </c:pt>
                <c:pt idx="558">
                  <c:v>32.5</c:v>
                </c:pt>
                <c:pt idx="559">
                  <c:v>32.5</c:v>
                </c:pt>
                <c:pt idx="560">
                  <c:v>32.5</c:v>
                </c:pt>
                <c:pt idx="561">
                  <c:v>32.5</c:v>
                </c:pt>
                <c:pt idx="562">
                  <c:v>32.5</c:v>
                </c:pt>
                <c:pt idx="563">
                  <c:v>32.5</c:v>
                </c:pt>
              </c:numCache>
            </c:numRef>
          </c:yVal>
          <c:smooth val="0"/>
        </c:ser>
        <c:ser>
          <c:idx val="4"/>
          <c:order val="3"/>
          <c:tx>
            <c:v>Dy 140gmm</c:v>
          </c:tx>
          <c:spPr>
            <a:ln w="38100" cap="rnd">
              <a:solidFill>
                <a:schemeClr val="accent5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[1]DynamRot_140gmm!$A$2:$A$124</c:f>
              <c:numCache>
                <c:formatCode>General</c:formatCode>
                <c:ptCount val="123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</c:numCache>
            </c:numRef>
          </c:xVal>
          <c:yVal>
            <c:numRef>
              <c:f>[1]DynamRot_140gmm!$C$2:$C$125</c:f>
              <c:numCache>
                <c:formatCode>General</c:formatCode>
                <c:ptCount val="124"/>
                <c:pt idx="0">
                  <c:v>23.7</c:v>
                </c:pt>
                <c:pt idx="1">
                  <c:v>24.1</c:v>
                </c:pt>
                <c:pt idx="2">
                  <c:v>24.4</c:v>
                </c:pt>
                <c:pt idx="3">
                  <c:v>24.7</c:v>
                </c:pt>
                <c:pt idx="4">
                  <c:v>25.1</c:v>
                </c:pt>
                <c:pt idx="5">
                  <c:v>25.4</c:v>
                </c:pt>
                <c:pt idx="6">
                  <c:v>25.7</c:v>
                </c:pt>
                <c:pt idx="7">
                  <c:v>26</c:v>
                </c:pt>
                <c:pt idx="8">
                  <c:v>26.3</c:v>
                </c:pt>
                <c:pt idx="9">
                  <c:v>26.6</c:v>
                </c:pt>
                <c:pt idx="10">
                  <c:v>26.9</c:v>
                </c:pt>
                <c:pt idx="11">
                  <c:v>27.1</c:v>
                </c:pt>
                <c:pt idx="12">
                  <c:v>27.4</c:v>
                </c:pt>
                <c:pt idx="13">
                  <c:v>27.7</c:v>
                </c:pt>
                <c:pt idx="14">
                  <c:v>27.9</c:v>
                </c:pt>
                <c:pt idx="15">
                  <c:v>28.1</c:v>
                </c:pt>
                <c:pt idx="16">
                  <c:v>28.4</c:v>
                </c:pt>
                <c:pt idx="17">
                  <c:v>28.6</c:v>
                </c:pt>
                <c:pt idx="18">
                  <c:v>28.8</c:v>
                </c:pt>
                <c:pt idx="19">
                  <c:v>29</c:v>
                </c:pt>
                <c:pt idx="20">
                  <c:v>29.2</c:v>
                </c:pt>
                <c:pt idx="21">
                  <c:v>29.4</c:v>
                </c:pt>
                <c:pt idx="22">
                  <c:v>29.6</c:v>
                </c:pt>
                <c:pt idx="23">
                  <c:v>29.8</c:v>
                </c:pt>
                <c:pt idx="24">
                  <c:v>30</c:v>
                </c:pt>
                <c:pt idx="25">
                  <c:v>30.2</c:v>
                </c:pt>
                <c:pt idx="26">
                  <c:v>30.4</c:v>
                </c:pt>
                <c:pt idx="27">
                  <c:v>30.5</c:v>
                </c:pt>
                <c:pt idx="28">
                  <c:v>30.7</c:v>
                </c:pt>
                <c:pt idx="29">
                  <c:v>30.8</c:v>
                </c:pt>
                <c:pt idx="30">
                  <c:v>31</c:v>
                </c:pt>
                <c:pt idx="31">
                  <c:v>31.1</c:v>
                </c:pt>
                <c:pt idx="32">
                  <c:v>31.3</c:v>
                </c:pt>
                <c:pt idx="33">
                  <c:v>31.4</c:v>
                </c:pt>
                <c:pt idx="34">
                  <c:v>31.6</c:v>
                </c:pt>
                <c:pt idx="35">
                  <c:v>31.7</c:v>
                </c:pt>
                <c:pt idx="36">
                  <c:v>31.8</c:v>
                </c:pt>
                <c:pt idx="37">
                  <c:v>31.9</c:v>
                </c:pt>
                <c:pt idx="38">
                  <c:v>32.1</c:v>
                </c:pt>
                <c:pt idx="39">
                  <c:v>32.200000000000003</c:v>
                </c:pt>
                <c:pt idx="40">
                  <c:v>32.299999999999997</c:v>
                </c:pt>
                <c:pt idx="41">
                  <c:v>32.4</c:v>
                </c:pt>
                <c:pt idx="42">
                  <c:v>32.5</c:v>
                </c:pt>
                <c:pt idx="43">
                  <c:v>32.6</c:v>
                </c:pt>
                <c:pt idx="44">
                  <c:v>32.700000000000003</c:v>
                </c:pt>
                <c:pt idx="45">
                  <c:v>32.799999999999997</c:v>
                </c:pt>
                <c:pt idx="46">
                  <c:v>32.9</c:v>
                </c:pt>
                <c:pt idx="47">
                  <c:v>33</c:v>
                </c:pt>
                <c:pt idx="48">
                  <c:v>33.1</c:v>
                </c:pt>
                <c:pt idx="49">
                  <c:v>33.200000000000003</c:v>
                </c:pt>
                <c:pt idx="50">
                  <c:v>33.200000000000003</c:v>
                </c:pt>
                <c:pt idx="51">
                  <c:v>33.299999999999997</c:v>
                </c:pt>
                <c:pt idx="52">
                  <c:v>33.4</c:v>
                </c:pt>
                <c:pt idx="53">
                  <c:v>33.5</c:v>
                </c:pt>
                <c:pt idx="54">
                  <c:v>33.6</c:v>
                </c:pt>
                <c:pt idx="55">
                  <c:v>33.6</c:v>
                </c:pt>
                <c:pt idx="56">
                  <c:v>33.700000000000003</c:v>
                </c:pt>
                <c:pt idx="57">
                  <c:v>33.799999999999997</c:v>
                </c:pt>
                <c:pt idx="58">
                  <c:v>33.9</c:v>
                </c:pt>
                <c:pt idx="59">
                  <c:v>33.9</c:v>
                </c:pt>
                <c:pt idx="60">
                  <c:v>34</c:v>
                </c:pt>
                <c:pt idx="61">
                  <c:v>34.1</c:v>
                </c:pt>
                <c:pt idx="62">
                  <c:v>34.200000000000003</c:v>
                </c:pt>
                <c:pt idx="63">
                  <c:v>34.200000000000003</c:v>
                </c:pt>
                <c:pt idx="64">
                  <c:v>34.299999999999997</c:v>
                </c:pt>
                <c:pt idx="65">
                  <c:v>34.4</c:v>
                </c:pt>
                <c:pt idx="66">
                  <c:v>34.4</c:v>
                </c:pt>
                <c:pt idx="67">
                  <c:v>34.5</c:v>
                </c:pt>
                <c:pt idx="68">
                  <c:v>34.6</c:v>
                </c:pt>
                <c:pt idx="69">
                  <c:v>34.6</c:v>
                </c:pt>
                <c:pt idx="70">
                  <c:v>34.700000000000003</c:v>
                </c:pt>
                <c:pt idx="71">
                  <c:v>34.700000000000003</c:v>
                </c:pt>
                <c:pt idx="72">
                  <c:v>34.799999999999997</c:v>
                </c:pt>
                <c:pt idx="73">
                  <c:v>34.9</c:v>
                </c:pt>
                <c:pt idx="74">
                  <c:v>34.9</c:v>
                </c:pt>
                <c:pt idx="75">
                  <c:v>35</c:v>
                </c:pt>
                <c:pt idx="76">
                  <c:v>35.1</c:v>
                </c:pt>
                <c:pt idx="77">
                  <c:v>35.1</c:v>
                </c:pt>
                <c:pt idx="78">
                  <c:v>35.200000000000003</c:v>
                </c:pt>
                <c:pt idx="79">
                  <c:v>35.299999999999997</c:v>
                </c:pt>
                <c:pt idx="80">
                  <c:v>35.299999999999997</c:v>
                </c:pt>
                <c:pt idx="81">
                  <c:v>35.4</c:v>
                </c:pt>
                <c:pt idx="82">
                  <c:v>35.5</c:v>
                </c:pt>
                <c:pt idx="83">
                  <c:v>35.5</c:v>
                </c:pt>
                <c:pt idx="84">
                  <c:v>35.6</c:v>
                </c:pt>
                <c:pt idx="85">
                  <c:v>35.700000000000003</c:v>
                </c:pt>
                <c:pt idx="86">
                  <c:v>35.700000000000003</c:v>
                </c:pt>
                <c:pt idx="87">
                  <c:v>35.799999999999997</c:v>
                </c:pt>
                <c:pt idx="88">
                  <c:v>35.9</c:v>
                </c:pt>
                <c:pt idx="89">
                  <c:v>35.9</c:v>
                </c:pt>
                <c:pt idx="90">
                  <c:v>36</c:v>
                </c:pt>
                <c:pt idx="91">
                  <c:v>36.1</c:v>
                </c:pt>
                <c:pt idx="92">
                  <c:v>36.1</c:v>
                </c:pt>
                <c:pt idx="93">
                  <c:v>36.200000000000003</c:v>
                </c:pt>
                <c:pt idx="94">
                  <c:v>36.299999999999997</c:v>
                </c:pt>
                <c:pt idx="95">
                  <c:v>36.4</c:v>
                </c:pt>
                <c:pt idx="96">
                  <c:v>36.4</c:v>
                </c:pt>
                <c:pt idx="97">
                  <c:v>36.5</c:v>
                </c:pt>
                <c:pt idx="98">
                  <c:v>36.6</c:v>
                </c:pt>
                <c:pt idx="99">
                  <c:v>36.700000000000003</c:v>
                </c:pt>
                <c:pt idx="100">
                  <c:v>36.799999999999997</c:v>
                </c:pt>
                <c:pt idx="101">
                  <c:v>36.799999999999997</c:v>
                </c:pt>
                <c:pt idx="102">
                  <c:v>36.9</c:v>
                </c:pt>
                <c:pt idx="103">
                  <c:v>37</c:v>
                </c:pt>
                <c:pt idx="104">
                  <c:v>37.1</c:v>
                </c:pt>
                <c:pt idx="105">
                  <c:v>37.200000000000003</c:v>
                </c:pt>
                <c:pt idx="106">
                  <c:v>37.299999999999997</c:v>
                </c:pt>
                <c:pt idx="107">
                  <c:v>37.4</c:v>
                </c:pt>
                <c:pt idx="108">
                  <c:v>37.5</c:v>
                </c:pt>
                <c:pt idx="109">
                  <c:v>37.6</c:v>
                </c:pt>
                <c:pt idx="110">
                  <c:v>37.700000000000003</c:v>
                </c:pt>
                <c:pt idx="111">
                  <c:v>37.799999999999997</c:v>
                </c:pt>
                <c:pt idx="112">
                  <c:v>37.9</c:v>
                </c:pt>
                <c:pt idx="113">
                  <c:v>38</c:v>
                </c:pt>
                <c:pt idx="114">
                  <c:v>38.1</c:v>
                </c:pt>
                <c:pt idx="115">
                  <c:v>38.200000000000003</c:v>
                </c:pt>
                <c:pt idx="116">
                  <c:v>38.299999999999997</c:v>
                </c:pt>
                <c:pt idx="117">
                  <c:v>38.4</c:v>
                </c:pt>
                <c:pt idx="118">
                  <c:v>38.5</c:v>
                </c:pt>
                <c:pt idx="119">
                  <c:v>38.6</c:v>
                </c:pt>
                <c:pt idx="120">
                  <c:v>38.799999999999997</c:v>
                </c:pt>
                <c:pt idx="121">
                  <c:v>38.9</c:v>
                </c:pt>
                <c:pt idx="122">
                  <c:v>39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2824576"/>
        <c:axId val="512817520"/>
        <c:extLst/>
      </c:scatterChart>
      <c:valAx>
        <c:axId val="512824576"/>
        <c:scaling>
          <c:orientation val="minMax"/>
          <c:max val="30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[s]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2817520"/>
        <c:crosses val="autoZero"/>
        <c:crossBetween val="midCat"/>
      </c:valAx>
      <c:valAx>
        <c:axId val="512817520"/>
        <c:scaling>
          <c:orientation val="minMax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Amp [µm]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282457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4523216491227591"/>
          <c:y val="0.62610547482617862"/>
          <c:w val="0.47222653311954399"/>
          <c:h val="0.1944601734892066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ysClr val="windowText" lastClr="000000"/>
          </a:solidFill>
        </a:defRPr>
      </a:pPr>
      <a:endParaRPr lang="fr-F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400569444444445"/>
          <c:y val="5.0789404777398385E-2"/>
          <c:w val="0.85684708333333337"/>
          <c:h val="0.81220532407407409"/>
        </c:manualLayout>
      </c:layout>
      <c:scatterChart>
        <c:scatterStyle val="lineMarker"/>
        <c:varyColors val="0"/>
        <c:ser>
          <c:idx val="1"/>
          <c:order val="0"/>
          <c:tx>
            <c:v>PhaX 120gmm</c:v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[1]DynamRot_120gmm!$A$2:$A$700</c:f>
              <c:numCache>
                <c:formatCode>General</c:formatCode>
                <c:ptCount val="699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  <c:pt idx="123">
                  <c:v>49.2</c:v>
                </c:pt>
                <c:pt idx="124">
                  <c:v>49.6</c:v>
                </c:pt>
                <c:pt idx="125">
                  <c:v>50</c:v>
                </c:pt>
                <c:pt idx="126">
                  <c:v>50.4</c:v>
                </c:pt>
                <c:pt idx="127">
                  <c:v>50.8</c:v>
                </c:pt>
                <c:pt idx="128">
                  <c:v>51.2</c:v>
                </c:pt>
                <c:pt idx="129">
                  <c:v>51.6</c:v>
                </c:pt>
                <c:pt idx="130">
                  <c:v>52</c:v>
                </c:pt>
                <c:pt idx="131">
                  <c:v>52.4</c:v>
                </c:pt>
                <c:pt idx="132">
                  <c:v>52.8</c:v>
                </c:pt>
                <c:pt idx="133">
                  <c:v>53.2</c:v>
                </c:pt>
                <c:pt idx="134">
                  <c:v>53.6</c:v>
                </c:pt>
                <c:pt idx="135">
                  <c:v>54</c:v>
                </c:pt>
                <c:pt idx="136">
                  <c:v>54.4</c:v>
                </c:pt>
                <c:pt idx="137">
                  <c:v>54.8</c:v>
                </c:pt>
                <c:pt idx="138">
                  <c:v>55.2</c:v>
                </c:pt>
                <c:pt idx="139">
                  <c:v>55.6</c:v>
                </c:pt>
                <c:pt idx="140">
                  <c:v>56</c:v>
                </c:pt>
                <c:pt idx="141">
                  <c:v>56.4</c:v>
                </c:pt>
                <c:pt idx="142">
                  <c:v>56.8</c:v>
                </c:pt>
                <c:pt idx="143">
                  <c:v>57.2</c:v>
                </c:pt>
                <c:pt idx="144">
                  <c:v>57.6</c:v>
                </c:pt>
                <c:pt idx="145">
                  <c:v>58</c:v>
                </c:pt>
                <c:pt idx="146">
                  <c:v>58.4</c:v>
                </c:pt>
                <c:pt idx="147">
                  <c:v>58.8</c:v>
                </c:pt>
                <c:pt idx="148">
                  <c:v>59.2</c:v>
                </c:pt>
                <c:pt idx="149">
                  <c:v>59.6</c:v>
                </c:pt>
                <c:pt idx="150">
                  <c:v>60</c:v>
                </c:pt>
                <c:pt idx="151">
                  <c:v>60.4</c:v>
                </c:pt>
                <c:pt idx="152">
                  <c:v>60.8</c:v>
                </c:pt>
                <c:pt idx="153">
                  <c:v>61.2</c:v>
                </c:pt>
                <c:pt idx="154">
                  <c:v>61.6</c:v>
                </c:pt>
                <c:pt idx="155">
                  <c:v>62</c:v>
                </c:pt>
                <c:pt idx="156">
                  <c:v>62.4</c:v>
                </c:pt>
                <c:pt idx="157">
                  <c:v>62.8</c:v>
                </c:pt>
                <c:pt idx="158">
                  <c:v>63.2</c:v>
                </c:pt>
                <c:pt idx="159">
                  <c:v>63.6</c:v>
                </c:pt>
                <c:pt idx="160">
                  <c:v>64</c:v>
                </c:pt>
                <c:pt idx="161">
                  <c:v>64.400000000000006</c:v>
                </c:pt>
                <c:pt idx="162">
                  <c:v>64.8</c:v>
                </c:pt>
                <c:pt idx="163">
                  <c:v>65.2</c:v>
                </c:pt>
                <c:pt idx="164">
                  <c:v>65.599999999999994</c:v>
                </c:pt>
                <c:pt idx="165">
                  <c:v>66</c:v>
                </c:pt>
                <c:pt idx="166">
                  <c:v>66.400000000000006</c:v>
                </c:pt>
                <c:pt idx="167">
                  <c:v>66.8</c:v>
                </c:pt>
                <c:pt idx="168">
                  <c:v>67.2</c:v>
                </c:pt>
                <c:pt idx="169">
                  <c:v>67.599999999999994</c:v>
                </c:pt>
                <c:pt idx="170">
                  <c:v>68</c:v>
                </c:pt>
                <c:pt idx="171">
                  <c:v>68.400000000000006</c:v>
                </c:pt>
                <c:pt idx="172">
                  <c:v>68.8</c:v>
                </c:pt>
                <c:pt idx="173">
                  <c:v>69.2</c:v>
                </c:pt>
                <c:pt idx="174">
                  <c:v>69.599999999999994</c:v>
                </c:pt>
                <c:pt idx="175">
                  <c:v>70</c:v>
                </c:pt>
                <c:pt idx="176">
                  <c:v>70.400000000000006</c:v>
                </c:pt>
                <c:pt idx="177">
                  <c:v>70.8</c:v>
                </c:pt>
                <c:pt idx="178">
                  <c:v>71.2</c:v>
                </c:pt>
                <c:pt idx="179">
                  <c:v>71.599999999999994</c:v>
                </c:pt>
                <c:pt idx="180">
                  <c:v>72</c:v>
                </c:pt>
                <c:pt idx="181">
                  <c:v>72.400000000000006</c:v>
                </c:pt>
                <c:pt idx="182">
                  <c:v>72.8</c:v>
                </c:pt>
                <c:pt idx="183">
                  <c:v>73.2</c:v>
                </c:pt>
                <c:pt idx="184">
                  <c:v>73.599999999999994</c:v>
                </c:pt>
                <c:pt idx="185">
                  <c:v>74</c:v>
                </c:pt>
                <c:pt idx="186">
                  <c:v>74.400000000000006</c:v>
                </c:pt>
                <c:pt idx="187">
                  <c:v>74.8</c:v>
                </c:pt>
                <c:pt idx="188">
                  <c:v>75.2</c:v>
                </c:pt>
                <c:pt idx="189">
                  <c:v>75.599999999999994</c:v>
                </c:pt>
                <c:pt idx="190">
                  <c:v>76</c:v>
                </c:pt>
                <c:pt idx="191">
                  <c:v>76.400000000000006</c:v>
                </c:pt>
                <c:pt idx="192">
                  <c:v>76.8</c:v>
                </c:pt>
                <c:pt idx="193">
                  <c:v>77.2</c:v>
                </c:pt>
                <c:pt idx="194">
                  <c:v>77.599999999999994</c:v>
                </c:pt>
                <c:pt idx="195">
                  <c:v>78</c:v>
                </c:pt>
                <c:pt idx="196">
                  <c:v>78.400000000000006</c:v>
                </c:pt>
                <c:pt idx="197">
                  <c:v>78.8</c:v>
                </c:pt>
                <c:pt idx="198">
                  <c:v>79.2</c:v>
                </c:pt>
                <c:pt idx="199">
                  <c:v>79.599999999999994</c:v>
                </c:pt>
                <c:pt idx="200">
                  <c:v>80</c:v>
                </c:pt>
                <c:pt idx="201">
                  <c:v>80.400000000000006</c:v>
                </c:pt>
                <c:pt idx="202">
                  <c:v>80.8</c:v>
                </c:pt>
                <c:pt idx="203">
                  <c:v>81.2</c:v>
                </c:pt>
                <c:pt idx="204">
                  <c:v>81.599999999999994</c:v>
                </c:pt>
                <c:pt idx="205">
                  <c:v>82</c:v>
                </c:pt>
                <c:pt idx="206">
                  <c:v>82.4</c:v>
                </c:pt>
                <c:pt idx="207">
                  <c:v>82.8</c:v>
                </c:pt>
                <c:pt idx="208">
                  <c:v>83.2</c:v>
                </c:pt>
                <c:pt idx="209">
                  <c:v>83.6</c:v>
                </c:pt>
                <c:pt idx="210">
                  <c:v>84</c:v>
                </c:pt>
                <c:pt idx="211">
                  <c:v>84.4</c:v>
                </c:pt>
                <c:pt idx="212">
                  <c:v>84.8</c:v>
                </c:pt>
                <c:pt idx="213">
                  <c:v>85.2</c:v>
                </c:pt>
                <c:pt idx="214">
                  <c:v>85.6</c:v>
                </c:pt>
                <c:pt idx="215">
                  <c:v>86</c:v>
                </c:pt>
                <c:pt idx="216">
                  <c:v>86.4</c:v>
                </c:pt>
                <c:pt idx="217">
                  <c:v>86.8</c:v>
                </c:pt>
                <c:pt idx="218">
                  <c:v>87.2</c:v>
                </c:pt>
                <c:pt idx="219">
                  <c:v>87.6</c:v>
                </c:pt>
                <c:pt idx="220">
                  <c:v>88</c:v>
                </c:pt>
                <c:pt idx="221">
                  <c:v>88.4</c:v>
                </c:pt>
                <c:pt idx="222">
                  <c:v>88.8</c:v>
                </c:pt>
                <c:pt idx="223">
                  <c:v>89.2</c:v>
                </c:pt>
                <c:pt idx="224">
                  <c:v>89.6</c:v>
                </c:pt>
                <c:pt idx="225">
                  <c:v>90</c:v>
                </c:pt>
                <c:pt idx="226">
                  <c:v>90.4</c:v>
                </c:pt>
                <c:pt idx="227">
                  <c:v>90.8</c:v>
                </c:pt>
                <c:pt idx="228">
                  <c:v>91.2</c:v>
                </c:pt>
                <c:pt idx="229">
                  <c:v>91.6</c:v>
                </c:pt>
                <c:pt idx="230">
                  <c:v>92</c:v>
                </c:pt>
                <c:pt idx="231">
                  <c:v>92.4</c:v>
                </c:pt>
                <c:pt idx="232">
                  <c:v>92.8</c:v>
                </c:pt>
                <c:pt idx="233">
                  <c:v>93.2</c:v>
                </c:pt>
                <c:pt idx="234">
                  <c:v>93.6</c:v>
                </c:pt>
                <c:pt idx="235">
                  <c:v>94</c:v>
                </c:pt>
                <c:pt idx="236">
                  <c:v>94.4</c:v>
                </c:pt>
                <c:pt idx="237">
                  <c:v>94.8</c:v>
                </c:pt>
                <c:pt idx="238">
                  <c:v>95.2</c:v>
                </c:pt>
                <c:pt idx="239">
                  <c:v>95.6</c:v>
                </c:pt>
                <c:pt idx="240">
                  <c:v>96</c:v>
                </c:pt>
                <c:pt idx="241">
                  <c:v>96.4</c:v>
                </c:pt>
                <c:pt idx="242">
                  <c:v>96.8</c:v>
                </c:pt>
                <c:pt idx="243">
                  <c:v>97.2</c:v>
                </c:pt>
                <c:pt idx="244">
                  <c:v>97.6</c:v>
                </c:pt>
                <c:pt idx="245">
                  <c:v>98</c:v>
                </c:pt>
                <c:pt idx="246">
                  <c:v>98.4</c:v>
                </c:pt>
                <c:pt idx="247">
                  <c:v>98.8</c:v>
                </c:pt>
                <c:pt idx="248">
                  <c:v>99.2</c:v>
                </c:pt>
                <c:pt idx="249">
                  <c:v>99.6</c:v>
                </c:pt>
                <c:pt idx="250">
                  <c:v>100</c:v>
                </c:pt>
                <c:pt idx="251">
                  <c:v>100.4</c:v>
                </c:pt>
                <c:pt idx="252">
                  <c:v>100.8</c:v>
                </c:pt>
                <c:pt idx="253">
                  <c:v>101.2</c:v>
                </c:pt>
                <c:pt idx="254">
                  <c:v>101.6</c:v>
                </c:pt>
                <c:pt idx="255">
                  <c:v>102</c:v>
                </c:pt>
                <c:pt idx="256">
                  <c:v>102.4</c:v>
                </c:pt>
                <c:pt idx="257">
                  <c:v>102.8</c:v>
                </c:pt>
                <c:pt idx="258">
                  <c:v>103.2</c:v>
                </c:pt>
                <c:pt idx="259">
                  <c:v>103.6</c:v>
                </c:pt>
                <c:pt idx="260">
                  <c:v>104</c:v>
                </c:pt>
                <c:pt idx="261">
                  <c:v>104.4</c:v>
                </c:pt>
                <c:pt idx="262">
                  <c:v>104.8</c:v>
                </c:pt>
                <c:pt idx="263">
                  <c:v>105.2</c:v>
                </c:pt>
                <c:pt idx="264">
                  <c:v>105.6</c:v>
                </c:pt>
                <c:pt idx="265">
                  <c:v>106</c:v>
                </c:pt>
                <c:pt idx="266">
                  <c:v>106.4</c:v>
                </c:pt>
                <c:pt idx="267">
                  <c:v>106.8</c:v>
                </c:pt>
                <c:pt idx="268">
                  <c:v>107.2</c:v>
                </c:pt>
                <c:pt idx="269">
                  <c:v>107.6</c:v>
                </c:pt>
                <c:pt idx="270">
                  <c:v>108</c:v>
                </c:pt>
                <c:pt idx="271">
                  <c:v>108.4</c:v>
                </c:pt>
                <c:pt idx="272">
                  <c:v>108.8</c:v>
                </c:pt>
                <c:pt idx="273">
                  <c:v>109.2</c:v>
                </c:pt>
                <c:pt idx="274">
                  <c:v>109.6</c:v>
                </c:pt>
                <c:pt idx="275">
                  <c:v>110</c:v>
                </c:pt>
                <c:pt idx="276">
                  <c:v>110.4</c:v>
                </c:pt>
                <c:pt idx="277">
                  <c:v>110.8</c:v>
                </c:pt>
                <c:pt idx="278">
                  <c:v>111.2</c:v>
                </c:pt>
                <c:pt idx="279">
                  <c:v>111.6</c:v>
                </c:pt>
                <c:pt idx="280">
                  <c:v>112</c:v>
                </c:pt>
                <c:pt idx="281">
                  <c:v>112.4</c:v>
                </c:pt>
                <c:pt idx="282">
                  <c:v>112.8</c:v>
                </c:pt>
                <c:pt idx="283">
                  <c:v>113.2</c:v>
                </c:pt>
                <c:pt idx="284">
                  <c:v>113.6</c:v>
                </c:pt>
                <c:pt idx="285">
                  <c:v>114</c:v>
                </c:pt>
                <c:pt idx="286">
                  <c:v>114.4</c:v>
                </c:pt>
                <c:pt idx="287">
                  <c:v>114.8</c:v>
                </c:pt>
                <c:pt idx="288">
                  <c:v>115.2</c:v>
                </c:pt>
                <c:pt idx="289">
                  <c:v>115.6</c:v>
                </c:pt>
                <c:pt idx="290">
                  <c:v>116</c:v>
                </c:pt>
                <c:pt idx="291">
                  <c:v>116.4</c:v>
                </c:pt>
                <c:pt idx="292">
                  <c:v>116.8</c:v>
                </c:pt>
                <c:pt idx="293">
                  <c:v>117.2</c:v>
                </c:pt>
                <c:pt idx="294">
                  <c:v>117.6</c:v>
                </c:pt>
                <c:pt idx="295">
                  <c:v>118</c:v>
                </c:pt>
                <c:pt idx="296">
                  <c:v>118.4</c:v>
                </c:pt>
                <c:pt idx="297">
                  <c:v>118.8</c:v>
                </c:pt>
                <c:pt idx="298">
                  <c:v>119.2</c:v>
                </c:pt>
                <c:pt idx="299">
                  <c:v>119.6</c:v>
                </c:pt>
                <c:pt idx="300">
                  <c:v>120</c:v>
                </c:pt>
                <c:pt idx="301">
                  <c:v>120.4</c:v>
                </c:pt>
                <c:pt idx="302">
                  <c:v>120.8</c:v>
                </c:pt>
                <c:pt idx="303">
                  <c:v>121.2</c:v>
                </c:pt>
                <c:pt idx="304">
                  <c:v>121.6</c:v>
                </c:pt>
                <c:pt idx="305">
                  <c:v>122</c:v>
                </c:pt>
                <c:pt idx="306">
                  <c:v>122.4</c:v>
                </c:pt>
                <c:pt idx="307">
                  <c:v>122.8</c:v>
                </c:pt>
                <c:pt idx="308">
                  <c:v>123.2</c:v>
                </c:pt>
                <c:pt idx="309">
                  <c:v>123.6</c:v>
                </c:pt>
                <c:pt idx="310">
                  <c:v>124</c:v>
                </c:pt>
                <c:pt idx="311">
                  <c:v>124.4</c:v>
                </c:pt>
                <c:pt idx="312">
                  <c:v>124.8</c:v>
                </c:pt>
                <c:pt idx="313">
                  <c:v>125.2</c:v>
                </c:pt>
                <c:pt idx="314">
                  <c:v>125.6</c:v>
                </c:pt>
                <c:pt idx="315">
                  <c:v>126</c:v>
                </c:pt>
                <c:pt idx="316">
                  <c:v>126.4</c:v>
                </c:pt>
                <c:pt idx="317">
                  <c:v>126.8</c:v>
                </c:pt>
                <c:pt idx="318">
                  <c:v>127.2</c:v>
                </c:pt>
                <c:pt idx="319">
                  <c:v>127.6</c:v>
                </c:pt>
                <c:pt idx="320">
                  <c:v>128</c:v>
                </c:pt>
                <c:pt idx="321">
                  <c:v>128.4</c:v>
                </c:pt>
                <c:pt idx="322">
                  <c:v>128.80000000000001</c:v>
                </c:pt>
                <c:pt idx="323">
                  <c:v>129.19999999999999</c:v>
                </c:pt>
                <c:pt idx="324">
                  <c:v>129.6</c:v>
                </c:pt>
                <c:pt idx="325">
                  <c:v>130</c:v>
                </c:pt>
                <c:pt idx="326">
                  <c:v>130.4</c:v>
                </c:pt>
                <c:pt idx="327">
                  <c:v>130.80000000000001</c:v>
                </c:pt>
                <c:pt idx="328">
                  <c:v>131.19999999999999</c:v>
                </c:pt>
                <c:pt idx="329">
                  <c:v>131.6</c:v>
                </c:pt>
                <c:pt idx="330">
                  <c:v>132</c:v>
                </c:pt>
                <c:pt idx="331">
                  <c:v>132.4</c:v>
                </c:pt>
                <c:pt idx="332">
                  <c:v>132.80000000000001</c:v>
                </c:pt>
                <c:pt idx="333">
                  <c:v>133.19999999999999</c:v>
                </c:pt>
                <c:pt idx="334">
                  <c:v>133.6</c:v>
                </c:pt>
                <c:pt idx="335">
                  <c:v>134</c:v>
                </c:pt>
                <c:pt idx="336">
                  <c:v>134.4</c:v>
                </c:pt>
                <c:pt idx="337">
                  <c:v>134.80000000000001</c:v>
                </c:pt>
                <c:pt idx="338">
                  <c:v>135.19999999999999</c:v>
                </c:pt>
                <c:pt idx="339">
                  <c:v>135.6</c:v>
                </c:pt>
                <c:pt idx="340">
                  <c:v>136</c:v>
                </c:pt>
                <c:pt idx="341">
                  <c:v>136.4</c:v>
                </c:pt>
                <c:pt idx="342">
                  <c:v>136.80000000000001</c:v>
                </c:pt>
                <c:pt idx="343">
                  <c:v>137.19999999999999</c:v>
                </c:pt>
                <c:pt idx="344">
                  <c:v>137.6</c:v>
                </c:pt>
                <c:pt idx="345">
                  <c:v>138</c:v>
                </c:pt>
                <c:pt idx="346">
                  <c:v>138.4</c:v>
                </c:pt>
                <c:pt idx="347">
                  <c:v>138.80000000000001</c:v>
                </c:pt>
                <c:pt idx="348">
                  <c:v>139.19999999999999</c:v>
                </c:pt>
                <c:pt idx="349">
                  <c:v>139.6</c:v>
                </c:pt>
                <c:pt idx="350">
                  <c:v>140</c:v>
                </c:pt>
                <c:pt idx="351">
                  <c:v>140.4</c:v>
                </c:pt>
                <c:pt idx="352">
                  <c:v>140.80000000000001</c:v>
                </c:pt>
                <c:pt idx="353">
                  <c:v>141.19999999999999</c:v>
                </c:pt>
                <c:pt idx="354">
                  <c:v>141.6</c:v>
                </c:pt>
                <c:pt idx="355">
                  <c:v>142</c:v>
                </c:pt>
                <c:pt idx="356">
                  <c:v>142.4</c:v>
                </c:pt>
                <c:pt idx="357">
                  <c:v>142.80000000000001</c:v>
                </c:pt>
                <c:pt idx="358">
                  <c:v>143.19999999999999</c:v>
                </c:pt>
                <c:pt idx="359">
                  <c:v>143.6</c:v>
                </c:pt>
                <c:pt idx="360">
                  <c:v>144</c:v>
                </c:pt>
                <c:pt idx="361">
                  <c:v>144.4</c:v>
                </c:pt>
                <c:pt idx="362">
                  <c:v>144.80000000000001</c:v>
                </c:pt>
                <c:pt idx="363">
                  <c:v>145.19999999999999</c:v>
                </c:pt>
                <c:pt idx="364">
                  <c:v>145.6</c:v>
                </c:pt>
                <c:pt idx="365">
                  <c:v>146</c:v>
                </c:pt>
                <c:pt idx="366">
                  <c:v>146.4</c:v>
                </c:pt>
                <c:pt idx="367">
                  <c:v>146.80000000000001</c:v>
                </c:pt>
                <c:pt idx="368">
                  <c:v>147.19999999999999</c:v>
                </c:pt>
                <c:pt idx="369">
                  <c:v>147.6</c:v>
                </c:pt>
                <c:pt idx="370">
                  <c:v>148</c:v>
                </c:pt>
                <c:pt idx="371">
                  <c:v>148.4</c:v>
                </c:pt>
                <c:pt idx="372">
                  <c:v>148.80000000000001</c:v>
                </c:pt>
                <c:pt idx="373">
                  <c:v>149.19999999999999</c:v>
                </c:pt>
                <c:pt idx="374">
                  <c:v>149.6</c:v>
                </c:pt>
                <c:pt idx="375">
                  <c:v>150</c:v>
                </c:pt>
                <c:pt idx="376">
                  <c:v>150.4</c:v>
                </c:pt>
                <c:pt idx="377">
                  <c:v>150.80000000000001</c:v>
                </c:pt>
                <c:pt idx="378">
                  <c:v>151.19999999999999</c:v>
                </c:pt>
                <c:pt idx="379">
                  <c:v>151.6</c:v>
                </c:pt>
                <c:pt idx="380">
                  <c:v>152</c:v>
                </c:pt>
                <c:pt idx="381">
                  <c:v>152.4</c:v>
                </c:pt>
                <c:pt idx="382">
                  <c:v>152.80000000000001</c:v>
                </c:pt>
                <c:pt idx="383">
                  <c:v>153.19999999999999</c:v>
                </c:pt>
                <c:pt idx="384">
                  <c:v>153.6</c:v>
                </c:pt>
                <c:pt idx="385">
                  <c:v>154</c:v>
                </c:pt>
                <c:pt idx="386">
                  <c:v>154.4</c:v>
                </c:pt>
                <c:pt idx="387">
                  <c:v>154.80000000000001</c:v>
                </c:pt>
                <c:pt idx="388">
                  <c:v>155.19999999999999</c:v>
                </c:pt>
                <c:pt idx="389">
                  <c:v>155.6</c:v>
                </c:pt>
                <c:pt idx="390">
                  <c:v>156</c:v>
                </c:pt>
                <c:pt idx="391">
                  <c:v>156.4</c:v>
                </c:pt>
                <c:pt idx="392">
                  <c:v>156.80000000000001</c:v>
                </c:pt>
                <c:pt idx="393">
                  <c:v>157.19999999999999</c:v>
                </c:pt>
                <c:pt idx="394">
                  <c:v>157.6</c:v>
                </c:pt>
                <c:pt idx="395">
                  <c:v>158</c:v>
                </c:pt>
                <c:pt idx="396">
                  <c:v>158.4</c:v>
                </c:pt>
                <c:pt idx="397">
                  <c:v>158.80000000000001</c:v>
                </c:pt>
                <c:pt idx="398">
                  <c:v>159.19999999999999</c:v>
                </c:pt>
                <c:pt idx="399">
                  <c:v>159.6</c:v>
                </c:pt>
                <c:pt idx="400">
                  <c:v>160</c:v>
                </c:pt>
                <c:pt idx="401">
                  <c:v>160.80000000000001</c:v>
                </c:pt>
                <c:pt idx="402">
                  <c:v>161.6</c:v>
                </c:pt>
                <c:pt idx="403">
                  <c:v>162.4</c:v>
                </c:pt>
                <c:pt idx="404">
                  <c:v>163.19999999999999</c:v>
                </c:pt>
                <c:pt idx="405">
                  <c:v>164</c:v>
                </c:pt>
                <c:pt idx="406">
                  <c:v>164.8</c:v>
                </c:pt>
                <c:pt idx="407">
                  <c:v>165.6</c:v>
                </c:pt>
                <c:pt idx="408">
                  <c:v>166.4</c:v>
                </c:pt>
                <c:pt idx="409">
                  <c:v>167.2</c:v>
                </c:pt>
                <c:pt idx="410">
                  <c:v>168</c:v>
                </c:pt>
                <c:pt idx="411">
                  <c:v>168.8</c:v>
                </c:pt>
                <c:pt idx="412">
                  <c:v>169.6</c:v>
                </c:pt>
                <c:pt idx="413">
                  <c:v>170.4</c:v>
                </c:pt>
                <c:pt idx="414">
                  <c:v>171.2</c:v>
                </c:pt>
                <c:pt idx="415">
                  <c:v>172</c:v>
                </c:pt>
                <c:pt idx="416">
                  <c:v>172.8</c:v>
                </c:pt>
                <c:pt idx="417">
                  <c:v>173.6</c:v>
                </c:pt>
                <c:pt idx="418">
                  <c:v>174.4</c:v>
                </c:pt>
                <c:pt idx="419">
                  <c:v>175.2</c:v>
                </c:pt>
                <c:pt idx="420">
                  <c:v>176</c:v>
                </c:pt>
                <c:pt idx="421">
                  <c:v>176.8</c:v>
                </c:pt>
                <c:pt idx="422">
                  <c:v>177.6</c:v>
                </c:pt>
                <c:pt idx="423">
                  <c:v>178.4</c:v>
                </c:pt>
                <c:pt idx="424">
                  <c:v>179.2</c:v>
                </c:pt>
                <c:pt idx="425">
                  <c:v>180</c:v>
                </c:pt>
                <c:pt idx="426">
                  <c:v>180.8</c:v>
                </c:pt>
                <c:pt idx="427">
                  <c:v>181.6</c:v>
                </c:pt>
                <c:pt idx="428">
                  <c:v>182.4</c:v>
                </c:pt>
                <c:pt idx="429">
                  <c:v>183.2</c:v>
                </c:pt>
                <c:pt idx="430">
                  <c:v>184</c:v>
                </c:pt>
                <c:pt idx="431">
                  <c:v>184.8</c:v>
                </c:pt>
                <c:pt idx="432">
                  <c:v>185.6</c:v>
                </c:pt>
                <c:pt idx="433">
                  <c:v>186.4</c:v>
                </c:pt>
                <c:pt idx="434">
                  <c:v>187.2</c:v>
                </c:pt>
                <c:pt idx="435">
                  <c:v>188</c:v>
                </c:pt>
                <c:pt idx="436">
                  <c:v>188.8</c:v>
                </c:pt>
                <c:pt idx="437">
                  <c:v>189.6</c:v>
                </c:pt>
                <c:pt idx="438">
                  <c:v>190.4</c:v>
                </c:pt>
                <c:pt idx="439">
                  <c:v>191.2</c:v>
                </c:pt>
                <c:pt idx="440">
                  <c:v>192</c:v>
                </c:pt>
                <c:pt idx="441">
                  <c:v>192.8</c:v>
                </c:pt>
                <c:pt idx="442">
                  <c:v>193.6</c:v>
                </c:pt>
                <c:pt idx="443">
                  <c:v>194.4</c:v>
                </c:pt>
                <c:pt idx="444">
                  <c:v>195.2</c:v>
                </c:pt>
                <c:pt idx="445">
                  <c:v>196</c:v>
                </c:pt>
                <c:pt idx="446">
                  <c:v>196.8</c:v>
                </c:pt>
                <c:pt idx="447">
                  <c:v>197.6</c:v>
                </c:pt>
                <c:pt idx="448">
                  <c:v>198.4</c:v>
                </c:pt>
                <c:pt idx="449">
                  <c:v>199.2</c:v>
                </c:pt>
                <c:pt idx="450">
                  <c:v>200</c:v>
                </c:pt>
                <c:pt idx="451">
                  <c:v>200.8</c:v>
                </c:pt>
                <c:pt idx="452">
                  <c:v>201.6</c:v>
                </c:pt>
                <c:pt idx="453">
                  <c:v>202.4</c:v>
                </c:pt>
                <c:pt idx="454">
                  <c:v>203.2</c:v>
                </c:pt>
                <c:pt idx="455">
                  <c:v>204</c:v>
                </c:pt>
                <c:pt idx="456">
                  <c:v>204.8</c:v>
                </c:pt>
                <c:pt idx="457">
                  <c:v>205.6</c:v>
                </c:pt>
                <c:pt idx="458">
                  <c:v>206.4</c:v>
                </c:pt>
                <c:pt idx="459">
                  <c:v>207.2</c:v>
                </c:pt>
                <c:pt idx="460">
                  <c:v>208</c:v>
                </c:pt>
                <c:pt idx="461">
                  <c:v>208.8</c:v>
                </c:pt>
                <c:pt idx="462">
                  <c:v>209.6</c:v>
                </c:pt>
                <c:pt idx="463">
                  <c:v>210.4</c:v>
                </c:pt>
                <c:pt idx="464">
                  <c:v>211.2</c:v>
                </c:pt>
                <c:pt idx="465">
                  <c:v>212</c:v>
                </c:pt>
                <c:pt idx="466">
                  <c:v>212.8</c:v>
                </c:pt>
                <c:pt idx="467">
                  <c:v>213.6</c:v>
                </c:pt>
                <c:pt idx="468">
                  <c:v>214.4</c:v>
                </c:pt>
                <c:pt idx="469">
                  <c:v>215.2</c:v>
                </c:pt>
                <c:pt idx="470">
                  <c:v>216</c:v>
                </c:pt>
                <c:pt idx="471">
                  <c:v>216.8</c:v>
                </c:pt>
                <c:pt idx="472">
                  <c:v>217.6</c:v>
                </c:pt>
                <c:pt idx="473">
                  <c:v>218.4</c:v>
                </c:pt>
                <c:pt idx="474">
                  <c:v>219.2</c:v>
                </c:pt>
                <c:pt idx="475">
                  <c:v>220</c:v>
                </c:pt>
                <c:pt idx="476">
                  <c:v>220.8</c:v>
                </c:pt>
                <c:pt idx="477">
                  <c:v>221.6</c:v>
                </c:pt>
                <c:pt idx="478">
                  <c:v>222.4</c:v>
                </c:pt>
                <c:pt idx="479">
                  <c:v>223.2</c:v>
                </c:pt>
                <c:pt idx="480">
                  <c:v>224</c:v>
                </c:pt>
                <c:pt idx="481">
                  <c:v>224.8</c:v>
                </c:pt>
                <c:pt idx="482">
                  <c:v>225.6</c:v>
                </c:pt>
                <c:pt idx="483">
                  <c:v>226.4</c:v>
                </c:pt>
                <c:pt idx="484">
                  <c:v>227.2</c:v>
                </c:pt>
                <c:pt idx="485">
                  <c:v>228</c:v>
                </c:pt>
                <c:pt idx="486">
                  <c:v>228.8</c:v>
                </c:pt>
                <c:pt idx="487">
                  <c:v>229.6</c:v>
                </c:pt>
                <c:pt idx="488">
                  <c:v>230.4</c:v>
                </c:pt>
                <c:pt idx="489">
                  <c:v>231.2</c:v>
                </c:pt>
                <c:pt idx="490">
                  <c:v>232</c:v>
                </c:pt>
                <c:pt idx="491">
                  <c:v>232.8</c:v>
                </c:pt>
                <c:pt idx="492">
                  <c:v>233.6</c:v>
                </c:pt>
                <c:pt idx="493">
                  <c:v>234.4</c:v>
                </c:pt>
                <c:pt idx="494">
                  <c:v>235.2</c:v>
                </c:pt>
                <c:pt idx="495">
                  <c:v>236</c:v>
                </c:pt>
                <c:pt idx="496">
                  <c:v>236.8</c:v>
                </c:pt>
                <c:pt idx="497">
                  <c:v>237.6</c:v>
                </c:pt>
                <c:pt idx="498">
                  <c:v>238.4</c:v>
                </c:pt>
                <c:pt idx="499">
                  <c:v>239.2</c:v>
                </c:pt>
                <c:pt idx="500">
                  <c:v>240</c:v>
                </c:pt>
                <c:pt idx="501">
                  <c:v>240.8</c:v>
                </c:pt>
                <c:pt idx="502">
                  <c:v>241.6</c:v>
                </c:pt>
                <c:pt idx="503">
                  <c:v>242.4</c:v>
                </c:pt>
                <c:pt idx="504">
                  <c:v>243.2</c:v>
                </c:pt>
                <c:pt idx="505">
                  <c:v>244</c:v>
                </c:pt>
                <c:pt idx="506">
                  <c:v>244.8</c:v>
                </c:pt>
                <c:pt idx="507">
                  <c:v>245.6</c:v>
                </c:pt>
                <c:pt idx="508">
                  <c:v>246.4</c:v>
                </c:pt>
                <c:pt idx="509">
                  <c:v>247.2</c:v>
                </c:pt>
                <c:pt idx="510">
                  <c:v>248</c:v>
                </c:pt>
                <c:pt idx="511">
                  <c:v>248.8</c:v>
                </c:pt>
                <c:pt idx="512">
                  <c:v>249.6</c:v>
                </c:pt>
                <c:pt idx="513">
                  <c:v>250.4</c:v>
                </c:pt>
                <c:pt idx="514">
                  <c:v>251.2</c:v>
                </c:pt>
                <c:pt idx="515">
                  <c:v>252</c:v>
                </c:pt>
                <c:pt idx="516">
                  <c:v>252.8</c:v>
                </c:pt>
                <c:pt idx="517">
                  <c:v>253.6</c:v>
                </c:pt>
                <c:pt idx="518">
                  <c:v>254.4</c:v>
                </c:pt>
                <c:pt idx="519">
                  <c:v>255.2</c:v>
                </c:pt>
                <c:pt idx="520">
                  <c:v>256</c:v>
                </c:pt>
                <c:pt idx="521">
                  <c:v>256.8</c:v>
                </c:pt>
                <c:pt idx="522">
                  <c:v>257.60000000000002</c:v>
                </c:pt>
                <c:pt idx="523">
                  <c:v>258.39999999999998</c:v>
                </c:pt>
                <c:pt idx="524">
                  <c:v>259.2</c:v>
                </c:pt>
                <c:pt idx="525">
                  <c:v>260</c:v>
                </c:pt>
                <c:pt idx="526">
                  <c:v>260.8</c:v>
                </c:pt>
                <c:pt idx="527">
                  <c:v>261.60000000000002</c:v>
                </c:pt>
                <c:pt idx="528">
                  <c:v>262.39999999999998</c:v>
                </c:pt>
                <c:pt idx="529">
                  <c:v>263.2</c:v>
                </c:pt>
                <c:pt idx="530">
                  <c:v>264</c:v>
                </c:pt>
                <c:pt idx="531">
                  <c:v>264.8</c:v>
                </c:pt>
                <c:pt idx="532">
                  <c:v>265.60000000000002</c:v>
                </c:pt>
                <c:pt idx="533">
                  <c:v>266.39999999999998</c:v>
                </c:pt>
                <c:pt idx="534">
                  <c:v>267.2</c:v>
                </c:pt>
                <c:pt idx="535">
                  <c:v>268</c:v>
                </c:pt>
                <c:pt idx="536">
                  <c:v>268.8</c:v>
                </c:pt>
                <c:pt idx="537">
                  <c:v>269.60000000000002</c:v>
                </c:pt>
                <c:pt idx="538">
                  <c:v>270.39999999999998</c:v>
                </c:pt>
                <c:pt idx="539">
                  <c:v>271.2</c:v>
                </c:pt>
                <c:pt idx="540">
                  <c:v>272</c:v>
                </c:pt>
                <c:pt idx="541">
                  <c:v>272.8</c:v>
                </c:pt>
                <c:pt idx="542">
                  <c:v>273.60000000000002</c:v>
                </c:pt>
                <c:pt idx="543">
                  <c:v>274.39999999999998</c:v>
                </c:pt>
                <c:pt idx="544">
                  <c:v>275.2</c:v>
                </c:pt>
                <c:pt idx="545">
                  <c:v>276</c:v>
                </c:pt>
                <c:pt idx="546">
                  <c:v>276.8</c:v>
                </c:pt>
                <c:pt idx="547">
                  <c:v>277.60000000000002</c:v>
                </c:pt>
                <c:pt idx="548">
                  <c:v>278.39999999999998</c:v>
                </c:pt>
                <c:pt idx="549">
                  <c:v>279.2</c:v>
                </c:pt>
                <c:pt idx="550">
                  <c:v>280</c:v>
                </c:pt>
                <c:pt idx="551">
                  <c:v>280.8</c:v>
                </c:pt>
                <c:pt idx="552">
                  <c:v>281.60000000000002</c:v>
                </c:pt>
                <c:pt idx="553">
                  <c:v>282.39999999999998</c:v>
                </c:pt>
                <c:pt idx="554">
                  <c:v>283.2</c:v>
                </c:pt>
                <c:pt idx="555">
                  <c:v>284</c:v>
                </c:pt>
                <c:pt idx="556">
                  <c:v>284.8</c:v>
                </c:pt>
                <c:pt idx="557">
                  <c:v>285.60000000000002</c:v>
                </c:pt>
                <c:pt idx="558">
                  <c:v>286.39999999999998</c:v>
                </c:pt>
                <c:pt idx="559">
                  <c:v>287.2</c:v>
                </c:pt>
                <c:pt idx="560">
                  <c:v>288</c:v>
                </c:pt>
                <c:pt idx="561">
                  <c:v>288.8</c:v>
                </c:pt>
                <c:pt idx="562">
                  <c:v>289.60000000000002</c:v>
                </c:pt>
                <c:pt idx="563">
                  <c:v>290.39999999999998</c:v>
                </c:pt>
              </c:numCache>
            </c:numRef>
          </c:xVal>
          <c:yVal>
            <c:numRef>
              <c:f>[1]DynamRot_120gmm!$D$2:$D$700</c:f>
              <c:numCache>
                <c:formatCode>General</c:formatCode>
                <c:ptCount val="699"/>
                <c:pt idx="0">
                  <c:v>16.600000000000001</c:v>
                </c:pt>
                <c:pt idx="1">
                  <c:v>16.600000000000001</c:v>
                </c:pt>
                <c:pt idx="2">
                  <c:v>15.1</c:v>
                </c:pt>
                <c:pt idx="3">
                  <c:v>14.4</c:v>
                </c:pt>
                <c:pt idx="4">
                  <c:v>13.8</c:v>
                </c:pt>
                <c:pt idx="5">
                  <c:v>13.2</c:v>
                </c:pt>
                <c:pt idx="6">
                  <c:v>12.5</c:v>
                </c:pt>
                <c:pt idx="7">
                  <c:v>12</c:v>
                </c:pt>
                <c:pt idx="8">
                  <c:v>11.5</c:v>
                </c:pt>
                <c:pt idx="9">
                  <c:v>11</c:v>
                </c:pt>
                <c:pt idx="10">
                  <c:v>10.6</c:v>
                </c:pt>
                <c:pt idx="11">
                  <c:v>10.1</c:v>
                </c:pt>
                <c:pt idx="12">
                  <c:v>9.6999999999999993</c:v>
                </c:pt>
                <c:pt idx="13">
                  <c:v>9.3000000000000007</c:v>
                </c:pt>
                <c:pt idx="14">
                  <c:v>8.8000000000000007</c:v>
                </c:pt>
                <c:pt idx="15">
                  <c:v>8.5</c:v>
                </c:pt>
                <c:pt idx="16">
                  <c:v>8.1</c:v>
                </c:pt>
                <c:pt idx="17">
                  <c:v>7.7</c:v>
                </c:pt>
                <c:pt idx="18">
                  <c:v>7.4</c:v>
                </c:pt>
                <c:pt idx="19">
                  <c:v>7.1</c:v>
                </c:pt>
                <c:pt idx="20">
                  <c:v>6.7</c:v>
                </c:pt>
                <c:pt idx="21">
                  <c:v>6.4</c:v>
                </c:pt>
                <c:pt idx="22">
                  <c:v>6.2</c:v>
                </c:pt>
                <c:pt idx="23">
                  <c:v>5.9</c:v>
                </c:pt>
                <c:pt idx="24">
                  <c:v>5.6</c:v>
                </c:pt>
                <c:pt idx="25">
                  <c:v>5.3</c:v>
                </c:pt>
                <c:pt idx="26">
                  <c:v>5.0999999999999996</c:v>
                </c:pt>
                <c:pt idx="27">
                  <c:v>4.8</c:v>
                </c:pt>
                <c:pt idx="28">
                  <c:v>4.5999999999999996</c:v>
                </c:pt>
                <c:pt idx="29">
                  <c:v>4.4000000000000004</c:v>
                </c:pt>
                <c:pt idx="30">
                  <c:v>4.2</c:v>
                </c:pt>
                <c:pt idx="31">
                  <c:v>4</c:v>
                </c:pt>
                <c:pt idx="32">
                  <c:v>3.8</c:v>
                </c:pt>
                <c:pt idx="33">
                  <c:v>3.6</c:v>
                </c:pt>
                <c:pt idx="34">
                  <c:v>3.4</c:v>
                </c:pt>
                <c:pt idx="35">
                  <c:v>3.2</c:v>
                </c:pt>
                <c:pt idx="36">
                  <c:v>3</c:v>
                </c:pt>
                <c:pt idx="37">
                  <c:v>2.9</c:v>
                </c:pt>
                <c:pt idx="38">
                  <c:v>2.7</c:v>
                </c:pt>
                <c:pt idx="39">
                  <c:v>2.5</c:v>
                </c:pt>
                <c:pt idx="40">
                  <c:v>2.4</c:v>
                </c:pt>
                <c:pt idx="41">
                  <c:v>2.2000000000000002</c:v>
                </c:pt>
                <c:pt idx="42">
                  <c:v>2</c:v>
                </c:pt>
                <c:pt idx="43">
                  <c:v>1.8</c:v>
                </c:pt>
                <c:pt idx="44">
                  <c:v>1.7</c:v>
                </c:pt>
                <c:pt idx="45">
                  <c:v>1.5</c:v>
                </c:pt>
                <c:pt idx="46">
                  <c:v>1.3</c:v>
                </c:pt>
                <c:pt idx="47">
                  <c:v>1.1000000000000001</c:v>
                </c:pt>
                <c:pt idx="48">
                  <c:v>1</c:v>
                </c:pt>
                <c:pt idx="49">
                  <c:v>1</c:v>
                </c:pt>
                <c:pt idx="50">
                  <c:v>0.9</c:v>
                </c:pt>
                <c:pt idx="51">
                  <c:v>0.7</c:v>
                </c:pt>
                <c:pt idx="52">
                  <c:v>0.6</c:v>
                </c:pt>
                <c:pt idx="53">
                  <c:v>0.6</c:v>
                </c:pt>
                <c:pt idx="54">
                  <c:v>0.5</c:v>
                </c:pt>
                <c:pt idx="55">
                  <c:v>0.3</c:v>
                </c:pt>
                <c:pt idx="56">
                  <c:v>0.2</c:v>
                </c:pt>
                <c:pt idx="57">
                  <c:v>0</c:v>
                </c:pt>
                <c:pt idx="58">
                  <c:v>0.2</c:v>
                </c:pt>
                <c:pt idx="59">
                  <c:v>359.8</c:v>
                </c:pt>
                <c:pt idx="60">
                  <c:v>359.9</c:v>
                </c:pt>
                <c:pt idx="61">
                  <c:v>359.7</c:v>
                </c:pt>
                <c:pt idx="62">
                  <c:v>359.7</c:v>
                </c:pt>
                <c:pt idx="63">
                  <c:v>359.5</c:v>
                </c:pt>
                <c:pt idx="64">
                  <c:v>359.4</c:v>
                </c:pt>
                <c:pt idx="65">
                  <c:v>359.3</c:v>
                </c:pt>
                <c:pt idx="66">
                  <c:v>359.3</c:v>
                </c:pt>
                <c:pt idx="67">
                  <c:v>359.2</c:v>
                </c:pt>
                <c:pt idx="68">
                  <c:v>359.1</c:v>
                </c:pt>
                <c:pt idx="69">
                  <c:v>359</c:v>
                </c:pt>
                <c:pt idx="70">
                  <c:v>358.9</c:v>
                </c:pt>
                <c:pt idx="71">
                  <c:v>358.8</c:v>
                </c:pt>
                <c:pt idx="72">
                  <c:v>358.7</c:v>
                </c:pt>
                <c:pt idx="73">
                  <c:v>358.7</c:v>
                </c:pt>
                <c:pt idx="74">
                  <c:v>358.6</c:v>
                </c:pt>
                <c:pt idx="75">
                  <c:v>358.5</c:v>
                </c:pt>
                <c:pt idx="76">
                  <c:v>358.4</c:v>
                </c:pt>
                <c:pt idx="77">
                  <c:v>358.4</c:v>
                </c:pt>
                <c:pt idx="78">
                  <c:v>358.3</c:v>
                </c:pt>
                <c:pt idx="79">
                  <c:v>358.2</c:v>
                </c:pt>
                <c:pt idx="80">
                  <c:v>358.1</c:v>
                </c:pt>
                <c:pt idx="81">
                  <c:v>358.1</c:v>
                </c:pt>
                <c:pt idx="82">
                  <c:v>358</c:v>
                </c:pt>
                <c:pt idx="83">
                  <c:v>357.9</c:v>
                </c:pt>
                <c:pt idx="84">
                  <c:v>357.9</c:v>
                </c:pt>
                <c:pt idx="85">
                  <c:v>357.8</c:v>
                </c:pt>
                <c:pt idx="86">
                  <c:v>357.7</c:v>
                </c:pt>
                <c:pt idx="87">
                  <c:v>357.7</c:v>
                </c:pt>
                <c:pt idx="88">
                  <c:v>357.6</c:v>
                </c:pt>
                <c:pt idx="89">
                  <c:v>357.5</c:v>
                </c:pt>
                <c:pt idx="90">
                  <c:v>357.5</c:v>
                </c:pt>
                <c:pt idx="91">
                  <c:v>357.4</c:v>
                </c:pt>
                <c:pt idx="92">
                  <c:v>357.4</c:v>
                </c:pt>
                <c:pt idx="93">
                  <c:v>357.3</c:v>
                </c:pt>
                <c:pt idx="94">
                  <c:v>357.2</c:v>
                </c:pt>
                <c:pt idx="95">
                  <c:v>357.2</c:v>
                </c:pt>
                <c:pt idx="96">
                  <c:v>357.1</c:v>
                </c:pt>
                <c:pt idx="97">
                  <c:v>357.1</c:v>
                </c:pt>
                <c:pt idx="98">
                  <c:v>357</c:v>
                </c:pt>
                <c:pt idx="99">
                  <c:v>357</c:v>
                </c:pt>
                <c:pt idx="100">
                  <c:v>356.9</c:v>
                </c:pt>
                <c:pt idx="101">
                  <c:v>356.9</c:v>
                </c:pt>
                <c:pt idx="102">
                  <c:v>356.8</c:v>
                </c:pt>
                <c:pt idx="103">
                  <c:v>356.8</c:v>
                </c:pt>
                <c:pt idx="104">
                  <c:v>356.7</c:v>
                </c:pt>
                <c:pt idx="105">
                  <c:v>356.7</c:v>
                </c:pt>
                <c:pt idx="106">
                  <c:v>356.6</c:v>
                </c:pt>
                <c:pt idx="107">
                  <c:v>356.6</c:v>
                </c:pt>
                <c:pt idx="108">
                  <c:v>356.5</c:v>
                </c:pt>
                <c:pt idx="109">
                  <c:v>356.5</c:v>
                </c:pt>
                <c:pt idx="110">
                  <c:v>356.4</c:v>
                </c:pt>
                <c:pt idx="111">
                  <c:v>356.4</c:v>
                </c:pt>
                <c:pt idx="112">
                  <c:v>356.3</c:v>
                </c:pt>
                <c:pt idx="113">
                  <c:v>356.3</c:v>
                </c:pt>
                <c:pt idx="114">
                  <c:v>356.3</c:v>
                </c:pt>
                <c:pt idx="115">
                  <c:v>356.2</c:v>
                </c:pt>
                <c:pt idx="116">
                  <c:v>356.2</c:v>
                </c:pt>
                <c:pt idx="117">
                  <c:v>356.1</c:v>
                </c:pt>
                <c:pt idx="118">
                  <c:v>356.1</c:v>
                </c:pt>
                <c:pt idx="119">
                  <c:v>356.1</c:v>
                </c:pt>
                <c:pt idx="120">
                  <c:v>356</c:v>
                </c:pt>
                <c:pt idx="121">
                  <c:v>356</c:v>
                </c:pt>
                <c:pt idx="122">
                  <c:v>355.9</c:v>
                </c:pt>
                <c:pt idx="123">
                  <c:v>355.9</c:v>
                </c:pt>
                <c:pt idx="124">
                  <c:v>355.9</c:v>
                </c:pt>
                <c:pt idx="125">
                  <c:v>355.8</c:v>
                </c:pt>
                <c:pt idx="126">
                  <c:v>355.8</c:v>
                </c:pt>
                <c:pt idx="127">
                  <c:v>355.8</c:v>
                </c:pt>
                <c:pt idx="128">
                  <c:v>355.7</c:v>
                </c:pt>
                <c:pt idx="129">
                  <c:v>355.7</c:v>
                </c:pt>
                <c:pt idx="130">
                  <c:v>355.7</c:v>
                </c:pt>
                <c:pt idx="131">
                  <c:v>355.6</c:v>
                </c:pt>
                <c:pt idx="132">
                  <c:v>355.6</c:v>
                </c:pt>
                <c:pt idx="133">
                  <c:v>355.6</c:v>
                </c:pt>
                <c:pt idx="134">
                  <c:v>355.5</c:v>
                </c:pt>
                <c:pt idx="135">
                  <c:v>355.5</c:v>
                </c:pt>
                <c:pt idx="136">
                  <c:v>355.5</c:v>
                </c:pt>
                <c:pt idx="137">
                  <c:v>355.5</c:v>
                </c:pt>
                <c:pt idx="138">
                  <c:v>355.4</c:v>
                </c:pt>
                <c:pt idx="139">
                  <c:v>355.4</c:v>
                </c:pt>
                <c:pt idx="140">
                  <c:v>355.4</c:v>
                </c:pt>
                <c:pt idx="141">
                  <c:v>355.3</c:v>
                </c:pt>
                <c:pt idx="142">
                  <c:v>355.3</c:v>
                </c:pt>
                <c:pt idx="143">
                  <c:v>355.3</c:v>
                </c:pt>
                <c:pt idx="144">
                  <c:v>355.3</c:v>
                </c:pt>
                <c:pt idx="145">
                  <c:v>355.2</c:v>
                </c:pt>
                <c:pt idx="146">
                  <c:v>355.2</c:v>
                </c:pt>
                <c:pt idx="147">
                  <c:v>355.2</c:v>
                </c:pt>
                <c:pt idx="148">
                  <c:v>355.2</c:v>
                </c:pt>
                <c:pt idx="149">
                  <c:v>355.1</c:v>
                </c:pt>
                <c:pt idx="150">
                  <c:v>355.1</c:v>
                </c:pt>
                <c:pt idx="151">
                  <c:v>355.1</c:v>
                </c:pt>
                <c:pt idx="152">
                  <c:v>355.1</c:v>
                </c:pt>
                <c:pt idx="153">
                  <c:v>355</c:v>
                </c:pt>
                <c:pt idx="154">
                  <c:v>355</c:v>
                </c:pt>
                <c:pt idx="155">
                  <c:v>355</c:v>
                </c:pt>
                <c:pt idx="156">
                  <c:v>354.9</c:v>
                </c:pt>
                <c:pt idx="157">
                  <c:v>354.9</c:v>
                </c:pt>
                <c:pt idx="158">
                  <c:v>354.9</c:v>
                </c:pt>
                <c:pt idx="159">
                  <c:v>354.9</c:v>
                </c:pt>
                <c:pt idx="160">
                  <c:v>354.8</c:v>
                </c:pt>
                <c:pt idx="161">
                  <c:v>354.8</c:v>
                </c:pt>
                <c:pt idx="162">
                  <c:v>354.8</c:v>
                </c:pt>
                <c:pt idx="163">
                  <c:v>354.7</c:v>
                </c:pt>
                <c:pt idx="164">
                  <c:v>354.6</c:v>
                </c:pt>
                <c:pt idx="165">
                  <c:v>354.5</c:v>
                </c:pt>
                <c:pt idx="166">
                  <c:v>354.4</c:v>
                </c:pt>
                <c:pt idx="167">
                  <c:v>354.3</c:v>
                </c:pt>
                <c:pt idx="168">
                  <c:v>354.3</c:v>
                </c:pt>
                <c:pt idx="169">
                  <c:v>354.3</c:v>
                </c:pt>
                <c:pt idx="170">
                  <c:v>354.3</c:v>
                </c:pt>
                <c:pt idx="171">
                  <c:v>354.3</c:v>
                </c:pt>
                <c:pt idx="172">
                  <c:v>354.2</c:v>
                </c:pt>
                <c:pt idx="173">
                  <c:v>354.2</c:v>
                </c:pt>
                <c:pt idx="174">
                  <c:v>354.1</c:v>
                </c:pt>
                <c:pt idx="175">
                  <c:v>354.1</c:v>
                </c:pt>
                <c:pt idx="176">
                  <c:v>354.1</c:v>
                </c:pt>
                <c:pt idx="177">
                  <c:v>354</c:v>
                </c:pt>
                <c:pt idx="178">
                  <c:v>354</c:v>
                </c:pt>
                <c:pt idx="179">
                  <c:v>354</c:v>
                </c:pt>
                <c:pt idx="180">
                  <c:v>354</c:v>
                </c:pt>
                <c:pt idx="181">
                  <c:v>354</c:v>
                </c:pt>
                <c:pt idx="182">
                  <c:v>354</c:v>
                </c:pt>
                <c:pt idx="183">
                  <c:v>354</c:v>
                </c:pt>
                <c:pt idx="184">
                  <c:v>354</c:v>
                </c:pt>
                <c:pt idx="185">
                  <c:v>354.1</c:v>
                </c:pt>
                <c:pt idx="186">
                  <c:v>354.1</c:v>
                </c:pt>
                <c:pt idx="187">
                  <c:v>354.1</c:v>
                </c:pt>
                <c:pt idx="188">
                  <c:v>354.1</c:v>
                </c:pt>
                <c:pt idx="189">
                  <c:v>354.1</c:v>
                </c:pt>
                <c:pt idx="190">
                  <c:v>354.1</c:v>
                </c:pt>
                <c:pt idx="191">
                  <c:v>354</c:v>
                </c:pt>
                <c:pt idx="192">
                  <c:v>354</c:v>
                </c:pt>
                <c:pt idx="193">
                  <c:v>353.9</c:v>
                </c:pt>
                <c:pt idx="194">
                  <c:v>353.8</c:v>
                </c:pt>
                <c:pt idx="195">
                  <c:v>353.8</c:v>
                </c:pt>
                <c:pt idx="196">
                  <c:v>353.7</c:v>
                </c:pt>
                <c:pt idx="197">
                  <c:v>353.6</c:v>
                </c:pt>
                <c:pt idx="198">
                  <c:v>353.6</c:v>
                </c:pt>
                <c:pt idx="199">
                  <c:v>353.6</c:v>
                </c:pt>
                <c:pt idx="200">
                  <c:v>353.5</c:v>
                </c:pt>
                <c:pt idx="201">
                  <c:v>353.5</c:v>
                </c:pt>
                <c:pt idx="202">
                  <c:v>353.5</c:v>
                </c:pt>
                <c:pt idx="203">
                  <c:v>353.5</c:v>
                </c:pt>
                <c:pt idx="204">
                  <c:v>353.5</c:v>
                </c:pt>
                <c:pt idx="205">
                  <c:v>353.6</c:v>
                </c:pt>
                <c:pt idx="206">
                  <c:v>353.5</c:v>
                </c:pt>
                <c:pt idx="207">
                  <c:v>353.5</c:v>
                </c:pt>
                <c:pt idx="208">
                  <c:v>353.4</c:v>
                </c:pt>
                <c:pt idx="209">
                  <c:v>353.5</c:v>
                </c:pt>
                <c:pt idx="210">
                  <c:v>353.6</c:v>
                </c:pt>
                <c:pt idx="211">
                  <c:v>353.6</c:v>
                </c:pt>
                <c:pt idx="212">
                  <c:v>353.6</c:v>
                </c:pt>
                <c:pt idx="213">
                  <c:v>353.6</c:v>
                </c:pt>
                <c:pt idx="214">
                  <c:v>353.6</c:v>
                </c:pt>
                <c:pt idx="215">
                  <c:v>353.7</c:v>
                </c:pt>
                <c:pt idx="216">
                  <c:v>353.7</c:v>
                </c:pt>
                <c:pt idx="217">
                  <c:v>353.7</c:v>
                </c:pt>
                <c:pt idx="218">
                  <c:v>353.7</c:v>
                </c:pt>
                <c:pt idx="219">
                  <c:v>353.7</c:v>
                </c:pt>
                <c:pt idx="220">
                  <c:v>353.7</c:v>
                </c:pt>
                <c:pt idx="221">
                  <c:v>353.6</c:v>
                </c:pt>
                <c:pt idx="222">
                  <c:v>353.6</c:v>
                </c:pt>
                <c:pt idx="223">
                  <c:v>353.5</c:v>
                </c:pt>
                <c:pt idx="224">
                  <c:v>353.4</c:v>
                </c:pt>
                <c:pt idx="225">
                  <c:v>353.4</c:v>
                </c:pt>
                <c:pt idx="226">
                  <c:v>353.4</c:v>
                </c:pt>
                <c:pt idx="227">
                  <c:v>353.4</c:v>
                </c:pt>
                <c:pt idx="228">
                  <c:v>353.4</c:v>
                </c:pt>
                <c:pt idx="229">
                  <c:v>353.5</c:v>
                </c:pt>
                <c:pt idx="230">
                  <c:v>353.5</c:v>
                </c:pt>
                <c:pt idx="231">
                  <c:v>353.5</c:v>
                </c:pt>
                <c:pt idx="232">
                  <c:v>353.6</c:v>
                </c:pt>
                <c:pt idx="233">
                  <c:v>353.6</c:v>
                </c:pt>
                <c:pt idx="234">
                  <c:v>353.6</c:v>
                </c:pt>
                <c:pt idx="235">
                  <c:v>353.6</c:v>
                </c:pt>
                <c:pt idx="236">
                  <c:v>353.6</c:v>
                </c:pt>
                <c:pt idx="237">
                  <c:v>353.6</c:v>
                </c:pt>
                <c:pt idx="238">
                  <c:v>353.6</c:v>
                </c:pt>
                <c:pt idx="239">
                  <c:v>353.6</c:v>
                </c:pt>
                <c:pt idx="240">
                  <c:v>353.6</c:v>
                </c:pt>
                <c:pt idx="241">
                  <c:v>353.6</c:v>
                </c:pt>
                <c:pt idx="242">
                  <c:v>353.6</c:v>
                </c:pt>
                <c:pt idx="243">
                  <c:v>353.6</c:v>
                </c:pt>
                <c:pt idx="244">
                  <c:v>353.6</c:v>
                </c:pt>
                <c:pt idx="245">
                  <c:v>353.6</c:v>
                </c:pt>
                <c:pt idx="246">
                  <c:v>353.5</c:v>
                </c:pt>
                <c:pt idx="247">
                  <c:v>353.5</c:v>
                </c:pt>
                <c:pt idx="248">
                  <c:v>353.5</c:v>
                </c:pt>
                <c:pt idx="249">
                  <c:v>353.5</c:v>
                </c:pt>
                <c:pt idx="250">
                  <c:v>353.5</c:v>
                </c:pt>
                <c:pt idx="251">
                  <c:v>353.5</c:v>
                </c:pt>
                <c:pt idx="252">
                  <c:v>353.5</c:v>
                </c:pt>
                <c:pt idx="253">
                  <c:v>353.5</c:v>
                </c:pt>
                <c:pt idx="254">
                  <c:v>353.5</c:v>
                </c:pt>
                <c:pt idx="255">
                  <c:v>353.5</c:v>
                </c:pt>
                <c:pt idx="256">
                  <c:v>353.5</c:v>
                </c:pt>
                <c:pt idx="257">
                  <c:v>353.5</c:v>
                </c:pt>
                <c:pt idx="258">
                  <c:v>353.5</c:v>
                </c:pt>
                <c:pt idx="259">
                  <c:v>353.5</c:v>
                </c:pt>
                <c:pt idx="260">
                  <c:v>353.5</c:v>
                </c:pt>
                <c:pt idx="261">
                  <c:v>353.5</c:v>
                </c:pt>
                <c:pt idx="262">
                  <c:v>353.5</c:v>
                </c:pt>
                <c:pt idx="263">
                  <c:v>353.5</c:v>
                </c:pt>
                <c:pt idx="264">
                  <c:v>353.5</c:v>
                </c:pt>
                <c:pt idx="265">
                  <c:v>353.5</c:v>
                </c:pt>
                <c:pt idx="266">
                  <c:v>353.5</c:v>
                </c:pt>
                <c:pt idx="267">
                  <c:v>353.5</c:v>
                </c:pt>
                <c:pt idx="268">
                  <c:v>353.5</c:v>
                </c:pt>
                <c:pt idx="269">
                  <c:v>353.5</c:v>
                </c:pt>
                <c:pt idx="270">
                  <c:v>353.5</c:v>
                </c:pt>
                <c:pt idx="271">
                  <c:v>353.5</c:v>
                </c:pt>
                <c:pt idx="272">
                  <c:v>353.4</c:v>
                </c:pt>
                <c:pt idx="273">
                  <c:v>353.4</c:v>
                </c:pt>
                <c:pt idx="274">
                  <c:v>353.4</c:v>
                </c:pt>
                <c:pt idx="275">
                  <c:v>353.4</c:v>
                </c:pt>
                <c:pt idx="276">
                  <c:v>353.4</c:v>
                </c:pt>
                <c:pt idx="277">
                  <c:v>353.4</c:v>
                </c:pt>
                <c:pt idx="278">
                  <c:v>353.4</c:v>
                </c:pt>
                <c:pt idx="279">
                  <c:v>353.4</c:v>
                </c:pt>
                <c:pt idx="280">
                  <c:v>353.4</c:v>
                </c:pt>
                <c:pt idx="281">
                  <c:v>353.3</c:v>
                </c:pt>
                <c:pt idx="282">
                  <c:v>353.3</c:v>
                </c:pt>
                <c:pt idx="283">
                  <c:v>353.3</c:v>
                </c:pt>
                <c:pt idx="284">
                  <c:v>353.3</c:v>
                </c:pt>
                <c:pt idx="285">
                  <c:v>353.3</c:v>
                </c:pt>
                <c:pt idx="286">
                  <c:v>353.3</c:v>
                </c:pt>
                <c:pt idx="287">
                  <c:v>353.3</c:v>
                </c:pt>
                <c:pt idx="288">
                  <c:v>353.3</c:v>
                </c:pt>
                <c:pt idx="289">
                  <c:v>353.4</c:v>
                </c:pt>
                <c:pt idx="290">
                  <c:v>353.4</c:v>
                </c:pt>
                <c:pt idx="291">
                  <c:v>353.4</c:v>
                </c:pt>
                <c:pt idx="292">
                  <c:v>353.4</c:v>
                </c:pt>
                <c:pt idx="293">
                  <c:v>353.4</c:v>
                </c:pt>
                <c:pt idx="294">
                  <c:v>353.3</c:v>
                </c:pt>
                <c:pt idx="295">
                  <c:v>353.3</c:v>
                </c:pt>
                <c:pt idx="296">
                  <c:v>353.3</c:v>
                </c:pt>
                <c:pt idx="297">
                  <c:v>353.3</c:v>
                </c:pt>
                <c:pt idx="298">
                  <c:v>353.3</c:v>
                </c:pt>
                <c:pt idx="299">
                  <c:v>353.2</c:v>
                </c:pt>
                <c:pt idx="300">
                  <c:v>353.2</c:v>
                </c:pt>
                <c:pt idx="301">
                  <c:v>353.2</c:v>
                </c:pt>
                <c:pt idx="302">
                  <c:v>353.2</c:v>
                </c:pt>
                <c:pt idx="303">
                  <c:v>353.2</c:v>
                </c:pt>
                <c:pt idx="304">
                  <c:v>353.2</c:v>
                </c:pt>
                <c:pt idx="305">
                  <c:v>353.2</c:v>
                </c:pt>
                <c:pt idx="306">
                  <c:v>353.2</c:v>
                </c:pt>
                <c:pt idx="307">
                  <c:v>353.2</c:v>
                </c:pt>
                <c:pt idx="308">
                  <c:v>353.2</c:v>
                </c:pt>
                <c:pt idx="309">
                  <c:v>353.2</c:v>
                </c:pt>
                <c:pt idx="310">
                  <c:v>353.2</c:v>
                </c:pt>
                <c:pt idx="311">
                  <c:v>353.2</c:v>
                </c:pt>
                <c:pt idx="312">
                  <c:v>353.2</c:v>
                </c:pt>
                <c:pt idx="313">
                  <c:v>353.2</c:v>
                </c:pt>
                <c:pt idx="314">
                  <c:v>353.2</c:v>
                </c:pt>
                <c:pt idx="315">
                  <c:v>353.2</c:v>
                </c:pt>
                <c:pt idx="316">
                  <c:v>353.2</c:v>
                </c:pt>
                <c:pt idx="317">
                  <c:v>353.1</c:v>
                </c:pt>
                <c:pt idx="318">
                  <c:v>353.1</c:v>
                </c:pt>
                <c:pt idx="319">
                  <c:v>353.1</c:v>
                </c:pt>
                <c:pt idx="320">
                  <c:v>353.1</c:v>
                </c:pt>
                <c:pt idx="321">
                  <c:v>353.1</c:v>
                </c:pt>
                <c:pt idx="322">
                  <c:v>353.1</c:v>
                </c:pt>
                <c:pt idx="323">
                  <c:v>353.1</c:v>
                </c:pt>
                <c:pt idx="324">
                  <c:v>353.2</c:v>
                </c:pt>
                <c:pt idx="325">
                  <c:v>353.2</c:v>
                </c:pt>
                <c:pt idx="326">
                  <c:v>353.1</c:v>
                </c:pt>
                <c:pt idx="327">
                  <c:v>353.1</c:v>
                </c:pt>
                <c:pt idx="328">
                  <c:v>353.1</c:v>
                </c:pt>
                <c:pt idx="329">
                  <c:v>353.1</c:v>
                </c:pt>
                <c:pt idx="330">
                  <c:v>353.1</c:v>
                </c:pt>
                <c:pt idx="331">
                  <c:v>353.1</c:v>
                </c:pt>
                <c:pt idx="332">
                  <c:v>353.1</c:v>
                </c:pt>
                <c:pt idx="333">
                  <c:v>353.1</c:v>
                </c:pt>
                <c:pt idx="334">
                  <c:v>353.1</c:v>
                </c:pt>
                <c:pt idx="335">
                  <c:v>353.1</c:v>
                </c:pt>
                <c:pt idx="336">
                  <c:v>353.1</c:v>
                </c:pt>
                <c:pt idx="337">
                  <c:v>353.1</c:v>
                </c:pt>
                <c:pt idx="338">
                  <c:v>353.1</c:v>
                </c:pt>
                <c:pt idx="339">
                  <c:v>353.1</c:v>
                </c:pt>
                <c:pt idx="340">
                  <c:v>353.1</c:v>
                </c:pt>
                <c:pt idx="341">
                  <c:v>353.1</c:v>
                </c:pt>
                <c:pt idx="342">
                  <c:v>353.1</c:v>
                </c:pt>
                <c:pt idx="343">
                  <c:v>353.1</c:v>
                </c:pt>
                <c:pt idx="344">
                  <c:v>353.1</c:v>
                </c:pt>
                <c:pt idx="345">
                  <c:v>353.1</c:v>
                </c:pt>
                <c:pt idx="346">
                  <c:v>353</c:v>
                </c:pt>
                <c:pt idx="347">
                  <c:v>353</c:v>
                </c:pt>
                <c:pt idx="348">
                  <c:v>353</c:v>
                </c:pt>
                <c:pt idx="349">
                  <c:v>353</c:v>
                </c:pt>
                <c:pt idx="350">
                  <c:v>353</c:v>
                </c:pt>
                <c:pt idx="351">
                  <c:v>353</c:v>
                </c:pt>
                <c:pt idx="352">
                  <c:v>353</c:v>
                </c:pt>
                <c:pt idx="353">
                  <c:v>352.9</c:v>
                </c:pt>
                <c:pt idx="354">
                  <c:v>352.9</c:v>
                </c:pt>
                <c:pt idx="355">
                  <c:v>352.9</c:v>
                </c:pt>
                <c:pt idx="356">
                  <c:v>352.9</c:v>
                </c:pt>
                <c:pt idx="357">
                  <c:v>353</c:v>
                </c:pt>
                <c:pt idx="358">
                  <c:v>353.1</c:v>
                </c:pt>
                <c:pt idx="359">
                  <c:v>353.1</c:v>
                </c:pt>
                <c:pt idx="360">
                  <c:v>353</c:v>
                </c:pt>
                <c:pt idx="361">
                  <c:v>353</c:v>
                </c:pt>
                <c:pt idx="362">
                  <c:v>352.9</c:v>
                </c:pt>
                <c:pt idx="363">
                  <c:v>352.9</c:v>
                </c:pt>
                <c:pt idx="364">
                  <c:v>353</c:v>
                </c:pt>
                <c:pt idx="365">
                  <c:v>353</c:v>
                </c:pt>
                <c:pt idx="366">
                  <c:v>352.9</c:v>
                </c:pt>
                <c:pt idx="367">
                  <c:v>352.9</c:v>
                </c:pt>
                <c:pt idx="368">
                  <c:v>352.9</c:v>
                </c:pt>
                <c:pt idx="369">
                  <c:v>352.9</c:v>
                </c:pt>
                <c:pt idx="370">
                  <c:v>352.9</c:v>
                </c:pt>
                <c:pt idx="371">
                  <c:v>353</c:v>
                </c:pt>
                <c:pt idx="372">
                  <c:v>353</c:v>
                </c:pt>
                <c:pt idx="373">
                  <c:v>353</c:v>
                </c:pt>
                <c:pt idx="374">
                  <c:v>353</c:v>
                </c:pt>
                <c:pt idx="375">
                  <c:v>353</c:v>
                </c:pt>
                <c:pt idx="376">
                  <c:v>353</c:v>
                </c:pt>
                <c:pt idx="377">
                  <c:v>353</c:v>
                </c:pt>
                <c:pt idx="378">
                  <c:v>353</c:v>
                </c:pt>
                <c:pt idx="379">
                  <c:v>353</c:v>
                </c:pt>
                <c:pt idx="380">
                  <c:v>353</c:v>
                </c:pt>
                <c:pt idx="381">
                  <c:v>353</c:v>
                </c:pt>
                <c:pt idx="382">
                  <c:v>353</c:v>
                </c:pt>
                <c:pt idx="383">
                  <c:v>352.9</c:v>
                </c:pt>
                <c:pt idx="384">
                  <c:v>352.8</c:v>
                </c:pt>
                <c:pt idx="385">
                  <c:v>352.8</c:v>
                </c:pt>
                <c:pt idx="386">
                  <c:v>352.9</c:v>
                </c:pt>
                <c:pt idx="387">
                  <c:v>352.9</c:v>
                </c:pt>
                <c:pt idx="388">
                  <c:v>352.9</c:v>
                </c:pt>
                <c:pt idx="389">
                  <c:v>352.9</c:v>
                </c:pt>
                <c:pt idx="390">
                  <c:v>353</c:v>
                </c:pt>
                <c:pt idx="391">
                  <c:v>353</c:v>
                </c:pt>
                <c:pt idx="392">
                  <c:v>353</c:v>
                </c:pt>
                <c:pt idx="393">
                  <c:v>353</c:v>
                </c:pt>
                <c:pt idx="394">
                  <c:v>353</c:v>
                </c:pt>
                <c:pt idx="395">
                  <c:v>353</c:v>
                </c:pt>
                <c:pt idx="396">
                  <c:v>353</c:v>
                </c:pt>
                <c:pt idx="397">
                  <c:v>353</c:v>
                </c:pt>
                <c:pt idx="398">
                  <c:v>353</c:v>
                </c:pt>
                <c:pt idx="399">
                  <c:v>353</c:v>
                </c:pt>
                <c:pt idx="400">
                  <c:v>353</c:v>
                </c:pt>
                <c:pt idx="401">
                  <c:v>353</c:v>
                </c:pt>
                <c:pt idx="402">
                  <c:v>352.9</c:v>
                </c:pt>
                <c:pt idx="403">
                  <c:v>352.9</c:v>
                </c:pt>
                <c:pt idx="404">
                  <c:v>352.9</c:v>
                </c:pt>
                <c:pt idx="405">
                  <c:v>352.9</c:v>
                </c:pt>
                <c:pt idx="406">
                  <c:v>352.9</c:v>
                </c:pt>
                <c:pt idx="407">
                  <c:v>353</c:v>
                </c:pt>
                <c:pt idx="408">
                  <c:v>353</c:v>
                </c:pt>
                <c:pt idx="409">
                  <c:v>353</c:v>
                </c:pt>
                <c:pt idx="410">
                  <c:v>353</c:v>
                </c:pt>
                <c:pt idx="411">
                  <c:v>353</c:v>
                </c:pt>
                <c:pt idx="412">
                  <c:v>353</c:v>
                </c:pt>
                <c:pt idx="413">
                  <c:v>353</c:v>
                </c:pt>
                <c:pt idx="414">
                  <c:v>353</c:v>
                </c:pt>
                <c:pt idx="415">
                  <c:v>353</c:v>
                </c:pt>
                <c:pt idx="416">
                  <c:v>353</c:v>
                </c:pt>
                <c:pt idx="417">
                  <c:v>353.1</c:v>
                </c:pt>
                <c:pt idx="418">
                  <c:v>353.1</c:v>
                </c:pt>
                <c:pt idx="419">
                  <c:v>352.9</c:v>
                </c:pt>
                <c:pt idx="420">
                  <c:v>352.8</c:v>
                </c:pt>
                <c:pt idx="421">
                  <c:v>353</c:v>
                </c:pt>
                <c:pt idx="422">
                  <c:v>352.7</c:v>
                </c:pt>
                <c:pt idx="423">
                  <c:v>352.9</c:v>
                </c:pt>
                <c:pt idx="424">
                  <c:v>352.8</c:v>
                </c:pt>
                <c:pt idx="425">
                  <c:v>352.5</c:v>
                </c:pt>
                <c:pt idx="426">
                  <c:v>352.6</c:v>
                </c:pt>
                <c:pt idx="427">
                  <c:v>352.6</c:v>
                </c:pt>
                <c:pt idx="428">
                  <c:v>352.6</c:v>
                </c:pt>
                <c:pt idx="429">
                  <c:v>352.6</c:v>
                </c:pt>
                <c:pt idx="430">
                  <c:v>352.7</c:v>
                </c:pt>
                <c:pt idx="431">
                  <c:v>352.8</c:v>
                </c:pt>
                <c:pt idx="432">
                  <c:v>352.9</c:v>
                </c:pt>
                <c:pt idx="433">
                  <c:v>352.9</c:v>
                </c:pt>
                <c:pt idx="434">
                  <c:v>352.9</c:v>
                </c:pt>
                <c:pt idx="435">
                  <c:v>352.9</c:v>
                </c:pt>
                <c:pt idx="436">
                  <c:v>352.9</c:v>
                </c:pt>
                <c:pt idx="437">
                  <c:v>352.9</c:v>
                </c:pt>
                <c:pt idx="438">
                  <c:v>352.9</c:v>
                </c:pt>
                <c:pt idx="439">
                  <c:v>352.9</c:v>
                </c:pt>
                <c:pt idx="440">
                  <c:v>352.9</c:v>
                </c:pt>
                <c:pt idx="441">
                  <c:v>352.9</c:v>
                </c:pt>
                <c:pt idx="442">
                  <c:v>352.9</c:v>
                </c:pt>
                <c:pt idx="443">
                  <c:v>352.8</c:v>
                </c:pt>
                <c:pt idx="444">
                  <c:v>352.8</c:v>
                </c:pt>
                <c:pt idx="445">
                  <c:v>352.9</c:v>
                </c:pt>
                <c:pt idx="446">
                  <c:v>353</c:v>
                </c:pt>
                <c:pt idx="447">
                  <c:v>353</c:v>
                </c:pt>
                <c:pt idx="448">
                  <c:v>352.9</c:v>
                </c:pt>
                <c:pt idx="449">
                  <c:v>352.8</c:v>
                </c:pt>
                <c:pt idx="450">
                  <c:v>352.8</c:v>
                </c:pt>
                <c:pt idx="451">
                  <c:v>352.7</c:v>
                </c:pt>
                <c:pt idx="452">
                  <c:v>352.6</c:v>
                </c:pt>
                <c:pt idx="453">
                  <c:v>352.6</c:v>
                </c:pt>
                <c:pt idx="454">
                  <c:v>352.6</c:v>
                </c:pt>
                <c:pt idx="455">
                  <c:v>352.6</c:v>
                </c:pt>
                <c:pt idx="456">
                  <c:v>352.6</c:v>
                </c:pt>
                <c:pt idx="457">
                  <c:v>352.6</c:v>
                </c:pt>
                <c:pt idx="458">
                  <c:v>352.6</c:v>
                </c:pt>
                <c:pt idx="459">
                  <c:v>352.6</c:v>
                </c:pt>
                <c:pt idx="460">
                  <c:v>352.6</c:v>
                </c:pt>
                <c:pt idx="461">
                  <c:v>352.6</c:v>
                </c:pt>
                <c:pt idx="462">
                  <c:v>352.6</c:v>
                </c:pt>
                <c:pt idx="463">
                  <c:v>352.6</c:v>
                </c:pt>
                <c:pt idx="464">
                  <c:v>352.6</c:v>
                </c:pt>
                <c:pt idx="465">
                  <c:v>352.6</c:v>
                </c:pt>
                <c:pt idx="466">
                  <c:v>352.6</c:v>
                </c:pt>
                <c:pt idx="467">
                  <c:v>352.6</c:v>
                </c:pt>
                <c:pt idx="468">
                  <c:v>352.6</c:v>
                </c:pt>
                <c:pt idx="469">
                  <c:v>352.6</c:v>
                </c:pt>
                <c:pt idx="470">
                  <c:v>352.7</c:v>
                </c:pt>
                <c:pt idx="471">
                  <c:v>352.7</c:v>
                </c:pt>
                <c:pt idx="472">
                  <c:v>352.7</c:v>
                </c:pt>
                <c:pt idx="473">
                  <c:v>352.7</c:v>
                </c:pt>
                <c:pt idx="474">
                  <c:v>352.7</c:v>
                </c:pt>
                <c:pt idx="475">
                  <c:v>352.7</c:v>
                </c:pt>
                <c:pt idx="476">
                  <c:v>352.7</c:v>
                </c:pt>
                <c:pt idx="477">
                  <c:v>352.7</c:v>
                </c:pt>
                <c:pt idx="478">
                  <c:v>352.7</c:v>
                </c:pt>
                <c:pt idx="479">
                  <c:v>352.7</c:v>
                </c:pt>
                <c:pt idx="480">
                  <c:v>352.7</c:v>
                </c:pt>
                <c:pt idx="481">
                  <c:v>352.7</c:v>
                </c:pt>
                <c:pt idx="482">
                  <c:v>352.7</c:v>
                </c:pt>
                <c:pt idx="483">
                  <c:v>352.7</c:v>
                </c:pt>
                <c:pt idx="484">
                  <c:v>352.7</c:v>
                </c:pt>
                <c:pt idx="485">
                  <c:v>352.7</c:v>
                </c:pt>
                <c:pt idx="486">
                  <c:v>352.7</c:v>
                </c:pt>
                <c:pt idx="487">
                  <c:v>352.7</c:v>
                </c:pt>
                <c:pt idx="488">
                  <c:v>352.7</c:v>
                </c:pt>
                <c:pt idx="489">
                  <c:v>352.7</c:v>
                </c:pt>
                <c:pt idx="490">
                  <c:v>352.7</c:v>
                </c:pt>
                <c:pt idx="491">
                  <c:v>352.7</c:v>
                </c:pt>
                <c:pt idx="492">
                  <c:v>352.7</c:v>
                </c:pt>
                <c:pt idx="493">
                  <c:v>352.7</c:v>
                </c:pt>
                <c:pt idx="494">
                  <c:v>352.7</c:v>
                </c:pt>
                <c:pt idx="495">
                  <c:v>352.7</c:v>
                </c:pt>
                <c:pt idx="496">
                  <c:v>352.7</c:v>
                </c:pt>
                <c:pt idx="497">
                  <c:v>352.7</c:v>
                </c:pt>
                <c:pt idx="498">
                  <c:v>352.7</c:v>
                </c:pt>
                <c:pt idx="499">
                  <c:v>352.7</c:v>
                </c:pt>
                <c:pt idx="500">
                  <c:v>352.7</c:v>
                </c:pt>
                <c:pt idx="501">
                  <c:v>352.7</c:v>
                </c:pt>
                <c:pt idx="502">
                  <c:v>352.7</c:v>
                </c:pt>
                <c:pt idx="503">
                  <c:v>352.7</c:v>
                </c:pt>
                <c:pt idx="504">
                  <c:v>352.7</c:v>
                </c:pt>
                <c:pt idx="505">
                  <c:v>352.7</c:v>
                </c:pt>
                <c:pt idx="506">
                  <c:v>352.7</c:v>
                </c:pt>
                <c:pt idx="507">
                  <c:v>352.8</c:v>
                </c:pt>
                <c:pt idx="508">
                  <c:v>352.8</c:v>
                </c:pt>
                <c:pt idx="509">
                  <c:v>352.8</c:v>
                </c:pt>
                <c:pt idx="510">
                  <c:v>352.8</c:v>
                </c:pt>
                <c:pt idx="511">
                  <c:v>352.8</c:v>
                </c:pt>
                <c:pt idx="512">
                  <c:v>352.8</c:v>
                </c:pt>
                <c:pt idx="513">
                  <c:v>352.8</c:v>
                </c:pt>
                <c:pt idx="514">
                  <c:v>352.8</c:v>
                </c:pt>
                <c:pt idx="515">
                  <c:v>352.8</c:v>
                </c:pt>
                <c:pt idx="516">
                  <c:v>352.9</c:v>
                </c:pt>
                <c:pt idx="517">
                  <c:v>352.9</c:v>
                </c:pt>
                <c:pt idx="518">
                  <c:v>352.9</c:v>
                </c:pt>
                <c:pt idx="519">
                  <c:v>352.9</c:v>
                </c:pt>
                <c:pt idx="520">
                  <c:v>352.9</c:v>
                </c:pt>
                <c:pt idx="521">
                  <c:v>352.8</c:v>
                </c:pt>
                <c:pt idx="522">
                  <c:v>352.8</c:v>
                </c:pt>
                <c:pt idx="523">
                  <c:v>352.8</c:v>
                </c:pt>
                <c:pt idx="524">
                  <c:v>352.8</c:v>
                </c:pt>
                <c:pt idx="525">
                  <c:v>352.8</c:v>
                </c:pt>
                <c:pt idx="526">
                  <c:v>352.8</c:v>
                </c:pt>
                <c:pt idx="527">
                  <c:v>352.8</c:v>
                </c:pt>
                <c:pt idx="528">
                  <c:v>352.8</c:v>
                </c:pt>
                <c:pt idx="529">
                  <c:v>352.8</c:v>
                </c:pt>
                <c:pt idx="530">
                  <c:v>352.8</c:v>
                </c:pt>
                <c:pt idx="531">
                  <c:v>352.8</c:v>
                </c:pt>
                <c:pt idx="532">
                  <c:v>352.8</c:v>
                </c:pt>
                <c:pt idx="533">
                  <c:v>352.8</c:v>
                </c:pt>
                <c:pt idx="534">
                  <c:v>352.8</c:v>
                </c:pt>
                <c:pt idx="535">
                  <c:v>352.8</c:v>
                </c:pt>
                <c:pt idx="536">
                  <c:v>352.8</c:v>
                </c:pt>
                <c:pt idx="537">
                  <c:v>352.8</c:v>
                </c:pt>
                <c:pt idx="538">
                  <c:v>352.8</c:v>
                </c:pt>
                <c:pt idx="539">
                  <c:v>352.8</c:v>
                </c:pt>
                <c:pt idx="540">
                  <c:v>352.8</c:v>
                </c:pt>
                <c:pt idx="541">
                  <c:v>352.8</c:v>
                </c:pt>
                <c:pt idx="542">
                  <c:v>352.8</c:v>
                </c:pt>
                <c:pt idx="543">
                  <c:v>352.8</c:v>
                </c:pt>
                <c:pt idx="544">
                  <c:v>352.8</c:v>
                </c:pt>
                <c:pt idx="545">
                  <c:v>352.8</c:v>
                </c:pt>
                <c:pt idx="546">
                  <c:v>352.8</c:v>
                </c:pt>
                <c:pt idx="547">
                  <c:v>352.8</c:v>
                </c:pt>
                <c:pt idx="548">
                  <c:v>352.8</c:v>
                </c:pt>
                <c:pt idx="549">
                  <c:v>352.8</c:v>
                </c:pt>
                <c:pt idx="550">
                  <c:v>352.8</c:v>
                </c:pt>
                <c:pt idx="551">
                  <c:v>352.8</c:v>
                </c:pt>
                <c:pt idx="552">
                  <c:v>352.8</c:v>
                </c:pt>
                <c:pt idx="553">
                  <c:v>352.8</c:v>
                </c:pt>
                <c:pt idx="554">
                  <c:v>352.8</c:v>
                </c:pt>
                <c:pt idx="555">
                  <c:v>352.8</c:v>
                </c:pt>
                <c:pt idx="556">
                  <c:v>352.9</c:v>
                </c:pt>
                <c:pt idx="557">
                  <c:v>352.9</c:v>
                </c:pt>
                <c:pt idx="558">
                  <c:v>352.9</c:v>
                </c:pt>
                <c:pt idx="559">
                  <c:v>352.9</c:v>
                </c:pt>
                <c:pt idx="560">
                  <c:v>352.9</c:v>
                </c:pt>
                <c:pt idx="561">
                  <c:v>353</c:v>
                </c:pt>
                <c:pt idx="562">
                  <c:v>352.9</c:v>
                </c:pt>
                <c:pt idx="563">
                  <c:v>352.9</c:v>
                </c:pt>
              </c:numCache>
            </c:numRef>
          </c:yVal>
          <c:smooth val="0"/>
        </c:ser>
        <c:ser>
          <c:idx val="2"/>
          <c:order val="1"/>
          <c:tx>
            <c:v>PhaX 140gmm</c:v>
          </c:tx>
          <c:spPr>
            <a:ln w="38100" cap="rnd" cmpd="sng">
              <a:solidFill>
                <a:schemeClr val="accent3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[1]DynamRot_140gmm!$A$2:$A$700</c:f>
              <c:numCache>
                <c:formatCode>General</c:formatCode>
                <c:ptCount val="699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</c:numCache>
            </c:numRef>
          </c:xVal>
          <c:yVal>
            <c:numRef>
              <c:f>[1]DynamRot_140gmm!$D$2:$D$700</c:f>
              <c:numCache>
                <c:formatCode>General</c:formatCode>
                <c:ptCount val="699"/>
                <c:pt idx="0">
                  <c:v>14.8</c:v>
                </c:pt>
                <c:pt idx="1">
                  <c:v>14.3</c:v>
                </c:pt>
                <c:pt idx="2">
                  <c:v>13.6</c:v>
                </c:pt>
                <c:pt idx="3">
                  <c:v>12.7</c:v>
                </c:pt>
                <c:pt idx="4">
                  <c:v>11.9</c:v>
                </c:pt>
                <c:pt idx="5">
                  <c:v>11.2</c:v>
                </c:pt>
                <c:pt idx="6">
                  <c:v>10.6</c:v>
                </c:pt>
                <c:pt idx="7">
                  <c:v>10.1</c:v>
                </c:pt>
                <c:pt idx="8">
                  <c:v>9.6</c:v>
                </c:pt>
                <c:pt idx="9">
                  <c:v>9.1</c:v>
                </c:pt>
                <c:pt idx="10">
                  <c:v>8.6</c:v>
                </c:pt>
                <c:pt idx="11">
                  <c:v>8.1999999999999993</c:v>
                </c:pt>
                <c:pt idx="12">
                  <c:v>7.8</c:v>
                </c:pt>
                <c:pt idx="13">
                  <c:v>7.4</c:v>
                </c:pt>
                <c:pt idx="14">
                  <c:v>7</c:v>
                </c:pt>
                <c:pt idx="15">
                  <c:v>6.6</c:v>
                </c:pt>
                <c:pt idx="16">
                  <c:v>6.2</c:v>
                </c:pt>
                <c:pt idx="17">
                  <c:v>5.8</c:v>
                </c:pt>
                <c:pt idx="18">
                  <c:v>5.5</c:v>
                </c:pt>
                <c:pt idx="19">
                  <c:v>5.0999999999999996</c:v>
                </c:pt>
                <c:pt idx="20">
                  <c:v>4.8</c:v>
                </c:pt>
                <c:pt idx="21">
                  <c:v>4.4000000000000004</c:v>
                </c:pt>
                <c:pt idx="22">
                  <c:v>4.0999999999999996</c:v>
                </c:pt>
                <c:pt idx="23">
                  <c:v>3.8</c:v>
                </c:pt>
                <c:pt idx="24">
                  <c:v>3.5</c:v>
                </c:pt>
                <c:pt idx="25">
                  <c:v>3.2</c:v>
                </c:pt>
                <c:pt idx="26">
                  <c:v>3</c:v>
                </c:pt>
                <c:pt idx="27">
                  <c:v>2.7</c:v>
                </c:pt>
                <c:pt idx="28">
                  <c:v>2.5</c:v>
                </c:pt>
                <c:pt idx="29">
                  <c:v>2.2999999999999998</c:v>
                </c:pt>
                <c:pt idx="30">
                  <c:v>2.2000000000000002</c:v>
                </c:pt>
                <c:pt idx="31">
                  <c:v>2</c:v>
                </c:pt>
                <c:pt idx="32">
                  <c:v>1.8</c:v>
                </c:pt>
                <c:pt idx="33">
                  <c:v>1.5</c:v>
                </c:pt>
                <c:pt idx="34">
                  <c:v>1</c:v>
                </c:pt>
                <c:pt idx="35">
                  <c:v>1.1000000000000001</c:v>
                </c:pt>
                <c:pt idx="36">
                  <c:v>0.5</c:v>
                </c:pt>
                <c:pt idx="37">
                  <c:v>0.8</c:v>
                </c:pt>
                <c:pt idx="38">
                  <c:v>0</c:v>
                </c:pt>
                <c:pt idx="39">
                  <c:v>0.7</c:v>
                </c:pt>
                <c:pt idx="40">
                  <c:v>359.5</c:v>
                </c:pt>
                <c:pt idx="41">
                  <c:v>360.2</c:v>
                </c:pt>
                <c:pt idx="42">
                  <c:v>359.5</c:v>
                </c:pt>
                <c:pt idx="43">
                  <c:v>359.6</c:v>
                </c:pt>
                <c:pt idx="44">
                  <c:v>359.3</c:v>
                </c:pt>
                <c:pt idx="45">
                  <c:v>359.3</c:v>
                </c:pt>
                <c:pt idx="46">
                  <c:v>359</c:v>
                </c:pt>
                <c:pt idx="47">
                  <c:v>358.9</c:v>
                </c:pt>
                <c:pt idx="48">
                  <c:v>358.8</c:v>
                </c:pt>
                <c:pt idx="49">
                  <c:v>358.7</c:v>
                </c:pt>
                <c:pt idx="50">
                  <c:v>358.5</c:v>
                </c:pt>
                <c:pt idx="51">
                  <c:v>358.4</c:v>
                </c:pt>
                <c:pt idx="52">
                  <c:v>358.3</c:v>
                </c:pt>
                <c:pt idx="53">
                  <c:v>358.2</c:v>
                </c:pt>
                <c:pt idx="54">
                  <c:v>358.1</c:v>
                </c:pt>
                <c:pt idx="55">
                  <c:v>358</c:v>
                </c:pt>
                <c:pt idx="56">
                  <c:v>357.9</c:v>
                </c:pt>
                <c:pt idx="57">
                  <c:v>357.7</c:v>
                </c:pt>
                <c:pt idx="58">
                  <c:v>357.6</c:v>
                </c:pt>
                <c:pt idx="59">
                  <c:v>357.5</c:v>
                </c:pt>
                <c:pt idx="60">
                  <c:v>357.4</c:v>
                </c:pt>
                <c:pt idx="61">
                  <c:v>357.3</c:v>
                </c:pt>
                <c:pt idx="62">
                  <c:v>357.2</c:v>
                </c:pt>
                <c:pt idx="63">
                  <c:v>357.1</c:v>
                </c:pt>
                <c:pt idx="64">
                  <c:v>357.1</c:v>
                </c:pt>
                <c:pt idx="65">
                  <c:v>357</c:v>
                </c:pt>
                <c:pt idx="66">
                  <c:v>356.9</c:v>
                </c:pt>
                <c:pt idx="67">
                  <c:v>356.8</c:v>
                </c:pt>
                <c:pt idx="68">
                  <c:v>356.7</c:v>
                </c:pt>
                <c:pt idx="69">
                  <c:v>356.6</c:v>
                </c:pt>
                <c:pt idx="70">
                  <c:v>356.5</c:v>
                </c:pt>
                <c:pt idx="71">
                  <c:v>356.4</c:v>
                </c:pt>
                <c:pt idx="72">
                  <c:v>356.4</c:v>
                </c:pt>
                <c:pt idx="73">
                  <c:v>356.3</c:v>
                </c:pt>
                <c:pt idx="74">
                  <c:v>356.2</c:v>
                </c:pt>
                <c:pt idx="75">
                  <c:v>356.1</c:v>
                </c:pt>
                <c:pt idx="76">
                  <c:v>356.1</c:v>
                </c:pt>
                <c:pt idx="77">
                  <c:v>356</c:v>
                </c:pt>
                <c:pt idx="78">
                  <c:v>355.9</c:v>
                </c:pt>
                <c:pt idx="79">
                  <c:v>355.8</c:v>
                </c:pt>
                <c:pt idx="80">
                  <c:v>355.8</c:v>
                </c:pt>
                <c:pt idx="81">
                  <c:v>355.7</c:v>
                </c:pt>
                <c:pt idx="82">
                  <c:v>355.6</c:v>
                </c:pt>
                <c:pt idx="83">
                  <c:v>355.6</c:v>
                </c:pt>
                <c:pt idx="84">
                  <c:v>355.5</c:v>
                </c:pt>
                <c:pt idx="85">
                  <c:v>355.5</c:v>
                </c:pt>
                <c:pt idx="86">
                  <c:v>355.4</c:v>
                </c:pt>
                <c:pt idx="87">
                  <c:v>355.4</c:v>
                </c:pt>
                <c:pt idx="88">
                  <c:v>355.3</c:v>
                </c:pt>
                <c:pt idx="89">
                  <c:v>355.3</c:v>
                </c:pt>
                <c:pt idx="90">
                  <c:v>355.2</c:v>
                </c:pt>
                <c:pt idx="91">
                  <c:v>355.2</c:v>
                </c:pt>
                <c:pt idx="92">
                  <c:v>355.1</c:v>
                </c:pt>
                <c:pt idx="93">
                  <c:v>355.1</c:v>
                </c:pt>
                <c:pt idx="94">
                  <c:v>355</c:v>
                </c:pt>
                <c:pt idx="95">
                  <c:v>355</c:v>
                </c:pt>
                <c:pt idx="96">
                  <c:v>354.9</c:v>
                </c:pt>
                <c:pt idx="97">
                  <c:v>354.9</c:v>
                </c:pt>
                <c:pt idx="98">
                  <c:v>354.9</c:v>
                </c:pt>
                <c:pt idx="99">
                  <c:v>354.8</c:v>
                </c:pt>
                <c:pt idx="100">
                  <c:v>354.8</c:v>
                </c:pt>
                <c:pt idx="101">
                  <c:v>354.8</c:v>
                </c:pt>
                <c:pt idx="102">
                  <c:v>354.8</c:v>
                </c:pt>
                <c:pt idx="103">
                  <c:v>354.7</c:v>
                </c:pt>
                <c:pt idx="104">
                  <c:v>354.7</c:v>
                </c:pt>
                <c:pt idx="105">
                  <c:v>354.7</c:v>
                </c:pt>
                <c:pt idx="106">
                  <c:v>354.7</c:v>
                </c:pt>
                <c:pt idx="107">
                  <c:v>354.7</c:v>
                </c:pt>
                <c:pt idx="108">
                  <c:v>354.7</c:v>
                </c:pt>
                <c:pt idx="109">
                  <c:v>354.7</c:v>
                </c:pt>
                <c:pt idx="110">
                  <c:v>354.7</c:v>
                </c:pt>
                <c:pt idx="111">
                  <c:v>354.7</c:v>
                </c:pt>
                <c:pt idx="112">
                  <c:v>354.8</c:v>
                </c:pt>
                <c:pt idx="113">
                  <c:v>354.8</c:v>
                </c:pt>
                <c:pt idx="114">
                  <c:v>354.8</c:v>
                </c:pt>
                <c:pt idx="115">
                  <c:v>354.8</c:v>
                </c:pt>
                <c:pt idx="116">
                  <c:v>354.9</c:v>
                </c:pt>
                <c:pt idx="117">
                  <c:v>354.9</c:v>
                </c:pt>
                <c:pt idx="118">
                  <c:v>355</c:v>
                </c:pt>
                <c:pt idx="119">
                  <c:v>355</c:v>
                </c:pt>
                <c:pt idx="120">
                  <c:v>355.1</c:v>
                </c:pt>
                <c:pt idx="121">
                  <c:v>355.2</c:v>
                </c:pt>
                <c:pt idx="122">
                  <c:v>355.2</c:v>
                </c:pt>
              </c:numCache>
            </c:numRef>
          </c:yVal>
          <c:smooth val="0"/>
        </c:ser>
        <c:ser>
          <c:idx val="0"/>
          <c:order val="2"/>
          <c:tx>
            <c:v>PhaY 120gmm</c:v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[1]DynamRot_120gmm!$A$2:$A$700</c:f>
              <c:numCache>
                <c:formatCode>General</c:formatCode>
                <c:ptCount val="699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  <c:pt idx="123">
                  <c:v>49.2</c:v>
                </c:pt>
                <c:pt idx="124">
                  <c:v>49.6</c:v>
                </c:pt>
                <c:pt idx="125">
                  <c:v>50</c:v>
                </c:pt>
                <c:pt idx="126">
                  <c:v>50.4</c:v>
                </c:pt>
                <c:pt idx="127">
                  <c:v>50.8</c:v>
                </c:pt>
                <c:pt idx="128">
                  <c:v>51.2</c:v>
                </c:pt>
                <c:pt idx="129">
                  <c:v>51.6</c:v>
                </c:pt>
                <c:pt idx="130">
                  <c:v>52</c:v>
                </c:pt>
                <c:pt idx="131">
                  <c:v>52.4</c:v>
                </c:pt>
                <c:pt idx="132">
                  <c:v>52.8</c:v>
                </c:pt>
                <c:pt idx="133">
                  <c:v>53.2</c:v>
                </c:pt>
                <c:pt idx="134">
                  <c:v>53.6</c:v>
                </c:pt>
                <c:pt idx="135">
                  <c:v>54</c:v>
                </c:pt>
                <c:pt idx="136">
                  <c:v>54.4</c:v>
                </c:pt>
                <c:pt idx="137">
                  <c:v>54.8</c:v>
                </c:pt>
                <c:pt idx="138">
                  <c:v>55.2</c:v>
                </c:pt>
                <c:pt idx="139">
                  <c:v>55.6</c:v>
                </c:pt>
                <c:pt idx="140">
                  <c:v>56</c:v>
                </c:pt>
                <c:pt idx="141">
                  <c:v>56.4</c:v>
                </c:pt>
                <c:pt idx="142">
                  <c:v>56.8</c:v>
                </c:pt>
                <c:pt idx="143">
                  <c:v>57.2</c:v>
                </c:pt>
                <c:pt idx="144">
                  <c:v>57.6</c:v>
                </c:pt>
                <c:pt idx="145">
                  <c:v>58</c:v>
                </c:pt>
                <c:pt idx="146">
                  <c:v>58.4</c:v>
                </c:pt>
                <c:pt idx="147">
                  <c:v>58.8</c:v>
                </c:pt>
                <c:pt idx="148">
                  <c:v>59.2</c:v>
                </c:pt>
                <c:pt idx="149">
                  <c:v>59.6</c:v>
                </c:pt>
                <c:pt idx="150">
                  <c:v>60</c:v>
                </c:pt>
                <c:pt idx="151">
                  <c:v>60.4</c:v>
                </c:pt>
                <c:pt idx="152">
                  <c:v>60.8</c:v>
                </c:pt>
                <c:pt idx="153">
                  <c:v>61.2</c:v>
                </c:pt>
                <c:pt idx="154">
                  <c:v>61.6</c:v>
                </c:pt>
                <c:pt idx="155">
                  <c:v>62</c:v>
                </c:pt>
                <c:pt idx="156">
                  <c:v>62.4</c:v>
                </c:pt>
                <c:pt idx="157">
                  <c:v>62.8</c:v>
                </c:pt>
                <c:pt idx="158">
                  <c:v>63.2</c:v>
                </c:pt>
                <c:pt idx="159">
                  <c:v>63.6</c:v>
                </c:pt>
                <c:pt idx="160">
                  <c:v>64</c:v>
                </c:pt>
                <c:pt idx="161">
                  <c:v>64.400000000000006</c:v>
                </c:pt>
                <c:pt idx="162">
                  <c:v>64.8</c:v>
                </c:pt>
                <c:pt idx="163">
                  <c:v>65.2</c:v>
                </c:pt>
                <c:pt idx="164">
                  <c:v>65.599999999999994</c:v>
                </c:pt>
                <c:pt idx="165">
                  <c:v>66</c:v>
                </c:pt>
                <c:pt idx="166">
                  <c:v>66.400000000000006</c:v>
                </c:pt>
                <c:pt idx="167">
                  <c:v>66.8</c:v>
                </c:pt>
                <c:pt idx="168">
                  <c:v>67.2</c:v>
                </c:pt>
                <c:pt idx="169">
                  <c:v>67.599999999999994</c:v>
                </c:pt>
                <c:pt idx="170">
                  <c:v>68</c:v>
                </c:pt>
                <c:pt idx="171">
                  <c:v>68.400000000000006</c:v>
                </c:pt>
                <c:pt idx="172">
                  <c:v>68.8</c:v>
                </c:pt>
                <c:pt idx="173">
                  <c:v>69.2</c:v>
                </c:pt>
                <c:pt idx="174">
                  <c:v>69.599999999999994</c:v>
                </c:pt>
                <c:pt idx="175">
                  <c:v>70</c:v>
                </c:pt>
                <c:pt idx="176">
                  <c:v>70.400000000000006</c:v>
                </c:pt>
                <c:pt idx="177">
                  <c:v>70.8</c:v>
                </c:pt>
                <c:pt idx="178">
                  <c:v>71.2</c:v>
                </c:pt>
                <c:pt idx="179">
                  <c:v>71.599999999999994</c:v>
                </c:pt>
                <c:pt idx="180">
                  <c:v>72</c:v>
                </c:pt>
                <c:pt idx="181">
                  <c:v>72.400000000000006</c:v>
                </c:pt>
                <c:pt idx="182">
                  <c:v>72.8</c:v>
                </c:pt>
                <c:pt idx="183">
                  <c:v>73.2</c:v>
                </c:pt>
                <c:pt idx="184">
                  <c:v>73.599999999999994</c:v>
                </c:pt>
                <c:pt idx="185">
                  <c:v>74</c:v>
                </c:pt>
                <c:pt idx="186">
                  <c:v>74.400000000000006</c:v>
                </c:pt>
                <c:pt idx="187">
                  <c:v>74.8</c:v>
                </c:pt>
                <c:pt idx="188">
                  <c:v>75.2</c:v>
                </c:pt>
                <c:pt idx="189">
                  <c:v>75.599999999999994</c:v>
                </c:pt>
                <c:pt idx="190">
                  <c:v>76</c:v>
                </c:pt>
                <c:pt idx="191">
                  <c:v>76.400000000000006</c:v>
                </c:pt>
                <c:pt idx="192">
                  <c:v>76.8</c:v>
                </c:pt>
                <c:pt idx="193">
                  <c:v>77.2</c:v>
                </c:pt>
                <c:pt idx="194">
                  <c:v>77.599999999999994</c:v>
                </c:pt>
                <c:pt idx="195">
                  <c:v>78</c:v>
                </c:pt>
                <c:pt idx="196">
                  <c:v>78.400000000000006</c:v>
                </c:pt>
                <c:pt idx="197">
                  <c:v>78.8</c:v>
                </c:pt>
                <c:pt idx="198">
                  <c:v>79.2</c:v>
                </c:pt>
                <c:pt idx="199">
                  <c:v>79.599999999999994</c:v>
                </c:pt>
                <c:pt idx="200">
                  <c:v>80</c:v>
                </c:pt>
                <c:pt idx="201">
                  <c:v>80.400000000000006</c:v>
                </c:pt>
                <c:pt idx="202">
                  <c:v>80.8</c:v>
                </c:pt>
                <c:pt idx="203">
                  <c:v>81.2</c:v>
                </c:pt>
                <c:pt idx="204">
                  <c:v>81.599999999999994</c:v>
                </c:pt>
                <c:pt idx="205">
                  <c:v>82</c:v>
                </c:pt>
                <c:pt idx="206">
                  <c:v>82.4</c:v>
                </c:pt>
                <c:pt idx="207">
                  <c:v>82.8</c:v>
                </c:pt>
                <c:pt idx="208">
                  <c:v>83.2</c:v>
                </c:pt>
                <c:pt idx="209">
                  <c:v>83.6</c:v>
                </c:pt>
                <c:pt idx="210">
                  <c:v>84</c:v>
                </c:pt>
                <c:pt idx="211">
                  <c:v>84.4</c:v>
                </c:pt>
                <c:pt idx="212">
                  <c:v>84.8</c:v>
                </c:pt>
                <c:pt idx="213">
                  <c:v>85.2</c:v>
                </c:pt>
                <c:pt idx="214">
                  <c:v>85.6</c:v>
                </c:pt>
                <c:pt idx="215">
                  <c:v>86</c:v>
                </c:pt>
                <c:pt idx="216">
                  <c:v>86.4</c:v>
                </c:pt>
                <c:pt idx="217">
                  <c:v>86.8</c:v>
                </c:pt>
                <c:pt idx="218">
                  <c:v>87.2</c:v>
                </c:pt>
                <c:pt idx="219">
                  <c:v>87.6</c:v>
                </c:pt>
                <c:pt idx="220">
                  <c:v>88</c:v>
                </c:pt>
                <c:pt idx="221">
                  <c:v>88.4</c:v>
                </c:pt>
                <c:pt idx="222">
                  <c:v>88.8</c:v>
                </c:pt>
                <c:pt idx="223">
                  <c:v>89.2</c:v>
                </c:pt>
                <c:pt idx="224">
                  <c:v>89.6</c:v>
                </c:pt>
                <c:pt idx="225">
                  <c:v>90</c:v>
                </c:pt>
                <c:pt idx="226">
                  <c:v>90.4</c:v>
                </c:pt>
                <c:pt idx="227">
                  <c:v>90.8</c:v>
                </c:pt>
                <c:pt idx="228">
                  <c:v>91.2</c:v>
                </c:pt>
                <c:pt idx="229">
                  <c:v>91.6</c:v>
                </c:pt>
                <c:pt idx="230">
                  <c:v>92</c:v>
                </c:pt>
                <c:pt idx="231">
                  <c:v>92.4</c:v>
                </c:pt>
                <c:pt idx="232">
                  <c:v>92.8</c:v>
                </c:pt>
                <c:pt idx="233">
                  <c:v>93.2</c:v>
                </c:pt>
                <c:pt idx="234">
                  <c:v>93.6</c:v>
                </c:pt>
                <c:pt idx="235">
                  <c:v>94</c:v>
                </c:pt>
                <c:pt idx="236">
                  <c:v>94.4</c:v>
                </c:pt>
                <c:pt idx="237">
                  <c:v>94.8</c:v>
                </c:pt>
                <c:pt idx="238">
                  <c:v>95.2</c:v>
                </c:pt>
                <c:pt idx="239">
                  <c:v>95.6</c:v>
                </c:pt>
                <c:pt idx="240">
                  <c:v>96</c:v>
                </c:pt>
                <c:pt idx="241">
                  <c:v>96.4</c:v>
                </c:pt>
                <c:pt idx="242">
                  <c:v>96.8</c:v>
                </c:pt>
                <c:pt idx="243">
                  <c:v>97.2</c:v>
                </c:pt>
                <c:pt idx="244">
                  <c:v>97.6</c:v>
                </c:pt>
                <c:pt idx="245">
                  <c:v>98</c:v>
                </c:pt>
                <c:pt idx="246">
                  <c:v>98.4</c:v>
                </c:pt>
                <c:pt idx="247">
                  <c:v>98.8</c:v>
                </c:pt>
                <c:pt idx="248">
                  <c:v>99.2</c:v>
                </c:pt>
                <c:pt idx="249">
                  <c:v>99.6</c:v>
                </c:pt>
                <c:pt idx="250">
                  <c:v>100</c:v>
                </c:pt>
                <c:pt idx="251">
                  <c:v>100.4</c:v>
                </c:pt>
                <c:pt idx="252">
                  <c:v>100.8</c:v>
                </c:pt>
                <c:pt idx="253">
                  <c:v>101.2</c:v>
                </c:pt>
                <c:pt idx="254">
                  <c:v>101.6</c:v>
                </c:pt>
                <c:pt idx="255">
                  <c:v>102</c:v>
                </c:pt>
                <c:pt idx="256">
                  <c:v>102.4</c:v>
                </c:pt>
                <c:pt idx="257">
                  <c:v>102.8</c:v>
                </c:pt>
                <c:pt idx="258">
                  <c:v>103.2</c:v>
                </c:pt>
                <c:pt idx="259">
                  <c:v>103.6</c:v>
                </c:pt>
                <c:pt idx="260">
                  <c:v>104</c:v>
                </c:pt>
                <c:pt idx="261">
                  <c:v>104.4</c:v>
                </c:pt>
                <c:pt idx="262">
                  <c:v>104.8</c:v>
                </c:pt>
                <c:pt idx="263">
                  <c:v>105.2</c:v>
                </c:pt>
                <c:pt idx="264">
                  <c:v>105.6</c:v>
                </c:pt>
                <c:pt idx="265">
                  <c:v>106</c:v>
                </c:pt>
                <c:pt idx="266">
                  <c:v>106.4</c:v>
                </c:pt>
                <c:pt idx="267">
                  <c:v>106.8</c:v>
                </c:pt>
                <c:pt idx="268">
                  <c:v>107.2</c:v>
                </c:pt>
                <c:pt idx="269">
                  <c:v>107.6</c:v>
                </c:pt>
                <c:pt idx="270">
                  <c:v>108</c:v>
                </c:pt>
                <c:pt idx="271">
                  <c:v>108.4</c:v>
                </c:pt>
                <c:pt idx="272">
                  <c:v>108.8</c:v>
                </c:pt>
                <c:pt idx="273">
                  <c:v>109.2</c:v>
                </c:pt>
                <c:pt idx="274">
                  <c:v>109.6</c:v>
                </c:pt>
                <c:pt idx="275">
                  <c:v>110</c:v>
                </c:pt>
                <c:pt idx="276">
                  <c:v>110.4</c:v>
                </c:pt>
                <c:pt idx="277">
                  <c:v>110.8</c:v>
                </c:pt>
                <c:pt idx="278">
                  <c:v>111.2</c:v>
                </c:pt>
                <c:pt idx="279">
                  <c:v>111.6</c:v>
                </c:pt>
                <c:pt idx="280">
                  <c:v>112</c:v>
                </c:pt>
                <c:pt idx="281">
                  <c:v>112.4</c:v>
                </c:pt>
                <c:pt idx="282">
                  <c:v>112.8</c:v>
                </c:pt>
                <c:pt idx="283">
                  <c:v>113.2</c:v>
                </c:pt>
                <c:pt idx="284">
                  <c:v>113.6</c:v>
                </c:pt>
                <c:pt idx="285">
                  <c:v>114</c:v>
                </c:pt>
                <c:pt idx="286">
                  <c:v>114.4</c:v>
                </c:pt>
                <c:pt idx="287">
                  <c:v>114.8</c:v>
                </c:pt>
                <c:pt idx="288">
                  <c:v>115.2</c:v>
                </c:pt>
                <c:pt idx="289">
                  <c:v>115.6</c:v>
                </c:pt>
                <c:pt idx="290">
                  <c:v>116</c:v>
                </c:pt>
                <c:pt idx="291">
                  <c:v>116.4</c:v>
                </c:pt>
                <c:pt idx="292">
                  <c:v>116.8</c:v>
                </c:pt>
                <c:pt idx="293">
                  <c:v>117.2</c:v>
                </c:pt>
                <c:pt idx="294">
                  <c:v>117.6</c:v>
                </c:pt>
                <c:pt idx="295">
                  <c:v>118</c:v>
                </c:pt>
                <c:pt idx="296">
                  <c:v>118.4</c:v>
                </c:pt>
                <c:pt idx="297">
                  <c:v>118.8</c:v>
                </c:pt>
                <c:pt idx="298">
                  <c:v>119.2</c:v>
                </c:pt>
                <c:pt idx="299">
                  <c:v>119.6</c:v>
                </c:pt>
                <c:pt idx="300">
                  <c:v>120</c:v>
                </c:pt>
                <c:pt idx="301">
                  <c:v>120.4</c:v>
                </c:pt>
                <c:pt idx="302">
                  <c:v>120.8</c:v>
                </c:pt>
                <c:pt idx="303">
                  <c:v>121.2</c:v>
                </c:pt>
                <c:pt idx="304">
                  <c:v>121.6</c:v>
                </c:pt>
                <c:pt idx="305">
                  <c:v>122</c:v>
                </c:pt>
                <c:pt idx="306">
                  <c:v>122.4</c:v>
                </c:pt>
                <c:pt idx="307">
                  <c:v>122.8</c:v>
                </c:pt>
                <c:pt idx="308">
                  <c:v>123.2</c:v>
                </c:pt>
                <c:pt idx="309">
                  <c:v>123.6</c:v>
                </c:pt>
                <c:pt idx="310">
                  <c:v>124</c:v>
                </c:pt>
                <c:pt idx="311">
                  <c:v>124.4</c:v>
                </c:pt>
                <c:pt idx="312">
                  <c:v>124.8</c:v>
                </c:pt>
                <c:pt idx="313">
                  <c:v>125.2</c:v>
                </c:pt>
                <c:pt idx="314">
                  <c:v>125.6</c:v>
                </c:pt>
                <c:pt idx="315">
                  <c:v>126</c:v>
                </c:pt>
                <c:pt idx="316">
                  <c:v>126.4</c:v>
                </c:pt>
                <c:pt idx="317">
                  <c:v>126.8</c:v>
                </c:pt>
                <c:pt idx="318">
                  <c:v>127.2</c:v>
                </c:pt>
                <c:pt idx="319">
                  <c:v>127.6</c:v>
                </c:pt>
                <c:pt idx="320">
                  <c:v>128</c:v>
                </c:pt>
                <c:pt idx="321">
                  <c:v>128.4</c:v>
                </c:pt>
                <c:pt idx="322">
                  <c:v>128.80000000000001</c:v>
                </c:pt>
                <c:pt idx="323">
                  <c:v>129.19999999999999</c:v>
                </c:pt>
                <c:pt idx="324">
                  <c:v>129.6</c:v>
                </c:pt>
                <c:pt idx="325">
                  <c:v>130</c:v>
                </c:pt>
                <c:pt idx="326">
                  <c:v>130.4</c:v>
                </c:pt>
                <c:pt idx="327">
                  <c:v>130.80000000000001</c:v>
                </c:pt>
                <c:pt idx="328">
                  <c:v>131.19999999999999</c:v>
                </c:pt>
                <c:pt idx="329">
                  <c:v>131.6</c:v>
                </c:pt>
                <c:pt idx="330">
                  <c:v>132</c:v>
                </c:pt>
                <c:pt idx="331">
                  <c:v>132.4</c:v>
                </c:pt>
                <c:pt idx="332">
                  <c:v>132.80000000000001</c:v>
                </c:pt>
                <c:pt idx="333">
                  <c:v>133.19999999999999</c:v>
                </c:pt>
                <c:pt idx="334">
                  <c:v>133.6</c:v>
                </c:pt>
                <c:pt idx="335">
                  <c:v>134</c:v>
                </c:pt>
                <c:pt idx="336">
                  <c:v>134.4</c:v>
                </c:pt>
                <c:pt idx="337">
                  <c:v>134.80000000000001</c:v>
                </c:pt>
                <c:pt idx="338">
                  <c:v>135.19999999999999</c:v>
                </c:pt>
                <c:pt idx="339">
                  <c:v>135.6</c:v>
                </c:pt>
                <c:pt idx="340">
                  <c:v>136</c:v>
                </c:pt>
                <c:pt idx="341">
                  <c:v>136.4</c:v>
                </c:pt>
                <c:pt idx="342">
                  <c:v>136.80000000000001</c:v>
                </c:pt>
                <c:pt idx="343">
                  <c:v>137.19999999999999</c:v>
                </c:pt>
                <c:pt idx="344">
                  <c:v>137.6</c:v>
                </c:pt>
                <c:pt idx="345">
                  <c:v>138</c:v>
                </c:pt>
                <c:pt idx="346">
                  <c:v>138.4</c:v>
                </c:pt>
                <c:pt idx="347">
                  <c:v>138.80000000000001</c:v>
                </c:pt>
                <c:pt idx="348">
                  <c:v>139.19999999999999</c:v>
                </c:pt>
                <c:pt idx="349">
                  <c:v>139.6</c:v>
                </c:pt>
                <c:pt idx="350">
                  <c:v>140</c:v>
                </c:pt>
                <c:pt idx="351">
                  <c:v>140.4</c:v>
                </c:pt>
                <c:pt idx="352">
                  <c:v>140.80000000000001</c:v>
                </c:pt>
                <c:pt idx="353">
                  <c:v>141.19999999999999</c:v>
                </c:pt>
                <c:pt idx="354">
                  <c:v>141.6</c:v>
                </c:pt>
                <c:pt idx="355">
                  <c:v>142</c:v>
                </c:pt>
                <c:pt idx="356">
                  <c:v>142.4</c:v>
                </c:pt>
                <c:pt idx="357">
                  <c:v>142.80000000000001</c:v>
                </c:pt>
                <c:pt idx="358">
                  <c:v>143.19999999999999</c:v>
                </c:pt>
                <c:pt idx="359">
                  <c:v>143.6</c:v>
                </c:pt>
                <c:pt idx="360">
                  <c:v>144</c:v>
                </c:pt>
                <c:pt idx="361">
                  <c:v>144.4</c:v>
                </c:pt>
                <c:pt idx="362">
                  <c:v>144.80000000000001</c:v>
                </c:pt>
                <c:pt idx="363">
                  <c:v>145.19999999999999</c:v>
                </c:pt>
                <c:pt idx="364">
                  <c:v>145.6</c:v>
                </c:pt>
                <c:pt idx="365">
                  <c:v>146</c:v>
                </c:pt>
                <c:pt idx="366">
                  <c:v>146.4</c:v>
                </c:pt>
                <c:pt idx="367">
                  <c:v>146.80000000000001</c:v>
                </c:pt>
                <c:pt idx="368">
                  <c:v>147.19999999999999</c:v>
                </c:pt>
                <c:pt idx="369">
                  <c:v>147.6</c:v>
                </c:pt>
                <c:pt idx="370">
                  <c:v>148</c:v>
                </c:pt>
                <c:pt idx="371">
                  <c:v>148.4</c:v>
                </c:pt>
                <c:pt idx="372">
                  <c:v>148.80000000000001</c:v>
                </c:pt>
                <c:pt idx="373">
                  <c:v>149.19999999999999</c:v>
                </c:pt>
                <c:pt idx="374">
                  <c:v>149.6</c:v>
                </c:pt>
                <c:pt idx="375">
                  <c:v>150</c:v>
                </c:pt>
                <c:pt idx="376">
                  <c:v>150.4</c:v>
                </c:pt>
                <c:pt idx="377">
                  <c:v>150.80000000000001</c:v>
                </c:pt>
                <c:pt idx="378">
                  <c:v>151.19999999999999</c:v>
                </c:pt>
                <c:pt idx="379">
                  <c:v>151.6</c:v>
                </c:pt>
                <c:pt idx="380">
                  <c:v>152</c:v>
                </c:pt>
                <c:pt idx="381">
                  <c:v>152.4</c:v>
                </c:pt>
                <c:pt idx="382">
                  <c:v>152.80000000000001</c:v>
                </c:pt>
                <c:pt idx="383">
                  <c:v>153.19999999999999</c:v>
                </c:pt>
                <c:pt idx="384">
                  <c:v>153.6</c:v>
                </c:pt>
                <c:pt idx="385">
                  <c:v>154</c:v>
                </c:pt>
                <c:pt idx="386">
                  <c:v>154.4</c:v>
                </c:pt>
                <c:pt idx="387">
                  <c:v>154.80000000000001</c:v>
                </c:pt>
                <c:pt idx="388">
                  <c:v>155.19999999999999</c:v>
                </c:pt>
                <c:pt idx="389">
                  <c:v>155.6</c:v>
                </c:pt>
                <c:pt idx="390">
                  <c:v>156</c:v>
                </c:pt>
                <c:pt idx="391">
                  <c:v>156.4</c:v>
                </c:pt>
                <c:pt idx="392">
                  <c:v>156.80000000000001</c:v>
                </c:pt>
                <c:pt idx="393">
                  <c:v>157.19999999999999</c:v>
                </c:pt>
                <c:pt idx="394">
                  <c:v>157.6</c:v>
                </c:pt>
                <c:pt idx="395">
                  <c:v>158</c:v>
                </c:pt>
                <c:pt idx="396">
                  <c:v>158.4</c:v>
                </c:pt>
                <c:pt idx="397">
                  <c:v>158.80000000000001</c:v>
                </c:pt>
                <c:pt idx="398">
                  <c:v>159.19999999999999</c:v>
                </c:pt>
                <c:pt idx="399">
                  <c:v>159.6</c:v>
                </c:pt>
                <c:pt idx="400">
                  <c:v>160</c:v>
                </c:pt>
                <c:pt idx="401">
                  <c:v>160.80000000000001</c:v>
                </c:pt>
                <c:pt idx="402">
                  <c:v>161.6</c:v>
                </c:pt>
                <c:pt idx="403">
                  <c:v>162.4</c:v>
                </c:pt>
                <c:pt idx="404">
                  <c:v>163.19999999999999</c:v>
                </c:pt>
                <c:pt idx="405">
                  <c:v>164</c:v>
                </c:pt>
                <c:pt idx="406">
                  <c:v>164.8</c:v>
                </c:pt>
                <c:pt idx="407">
                  <c:v>165.6</c:v>
                </c:pt>
                <c:pt idx="408">
                  <c:v>166.4</c:v>
                </c:pt>
                <c:pt idx="409">
                  <c:v>167.2</c:v>
                </c:pt>
                <c:pt idx="410">
                  <c:v>168</c:v>
                </c:pt>
                <c:pt idx="411">
                  <c:v>168.8</c:v>
                </c:pt>
                <c:pt idx="412">
                  <c:v>169.6</c:v>
                </c:pt>
                <c:pt idx="413">
                  <c:v>170.4</c:v>
                </c:pt>
                <c:pt idx="414">
                  <c:v>171.2</c:v>
                </c:pt>
                <c:pt idx="415">
                  <c:v>172</c:v>
                </c:pt>
                <c:pt idx="416">
                  <c:v>172.8</c:v>
                </c:pt>
                <c:pt idx="417">
                  <c:v>173.6</c:v>
                </c:pt>
                <c:pt idx="418">
                  <c:v>174.4</c:v>
                </c:pt>
                <c:pt idx="419">
                  <c:v>175.2</c:v>
                </c:pt>
                <c:pt idx="420">
                  <c:v>176</c:v>
                </c:pt>
                <c:pt idx="421">
                  <c:v>176.8</c:v>
                </c:pt>
                <c:pt idx="422">
                  <c:v>177.6</c:v>
                </c:pt>
                <c:pt idx="423">
                  <c:v>178.4</c:v>
                </c:pt>
                <c:pt idx="424">
                  <c:v>179.2</c:v>
                </c:pt>
                <c:pt idx="425">
                  <c:v>180</c:v>
                </c:pt>
                <c:pt idx="426">
                  <c:v>180.8</c:v>
                </c:pt>
                <c:pt idx="427">
                  <c:v>181.6</c:v>
                </c:pt>
                <c:pt idx="428">
                  <c:v>182.4</c:v>
                </c:pt>
                <c:pt idx="429">
                  <c:v>183.2</c:v>
                </c:pt>
                <c:pt idx="430">
                  <c:v>184</c:v>
                </c:pt>
                <c:pt idx="431">
                  <c:v>184.8</c:v>
                </c:pt>
                <c:pt idx="432">
                  <c:v>185.6</c:v>
                </c:pt>
                <c:pt idx="433">
                  <c:v>186.4</c:v>
                </c:pt>
                <c:pt idx="434">
                  <c:v>187.2</c:v>
                </c:pt>
                <c:pt idx="435">
                  <c:v>188</c:v>
                </c:pt>
                <c:pt idx="436">
                  <c:v>188.8</c:v>
                </c:pt>
                <c:pt idx="437">
                  <c:v>189.6</c:v>
                </c:pt>
                <c:pt idx="438">
                  <c:v>190.4</c:v>
                </c:pt>
                <c:pt idx="439">
                  <c:v>191.2</c:v>
                </c:pt>
                <c:pt idx="440">
                  <c:v>192</c:v>
                </c:pt>
                <c:pt idx="441">
                  <c:v>192.8</c:v>
                </c:pt>
                <c:pt idx="442">
                  <c:v>193.6</c:v>
                </c:pt>
                <c:pt idx="443">
                  <c:v>194.4</c:v>
                </c:pt>
                <c:pt idx="444">
                  <c:v>195.2</c:v>
                </c:pt>
                <c:pt idx="445">
                  <c:v>196</c:v>
                </c:pt>
                <c:pt idx="446">
                  <c:v>196.8</c:v>
                </c:pt>
                <c:pt idx="447">
                  <c:v>197.6</c:v>
                </c:pt>
                <c:pt idx="448">
                  <c:v>198.4</c:v>
                </c:pt>
                <c:pt idx="449">
                  <c:v>199.2</c:v>
                </c:pt>
                <c:pt idx="450">
                  <c:v>200</c:v>
                </c:pt>
                <c:pt idx="451">
                  <c:v>200.8</c:v>
                </c:pt>
                <c:pt idx="452">
                  <c:v>201.6</c:v>
                </c:pt>
                <c:pt idx="453">
                  <c:v>202.4</c:v>
                </c:pt>
                <c:pt idx="454">
                  <c:v>203.2</c:v>
                </c:pt>
                <c:pt idx="455">
                  <c:v>204</c:v>
                </c:pt>
                <c:pt idx="456">
                  <c:v>204.8</c:v>
                </c:pt>
                <c:pt idx="457">
                  <c:v>205.6</c:v>
                </c:pt>
                <c:pt idx="458">
                  <c:v>206.4</c:v>
                </c:pt>
                <c:pt idx="459">
                  <c:v>207.2</c:v>
                </c:pt>
                <c:pt idx="460">
                  <c:v>208</c:v>
                </c:pt>
                <c:pt idx="461">
                  <c:v>208.8</c:v>
                </c:pt>
                <c:pt idx="462">
                  <c:v>209.6</c:v>
                </c:pt>
                <c:pt idx="463">
                  <c:v>210.4</c:v>
                </c:pt>
                <c:pt idx="464">
                  <c:v>211.2</c:v>
                </c:pt>
                <c:pt idx="465">
                  <c:v>212</c:v>
                </c:pt>
                <c:pt idx="466">
                  <c:v>212.8</c:v>
                </c:pt>
                <c:pt idx="467">
                  <c:v>213.6</c:v>
                </c:pt>
                <c:pt idx="468">
                  <c:v>214.4</c:v>
                </c:pt>
                <c:pt idx="469">
                  <c:v>215.2</c:v>
                </c:pt>
                <c:pt idx="470">
                  <c:v>216</c:v>
                </c:pt>
                <c:pt idx="471">
                  <c:v>216.8</c:v>
                </c:pt>
                <c:pt idx="472">
                  <c:v>217.6</c:v>
                </c:pt>
                <c:pt idx="473">
                  <c:v>218.4</c:v>
                </c:pt>
                <c:pt idx="474">
                  <c:v>219.2</c:v>
                </c:pt>
                <c:pt idx="475">
                  <c:v>220</c:v>
                </c:pt>
                <c:pt idx="476">
                  <c:v>220.8</c:v>
                </c:pt>
                <c:pt idx="477">
                  <c:v>221.6</c:v>
                </c:pt>
                <c:pt idx="478">
                  <c:v>222.4</c:v>
                </c:pt>
                <c:pt idx="479">
                  <c:v>223.2</c:v>
                </c:pt>
                <c:pt idx="480">
                  <c:v>224</c:v>
                </c:pt>
                <c:pt idx="481">
                  <c:v>224.8</c:v>
                </c:pt>
                <c:pt idx="482">
                  <c:v>225.6</c:v>
                </c:pt>
                <c:pt idx="483">
                  <c:v>226.4</c:v>
                </c:pt>
                <c:pt idx="484">
                  <c:v>227.2</c:v>
                </c:pt>
                <c:pt idx="485">
                  <c:v>228</c:v>
                </c:pt>
                <c:pt idx="486">
                  <c:v>228.8</c:v>
                </c:pt>
                <c:pt idx="487">
                  <c:v>229.6</c:v>
                </c:pt>
                <c:pt idx="488">
                  <c:v>230.4</c:v>
                </c:pt>
                <c:pt idx="489">
                  <c:v>231.2</c:v>
                </c:pt>
                <c:pt idx="490">
                  <c:v>232</c:v>
                </c:pt>
                <c:pt idx="491">
                  <c:v>232.8</c:v>
                </c:pt>
                <c:pt idx="492">
                  <c:v>233.6</c:v>
                </c:pt>
                <c:pt idx="493">
                  <c:v>234.4</c:v>
                </c:pt>
                <c:pt idx="494">
                  <c:v>235.2</c:v>
                </c:pt>
                <c:pt idx="495">
                  <c:v>236</c:v>
                </c:pt>
                <c:pt idx="496">
                  <c:v>236.8</c:v>
                </c:pt>
                <c:pt idx="497">
                  <c:v>237.6</c:v>
                </c:pt>
                <c:pt idx="498">
                  <c:v>238.4</c:v>
                </c:pt>
                <c:pt idx="499">
                  <c:v>239.2</c:v>
                </c:pt>
                <c:pt idx="500">
                  <c:v>240</c:v>
                </c:pt>
                <c:pt idx="501">
                  <c:v>240.8</c:v>
                </c:pt>
                <c:pt idx="502">
                  <c:v>241.6</c:v>
                </c:pt>
                <c:pt idx="503">
                  <c:v>242.4</c:v>
                </c:pt>
                <c:pt idx="504">
                  <c:v>243.2</c:v>
                </c:pt>
                <c:pt idx="505">
                  <c:v>244</c:v>
                </c:pt>
                <c:pt idx="506">
                  <c:v>244.8</c:v>
                </c:pt>
                <c:pt idx="507">
                  <c:v>245.6</c:v>
                </c:pt>
                <c:pt idx="508">
                  <c:v>246.4</c:v>
                </c:pt>
                <c:pt idx="509">
                  <c:v>247.2</c:v>
                </c:pt>
                <c:pt idx="510">
                  <c:v>248</c:v>
                </c:pt>
                <c:pt idx="511">
                  <c:v>248.8</c:v>
                </c:pt>
                <c:pt idx="512">
                  <c:v>249.6</c:v>
                </c:pt>
                <c:pt idx="513">
                  <c:v>250.4</c:v>
                </c:pt>
                <c:pt idx="514">
                  <c:v>251.2</c:v>
                </c:pt>
                <c:pt idx="515">
                  <c:v>252</c:v>
                </c:pt>
                <c:pt idx="516">
                  <c:v>252.8</c:v>
                </c:pt>
                <c:pt idx="517">
                  <c:v>253.6</c:v>
                </c:pt>
                <c:pt idx="518">
                  <c:v>254.4</c:v>
                </c:pt>
                <c:pt idx="519">
                  <c:v>255.2</c:v>
                </c:pt>
                <c:pt idx="520">
                  <c:v>256</c:v>
                </c:pt>
                <c:pt idx="521">
                  <c:v>256.8</c:v>
                </c:pt>
                <c:pt idx="522">
                  <c:v>257.60000000000002</c:v>
                </c:pt>
                <c:pt idx="523">
                  <c:v>258.39999999999998</c:v>
                </c:pt>
                <c:pt idx="524">
                  <c:v>259.2</c:v>
                </c:pt>
                <c:pt idx="525">
                  <c:v>260</c:v>
                </c:pt>
                <c:pt idx="526">
                  <c:v>260.8</c:v>
                </c:pt>
                <c:pt idx="527">
                  <c:v>261.60000000000002</c:v>
                </c:pt>
                <c:pt idx="528">
                  <c:v>262.39999999999998</c:v>
                </c:pt>
                <c:pt idx="529">
                  <c:v>263.2</c:v>
                </c:pt>
                <c:pt idx="530">
                  <c:v>264</c:v>
                </c:pt>
                <c:pt idx="531">
                  <c:v>264.8</c:v>
                </c:pt>
                <c:pt idx="532">
                  <c:v>265.60000000000002</c:v>
                </c:pt>
                <c:pt idx="533">
                  <c:v>266.39999999999998</c:v>
                </c:pt>
                <c:pt idx="534">
                  <c:v>267.2</c:v>
                </c:pt>
                <c:pt idx="535">
                  <c:v>268</c:v>
                </c:pt>
                <c:pt idx="536">
                  <c:v>268.8</c:v>
                </c:pt>
                <c:pt idx="537">
                  <c:v>269.60000000000002</c:v>
                </c:pt>
                <c:pt idx="538">
                  <c:v>270.39999999999998</c:v>
                </c:pt>
                <c:pt idx="539">
                  <c:v>271.2</c:v>
                </c:pt>
                <c:pt idx="540">
                  <c:v>272</c:v>
                </c:pt>
                <c:pt idx="541">
                  <c:v>272.8</c:v>
                </c:pt>
                <c:pt idx="542">
                  <c:v>273.60000000000002</c:v>
                </c:pt>
                <c:pt idx="543">
                  <c:v>274.39999999999998</c:v>
                </c:pt>
                <c:pt idx="544">
                  <c:v>275.2</c:v>
                </c:pt>
                <c:pt idx="545">
                  <c:v>276</c:v>
                </c:pt>
                <c:pt idx="546">
                  <c:v>276.8</c:v>
                </c:pt>
                <c:pt idx="547">
                  <c:v>277.60000000000002</c:v>
                </c:pt>
                <c:pt idx="548">
                  <c:v>278.39999999999998</c:v>
                </c:pt>
                <c:pt idx="549">
                  <c:v>279.2</c:v>
                </c:pt>
                <c:pt idx="550">
                  <c:v>280</c:v>
                </c:pt>
                <c:pt idx="551">
                  <c:v>280.8</c:v>
                </c:pt>
                <c:pt idx="552">
                  <c:v>281.60000000000002</c:v>
                </c:pt>
                <c:pt idx="553">
                  <c:v>282.39999999999998</c:v>
                </c:pt>
                <c:pt idx="554">
                  <c:v>283.2</c:v>
                </c:pt>
                <c:pt idx="555">
                  <c:v>284</c:v>
                </c:pt>
                <c:pt idx="556">
                  <c:v>284.8</c:v>
                </c:pt>
                <c:pt idx="557">
                  <c:v>285.60000000000002</c:v>
                </c:pt>
                <c:pt idx="558">
                  <c:v>286.39999999999998</c:v>
                </c:pt>
                <c:pt idx="559">
                  <c:v>287.2</c:v>
                </c:pt>
                <c:pt idx="560">
                  <c:v>288</c:v>
                </c:pt>
                <c:pt idx="561">
                  <c:v>288.8</c:v>
                </c:pt>
                <c:pt idx="562">
                  <c:v>289.60000000000002</c:v>
                </c:pt>
                <c:pt idx="563">
                  <c:v>290.39999999999998</c:v>
                </c:pt>
              </c:numCache>
            </c:numRef>
          </c:xVal>
          <c:yVal>
            <c:numRef>
              <c:f>[1]DynamRot_120gmm!$E$2:$E$700</c:f>
              <c:numCache>
                <c:formatCode>General</c:formatCode>
                <c:ptCount val="699"/>
                <c:pt idx="0">
                  <c:v>272.3</c:v>
                </c:pt>
                <c:pt idx="1">
                  <c:v>271.89999999999998</c:v>
                </c:pt>
                <c:pt idx="2">
                  <c:v>271.5</c:v>
                </c:pt>
                <c:pt idx="3">
                  <c:v>271.10000000000002</c:v>
                </c:pt>
                <c:pt idx="4">
                  <c:v>270.8</c:v>
                </c:pt>
                <c:pt idx="5">
                  <c:v>270.39999999999998</c:v>
                </c:pt>
                <c:pt idx="6">
                  <c:v>270.10000000000002</c:v>
                </c:pt>
                <c:pt idx="7">
                  <c:v>269.8</c:v>
                </c:pt>
                <c:pt idx="8">
                  <c:v>269.5</c:v>
                </c:pt>
                <c:pt idx="9">
                  <c:v>269.2</c:v>
                </c:pt>
                <c:pt idx="10">
                  <c:v>269</c:v>
                </c:pt>
                <c:pt idx="11">
                  <c:v>268.7</c:v>
                </c:pt>
                <c:pt idx="12">
                  <c:v>268.5</c:v>
                </c:pt>
                <c:pt idx="13">
                  <c:v>268.2</c:v>
                </c:pt>
                <c:pt idx="14">
                  <c:v>268</c:v>
                </c:pt>
                <c:pt idx="15">
                  <c:v>267.8</c:v>
                </c:pt>
                <c:pt idx="16">
                  <c:v>267.60000000000002</c:v>
                </c:pt>
                <c:pt idx="17">
                  <c:v>267.39999999999998</c:v>
                </c:pt>
                <c:pt idx="18">
                  <c:v>267.2</c:v>
                </c:pt>
                <c:pt idx="19">
                  <c:v>267</c:v>
                </c:pt>
                <c:pt idx="20">
                  <c:v>266.8</c:v>
                </c:pt>
                <c:pt idx="21">
                  <c:v>266.7</c:v>
                </c:pt>
                <c:pt idx="22">
                  <c:v>266.5</c:v>
                </c:pt>
                <c:pt idx="23">
                  <c:v>266.3</c:v>
                </c:pt>
                <c:pt idx="24">
                  <c:v>266.2</c:v>
                </c:pt>
                <c:pt idx="25">
                  <c:v>266</c:v>
                </c:pt>
                <c:pt idx="26">
                  <c:v>265.89999999999998</c:v>
                </c:pt>
                <c:pt idx="27">
                  <c:v>265.7</c:v>
                </c:pt>
                <c:pt idx="28">
                  <c:v>265.60000000000002</c:v>
                </c:pt>
                <c:pt idx="29">
                  <c:v>265.39999999999998</c:v>
                </c:pt>
                <c:pt idx="30">
                  <c:v>265.3</c:v>
                </c:pt>
                <c:pt idx="31">
                  <c:v>265.2</c:v>
                </c:pt>
                <c:pt idx="32">
                  <c:v>265</c:v>
                </c:pt>
                <c:pt idx="33">
                  <c:v>264.89999999999998</c:v>
                </c:pt>
                <c:pt idx="34">
                  <c:v>264.8</c:v>
                </c:pt>
                <c:pt idx="35">
                  <c:v>264.7</c:v>
                </c:pt>
                <c:pt idx="36">
                  <c:v>264.5</c:v>
                </c:pt>
                <c:pt idx="37">
                  <c:v>264.39999999999998</c:v>
                </c:pt>
                <c:pt idx="38">
                  <c:v>264.3</c:v>
                </c:pt>
                <c:pt idx="39">
                  <c:v>264.2</c:v>
                </c:pt>
                <c:pt idx="40">
                  <c:v>264.10000000000002</c:v>
                </c:pt>
                <c:pt idx="41">
                  <c:v>264</c:v>
                </c:pt>
                <c:pt idx="42">
                  <c:v>263.89999999999998</c:v>
                </c:pt>
                <c:pt idx="43">
                  <c:v>263.8</c:v>
                </c:pt>
                <c:pt idx="44">
                  <c:v>263.7</c:v>
                </c:pt>
                <c:pt idx="45">
                  <c:v>263.60000000000002</c:v>
                </c:pt>
                <c:pt idx="46">
                  <c:v>263.5</c:v>
                </c:pt>
                <c:pt idx="47">
                  <c:v>263.39999999999998</c:v>
                </c:pt>
                <c:pt idx="48">
                  <c:v>263.3</c:v>
                </c:pt>
                <c:pt idx="49">
                  <c:v>263.2</c:v>
                </c:pt>
                <c:pt idx="50">
                  <c:v>263.10000000000002</c:v>
                </c:pt>
                <c:pt idx="51">
                  <c:v>263</c:v>
                </c:pt>
                <c:pt idx="52">
                  <c:v>262.89999999999998</c:v>
                </c:pt>
                <c:pt idx="53">
                  <c:v>262.8</c:v>
                </c:pt>
                <c:pt idx="54">
                  <c:v>262.7</c:v>
                </c:pt>
                <c:pt idx="55">
                  <c:v>262.7</c:v>
                </c:pt>
                <c:pt idx="56">
                  <c:v>262.60000000000002</c:v>
                </c:pt>
                <c:pt idx="57">
                  <c:v>262.5</c:v>
                </c:pt>
                <c:pt idx="58">
                  <c:v>262.39999999999998</c:v>
                </c:pt>
                <c:pt idx="59">
                  <c:v>262.3</c:v>
                </c:pt>
                <c:pt idx="60">
                  <c:v>262.3</c:v>
                </c:pt>
                <c:pt idx="61">
                  <c:v>262.2</c:v>
                </c:pt>
                <c:pt idx="62">
                  <c:v>262.10000000000002</c:v>
                </c:pt>
                <c:pt idx="63">
                  <c:v>262.10000000000002</c:v>
                </c:pt>
                <c:pt idx="64">
                  <c:v>262</c:v>
                </c:pt>
                <c:pt idx="65">
                  <c:v>261.89999999999998</c:v>
                </c:pt>
                <c:pt idx="66">
                  <c:v>261.8</c:v>
                </c:pt>
                <c:pt idx="67">
                  <c:v>261.8</c:v>
                </c:pt>
                <c:pt idx="68">
                  <c:v>261.7</c:v>
                </c:pt>
                <c:pt idx="69">
                  <c:v>261.60000000000002</c:v>
                </c:pt>
                <c:pt idx="70">
                  <c:v>261.60000000000002</c:v>
                </c:pt>
                <c:pt idx="71">
                  <c:v>261.5</c:v>
                </c:pt>
                <c:pt idx="72">
                  <c:v>261.5</c:v>
                </c:pt>
                <c:pt idx="73">
                  <c:v>261.39999999999998</c:v>
                </c:pt>
                <c:pt idx="74">
                  <c:v>261.3</c:v>
                </c:pt>
                <c:pt idx="75">
                  <c:v>261.3</c:v>
                </c:pt>
                <c:pt idx="76">
                  <c:v>261.2</c:v>
                </c:pt>
                <c:pt idx="77">
                  <c:v>261.10000000000002</c:v>
                </c:pt>
                <c:pt idx="78">
                  <c:v>261.10000000000002</c:v>
                </c:pt>
                <c:pt idx="79">
                  <c:v>261</c:v>
                </c:pt>
                <c:pt idx="80">
                  <c:v>261</c:v>
                </c:pt>
                <c:pt idx="81">
                  <c:v>260.89999999999998</c:v>
                </c:pt>
                <c:pt idx="82">
                  <c:v>260.89999999999998</c:v>
                </c:pt>
                <c:pt idx="83">
                  <c:v>260.8</c:v>
                </c:pt>
                <c:pt idx="84">
                  <c:v>260.8</c:v>
                </c:pt>
                <c:pt idx="85">
                  <c:v>260.7</c:v>
                </c:pt>
                <c:pt idx="86">
                  <c:v>260.60000000000002</c:v>
                </c:pt>
                <c:pt idx="87">
                  <c:v>260.60000000000002</c:v>
                </c:pt>
                <c:pt idx="88">
                  <c:v>260.5</c:v>
                </c:pt>
                <c:pt idx="89">
                  <c:v>260.5</c:v>
                </c:pt>
                <c:pt idx="90">
                  <c:v>260.39999999999998</c:v>
                </c:pt>
                <c:pt idx="91">
                  <c:v>260.39999999999998</c:v>
                </c:pt>
                <c:pt idx="92">
                  <c:v>260.3</c:v>
                </c:pt>
                <c:pt idx="93">
                  <c:v>260.3</c:v>
                </c:pt>
                <c:pt idx="94">
                  <c:v>260.2</c:v>
                </c:pt>
                <c:pt idx="95">
                  <c:v>260.2</c:v>
                </c:pt>
                <c:pt idx="96">
                  <c:v>260.2</c:v>
                </c:pt>
                <c:pt idx="97">
                  <c:v>260.10000000000002</c:v>
                </c:pt>
                <c:pt idx="98">
                  <c:v>260.10000000000002</c:v>
                </c:pt>
                <c:pt idx="99">
                  <c:v>260</c:v>
                </c:pt>
                <c:pt idx="100">
                  <c:v>260</c:v>
                </c:pt>
                <c:pt idx="101">
                  <c:v>259.89999999999998</c:v>
                </c:pt>
                <c:pt idx="102">
                  <c:v>259.89999999999998</c:v>
                </c:pt>
                <c:pt idx="103">
                  <c:v>259.8</c:v>
                </c:pt>
                <c:pt idx="104">
                  <c:v>259.8</c:v>
                </c:pt>
                <c:pt idx="105">
                  <c:v>259.8</c:v>
                </c:pt>
                <c:pt idx="106">
                  <c:v>259.7</c:v>
                </c:pt>
                <c:pt idx="107">
                  <c:v>259.7</c:v>
                </c:pt>
                <c:pt idx="108">
                  <c:v>259.60000000000002</c:v>
                </c:pt>
                <c:pt idx="109">
                  <c:v>259.60000000000002</c:v>
                </c:pt>
                <c:pt idx="110">
                  <c:v>259.60000000000002</c:v>
                </c:pt>
                <c:pt idx="111">
                  <c:v>259.5</c:v>
                </c:pt>
                <c:pt idx="112">
                  <c:v>259.5</c:v>
                </c:pt>
                <c:pt idx="113">
                  <c:v>259.39999999999998</c:v>
                </c:pt>
                <c:pt idx="114">
                  <c:v>259.39999999999998</c:v>
                </c:pt>
                <c:pt idx="115">
                  <c:v>259.39999999999998</c:v>
                </c:pt>
                <c:pt idx="116">
                  <c:v>259.3</c:v>
                </c:pt>
                <c:pt idx="117">
                  <c:v>259.3</c:v>
                </c:pt>
                <c:pt idx="118">
                  <c:v>259.2</c:v>
                </c:pt>
                <c:pt idx="119">
                  <c:v>259.2</c:v>
                </c:pt>
                <c:pt idx="120">
                  <c:v>259.2</c:v>
                </c:pt>
                <c:pt idx="121">
                  <c:v>259.10000000000002</c:v>
                </c:pt>
                <c:pt idx="122">
                  <c:v>259.10000000000002</c:v>
                </c:pt>
                <c:pt idx="123">
                  <c:v>259.10000000000002</c:v>
                </c:pt>
                <c:pt idx="124">
                  <c:v>259</c:v>
                </c:pt>
                <c:pt idx="125">
                  <c:v>259</c:v>
                </c:pt>
                <c:pt idx="126">
                  <c:v>259</c:v>
                </c:pt>
                <c:pt idx="127">
                  <c:v>258.89999999999998</c:v>
                </c:pt>
                <c:pt idx="128">
                  <c:v>258.89999999999998</c:v>
                </c:pt>
                <c:pt idx="129">
                  <c:v>258.89999999999998</c:v>
                </c:pt>
                <c:pt idx="130">
                  <c:v>258.8</c:v>
                </c:pt>
                <c:pt idx="131">
                  <c:v>258.8</c:v>
                </c:pt>
                <c:pt idx="132">
                  <c:v>258.8</c:v>
                </c:pt>
                <c:pt idx="133">
                  <c:v>258.7</c:v>
                </c:pt>
                <c:pt idx="134">
                  <c:v>258.7</c:v>
                </c:pt>
                <c:pt idx="135">
                  <c:v>258.7</c:v>
                </c:pt>
                <c:pt idx="136">
                  <c:v>258.60000000000002</c:v>
                </c:pt>
                <c:pt idx="137">
                  <c:v>258.60000000000002</c:v>
                </c:pt>
                <c:pt idx="138">
                  <c:v>258.60000000000002</c:v>
                </c:pt>
                <c:pt idx="139">
                  <c:v>258.5</c:v>
                </c:pt>
                <c:pt idx="140">
                  <c:v>258.5</c:v>
                </c:pt>
                <c:pt idx="141">
                  <c:v>258.5</c:v>
                </c:pt>
                <c:pt idx="142">
                  <c:v>258.5</c:v>
                </c:pt>
                <c:pt idx="143">
                  <c:v>258.39999999999998</c:v>
                </c:pt>
                <c:pt idx="144">
                  <c:v>258.39999999999998</c:v>
                </c:pt>
                <c:pt idx="145">
                  <c:v>258.39999999999998</c:v>
                </c:pt>
                <c:pt idx="146">
                  <c:v>258.3</c:v>
                </c:pt>
                <c:pt idx="147">
                  <c:v>258.3</c:v>
                </c:pt>
                <c:pt idx="148">
                  <c:v>258.3</c:v>
                </c:pt>
                <c:pt idx="149">
                  <c:v>258.2</c:v>
                </c:pt>
                <c:pt idx="150">
                  <c:v>258.2</c:v>
                </c:pt>
                <c:pt idx="151">
                  <c:v>258.2</c:v>
                </c:pt>
                <c:pt idx="152">
                  <c:v>258.2</c:v>
                </c:pt>
                <c:pt idx="153">
                  <c:v>258.10000000000002</c:v>
                </c:pt>
                <c:pt idx="154">
                  <c:v>258.10000000000002</c:v>
                </c:pt>
                <c:pt idx="155">
                  <c:v>258.10000000000002</c:v>
                </c:pt>
                <c:pt idx="156">
                  <c:v>258</c:v>
                </c:pt>
                <c:pt idx="157">
                  <c:v>258</c:v>
                </c:pt>
                <c:pt idx="158">
                  <c:v>258</c:v>
                </c:pt>
                <c:pt idx="159">
                  <c:v>258</c:v>
                </c:pt>
                <c:pt idx="160">
                  <c:v>257.89999999999998</c:v>
                </c:pt>
                <c:pt idx="161">
                  <c:v>257.89999999999998</c:v>
                </c:pt>
                <c:pt idx="162">
                  <c:v>257.89999999999998</c:v>
                </c:pt>
                <c:pt idx="163">
                  <c:v>257.89999999999998</c:v>
                </c:pt>
                <c:pt idx="164">
                  <c:v>257.8</c:v>
                </c:pt>
                <c:pt idx="165">
                  <c:v>257.8</c:v>
                </c:pt>
                <c:pt idx="166">
                  <c:v>257.8</c:v>
                </c:pt>
                <c:pt idx="167">
                  <c:v>257.7</c:v>
                </c:pt>
                <c:pt idx="168">
                  <c:v>257.7</c:v>
                </c:pt>
                <c:pt idx="169">
                  <c:v>257.7</c:v>
                </c:pt>
                <c:pt idx="170">
                  <c:v>257.7</c:v>
                </c:pt>
                <c:pt idx="171">
                  <c:v>257.60000000000002</c:v>
                </c:pt>
                <c:pt idx="172">
                  <c:v>257.60000000000002</c:v>
                </c:pt>
                <c:pt idx="173">
                  <c:v>257.60000000000002</c:v>
                </c:pt>
                <c:pt idx="174">
                  <c:v>257.60000000000002</c:v>
                </c:pt>
                <c:pt idx="175">
                  <c:v>257.5</c:v>
                </c:pt>
                <c:pt idx="176">
                  <c:v>257.5</c:v>
                </c:pt>
                <c:pt idx="177">
                  <c:v>257.5</c:v>
                </c:pt>
                <c:pt idx="178">
                  <c:v>257.5</c:v>
                </c:pt>
                <c:pt idx="179">
                  <c:v>257.39999999999998</c:v>
                </c:pt>
                <c:pt idx="180">
                  <c:v>257.39999999999998</c:v>
                </c:pt>
                <c:pt idx="181">
                  <c:v>257.39999999999998</c:v>
                </c:pt>
                <c:pt idx="182">
                  <c:v>257.39999999999998</c:v>
                </c:pt>
                <c:pt idx="183">
                  <c:v>257.39999999999998</c:v>
                </c:pt>
                <c:pt idx="184">
                  <c:v>257.3</c:v>
                </c:pt>
                <c:pt idx="185">
                  <c:v>257.3</c:v>
                </c:pt>
                <c:pt idx="186">
                  <c:v>257.3</c:v>
                </c:pt>
                <c:pt idx="187">
                  <c:v>257.3</c:v>
                </c:pt>
                <c:pt idx="188">
                  <c:v>257.2</c:v>
                </c:pt>
                <c:pt idx="189">
                  <c:v>257.2</c:v>
                </c:pt>
                <c:pt idx="190">
                  <c:v>257.2</c:v>
                </c:pt>
                <c:pt idx="191">
                  <c:v>257.2</c:v>
                </c:pt>
                <c:pt idx="192">
                  <c:v>257.2</c:v>
                </c:pt>
                <c:pt idx="193">
                  <c:v>257.10000000000002</c:v>
                </c:pt>
                <c:pt idx="194">
                  <c:v>257.10000000000002</c:v>
                </c:pt>
                <c:pt idx="195">
                  <c:v>257.10000000000002</c:v>
                </c:pt>
                <c:pt idx="196">
                  <c:v>257.10000000000002</c:v>
                </c:pt>
                <c:pt idx="197">
                  <c:v>257.10000000000002</c:v>
                </c:pt>
                <c:pt idx="198">
                  <c:v>257</c:v>
                </c:pt>
                <c:pt idx="199">
                  <c:v>257</c:v>
                </c:pt>
                <c:pt idx="200">
                  <c:v>257</c:v>
                </c:pt>
                <c:pt idx="201">
                  <c:v>257</c:v>
                </c:pt>
                <c:pt idx="202">
                  <c:v>257</c:v>
                </c:pt>
                <c:pt idx="203">
                  <c:v>256.89999999999998</c:v>
                </c:pt>
                <c:pt idx="204">
                  <c:v>256.89999999999998</c:v>
                </c:pt>
                <c:pt idx="205">
                  <c:v>256.89999999999998</c:v>
                </c:pt>
                <c:pt idx="206">
                  <c:v>256.89999999999998</c:v>
                </c:pt>
                <c:pt idx="207">
                  <c:v>256.89999999999998</c:v>
                </c:pt>
                <c:pt idx="208">
                  <c:v>256.89999999999998</c:v>
                </c:pt>
                <c:pt idx="209">
                  <c:v>256.8</c:v>
                </c:pt>
                <c:pt idx="210">
                  <c:v>256.8</c:v>
                </c:pt>
                <c:pt idx="211">
                  <c:v>256.8</c:v>
                </c:pt>
                <c:pt idx="212">
                  <c:v>256.8</c:v>
                </c:pt>
                <c:pt idx="213">
                  <c:v>256.8</c:v>
                </c:pt>
                <c:pt idx="214">
                  <c:v>256.8</c:v>
                </c:pt>
                <c:pt idx="215">
                  <c:v>256.8</c:v>
                </c:pt>
                <c:pt idx="216">
                  <c:v>256.7</c:v>
                </c:pt>
                <c:pt idx="217">
                  <c:v>256.7</c:v>
                </c:pt>
                <c:pt idx="218">
                  <c:v>256.7</c:v>
                </c:pt>
                <c:pt idx="219">
                  <c:v>256.7</c:v>
                </c:pt>
                <c:pt idx="220">
                  <c:v>256.7</c:v>
                </c:pt>
                <c:pt idx="221">
                  <c:v>256.7</c:v>
                </c:pt>
                <c:pt idx="222">
                  <c:v>256.7</c:v>
                </c:pt>
                <c:pt idx="223">
                  <c:v>256.60000000000002</c:v>
                </c:pt>
                <c:pt idx="224">
                  <c:v>256.60000000000002</c:v>
                </c:pt>
                <c:pt idx="225">
                  <c:v>256.60000000000002</c:v>
                </c:pt>
                <c:pt idx="226">
                  <c:v>256.60000000000002</c:v>
                </c:pt>
                <c:pt idx="227">
                  <c:v>256.60000000000002</c:v>
                </c:pt>
                <c:pt idx="228">
                  <c:v>256.60000000000002</c:v>
                </c:pt>
                <c:pt idx="229">
                  <c:v>256.60000000000002</c:v>
                </c:pt>
                <c:pt idx="230">
                  <c:v>256.5</c:v>
                </c:pt>
                <c:pt idx="231">
                  <c:v>256.5</c:v>
                </c:pt>
                <c:pt idx="232">
                  <c:v>256.5</c:v>
                </c:pt>
                <c:pt idx="233">
                  <c:v>256.5</c:v>
                </c:pt>
                <c:pt idx="234">
                  <c:v>256.5</c:v>
                </c:pt>
                <c:pt idx="235">
                  <c:v>256.5</c:v>
                </c:pt>
                <c:pt idx="236">
                  <c:v>256.5</c:v>
                </c:pt>
                <c:pt idx="237">
                  <c:v>256.39999999999998</c:v>
                </c:pt>
                <c:pt idx="238">
                  <c:v>256.39999999999998</c:v>
                </c:pt>
                <c:pt idx="239">
                  <c:v>256.39999999999998</c:v>
                </c:pt>
                <c:pt idx="240">
                  <c:v>256.39999999999998</c:v>
                </c:pt>
                <c:pt idx="241">
                  <c:v>256.39999999999998</c:v>
                </c:pt>
                <c:pt idx="242">
                  <c:v>256.39999999999998</c:v>
                </c:pt>
                <c:pt idx="243">
                  <c:v>256.39999999999998</c:v>
                </c:pt>
                <c:pt idx="244">
                  <c:v>256.39999999999998</c:v>
                </c:pt>
                <c:pt idx="245">
                  <c:v>256.3</c:v>
                </c:pt>
                <c:pt idx="246">
                  <c:v>256.3</c:v>
                </c:pt>
                <c:pt idx="247">
                  <c:v>256.3</c:v>
                </c:pt>
                <c:pt idx="248">
                  <c:v>256.3</c:v>
                </c:pt>
                <c:pt idx="249">
                  <c:v>256.3</c:v>
                </c:pt>
                <c:pt idx="250">
                  <c:v>256.3</c:v>
                </c:pt>
                <c:pt idx="251">
                  <c:v>256.3</c:v>
                </c:pt>
                <c:pt idx="252">
                  <c:v>256.3</c:v>
                </c:pt>
                <c:pt idx="253">
                  <c:v>256.3</c:v>
                </c:pt>
                <c:pt idx="254">
                  <c:v>256.3</c:v>
                </c:pt>
                <c:pt idx="255">
                  <c:v>256.3</c:v>
                </c:pt>
                <c:pt idx="256">
                  <c:v>256.3</c:v>
                </c:pt>
                <c:pt idx="257">
                  <c:v>256.3</c:v>
                </c:pt>
                <c:pt idx="258">
                  <c:v>256.3</c:v>
                </c:pt>
                <c:pt idx="259">
                  <c:v>256.3</c:v>
                </c:pt>
                <c:pt idx="260">
                  <c:v>256.3</c:v>
                </c:pt>
                <c:pt idx="261">
                  <c:v>256.3</c:v>
                </c:pt>
                <c:pt idx="262">
                  <c:v>256.3</c:v>
                </c:pt>
                <c:pt idx="263">
                  <c:v>256.3</c:v>
                </c:pt>
                <c:pt idx="264">
                  <c:v>256.3</c:v>
                </c:pt>
                <c:pt idx="265">
                  <c:v>256.3</c:v>
                </c:pt>
                <c:pt idx="266">
                  <c:v>256.3</c:v>
                </c:pt>
                <c:pt idx="267">
                  <c:v>256.3</c:v>
                </c:pt>
                <c:pt idx="268">
                  <c:v>256.3</c:v>
                </c:pt>
                <c:pt idx="269">
                  <c:v>256.3</c:v>
                </c:pt>
                <c:pt idx="270">
                  <c:v>256.3</c:v>
                </c:pt>
                <c:pt idx="271">
                  <c:v>256.3</c:v>
                </c:pt>
                <c:pt idx="272">
                  <c:v>256.3</c:v>
                </c:pt>
                <c:pt idx="273">
                  <c:v>256.3</c:v>
                </c:pt>
                <c:pt idx="274">
                  <c:v>256.2</c:v>
                </c:pt>
                <c:pt idx="275">
                  <c:v>256.2</c:v>
                </c:pt>
                <c:pt idx="276">
                  <c:v>256.2</c:v>
                </c:pt>
                <c:pt idx="277">
                  <c:v>256.2</c:v>
                </c:pt>
                <c:pt idx="278">
                  <c:v>256.2</c:v>
                </c:pt>
                <c:pt idx="279">
                  <c:v>256.2</c:v>
                </c:pt>
                <c:pt idx="280">
                  <c:v>256.2</c:v>
                </c:pt>
                <c:pt idx="281">
                  <c:v>256.2</c:v>
                </c:pt>
                <c:pt idx="282">
                  <c:v>256.2</c:v>
                </c:pt>
                <c:pt idx="283">
                  <c:v>256.2</c:v>
                </c:pt>
                <c:pt idx="284">
                  <c:v>256.2</c:v>
                </c:pt>
                <c:pt idx="285">
                  <c:v>256.2</c:v>
                </c:pt>
                <c:pt idx="286">
                  <c:v>256.2</c:v>
                </c:pt>
                <c:pt idx="287">
                  <c:v>256.2</c:v>
                </c:pt>
                <c:pt idx="288">
                  <c:v>256.2</c:v>
                </c:pt>
                <c:pt idx="289">
                  <c:v>256.2</c:v>
                </c:pt>
                <c:pt idx="290">
                  <c:v>256.10000000000002</c:v>
                </c:pt>
                <c:pt idx="291">
                  <c:v>256.10000000000002</c:v>
                </c:pt>
                <c:pt idx="292">
                  <c:v>256.10000000000002</c:v>
                </c:pt>
                <c:pt idx="293">
                  <c:v>256.10000000000002</c:v>
                </c:pt>
                <c:pt idx="294">
                  <c:v>256.10000000000002</c:v>
                </c:pt>
                <c:pt idx="295">
                  <c:v>256.10000000000002</c:v>
                </c:pt>
                <c:pt idx="296">
                  <c:v>256.10000000000002</c:v>
                </c:pt>
                <c:pt idx="297">
                  <c:v>256.10000000000002</c:v>
                </c:pt>
                <c:pt idx="298">
                  <c:v>256.10000000000002</c:v>
                </c:pt>
                <c:pt idx="299">
                  <c:v>256.10000000000002</c:v>
                </c:pt>
                <c:pt idx="300">
                  <c:v>256.10000000000002</c:v>
                </c:pt>
                <c:pt idx="301">
                  <c:v>256.10000000000002</c:v>
                </c:pt>
                <c:pt idx="302">
                  <c:v>256</c:v>
                </c:pt>
                <c:pt idx="303">
                  <c:v>256</c:v>
                </c:pt>
                <c:pt idx="304">
                  <c:v>256</c:v>
                </c:pt>
                <c:pt idx="305">
                  <c:v>256</c:v>
                </c:pt>
                <c:pt idx="306">
                  <c:v>256</c:v>
                </c:pt>
                <c:pt idx="307">
                  <c:v>256</c:v>
                </c:pt>
                <c:pt idx="308">
                  <c:v>256</c:v>
                </c:pt>
                <c:pt idx="309">
                  <c:v>256</c:v>
                </c:pt>
                <c:pt idx="310">
                  <c:v>256</c:v>
                </c:pt>
                <c:pt idx="311">
                  <c:v>256</c:v>
                </c:pt>
                <c:pt idx="312">
                  <c:v>256</c:v>
                </c:pt>
                <c:pt idx="313">
                  <c:v>256</c:v>
                </c:pt>
                <c:pt idx="314">
                  <c:v>256</c:v>
                </c:pt>
                <c:pt idx="315">
                  <c:v>256.10000000000002</c:v>
                </c:pt>
                <c:pt idx="316">
                  <c:v>256.10000000000002</c:v>
                </c:pt>
                <c:pt idx="317">
                  <c:v>256.10000000000002</c:v>
                </c:pt>
                <c:pt idx="318">
                  <c:v>256.10000000000002</c:v>
                </c:pt>
                <c:pt idx="319">
                  <c:v>256.10000000000002</c:v>
                </c:pt>
                <c:pt idx="320">
                  <c:v>256.10000000000002</c:v>
                </c:pt>
                <c:pt idx="321">
                  <c:v>256.10000000000002</c:v>
                </c:pt>
                <c:pt idx="322">
                  <c:v>256.10000000000002</c:v>
                </c:pt>
                <c:pt idx="323">
                  <c:v>256.10000000000002</c:v>
                </c:pt>
                <c:pt idx="324">
                  <c:v>256.10000000000002</c:v>
                </c:pt>
                <c:pt idx="325">
                  <c:v>256.10000000000002</c:v>
                </c:pt>
                <c:pt idx="326">
                  <c:v>256.10000000000002</c:v>
                </c:pt>
                <c:pt idx="327">
                  <c:v>256.10000000000002</c:v>
                </c:pt>
                <c:pt idx="328">
                  <c:v>256.10000000000002</c:v>
                </c:pt>
                <c:pt idx="329">
                  <c:v>256.10000000000002</c:v>
                </c:pt>
                <c:pt idx="330">
                  <c:v>256.10000000000002</c:v>
                </c:pt>
                <c:pt idx="331">
                  <c:v>256.10000000000002</c:v>
                </c:pt>
                <c:pt idx="332">
                  <c:v>256.10000000000002</c:v>
                </c:pt>
                <c:pt idx="333">
                  <c:v>256.10000000000002</c:v>
                </c:pt>
                <c:pt idx="334">
                  <c:v>256.10000000000002</c:v>
                </c:pt>
                <c:pt idx="335">
                  <c:v>256.2</c:v>
                </c:pt>
                <c:pt idx="336">
                  <c:v>256.2</c:v>
                </c:pt>
                <c:pt idx="337">
                  <c:v>256.2</c:v>
                </c:pt>
                <c:pt idx="338">
                  <c:v>256.2</c:v>
                </c:pt>
                <c:pt idx="339">
                  <c:v>256.2</c:v>
                </c:pt>
                <c:pt idx="340">
                  <c:v>256.2</c:v>
                </c:pt>
                <c:pt idx="341">
                  <c:v>256.2</c:v>
                </c:pt>
                <c:pt idx="342">
                  <c:v>256.2</c:v>
                </c:pt>
                <c:pt idx="343">
                  <c:v>256.2</c:v>
                </c:pt>
                <c:pt idx="344">
                  <c:v>256.2</c:v>
                </c:pt>
                <c:pt idx="345">
                  <c:v>256.2</c:v>
                </c:pt>
                <c:pt idx="346">
                  <c:v>256.2</c:v>
                </c:pt>
                <c:pt idx="347">
                  <c:v>256.2</c:v>
                </c:pt>
                <c:pt idx="348">
                  <c:v>256.2</c:v>
                </c:pt>
                <c:pt idx="349">
                  <c:v>256.2</c:v>
                </c:pt>
                <c:pt idx="350">
                  <c:v>256.2</c:v>
                </c:pt>
                <c:pt idx="351">
                  <c:v>256.2</c:v>
                </c:pt>
                <c:pt idx="352">
                  <c:v>256.2</c:v>
                </c:pt>
                <c:pt idx="353">
                  <c:v>256.2</c:v>
                </c:pt>
                <c:pt idx="354">
                  <c:v>256.2</c:v>
                </c:pt>
                <c:pt idx="355">
                  <c:v>256.2</c:v>
                </c:pt>
                <c:pt idx="356">
                  <c:v>256.10000000000002</c:v>
                </c:pt>
                <c:pt idx="357">
                  <c:v>256.10000000000002</c:v>
                </c:pt>
                <c:pt idx="358">
                  <c:v>256.10000000000002</c:v>
                </c:pt>
                <c:pt idx="359">
                  <c:v>256.10000000000002</c:v>
                </c:pt>
                <c:pt idx="360">
                  <c:v>256.10000000000002</c:v>
                </c:pt>
                <c:pt idx="361">
                  <c:v>256.10000000000002</c:v>
                </c:pt>
                <c:pt idx="362">
                  <c:v>256.10000000000002</c:v>
                </c:pt>
                <c:pt idx="363">
                  <c:v>256.10000000000002</c:v>
                </c:pt>
                <c:pt idx="364">
                  <c:v>256.10000000000002</c:v>
                </c:pt>
                <c:pt idx="365">
                  <c:v>256.10000000000002</c:v>
                </c:pt>
                <c:pt idx="366">
                  <c:v>256.10000000000002</c:v>
                </c:pt>
                <c:pt idx="367">
                  <c:v>256.10000000000002</c:v>
                </c:pt>
                <c:pt idx="368">
                  <c:v>256.10000000000002</c:v>
                </c:pt>
                <c:pt idx="369">
                  <c:v>256.10000000000002</c:v>
                </c:pt>
                <c:pt idx="370">
                  <c:v>256.10000000000002</c:v>
                </c:pt>
                <c:pt idx="371">
                  <c:v>256.10000000000002</c:v>
                </c:pt>
                <c:pt idx="372">
                  <c:v>256.10000000000002</c:v>
                </c:pt>
                <c:pt idx="373">
                  <c:v>256.10000000000002</c:v>
                </c:pt>
                <c:pt idx="374">
                  <c:v>256.10000000000002</c:v>
                </c:pt>
                <c:pt idx="375">
                  <c:v>256.10000000000002</c:v>
                </c:pt>
                <c:pt idx="376">
                  <c:v>256.10000000000002</c:v>
                </c:pt>
                <c:pt idx="377">
                  <c:v>256.10000000000002</c:v>
                </c:pt>
                <c:pt idx="378">
                  <c:v>256.10000000000002</c:v>
                </c:pt>
                <c:pt idx="379">
                  <c:v>256.10000000000002</c:v>
                </c:pt>
                <c:pt idx="380">
                  <c:v>256.10000000000002</c:v>
                </c:pt>
                <c:pt idx="381">
                  <c:v>256.10000000000002</c:v>
                </c:pt>
                <c:pt idx="382">
                  <c:v>256.10000000000002</c:v>
                </c:pt>
                <c:pt idx="383">
                  <c:v>256.10000000000002</c:v>
                </c:pt>
                <c:pt idx="384">
                  <c:v>256.10000000000002</c:v>
                </c:pt>
                <c:pt idx="385">
                  <c:v>256.10000000000002</c:v>
                </c:pt>
                <c:pt idx="386">
                  <c:v>256.10000000000002</c:v>
                </c:pt>
                <c:pt idx="387">
                  <c:v>256.10000000000002</c:v>
                </c:pt>
                <c:pt idx="388">
                  <c:v>256.10000000000002</c:v>
                </c:pt>
                <c:pt idx="389">
                  <c:v>256.10000000000002</c:v>
                </c:pt>
                <c:pt idx="390">
                  <c:v>256.10000000000002</c:v>
                </c:pt>
                <c:pt idx="391">
                  <c:v>256.10000000000002</c:v>
                </c:pt>
                <c:pt idx="392">
                  <c:v>256.10000000000002</c:v>
                </c:pt>
                <c:pt idx="393">
                  <c:v>256.10000000000002</c:v>
                </c:pt>
                <c:pt idx="394">
                  <c:v>256.10000000000002</c:v>
                </c:pt>
                <c:pt idx="395">
                  <c:v>256.10000000000002</c:v>
                </c:pt>
                <c:pt idx="396">
                  <c:v>256.10000000000002</c:v>
                </c:pt>
                <c:pt idx="397">
                  <c:v>256.10000000000002</c:v>
                </c:pt>
                <c:pt idx="398">
                  <c:v>256.10000000000002</c:v>
                </c:pt>
                <c:pt idx="399">
                  <c:v>256.10000000000002</c:v>
                </c:pt>
                <c:pt idx="400">
                  <c:v>256.10000000000002</c:v>
                </c:pt>
                <c:pt idx="401">
                  <c:v>256.10000000000002</c:v>
                </c:pt>
                <c:pt idx="402">
                  <c:v>256.10000000000002</c:v>
                </c:pt>
                <c:pt idx="403">
                  <c:v>256.10000000000002</c:v>
                </c:pt>
                <c:pt idx="404">
                  <c:v>256.10000000000002</c:v>
                </c:pt>
                <c:pt idx="405">
                  <c:v>256.10000000000002</c:v>
                </c:pt>
                <c:pt idx="406">
                  <c:v>256.10000000000002</c:v>
                </c:pt>
                <c:pt idx="407">
                  <c:v>256.10000000000002</c:v>
                </c:pt>
                <c:pt idx="408">
                  <c:v>256.10000000000002</c:v>
                </c:pt>
                <c:pt idx="409">
                  <c:v>256.10000000000002</c:v>
                </c:pt>
                <c:pt idx="410">
                  <c:v>256.10000000000002</c:v>
                </c:pt>
                <c:pt idx="411">
                  <c:v>256.10000000000002</c:v>
                </c:pt>
                <c:pt idx="412">
                  <c:v>256.10000000000002</c:v>
                </c:pt>
                <c:pt idx="413">
                  <c:v>256.10000000000002</c:v>
                </c:pt>
                <c:pt idx="414">
                  <c:v>256.10000000000002</c:v>
                </c:pt>
                <c:pt idx="415">
                  <c:v>256.10000000000002</c:v>
                </c:pt>
                <c:pt idx="416">
                  <c:v>256.10000000000002</c:v>
                </c:pt>
                <c:pt idx="417">
                  <c:v>256.10000000000002</c:v>
                </c:pt>
                <c:pt idx="418">
                  <c:v>256.10000000000002</c:v>
                </c:pt>
                <c:pt idx="419">
                  <c:v>256.10000000000002</c:v>
                </c:pt>
                <c:pt idx="420">
                  <c:v>256.10000000000002</c:v>
                </c:pt>
                <c:pt idx="421">
                  <c:v>256.10000000000002</c:v>
                </c:pt>
                <c:pt idx="422">
                  <c:v>256.10000000000002</c:v>
                </c:pt>
                <c:pt idx="423">
                  <c:v>256</c:v>
                </c:pt>
                <c:pt idx="424">
                  <c:v>256</c:v>
                </c:pt>
                <c:pt idx="425">
                  <c:v>256</c:v>
                </c:pt>
                <c:pt idx="426">
                  <c:v>256</c:v>
                </c:pt>
                <c:pt idx="427">
                  <c:v>256</c:v>
                </c:pt>
                <c:pt idx="428">
                  <c:v>256</c:v>
                </c:pt>
                <c:pt idx="429">
                  <c:v>255.9</c:v>
                </c:pt>
                <c:pt idx="430">
                  <c:v>255.9</c:v>
                </c:pt>
                <c:pt idx="431">
                  <c:v>255.9</c:v>
                </c:pt>
                <c:pt idx="432">
                  <c:v>255.9</c:v>
                </c:pt>
                <c:pt idx="433">
                  <c:v>255.9</c:v>
                </c:pt>
                <c:pt idx="434">
                  <c:v>255.9</c:v>
                </c:pt>
                <c:pt idx="435">
                  <c:v>255.9</c:v>
                </c:pt>
                <c:pt idx="436">
                  <c:v>255.9</c:v>
                </c:pt>
                <c:pt idx="437">
                  <c:v>255.9</c:v>
                </c:pt>
                <c:pt idx="438">
                  <c:v>255.9</c:v>
                </c:pt>
                <c:pt idx="439">
                  <c:v>255.9</c:v>
                </c:pt>
                <c:pt idx="440">
                  <c:v>256</c:v>
                </c:pt>
                <c:pt idx="441">
                  <c:v>256</c:v>
                </c:pt>
                <c:pt idx="442">
                  <c:v>256</c:v>
                </c:pt>
                <c:pt idx="443">
                  <c:v>256</c:v>
                </c:pt>
                <c:pt idx="444">
                  <c:v>256</c:v>
                </c:pt>
                <c:pt idx="445">
                  <c:v>256</c:v>
                </c:pt>
                <c:pt idx="446">
                  <c:v>256</c:v>
                </c:pt>
                <c:pt idx="447">
                  <c:v>256</c:v>
                </c:pt>
                <c:pt idx="448">
                  <c:v>256</c:v>
                </c:pt>
                <c:pt idx="449">
                  <c:v>256</c:v>
                </c:pt>
                <c:pt idx="450">
                  <c:v>256</c:v>
                </c:pt>
                <c:pt idx="451">
                  <c:v>256</c:v>
                </c:pt>
                <c:pt idx="452">
                  <c:v>256</c:v>
                </c:pt>
                <c:pt idx="453">
                  <c:v>256</c:v>
                </c:pt>
                <c:pt idx="454">
                  <c:v>256</c:v>
                </c:pt>
                <c:pt idx="455">
                  <c:v>256</c:v>
                </c:pt>
                <c:pt idx="456">
                  <c:v>256</c:v>
                </c:pt>
                <c:pt idx="457">
                  <c:v>256</c:v>
                </c:pt>
                <c:pt idx="458">
                  <c:v>255.9</c:v>
                </c:pt>
                <c:pt idx="459">
                  <c:v>255.9</c:v>
                </c:pt>
                <c:pt idx="460">
                  <c:v>255.9</c:v>
                </c:pt>
                <c:pt idx="461">
                  <c:v>255.9</c:v>
                </c:pt>
                <c:pt idx="462">
                  <c:v>255.9</c:v>
                </c:pt>
                <c:pt idx="463">
                  <c:v>255.9</c:v>
                </c:pt>
                <c:pt idx="464">
                  <c:v>255.9</c:v>
                </c:pt>
                <c:pt idx="465">
                  <c:v>255.9</c:v>
                </c:pt>
                <c:pt idx="466">
                  <c:v>255.9</c:v>
                </c:pt>
                <c:pt idx="467">
                  <c:v>255.9</c:v>
                </c:pt>
                <c:pt idx="468">
                  <c:v>255.9</c:v>
                </c:pt>
                <c:pt idx="469">
                  <c:v>255.9</c:v>
                </c:pt>
                <c:pt idx="470">
                  <c:v>255.9</c:v>
                </c:pt>
                <c:pt idx="471">
                  <c:v>255.9</c:v>
                </c:pt>
                <c:pt idx="472">
                  <c:v>255.9</c:v>
                </c:pt>
                <c:pt idx="473">
                  <c:v>255.9</c:v>
                </c:pt>
                <c:pt idx="474">
                  <c:v>255.9</c:v>
                </c:pt>
                <c:pt idx="475">
                  <c:v>255.9</c:v>
                </c:pt>
                <c:pt idx="476">
                  <c:v>255.9</c:v>
                </c:pt>
                <c:pt idx="477">
                  <c:v>255.9</c:v>
                </c:pt>
                <c:pt idx="478">
                  <c:v>255.9</c:v>
                </c:pt>
                <c:pt idx="479">
                  <c:v>255.9</c:v>
                </c:pt>
                <c:pt idx="480">
                  <c:v>255.9</c:v>
                </c:pt>
                <c:pt idx="481">
                  <c:v>255.9</c:v>
                </c:pt>
                <c:pt idx="482">
                  <c:v>255.9</c:v>
                </c:pt>
                <c:pt idx="483">
                  <c:v>255.9</c:v>
                </c:pt>
                <c:pt idx="484">
                  <c:v>255.9</c:v>
                </c:pt>
                <c:pt idx="485">
                  <c:v>255.9</c:v>
                </c:pt>
                <c:pt idx="486">
                  <c:v>255.9</c:v>
                </c:pt>
                <c:pt idx="487">
                  <c:v>255.9</c:v>
                </c:pt>
                <c:pt idx="488">
                  <c:v>255.9</c:v>
                </c:pt>
                <c:pt idx="489">
                  <c:v>255.9</c:v>
                </c:pt>
                <c:pt idx="490">
                  <c:v>255.9</c:v>
                </c:pt>
                <c:pt idx="491">
                  <c:v>255.9</c:v>
                </c:pt>
                <c:pt idx="492">
                  <c:v>255.9</c:v>
                </c:pt>
                <c:pt idx="493">
                  <c:v>255.9</c:v>
                </c:pt>
                <c:pt idx="494">
                  <c:v>255.9</c:v>
                </c:pt>
                <c:pt idx="495">
                  <c:v>255.9</c:v>
                </c:pt>
                <c:pt idx="496">
                  <c:v>255.9</c:v>
                </c:pt>
                <c:pt idx="497">
                  <c:v>255.9</c:v>
                </c:pt>
                <c:pt idx="498">
                  <c:v>255.9</c:v>
                </c:pt>
                <c:pt idx="499">
                  <c:v>255.9</c:v>
                </c:pt>
                <c:pt idx="500">
                  <c:v>255.9</c:v>
                </c:pt>
                <c:pt idx="501">
                  <c:v>255.9</c:v>
                </c:pt>
                <c:pt idx="502">
                  <c:v>255.9</c:v>
                </c:pt>
                <c:pt idx="503">
                  <c:v>256</c:v>
                </c:pt>
                <c:pt idx="504">
                  <c:v>256</c:v>
                </c:pt>
                <c:pt idx="505">
                  <c:v>256</c:v>
                </c:pt>
                <c:pt idx="506">
                  <c:v>256</c:v>
                </c:pt>
                <c:pt idx="507">
                  <c:v>256</c:v>
                </c:pt>
                <c:pt idx="508">
                  <c:v>256</c:v>
                </c:pt>
                <c:pt idx="509">
                  <c:v>256</c:v>
                </c:pt>
                <c:pt idx="510">
                  <c:v>256</c:v>
                </c:pt>
                <c:pt idx="511">
                  <c:v>256</c:v>
                </c:pt>
                <c:pt idx="512">
                  <c:v>256</c:v>
                </c:pt>
                <c:pt idx="513">
                  <c:v>256</c:v>
                </c:pt>
                <c:pt idx="514">
                  <c:v>256</c:v>
                </c:pt>
                <c:pt idx="515">
                  <c:v>256</c:v>
                </c:pt>
                <c:pt idx="516">
                  <c:v>256</c:v>
                </c:pt>
                <c:pt idx="517">
                  <c:v>256</c:v>
                </c:pt>
                <c:pt idx="518">
                  <c:v>256</c:v>
                </c:pt>
                <c:pt idx="519">
                  <c:v>256</c:v>
                </c:pt>
                <c:pt idx="520">
                  <c:v>256</c:v>
                </c:pt>
                <c:pt idx="521">
                  <c:v>256</c:v>
                </c:pt>
                <c:pt idx="522">
                  <c:v>256</c:v>
                </c:pt>
                <c:pt idx="523">
                  <c:v>256</c:v>
                </c:pt>
                <c:pt idx="524">
                  <c:v>256</c:v>
                </c:pt>
                <c:pt idx="525">
                  <c:v>256</c:v>
                </c:pt>
                <c:pt idx="526">
                  <c:v>256</c:v>
                </c:pt>
                <c:pt idx="527">
                  <c:v>256</c:v>
                </c:pt>
                <c:pt idx="528">
                  <c:v>256</c:v>
                </c:pt>
                <c:pt idx="529">
                  <c:v>256</c:v>
                </c:pt>
                <c:pt idx="530">
                  <c:v>256</c:v>
                </c:pt>
                <c:pt idx="531">
                  <c:v>256</c:v>
                </c:pt>
                <c:pt idx="532">
                  <c:v>256</c:v>
                </c:pt>
                <c:pt idx="533">
                  <c:v>256</c:v>
                </c:pt>
                <c:pt idx="534">
                  <c:v>256</c:v>
                </c:pt>
                <c:pt idx="535">
                  <c:v>256</c:v>
                </c:pt>
                <c:pt idx="536">
                  <c:v>256</c:v>
                </c:pt>
                <c:pt idx="537">
                  <c:v>256</c:v>
                </c:pt>
                <c:pt idx="538">
                  <c:v>256</c:v>
                </c:pt>
                <c:pt idx="539">
                  <c:v>256</c:v>
                </c:pt>
                <c:pt idx="540">
                  <c:v>256</c:v>
                </c:pt>
                <c:pt idx="541">
                  <c:v>256</c:v>
                </c:pt>
                <c:pt idx="542">
                  <c:v>256</c:v>
                </c:pt>
                <c:pt idx="543">
                  <c:v>256.10000000000002</c:v>
                </c:pt>
                <c:pt idx="544">
                  <c:v>256.10000000000002</c:v>
                </c:pt>
                <c:pt idx="545">
                  <c:v>256.10000000000002</c:v>
                </c:pt>
                <c:pt idx="546">
                  <c:v>256.10000000000002</c:v>
                </c:pt>
                <c:pt idx="547">
                  <c:v>256.10000000000002</c:v>
                </c:pt>
                <c:pt idx="548">
                  <c:v>256.10000000000002</c:v>
                </c:pt>
                <c:pt idx="549">
                  <c:v>256.10000000000002</c:v>
                </c:pt>
                <c:pt idx="550">
                  <c:v>256.10000000000002</c:v>
                </c:pt>
                <c:pt idx="551">
                  <c:v>256.10000000000002</c:v>
                </c:pt>
                <c:pt idx="552">
                  <c:v>256.10000000000002</c:v>
                </c:pt>
                <c:pt idx="553">
                  <c:v>256.10000000000002</c:v>
                </c:pt>
                <c:pt idx="554">
                  <c:v>256.10000000000002</c:v>
                </c:pt>
                <c:pt idx="555">
                  <c:v>256.10000000000002</c:v>
                </c:pt>
                <c:pt idx="556">
                  <c:v>256.10000000000002</c:v>
                </c:pt>
                <c:pt idx="557">
                  <c:v>256.10000000000002</c:v>
                </c:pt>
                <c:pt idx="558">
                  <c:v>256.10000000000002</c:v>
                </c:pt>
                <c:pt idx="559">
                  <c:v>256.10000000000002</c:v>
                </c:pt>
                <c:pt idx="560">
                  <c:v>256.10000000000002</c:v>
                </c:pt>
                <c:pt idx="561">
                  <c:v>256.10000000000002</c:v>
                </c:pt>
                <c:pt idx="562">
                  <c:v>256.10000000000002</c:v>
                </c:pt>
                <c:pt idx="563">
                  <c:v>256.10000000000002</c:v>
                </c:pt>
              </c:numCache>
            </c:numRef>
          </c:yVal>
          <c:smooth val="0"/>
        </c:ser>
        <c:ser>
          <c:idx val="4"/>
          <c:order val="3"/>
          <c:tx>
            <c:v>PhaY 140gmm</c:v>
          </c:tx>
          <c:spPr>
            <a:ln w="38100" cap="rnd" cmpd="sng">
              <a:solidFill>
                <a:schemeClr val="accent5"/>
              </a:solidFill>
              <a:prstDash val="sysDash"/>
              <a:round/>
            </a:ln>
            <a:effectLst/>
          </c:spPr>
          <c:marker>
            <c:symbol val="none"/>
          </c:marker>
          <c:xVal>
            <c:numRef>
              <c:f>[1]DynamRot_140gmm!$A$2:$A$700</c:f>
              <c:numCache>
                <c:formatCode>General</c:formatCode>
                <c:ptCount val="699"/>
                <c:pt idx="0">
                  <c:v>0</c:v>
                </c:pt>
                <c:pt idx="1">
                  <c:v>0.4</c:v>
                </c:pt>
                <c:pt idx="2">
                  <c:v>0.8</c:v>
                </c:pt>
                <c:pt idx="3">
                  <c:v>1.2</c:v>
                </c:pt>
                <c:pt idx="4">
                  <c:v>1.6</c:v>
                </c:pt>
                <c:pt idx="5">
                  <c:v>2</c:v>
                </c:pt>
                <c:pt idx="6">
                  <c:v>2.4</c:v>
                </c:pt>
                <c:pt idx="7">
                  <c:v>2.8</c:v>
                </c:pt>
                <c:pt idx="8">
                  <c:v>3.2</c:v>
                </c:pt>
                <c:pt idx="9">
                  <c:v>3.6</c:v>
                </c:pt>
                <c:pt idx="10">
                  <c:v>4</c:v>
                </c:pt>
                <c:pt idx="11">
                  <c:v>4.4000000000000004</c:v>
                </c:pt>
                <c:pt idx="12">
                  <c:v>4.8</c:v>
                </c:pt>
                <c:pt idx="13">
                  <c:v>5.2</c:v>
                </c:pt>
                <c:pt idx="14">
                  <c:v>5.6</c:v>
                </c:pt>
                <c:pt idx="15">
                  <c:v>6</c:v>
                </c:pt>
                <c:pt idx="16">
                  <c:v>6.4</c:v>
                </c:pt>
                <c:pt idx="17">
                  <c:v>6.8</c:v>
                </c:pt>
                <c:pt idx="18">
                  <c:v>7.2</c:v>
                </c:pt>
                <c:pt idx="19">
                  <c:v>7.6</c:v>
                </c:pt>
                <c:pt idx="20">
                  <c:v>8</c:v>
                </c:pt>
                <c:pt idx="21">
                  <c:v>8.4</c:v>
                </c:pt>
                <c:pt idx="22">
                  <c:v>8.8000000000000007</c:v>
                </c:pt>
                <c:pt idx="23">
                  <c:v>9.1999999999999993</c:v>
                </c:pt>
                <c:pt idx="24">
                  <c:v>9.6</c:v>
                </c:pt>
                <c:pt idx="25">
                  <c:v>10</c:v>
                </c:pt>
                <c:pt idx="26">
                  <c:v>10.4</c:v>
                </c:pt>
                <c:pt idx="27">
                  <c:v>10.8</c:v>
                </c:pt>
                <c:pt idx="28">
                  <c:v>11.2</c:v>
                </c:pt>
                <c:pt idx="29">
                  <c:v>11.6</c:v>
                </c:pt>
                <c:pt idx="30">
                  <c:v>12</c:v>
                </c:pt>
                <c:pt idx="31">
                  <c:v>12.4</c:v>
                </c:pt>
                <c:pt idx="32">
                  <c:v>12.8</c:v>
                </c:pt>
                <c:pt idx="33">
                  <c:v>13.2</c:v>
                </c:pt>
                <c:pt idx="34">
                  <c:v>13.6</c:v>
                </c:pt>
                <c:pt idx="35">
                  <c:v>14</c:v>
                </c:pt>
                <c:pt idx="36">
                  <c:v>14.4</c:v>
                </c:pt>
                <c:pt idx="37">
                  <c:v>14.8</c:v>
                </c:pt>
                <c:pt idx="38">
                  <c:v>15.2</c:v>
                </c:pt>
                <c:pt idx="39">
                  <c:v>15.6</c:v>
                </c:pt>
                <c:pt idx="40">
                  <c:v>16</c:v>
                </c:pt>
                <c:pt idx="41">
                  <c:v>16.399999999999999</c:v>
                </c:pt>
                <c:pt idx="42">
                  <c:v>16.8</c:v>
                </c:pt>
                <c:pt idx="43">
                  <c:v>17.2</c:v>
                </c:pt>
                <c:pt idx="44">
                  <c:v>17.600000000000001</c:v>
                </c:pt>
                <c:pt idx="45">
                  <c:v>18</c:v>
                </c:pt>
                <c:pt idx="46">
                  <c:v>18.399999999999999</c:v>
                </c:pt>
                <c:pt idx="47">
                  <c:v>18.8</c:v>
                </c:pt>
                <c:pt idx="48">
                  <c:v>19.2</c:v>
                </c:pt>
                <c:pt idx="49">
                  <c:v>19.600000000000001</c:v>
                </c:pt>
                <c:pt idx="50">
                  <c:v>20</c:v>
                </c:pt>
                <c:pt idx="51">
                  <c:v>20.399999999999999</c:v>
                </c:pt>
                <c:pt idx="52">
                  <c:v>20.8</c:v>
                </c:pt>
                <c:pt idx="53">
                  <c:v>21.2</c:v>
                </c:pt>
                <c:pt idx="54">
                  <c:v>21.6</c:v>
                </c:pt>
                <c:pt idx="55">
                  <c:v>22</c:v>
                </c:pt>
                <c:pt idx="56">
                  <c:v>22.4</c:v>
                </c:pt>
                <c:pt idx="57">
                  <c:v>22.8</c:v>
                </c:pt>
                <c:pt idx="58">
                  <c:v>23.2</c:v>
                </c:pt>
                <c:pt idx="59">
                  <c:v>23.6</c:v>
                </c:pt>
                <c:pt idx="60">
                  <c:v>24</c:v>
                </c:pt>
                <c:pt idx="61">
                  <c:v>24.4</c:v>
                </c:pt>
                <c:pt idx="62">
                  <c:v>24.8</c:v>
                </c:pt>
                <c:pt idx="63">
                  <c:v>25.2</c:v>
                </c:pt>
                <c:pt idx="64">
                  <c:v>25.6</c:v>
                </c:pt>
                <c:pt idx="65">
                  <c:v>26</c:v>
                </c:pt>
                <c:pt idx="66">
                  <c:v>26.4</c:v>
                </c:pt>
                <c:pt idx="67">
                  <c:v>26.8</c:v>
                </c:pt>
                <c:pt idx="68">
                  <c:v>27.2</c:v>
                </c:pt>
                <c:pt idx="69">
                  <c:v>27.6</c:v>
                </c:pt>
                <c:pt idx="70">
                  <c:v>28</c:v>
                </c:pt>
                <c:pt idx="71">
                  <c:v>28.4</c:v>
                </c:pt>
                <c:pt idx="72">
                  <c:v>28.8</c:v>
                </c:pt>
                <c:pt idx="73">
                  <c:v>29.2</c:v>
                </c:pt>
                <c:pt idx="74">
                  <c:v>29.6</c:v>
                </c:pt>
                <c:pt idx="75">
                  <c:v>30</c:v>
                </c:pt>
                <c:pt idx="76">
                  <c:v>30.4</c:v>
                </c:pt>
                <c:pt idx="77">
                  <c:v>30.8</c:v>
                </c:pt>
                <c:pt idx="78">
                  <c:v>31.2</c:v>
                </c:pt>
                <c:pt idx="79">
                  <c:v>31.6</c:v>
                </c:pt>
                <c:pt idx="80">
                  <c:v>32</c:v>
                </c:pt>
                <c:pt idx="81">
                  <c:v>32.4</c:v>
                </c:pt>
                <c:pt idx="82">
                  <c:v>32.799999999999997</c:v>
                </c:pt>
                <c:pt idx="83">
                  <c:v>33.200000000000003</c:v>
                </c:pt>
                <c:pt idx="84">
                  <c:v>33.6</c:v>
                </c:pt>
                <c:pt idx="85">
                  <c:v>34</c:v>
                </c:pt>
                <c:pt idx="86">
                  <c:v>34.4</c:v>
                </c:pt>
                <c:pt idx="87">
                  <c:v>34.799999999999997</c:v>
                </c:pt>
                <c:pt idx="88">
                  <c:v>35.200000000000003</c:v>
                </c:pt>
                <c:pt idx="89">
                  <c:v>35.6</c:v>
                </c:pt>
                <c:pt idx="90">
                  <c:v>36</c:v>
                </c:pt>
                <c:pt idx="91">
                  <c:v>36.4</c:v>
                </c:pt>
                <c:pt idx="92">
                  <c:v>36.799999999999997</c:v>
                </c:pt>
                <c:pt idx="93">
                  <c:v>37.200000000000003</c:v>
                </c:pt>
                <c:pt idx="94">
                  <c:v>37.6</c:v>
                </c:pt>
                <c:pt idx="95">
                  <c:v>38</c:v>
                </c:pt>
                <c:pt idx="96">
                  <c:v>38.4</c:v>
                </c:pt>
                <c:pt idx="97">
                  <c:v>38.799999999999997</c:v>
                </c:pt>
                <c:pt idx="98">
                  <c:v>39.200000000000003</c:v>
                </c:pt>
                <c:pt idx="99">
                  <c:v>39.6</c:v>
                </c:pt>
                <c:pt idx="100">
                  <c:v>40</c:v>
                </c:pt>
                <c:pt idx="101">
                  <c:v>40.4</c:v>
                </c:pt>
                <c:pt idx="102">
                  <c:v>40.799999999999997</c:v>
                </c:pt>
                <c:pt idx="103">
                  <c:v>41.2</c:v>
                </c:pt>
                <c:pt idx="104">
                  <c:v>41.6</c:v>
                </c:pt>
                <c:pt idx="105">
                  <c:v>42</c:v>
                </c:pt>
                <c:pt idx="106">
                  <c:v>42.4</c:v>
                </c:pt>
                <c:pt idx="107">
                  <c:v>42.8</c:v>
                </c:pt>
                <c:pt idx="108">
                  <c:v>43.2</c:v>
                </c:pt>
                <c:pt idx="109">
                  <c:v>43.6</c:v>
                </c:pt>
                <c:pt idx="110">
                  <c:v>44</c:v>
                </c:pt>
                <c:pt idx="111">
                  <c:v>44.4</c:v>
                </c:pt>
                <c:pt idx="112">
                  <c:v>44.8</c:v>
                </c:pt>
                <c:pt idx="113">
                  <c:v>45.2</c:v>
                </c:pt>
                <c:pt idx="114">
                  <c:v>45.6</c:v>
                </c:pt>
                <c:pt idx="115">
                  <c:v>46</c:v>
                </c:pt>
                <c:pt idx="116">
                  <c:v>46.4</c:v>
                </c:pt>
                <c:pt idx="117">
                  <c:v>46.8</c:v>
                </c:pt>
                <c:pt idx="118">
                  <c:v>47.2</c:v>
                </c:pt>
                <c:pt idx="119">
                  <c:v>47.6</c:v>
                </c:pt>
                <c:pt idx="120">
                  <c:v>48</c:v>
                </c:pt>
                <c:pt idx="121">
                  <c:v>48.4</c:v>
                </c:pt>
                <c:pt idx="122">
                  <c:v>48.8</c:v>
                </c:pt>
              </c:numCache>
            </c:numRef>
          </c:xVal>
          <c:yVal>
            <c:numRef>
              <c:f>[1]DynamRot_140gmm!$E$2:$E$700</c:f>
              <c:numCache>
                <c:formatCode>General</c:formatCode>
                <c:ptCount val="699"/>
                <c:pt idx="0">
                  <c:v>273.60000000000002</c:v>
                </c:pt>
                <c:pt idx="1">
                  <c:v>273.39999999999998</c:v>
                </c:pt>
                <c:pt idx="2">
                  <c:v>273.10000000000002</c:v>
                </c:pt>
                <c:pt idx="3">
                  <c:v>272.8</c:v>
                </c:pt>
                <c:pt idx="4">
                  <c:v>272.5</c:v>
                </c:pt>
                <c:pt idx="5">
                  <c:v>272.2</c:v>
                </c:pt>
                <c:pt idx="6">
                  <c:v>272</c:v>
                </c:pt>
                <c:pt idx="7">
                  <c:v>271.7</c:v>
                </c:pt>
                <c:pt idx="8">
                  <c:v>271.5</c:v>
                </c:pt>
                <c:pt idx="9">
                  <c:v>271.2</c:v>
                </c:pt>
                <c:pt idx="10">
                  <c:v>271</c:v>
                </c:pt>
                <c:pt idx="11">
                  <c:v>270.8</c:v>
                </c:pt>
                <c:pt idx="12">
                  <c:v>270.5</c:v>
                </c:pt>
                <c:pt idx="13">
                  <c:v>270.3</c:v>
                </c:pt>
                <c:pt idx="14">
                  <c:v>270.10000000000002</c:v>
                </c:pt>
                <c:pt idx="15">
                  <c:v>269.89999999999998</c:v>
                </c:pt>
                <c:pt idx="16">
                  <c:v>269.7</c:v>
                </c:pt>
                <c:pt idx="17">
                  <c:v>269.5</c:v>
                </c:pt>
                <c:pt idx="18">
                  <c:v>269.3</c:v>
                </c:pt>
                <c:pt idx="19">
                  <c:v>269.10000000000002</c:v>
                </c:pt>
                <c:pt idx="20">
                  <c:v>268.89999999999998</c:v>
                </c:pt>
                <c:pt idx="21">
                  <c:v>268.7</c:v>
                </c:pt>
                <c:pt idx="22">
                  <c:v>268.5</c:v>
                </c:pt>
                <c:pt idx="23">
                  <c:v>268.39999999999998</c:v>
                </c:pt>
                <c:pt idx="24">
                  <c:v>268.2</c:v>
                </c:pt>
                <c:pt idx="25">
                  <c:v>268</c:v>
                </c:pt>
                <c:pt idx="26">
                  <c:v>267.89999999999998</c:v>
                </c:pt>
                <c:pt idx="27">
                  <c:v>267.7</c:v>
                </c:pt>
                <c:pt idx="28">
                  <c:v>267.60000000000002</c:v>
                </c:pt>
                <c:pt idx="29">
                  <c:v>267.39999999999998</c:v>
                </c:pt>
                <c:pt idx="30">
                  <c:v>267.3</c:v>
                </c:pt>
                <c:pt idx="31">
                  <c:v>267.10000000000002</c:v>
                </c:pt>
                <c:pt idx="32">
                  <c:v>267</c:v>
                </c:pt>
                <c:pt idx="33">
                  <c:v>266.89999999999998</c:v>
                </c:pt>
                <c:pt idx="34">
                  <c:v>266.7</c:v>
                </c:pt>
                <c:pt idx="35">
                  <c:v>266.60000000000002</c:v>
                </c:pt>
                <c:pt idx="36">
                  <c:v>266.5</c:v>
                </c:pt>
                <c:pt idx="37">
                  <c:v>266.39999999999998</c:v>
                </c:pt>
                <c:pt idx="38">
                  <c:v>266.2</c:v>
                </c:pt>
                <c:pt idx="39">
                  <c:v>266.10000000000002</c:v>
                </c:pt>
                <c:pt idx="40">
                  <c:v>266</c:v>
                </c:pt>
                <c:pt idx="41">
                  <c:v>265.89999999999998</c:v>
                </c:pt>
                <c:pt idx="42">
                  <c:v>265.8</c:v>
                </c:pt>
                <c:pt idx="43">
                  <c:v>265.7</c:v>
                </c:pt>
                <c:pt idx="44">
                  <c:v>265.60000000000002</c:v>
                </c:pt>
                <c:pt idx="45">
                  <c:v>265.5</c:v>
                </c:pt>
                <c:pt idx="46">
                  <c:v>265.39999999999998</c:v>
                </c:pt>
                <c:pt idx="47">
                  <c:v>265.39999999999998</c:v>
                </c:pt>
                <c:pt idx="48">
                  <c:v>265.3</c:v>
                </c:pt>
                <c:pt idx="49">
                  <c:v>265.2</c:v>
                </c:pt>
                <c:pt idx="50">
                  <c:v>265.10000000000002</c:v>
                </c:pt>
                <c:pt idx="51">
                  <c:v>265</c:v>
                </c:pt>
                <c:pt idx="52">
                  <c:v>265</c:v>
                </c:pt>
                <c:pt idx="53">
                  <c:v>264.89999999999998</c:v>
                </c:pt>
                <c:pt idx="54">
                  <c:v>264.8</c:v>
                </c:pt>
                <c:pt idx="55">
                  <c:v>264.7</c:v>
                </c:pt>
                <c:pt idx="56">
                  <c:v>264.7</c:v>
                </c:pt>
                <c:pt idx="57">
                  <c:v>264.60000000000002</c:v>
                </c:pt>
                <c:pt idx="58">
                  <c:v>264.60000000000002</c:v>
                </c:pt>
                <c:pt idx="59">
                  <c:v>264.5</c:v>
                </c:pt>
                <c:pt idx="60">
                  <c:v>264.39999999999998</c:v>
                </c:pt>
                <c:pt idx="61">
                  <c:v>264.39999999999998</c:v>
                </c:pt>
                <c:pt idx="62">
                  <c:v>264.3</c:v>
                </c:pt>
                <c:pt idx="63">
                  <c:v>264.3</c:v>
                </c:pt>
                <c:pt idx="64">
                  <c:v>264.2</c:v>
                </c:pt>
                <c:pt idx="65">
                  <c:v>264.2</c:v>
                </c:pt>
                <c:pt idx="66">
                  <c:v>264.10000000000002</c:v>
                </c:pt>
                <c:pt idx="67">
                  <c:v>264.10000000000002</c:v>
                </c:pt>
                <c:pt idx="68">
                  <c:v>264</c:v>
                </c:pt>
                <c:pt idx="69">
                  <c:v>264</c:v>
                </c:pt>
                <c:pt idx="70">
                  <c:v>263.89999999999998</c:v>
                </c:pt>
                <c:pt idx="71">
                  <c:v>263.89999999999998</c:v>
                </c:pt>
                <c:pt idx="72">
                  <c:v>263.8</c:v>
                </c:pt>
                <c:pt idx="73">
                  <c:v>263.8</c:v>
                </c:pt>
                <c:pt idx="74">
                  <c:v>263.8</c:v>
                </c:pt>
                <c:pt idx="75">
                  <c:v>263.7</c:v>
                </c:pt>
                <c:pt idx="76">
                  <c:v>263.7</c:v>
                </c:pt>
                <c:pt idx="77">
                  <c:v>263.7</c:v>
                </c:pt>
                <c:pt idx="78">
                  <c:v>263.60000000000002</c:v>
                </c:pt>
                <c:pt idx="79">
                  <c:v>263.60000000000002</c:v>
                </c:pt>
                <c:pt idx="80">
                  <c:v>263.60000000000002</c:v>
                </c:pt>
                <c:pt idx="81">
                  <c:v>263.5</c:v>
                </c:pt>
                <c:pt idx="82">
                  <c:v>263.5</c:v>
                </c:pt>
                <c:pt idx="83">
                  <c:v>263.5</c:v>
                </c:pt>
                <c:pt idx="84">
                  <c:v>263.5</c:v>
                </c:pt>
                <c:pt idx="85">
                  <c:v>263.5</c:v>
                </c:pt>
                <c:pt idx="86">
                  <c:v>263.39999999999998</c:v>
                </c:pt>
                <c:pt idx="87">
                  <c:v>263.39999999999998</c:v>
                </c:pt>
                <c:pt idx="88">
                  <c:v>263.39999999999998</c:v>
                </c:pt>
                <c:pt idx="89">
                  <c:v>263.39999999999998</c:v>
                </c:pt>
                <c:pt idx="90">
                  <c:v>263.39999999999998</c:v>
                </c:pt>
                <c:pt idx="91">
                  <c:v>263.39999999999998</c:v>
                </c:pt>
                <c:pt idx="92">
                  <c:v>263.39999999999998</c:v>
                </c:pt>
                <c:pt idx="93">
                  <c:v>263.39999999999998</c:v>
                </c:pt>
                <c:pt idx="94">
                  <c:v>263.39999999999998</c:v>
                </c:pt>
                <c:pt idx="95">
                  <c:v>263.39999999999998</c:v>
                </c:pt>
                <c:pt idx="96">
                  <c:v>263.39999999999998</c:v>
                </c:pt>
                <c:pt idx="97">
                  <c:v>263.39999999999998</c:v>
                </c:pt>
                <c:pt idx="98">
                  <c:v>263.39999999999998</c:v>
                </c:pt>
                <c:pt idx="99">
                  <c:v>263.39999999999998</c:v>
                </c:pt>
                <c:pt idx="100">
                  <c:v>263.39999999999998</c:v>
                </c:pt>
                <c:pt idx="101">
                  <c:v>263.39999999999998</c:v>
                </c:pt>
                <c:pt idx="102">
                  <c:v>263.39999999999998</c:v>
                </c:pt>
                <c:pt idx="103">
                  <c:v>263.5</c:v>
                </c:pt>
                <c:pt idx="104">
                  <c:v>263.5</c:v>
                </c:pt>
                <c:pt idx="105">
                  <c:v>263.5</c:v>
                </c:pt>
                <c:pt idx="106">
                  <c:v>263.5</c:v>
                </c:pt>
                <c:pt idx="107">
                  <c:v>263.5</c:v>
                </c:pt>
                <c:pt idx="108">
                  <c:v>263.60000000000002</c:v>
                </c:pt>
                <c:pt idx="109">
                  <c:v>263.60000000000002</c:v>
                </c:pt>
                <c:pt idx="110">
                  <c:v>263.60000000000002</c:v>
                </c:pt>
                <c:pt idx="111">
                  <c:v>263.7</c:v>
                </c:pt>
                <c:pt idx="112">
                  <c:v>263.7</c:v>
                </c:pt>
                <c:pt idx="113">
                  <c:v>263.7</c:v>
                </c:pt>
                <c:pt idx="114">
                  <c:v>263.8</c:v>
                </c:pt>
                <c:pt idx="115">
                  <c:v>263.8</c:v>
                </c:pt>
                <c:pt idx="116">
                  <c:v>263.8</c:v>
                </c:pt>
                <c:pt idx="117">
                  <c:v>263.89999999999998</c:v>
                </c:pt>
                <c:pt idx="118">
                  <c:v>263.89999999999998</c:v>
                </c:pt>
                <c:pt idx="119">
                  <c:v>264</c:v>
                </c:pt>
                <c:pt idx="120">
                  <c:v>264</c:v>
                </c:pt>
                <c:pt idx="121">
                  <c:v>264.10000000000002</c:v>
                </c:pt>
                <c:pt idx="122">
                  <c:v>264.2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2827712"/>
        <c:axId val="512828496"/>
        <c:extLst/>
      </c:scatterChart>
      <c:valAx>
        <c:axId val="512827712"/>
        <c:scaling>
          <c:orientation val="minMax"/>
          <c:max val="30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[s]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2828496"/>
        <c:crosses val="autoZero"/>
        <c:crossBetween val="midCat"/>
      </c:valAx>
      <c:valAx>
        <c:axId val="512828496"/>
        <c:scaling>
          <c:orientation val="minMax"/>
          <c:max val="36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Phase [deg]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12827712"/>
        <c:crosses val="autoZero"/>
        <c:crossBetween val="midCat"/>
        <c:majorUnit val="6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9005500000000002"/>
          <c:y val="0.65142824074074079"/>
          <c:w val="0.47815638888888889"/>
          <c:h val="0.1676667854239744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DE837-F150-4F63-975B-B9FED6A58A59}" type="datetimeFigureOut">
              <a:rPr lang="fr-FR" smtClean="0"/>
              <a:t>27/12/2018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34723-54A9-4B64-B0B6-BA8017296FD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8446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568511-9385-413B-B470-BAC17334896A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8753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568511-9385-413B-B470-BAC17334896A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304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568511-9385-413B-B470-BAC17334896A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6980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568511-9385-413B-B470-BAC17334896A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90962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568511-9385-413B-B470-BAC17334896A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2062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568511-9385-413B-B470-BAC17334896A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7379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56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312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3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54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346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865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54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20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305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054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8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BA788-077B-42A1-A7FD-B2F030396A60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024EB-C4DD-46B8-AAFC-B8FF5055DA8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960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774058"/>
              </p:ext>
            </p:extLst>
          </p:nvPr>
        </p:nvGraphicFramePr>
        <p:xfrm>
          <a:off x="1790675" y="1208036"/>
          <a:ext cx="7942411" cy="43135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26936">
                  <a:extLst>
                    <a:ext uri="{9D8B030D-6E8A-4147-A177-3AD203B41FA5}">
                      <a16:colId xmlns:a16="http://schemas.microsoft.com/office/drawing/2014/main" xmlns="" val="1386346425"/>
                    </a:ext>
                  </a:extLst>
                </a:gridCol>
                <a:gridCol w="1351771">
                  <a:extLst>
                    <a:ext uri="{9D8B030D-6E8A-4147-A177-3AD203B41FA5}">
                      <a16:colId xmlns:a16="http://schemas.microsoft.com/office/drawing/2014/main" xmlns="" val="443443010"/>
                    </a:ext>
                  </a:extLst>
                </a:gridCol>
                <a:gridCol w="2952391">
                  <a:extLst>
                    <a:ext uri="{9D8B030D-6E8A-4147-A177-3AD203B41FA5}">
                      <a16:colId xmlns:a16="http://schemas.microsoft.com/office/drawing/2014/main" xmlns="" val="4283570209"/>
                    </a:ext>
                  </a:extLst>
                </a:gridCol>
                <a:gridCol w="1511313">
                  <a:extLst>
                    <a:ext uri="{9D8B030D-6E8A-4147-A177-3AD203B41FA5}">
                      <a16:colId xmlns:a16="http://schemas.microsoft.com/office/drawing/2014/main" xmlns="" val="3397633640"/>
                    </a:ext>
                  </a:extLst>
                </a:gridCol>
              </a:tblGrid>
              <a:tr h="367424"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Type de palier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Palier lisse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rowSpan="2"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Distance centre du roulement au centre du palier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rowSpan="2"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198.5 mm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1257368362"/>
                  </a:ext>
                </a:extLst>
              </a:tr>
              <a:tr h="367424"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Diamètre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Ø45 mm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255680"/>
                  </a:ext>
                </a:extLst>
              </a:tr>
              <a:tr h="367424"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Longueur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15 mm 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rowSpan="2"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Distance du plan de capteur DE au centre du palier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rowSpan="2"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35 mm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2940401045"/>
                  </a:ext>
                </a:extLst>
              </a:tr>
              <a:tr h="367424"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Rapport L/D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0.33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15267377"/>
                  </a:ext>
                </a:extLst>
              </a:tr>
              <a:tr h="367424"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Jeu radial théorique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50 µm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rowSpan="2"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Distance du plan de capteur NDE au centre du palier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rowSpan="2"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35 mm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2244721634"/>
                  </a:ext>
                </a:extLst>
              </a:tr>
              <a:tr h="367424"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Lubrifiant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ISO VG 32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62599740"/>
                  </a:ext>
                </a:extLst>
              </a:tr>
              <a:tr h="696626"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Masse rotor (sans disque)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≈ 2 kg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rowSpan="2"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Distance du plan de capteur Disque au centre du palier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rowSpan="2"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95 mm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2884098693"/>
                  </a:ext>
                </a:extLst>
              </a:tr>
              <a:tr h="367424"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Masse disques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0.7 kg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50110063"/>
                  </a:ext>
                </a:extLst>
              </a:tr>
              <a:tr h="1044939"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Longueur rotor (moitié accouplement au collecteur tournant)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430 mm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>
                          <a:effectLst/>
                        </a:rPr>
                        <a:t>Distance du centre de l’accouplement au centre du roulement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200" dirty="0">
                          <a:effectLst/>
                        </a:rPr>
                        <a:t>90 mm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27167485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244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96336" y="219350"/>
            <a:ext cx="60711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Balourd mécanique: </a:t>
            </a:r>
          </a:p>
          <a:p>
            <a:r>
              <a:rPr lang="fr-FR" dirty="0" smtClean="0"/>
              <a:t>Amplitude: 140 </a:t>
            </a:r>
            <a:r>
              <a:rPr lang="fr-FR" dirty="0" err="1" smtClean="0"/>
              <a:t>gmm</a:t>
            </a:r>
            <a:r>
              <a:rPr lang="fr-FR" dirty="0" smtClean="0"/>
              <a:t> et 120 </a:t>
            </a:r>
            <a:r>
              <a:rPr lang="fr-FR" dirty="0" err="1" smtClean="0"/>
              <a:t>gmm</a:t>
            </a:r>
            <a:r>
              <a:rPr lang="fr-FR" dirty="0" smtClean="0"/>
              <a:t> à l’extrémité du rotor (NDE)</a:t>
            </a:r>
          </a:p>
          <a:p>
            <a:r>
              <a:rPr lang="fr-FR" dirty="0" smtClean="0"/>
              <a:t>Phase:   180 </a:t>
            </a:r>
            <a:r>
              <a:rPr lang="fr-FR" dirty="0" err="1" smtClean="0"/>
              <a:t>deg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/>
              <p:cNvSpPr txBox="1"/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Vitesse de fonctionnement: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=7500 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tr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min</m:t>
                      </m:r>
                    </m:oMath>
                  </m:oMathPara>
                </a14:m>
                <a:endParaRPr lang="fr-FR" dirty="0" smtClean="0"/>
              </a:p>
            </p:txBody>
          </p:sp>
        </mc:Choice>
        <mc:Fallback xmlns="">
          <p:sp>
            <p:nvSpPr>
              <p:cNvPr id="5" name="ZoneTexte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1724" t="-5660" r="-862" b="-660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1D14A-39CD-4F4F-AE1F-3090BD1A7DC3}" type="slidenum">
              <a:rPr lang="fr-FR" smtClean="0"/>
              <a:t>10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4356243" y="1351730"/>
            <a:ext cx="3581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Amplitude de la vibration synchrone</a:t>
            </a:r>
            <a:endParaRPr lang="fr-FR" dirty="0"/>
          </a:p>
        </p:txBody>
      </p:sp>
      <p:graphicFrame>
        <p:nvGraphicFramePr>
          <p:cNvPr id="7" name="Graphique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7492972"/>
              </p:ext>
            </p:extLst>
          </p:nvPr>
        </p:nvGraphicFramePr>
        <p:xfrm>
          <a:off x="2362185" y="1655959"/>
          <a:ext cx="7200000" cy="43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58446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96336" y="219350"/>
            <a:ext cx="60711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Balourd mécanique: </a:t>
            </a:r>
          </a:p>
          <a:p>
            <a:r>
              <a:rPr lang="fr-FR" dirty="0" smtClean="0"/>
              <a:t>Amplitude: 140 </a:t>
            </a:r>
            <a:r>
              <a:rPr lang="fr-FR" dirty="0" err="1" smtClean="0"/>
              <a:t>gmm</a:t>
            </a:r>
            <a:r>
              <a:rPr lang="fr-FR" dirty="0" smtClean="0"/>
              <a:t> et 120 </a:t>
            </a:r>
            <a:r>
              <a:rPr lang="fr-FR" dirty="0" err="1" smtClean="0"/>
              <a:t>gmm</a:t>
            </a:r>
            <a:r>
              <a:rPr lang="fr-FR" dirty="0" smtClean="0"/>
              <a:t> à l’extrémité du rotor (NDE)</a:t>
            </a:r>
          </a:p>
          <a:p>
            <a:r>
              <a:rPr lang="fr-FR" dirty="0" smtClean="0"/>
              <a:t>Phase:   180 </a:t>
            </a:r>
            <a:r>
              <a:rPr lang="fr-FR" dirty="0" err="1" smtClean="0"/>
              <a:t>deg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/>
              <p:cNvSpPr txBox="1"/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Vitesse de fonctionnement: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=7500 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tr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min</m:t>
                      </m:r>
                    </m:oMath>
                  </m:oMathPara>
                </a14:m>
                <a:endParaRPr lang="fr-FR" dirty="0" smtClean="0"/>
              </a:p>
            </p:txBody>
          </p:sp>
        </mc:Choice>
        <mc:Fallback xmlns="">
          <p:sp>
            <p:nvSpPr>
              <p:cNvPr id="5" name="ZoneTexte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1724" t="-5660" r="-862" b="-660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1D14A-39CD-4F4F-AE1F-3090BD1A7DC3}" type="slidenum">
              <a:rPr lang="fr-FR" smtClean="0"/>
              <a:t>11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4356243" y="1351730"/>
            <a:ext cx="3156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Phase de la vibration synchrone</a:t>
            </a:r>
            <a:endParaRPr lang="fr-FR" dirty="0"/>
          </a:p>
        </p:txBody>
      </p:sp>
      <p:graphicFrame>
        <p:nvGraphicFramePr>
          <p:cNvPr id="9" name="Graphique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7016442"/>
              </p:ext>
            </p:extLst>
          </p:nvPr>
        </p:nvGraphicFramePr>
        <p:xfrm>
          <a:off x="2334399" y="1790402"/>
          <a:ext cx="7200000" cy="43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461346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96336" y="219350"/>
            <a:ext cx="60711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Balourd mécanique: </a:t>
            </a:r>
          </a:p>
          <a:p>
            <a:r>
              <a:rPr lang="fr-FR" dirty="0" smtClean="0"/>
              <a:t>Amplitude: 140 </a:t>
            </a:r>
            <a:r>
              <a:rPr lang="fr-FR" dirty="0" err="1" smtClean="0"/>
              <a:t>gmm</a:t>
            </a:r>
            <a:r>
              <a:rPr lang="fr-FR" dirty="0" smtClean="0"/>
              <a:t> et 120 </a:t>
            </a:r>
            <a:r>
              <a:rPr lang="fr-FR" dirty="0" err="1" smtClean="0"/>
              <a:t>gmm</a:t>
            </a:r>
            <a:r>
              <a:rPr lang="fr-FR" dirty="0" smtClean="0"/>
              <a:t> à l’extrémité du rotor (NDE)</a:t>
            </a:r>
          </a:p>
          <a:p>
            <a:r>
              <a:rPr lang="fr-FR" dirty="0" smtClean="0"/>
              <a:t>Phase:   180 </a:t>
            </a:r>
            <a:r>
              <a:rPr lang="fr-FR" dirty="0" err="1" smtClean="0"/>
              <a:t>deg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/>
              <p:cNvSpPr txBox="1"/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Vitesse de fonctionnement: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=7500 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tr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min</m:t>
                      </m:r>
                    </m:oMath>
                  </m:oMathPara>
                </a14:m>
                <a:endParaRPr lang="fr-FR" dirty="0" smtClean="0"/>
              </a:p>
            </p:txBody>
          </p:sp>
        </mc:Choice>
        <mc:Fallback xmlns="">
          <p:sp>
            <p:nvSpPr>
              <p:cNvPr id="5" name="ZoneTexte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1724" t="-5660" r="-862" b="-660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1D14A-39CD-4F4F-AE1F-3090BD1A7DC3}" type="slidenum">
              <a:rPr lang="fr-FR" smtClean="0"/>
              <a:t>12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4712744" y="1655959"/>
            <a:ext cx="151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Delta T (rotor)</a:t>
            </a:r>
            <a:endParaRPr lang="fr-FR" dirty="0"/>
          </a:p>
        </p:txBody>
      </p:sp>
      <p:graphicFrame>
        <p:nvGraphicFramePr>
          <p:cNvPr id="7" name="Graphique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5575631"/>
              </p:ext>
            </p:extLst>
          </p:nvPr>
        </p:nvGraphicFramePr>
        <p:xfrm>
          <a:off x="2119225" y="2218912"/>
          <a:ext cx="7200000" cy="43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46360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96336" y="219350"/>
            <a:ext cx="60711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Balourd mécanique: </a:t>
            </a:r>
          </a:p>
          <a:p>
            <a:r>
              <a:rPr lang="fr-FR" dirty="0" smtClean="0"/>
              <a:t>Amplitude: 140 </a:t>
            </a:r>
            <a:r>
              <a:rPr lang="fr-FR" dirty="0" err="1" smtClean="0"/>
              <a:t>gmm</a:t>
            </a:r>
            <a:r>
              <a:rPr lang="fr-FR" dirty="0" smtClean="0"/>
              <a:t> et 120 </a:t>
            </a:r>
            <a:r>
              <a:rPr lang="fr-FR" dirty="0" err="1" smtClean="0"/>
              <a:t>gmm</a:t>
            </a:r>
            <a:r>
              <a:rPr lang="fr-FR" dirty="0" smtClean="0"/>
              <a:t> à l’extrémité du rotor (NDE)</a:t>
            </a:r>
          </a:p>
          <a:p>
            <a:r>
              <a:rPr lang="fr-FR" dirty="0" smtClean="0"/>
              <a:t>Phase:   180 </a:t>
            </a:r>
            <a:r>
              <a:rPr lang="fr-FR" dirty="0" err="1" smtClean="0"/>
              <a:t>deg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/>
              <p:cNvSpPr txBox="1"/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Vitesse de fonctionnement: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=7500 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tr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min</m:t>
                      </m:r>
                    </m:oMath>
                  </m:oMathPara>
                </a14:m>
                <a:endParaRPr lang="fr-FR" dirty="0" smtClean="0"/>
              </a:p>
            </p:txBody>
          </p:sp>
        </mc:Choice>
        <mc:Fallback xmlns="">
          <p:sp>
            <p:nvSpPr>
              <p:cNvPr id="5" name="ZoneTexte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1724" t="-5660" r="-862" b="-660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1D14A-39CD-4F4F-AE1F-3090BD1A7DC3}" type="slidenum">
              <a:rPr lang="fr-FR" smtClean="0"/>
              <a:t>13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4572000" y="1536396"/>
            <a:ext cx="2235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Phase du point Chaud</a:t>
            </a:r>
            <a:endParaRPr lang="fr-FR" dirty="0"/>
          </a:p>
        </p:txBody>
      </p:sp>
      <p:graphicFrame>
        <p:nvGraphicFramePr>
          <p:cNvPr id="9" name="Graphique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2000624"/>
              </p:ext>
            </p:extLst>
          </p:nvPr>
        </p:nvGraphicFramePr>
        <p:xfrm>
          <a:off x="2224014" y="1905728"/>
          <a:ext cx="7200000" cy="43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757327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96336" y="219350"/>
            <a:ext cx="60711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Balourd mécanique: </a:t>
            </a:r>
          </a:p>
          <a:p>
            <a:r>
              <a:rPr lang="fr-FR" dirty="0" smtClean="0"/>
              <a:t>Amplitude: 140 </a:t>
            </a:r>
            <a:r>
              <a:rPr lang="fr-FR" dirty="0" err="1" smtClean="0"/>
              <a:t>gmm</a:t>
            </a:r>
            <a:r>
              <a:rPr lang="fr-FR" dirty="0" smtClean="0"/>
              <a:t> et 120 </a:t>
            </a:r>
            <a:r>
              <a:rPr lang="fr-FR" dirty="0" err="1" smtClean="0"/>
              <a:t>gmm</a:t>
            </a:r>
            <a:r>
              <a:rPr lang="fr-FR" dirty="0" smtClean="0"/>
              <a:t> à l’extrémité du rotor (NDE)</a:t>
            </a:r>
          </a:p>
          <a:p>
            <a:r>
              <a:rPr lang="fr-FR" dirty="0" smtClean="0"/>
              <a:t>Phase:   180 </a:t>
            </a:r>
            <a:r>
              <a:rPr lang="fr-FR" dirty="0" err="1" smtClean="0"/>
              <a:t>deg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/>
              <p:cNvSpPr txBox="1"/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Vitesse de fonctionnement: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=7500 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tr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min</m:t>
                      </m:r>
                    </m:oMath>
                  </m:oMathPara>
                </a14:m>
                <a:endParaRPr lang="fr-FR" dirty="0" smtClean="0"/>
              </a:p>
            </p:txBody>
          </p:sp>
        </mc:Choice>
        <mc:Fallback xmlns="">
          <p:sp>
            <p:nvSpPr>
              <p:cNvPr id="5" name="ZoneTexte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1724" t="-5660" r="-862" b="-660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1D14A-39CD-4F4F-AE1F-3090BD1A7DC3}" type="slidenum">
              <a:rPr lang="fr-FR" smtClean="0"/>
              <a:t>14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4572000" y="1536396"/>
            <a:ext cx="2375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Température moyenne</a:t>
            </a:r>
            <a:endParaRPr lang="fr-FR" dirty="0"/>
          </a:p>
        </p:txBody>
      </p:sp>
      <p:graphicFrame>
        <p:nvGraphicFramePr>
          <p:cNvPr id="7" name="Graphique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3235784"/>
              </p:ext>
            </p:extLst>
          </p:nvPr>
        </p:nvGraphicFramePr>
        <p:xfrm>
          <a:off x="2507151" y="1840625"/>
          <a:ext cx="7200000" cy="43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194887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96336" y="219350"/>
            <a:ext cx="60711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Balourd mécanique: </a:t>
            </a:r>
          </a:p>
          <a:p>
            <a:r>
              <a:rPr lang="fr-FR" dirty="0" smtClean="0"/>
              <a:t>Amplitude: 140 </a:t>
            </a:r>
            <a:r>
              <a:rPr lang="fr-FR" dirty="0" err="1" smtClean="0"/>
              <a:t>gmm</a:t>
            </a:r>
            <a:r>
              <a:rPr lang="fr-FR" dirty="0" smtClean="0"/>
              <a:t> et 120 </a:t>
            </a:r>
            <a:r>
              <a:rPr lang="fr-FR" dirty="0" err="1" smtClean="0"/>
              <a:t>gmm</a:t>
            </a:r>
            <a:r>
              <a:rPr lang="fr-FR" dirty="0" smtClean="0"/>
              <a:t> à l’extrémité du rotor (NDE)</a:t>
            </a:r>
          </a:p>
          <a:p>
            <a:r>
              <a:rPr lang="fr-FR" dirty="0" smtClean="0"/>
              <a:t>Phase:   180 </a:t>
            </a:r>
            <a:r>
              <a:rPr lang="fr-FR" dirty="0" err="1" smtClean="0"/>
              <a:t>deg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ZoneTexte 4"/>
              <p:cNvSpPr txBox="1"/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Vitesse de fonctionnement: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=7500 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tr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min</m:t>
                      </m:r>
                    </m:oMath>
                  </m:oMathPara>
                </a14:m>
                <a:endParaRPr lang="fr-FR" dirty="0" smtClean="0"/>
              </a:p>
            </p:txBody>
          </p:sp>
        </mc:Choice>
        <mc:Fallback xmlns="">
          <p:sp>
            <p:nvSpPr>
              <p:cNvPr id="5" name="ZoneTexte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2682" y="192120"/>
                <a:ext cx="2826543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1724" t="-5660" r="-862" b="-660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1D14A-39CD-4F4F-AE1F-3090BD1A7DC3}" type="slidenum">
              <a:rPr lang="fr-FR" smtClean="0"/>
              <a:t>15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4572000" y="1536396"/>
            <a:ext cx="393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Déphasage du point chaud – point haut</a:t>
            </a:r>
            <a:endParaRPr lang="fr-FR" dirty="0"/>
          </a:p>
        </p:txBody>
      </p:sp>
      <p:graphicFrame>
        <p:nvGraphicFramePr>
          <p:cNvPr id="10" name="Graphique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2142892"/>
              </p:ext>
            </p:extLst>
          </p:nvPr>
        </p:nvGraphicFramePr>
        <p:xfrm>
          <a:off x="2352674" y="2171700"/>
          <a:ext cx="7486651" cy="4686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665397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93770"/>
              </p:ext>
            </p:extLst>
          </p:nvPr>
        </p:nvGraphicFramePr>
        <p:xfrm>
          <a:off x="1090246" y="944737"/>
          <a:ext cx="3385062" cy="120700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32085">
                  <a:extLst>
                    <a:ext uri="{9D8B030D-6E8A-4147-A177-3AD203B41FA5}">
                      <a16:colId xmlns:a16="http://schemas.microsoft.com/office/drawing/2014/main" xmlns="" val="1694900445"/>
                    </a:ext>
                  </a:extLst>
                </a:gridCol>
                <a:gridCol w="1652977">
                  <a:extLst>
                    <a:ext uri="{9D8B030D-6E8A-4147-A177-3AD203B41FA5}">
                      <a16:colId xmlns:a16="http://schemas.microsoft.com/office/drawing/2014/main" xmlns="" val="3264982421"/>
                    </a:ext>
                  </a:extLst>
                </a:gridCol>
              </a:tblGrid>
              <a:tr h="189230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Type de palier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Palier lisse </a:t>
                      </a:r>
                      <a:r>
                        <a:rPr lang="fr-FR" sz="1100" dirty="0" smtClean="0">
                          <a:effectLst/>
                        </a:rPr>
                        <a:t>circulaire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3577080247"/>
                  </a:ext>
                </a:extLst>
              </a:tr>
              <a:tr h="189230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Diamètre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Ø45 mm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2567957476"/>
                  </a:ext>
                </a:extLst>
              </a:tr>
              <a:tr h="189230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Longueur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15 mm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398819589"/>
                  </a:ext>
                </a:extLst>
              </a:tr>
              <a:tr h="189230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Rapport L/D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0.33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3084963078"/>
                  </a:ext>
                </a:extLst>
              </a:tr>
              <a:tr h="189230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Jeu radial théorique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50 µm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1233433992"/>
                  </a:ext>
                </a:extLst>
              </a:tr>
              <a:tr h="189230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Lubrifiant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ISO VG 32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3587865109"/>
                  </a:ext>
                </a:extLst>
              </a:tr>
            </a:tbl>
          </a:graphicData>
        </a:graphic>
      </p:graphicFrame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910138"/>
              </p:ext>
            </p:extLst>
          </p:nvPr>
        </p:nvGraphicFramePr>
        <p:xfrm>
          <a:off x="5662881" y="1811216"/>
          <a:ext cx="4189730" cy="27711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xmlns="" val="2721790737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xmlns="" val="795809941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xmlns="" val="2393867692"/>
                    </a:ext>
                  </a:extLst>
                </a:gridCol>
                <a:gridCol w="1103630">
                  <a:extLst>
                    <a:ext uri="{9D8B030D-6E8A-4147-A177-3AD203B41FA5}">
                      <a16:colId xmlns:a16="http://schemas.microsoft.com/office/drawing/2014/main" xmlns="" val="903649154"/>
                    </a:ext>
                  </a:extLst>
                </a:gridCol>
              </a:tblGrid>
              <a:tr h="259759">
                <a:tc gridSpan="4"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ISO VG 32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51310013"/>
                  </a:ext>
                </a:extLst>
              </a:tr>
              <a:tr h="487481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Température [°C]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Viscosité dynamique [Pa.s]</a:t>
                      </a:r>
                      <a:endParaRPr lang="en-US" sz="1100">
                        <a:effectLst/>
                      </a:endParaRPr>
                    </a:p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(mesure)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Densité [kg/m3]</a:t>
                      </a:r>
                      <a:endParaRPr lang="en-US" sz="1100">
                        <a:effectLst/>
                      </a:endParaRPr>
                    </a:p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(mesure)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Viscosité cinématique [cSt]</a:t>
                      </a:r>
                      <a:endParaRPr lang="en-US" sz="1100">
                        <a:effectLst/>
                      </a:endParaRPr>
                    </a:p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(calculée)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982003670"/>
                  </a:ext>
                </a:extLst>
              </a:tr>
              <a:tr h="16173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0.0708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875.21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80.92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3751377893"/>
                  </a:ext>
                </a:extLst>
              </a:tr>
              <a:tr h="16173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30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0.0406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868.87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46.69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384714434"/>
                  </a:ext>
                </a:extLst>
              </a:tr>
              <a:tr h="16173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40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0.0251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862.59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29.13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1760563578"/>
                  </a:ext>
                </a:extLst>
              </a:tr>
              <a:tr h="16173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45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0.0202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859.34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23.55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156361622"/>
                  </a:ext>
                </a:extLst>
              </a:tr>
              <a:tr h="16173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0.0166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856.18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19.34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808965152"/>
                  </a:ext>
                </a:extLst>
              </a:tr>
              <a:tr h="16173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0.0137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853.12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16.11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1928205258"/>
                  </a:ext>
                </a:extLst>
              </a:tr>
              <a:tr h="16173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60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0.0115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849.68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13.57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426953227"/>
                  </a:ext>
                </a:extLst>
              </a:tr>
              <a:tr h="16173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65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0.0098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846.78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11.56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971627774"/>
                  </a:ext>
                </a:extLst>
              </a:tr>
              <a:tr h="16173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70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0.0084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843.55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9.96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1743074929"/>
                  </a:ext>
                </a:extLst>
              </a:tr>
              <a:tr h="16173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75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0.0073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840.38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8.66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3350686135"/>
                  </a:ext>
                </a:extLst>
              </a:tr>
              <a:tr h="16173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0.0064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837.20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7.58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xmlns="" val="2390881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6424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e 47"/>
          <p:cNvGrpSpPr/>
          <p:nvPr/>
        </p:nvGrpSpPr>
        <p:grpSpPr>
          <a:xfrm>
            <a:off x="938694" y="700086"/>
            <a:ext cx="9862684" cy="2442497"/>
            <a:chOff x="1303459" y="998037"/>
            <a:chExt cx="9862684" cy="2442497"/>
          </a:xfrm>
          <a:solidFill>
            <a:schemeClr val="bg1"/>
          </a:solidFill>
        </p:grpSpPr>
        <p:grpSp>
          <p:nvGrpSpPr>
            <p:cNvPr id="20" name="Groupe 19"/>
            <p:cNvGrpSpPr/>
            <p:nvPr/>
          </p:nvGrpSpPr>
          <p:grpSpPr>
            <a:xfrm>
              <a:off x="1303459" y="998037"/>
              <a:ext cx="3765745" cy="2442497"/>
              <a:chOff x="731293" y="921701"/>
              <a:chExt cx="3765745" cy="2442497"/>
            </a:xfrm>
            <a:grpFill/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20175" y="1108352"/>
                <a:ext cx="1676863" cy="2255846"/>
              </a:xfrm>
              <a:prstGeom prst="rect">
                <a:avLst/>
              </a:prstGeom>
              <a:grpFill/>
            </p:spPr>
          </p:pic>
          <p:grpSp>
            <p:nvGrpSpPr>
              <p:cNvPr id="6" name="Groupe 5"/>
              <p:cNvGrpSpPr/>
              <p:nvPr/>
            </p:nvGrpSpPr>
            <p:grpSpPr>
              <a:xfrm>
                <a:off x="1040225" y="2380560"/>
                <a:ext cx="2247504" cy="537301"/>
                <a:chOff x="-2807844" y="4429941"/>
                <a:chExt cx="2690083" cy="537301"/>
              </a:xfrm>
              <a:grpFill/>
            </p:grpSpPr>
            <p:sp>
              <p:nvSpPr>
                <p:cNvPr id="10" name="Rectangle 9"/>
                <p:cNvSpPr/>
                <p:nvPr/>
              </p:nvSpPr>
              <p:spPr>
                <a:xfrm>
                  <a:off x="-2807844" y="4429941"/>
                  <a:ext cx="1924410" cy="523220"/>
                </a:xfrm>
                <a:prstGeom prst="rect">
                  <a:avLst/>
                </a:prstGeom>
                <a:grp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fr-FR" sz="1400" dirty="0" smtClean="0">
                      <a:solidFill>
                        <a:schemeClr val="tx1"/>
                      </a:solidFill>
                    </a:rPr>
                    <a:t>Convection naturelle</a:t>
                  </a:r>
                </a:p>
              </p:txBody>
            </p:sp>
            <p:cxnSp>
              <p:nvCxnSpPr>
                <p:cNvPr id="11" name="Connecteur droit avec flèche 10"/>
                <p:cNvCxnSpPr>
                  <a:stCxn id="10" idx="3"/>
                </p:cNvCxnSpPr>
                <p:nvPr/>
              </p:nvCxnSpPr>
              <p:spPr>
                <a:xfrm>
                  <a:off x="-883434" y="4691551"/>
                  <a:ext cx="765673" cy="275691"/>
                </a:xfrm>
                <a:prstGeom prst="straightConnector1">
                  <a:avLst/>
                </a:prstGeom>
                <a:grpFill/>
                <a:ln w="571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" name="Groupe 6"/>
              <p:cNvGrpSpPr/>
              <p:nvPr/>
            </p:nvGrpSpPr>
            <p:grpSpPr>
              <a:xfrm>
                <a:off x="1040225" y="1623431"/>
                <a:ext cx="2370795" cy="546334"/>
                <a:chOff x="1990555" y="-335487"/>
                <a:chExt cx="2837652" cy="546334"/>
              </a:xfrm>
              <a:grpFill/>
            </p:grpSpPr>
            <p:sp>
              <p:nvSpPr>
                <p:cNvPr id="8" name="Rectangle 7"/>
                <p:cNvSpPr/>
                <p:nvPr/>
              </p:nvSpPr>
              <p:spPr>
                <a:xfrm>
                  <a:off x="1990555" y="-335487"/>
                  <a:ext cx="1924410" cy="523220"/>
                </a:xfrm>
                <a:prstGeom prst="rect">
                  <a:avLst/>
                </a:prstGeom>
                <a:grp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fr-FR" sz="1400" dirty="0"/>
                    <a:t>Flux thermique moyenné</a:t>
                  </a:r>
                </a:p>
              </p:txBody>
            </p:sp>
            <p:cxnSp>
              <p:nvCxnSpPr>
                <p:cNvPr id="9" name="Connecteur droit avec flèche 8"/>
                <p:cNvCxnSpPr>
                  <a:stCxn id="8" idx="3"/>
                </p:cNvCxnSpPr>
                <p:nvPr/>
              </p:nvCxnSpPr>
              <p:spPr>
                <a:xfrm>
                  <a:off x="3914965" y="-73877"/>
                  <a:ext cx="913242" cy="284724"/>
                </a:xfrm>
                <a:prstGeom prst="straightConnector1">
                  <a:avLst/>
                </a:prstGeom>
                <a:grpFill/>
                <a:ln w="571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Rectangle 18"/>
              <p:cNvSpPr/>
              <p:nvPr/>
            </p:nvSpPr>
            <p:spPr>
              <a:xfrm>
                <a:off x="731293" y="921701"/>
                <a:ext cx="1916733" cy="584775"/>
              </a:xfrm>
              <a:prstGeom prst="rect">
                <a:avLst/>
              </a:prstGeom>
              <a:grp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fr-FR" sz="1600" b="1" dirty="0" smtClean="0"/>
                  <a:t>Modèle thermique du coussinet</a:t>
                </a:r>
                <a:endParaRPr lang="fr-FR" sz="1600" b="1" dirty="0"/>
              </a:p>
            </p:txBody>
          </p:sp>
        </p:grpSp>
        <p:grpSp>
          <p:nvGrpSpPr>
            <p:cNvPr id="46" name="Groupe 45"/>
            <p:cNvGrpSpPr/>
            <p:nvPr/>
          </p:nvGrpSpPr>
          <p:grpSpPr>
            <a:xfrm>
              <a:off x="5241352" y="998037"/>
              <a:ext cx="5924791" cy="2442496"/>
              <a:chOff x="5198555" y="1241101"/>
              <a:chExt cx="5924791" cy="2623571"/>
            </a:xfrm>
            <a:grpFill/>
          </p:grpSpPr>
          <p:grpSp>
            <p:nvGrpSpPr>
              <p:cNvPr id="21" name="Groupe 20"/>
              <p:cNvGrpSpPr/>
              <p:nvPr/>
            </p:nvGrpSpPr>
            <p:grpSpPr>
              <a:xfrm>
                <a:off x="5198555" y="1591218"/>
                <a:ext cx="5924791" cy="2273454"/>
                <a:chOff x="3701399" y="891284"/>
                <a:chExt cx="8363161" cy="2732316"/>
              </a:xfrm>
              <a:grpFill/>
            </p:grpSpPr>
            <p:grpSp>
              <p:nvGrpSpPr>
                <p:cNvPr id="22" name="Groupe 21"/>
                <p:cNvGrpSpPr/>
                <p:nvPr/>
              </p:nvGrpSpPr>
              <p:grpSpPr>
                <a:xfrm>
                  <a:off x="3701399" y="891284"/>
                  <a:ext cx="8363161" cy="2732316"/>
                  <a:chOff x="3701399" y="891284"/>
                  <a:chExt cx="8363161" cy="2732316"/>
                </a:xfrm>
                <a:grpFill/>
              </p:grpSpPr>
              <p:pic>
                <p:nvPicPr>
                  <p:cNvPr id="25" name="Image 24"/>
                  <p:cNvPicPr>
                    <a:picLocks noChangeAspect="1"/>
                  </p:cNvPicPr>
                  <p:nvPr/>
                </p:nvPicPr>
                <p:blipFill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831683" y="891284"/>
                    <a:ext cx="6361471" cy="2028095"/>
                  </a:xfrm>
                  <a:prstGeom prst="rect">
                    <a:avLst/>
                  </a:prstGeom>
                  <a:grpFill/>
                </p:spPr>
              </p:pic>
              <p:grpSp>
                <p:nvGrpSpPr>
                  <p:cNvPr id="26" name="Groupe 25"/>
                  <p:cNvGrpSpPr/>
                  <p:nvPr/>
                </p:nvGrpSpPr>
                <p:grpSpPr>
                  <a:xfrm>
                    <a:off x="3701399" y="1905331"/>
                    <a:ext cx="2490133" cy="1405776"/>
                    <a:chOff x="1463366" y="-611823"/>
                    <a:chExt cx="2490133" cy="1405776"/>
                  </a:xfrm>
                  <a:grpFill/>
                </p:grpSpPr>
                <p:sp>
                  <p:nvSpPr>
                    <p:cNvPr id="36" name="Rectangle 35"/>
                    <p:cNvSpPr/>
                    <p:nvPr/>
                  </p:nvSpPr>
                  <p:spPr>
                    <a:xfrm>
                      <a:off x="1463366" y="165129"/>
                      <a:ext cx="1885288" cy="628824"/>
                    </a:xfrm>
                    <a:prstGeom prst="rect">
                      <a:avLst/>
                    </a:prstGeom>
                    <a:grp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sz="1400" dirty="0" err="1"/>
                        <a:t>Température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imposée</a:t>
                      </a:r>
                      <a:endParaRPr lang="en-US" sz="1400" dirty="0"/>
                    </a:p>
                  </p:txBody>
                </p:sp>
                <p:cxnSp>
                  <p:nvCxnSpPr>
                    <p:cNvPr id="37" name="Connecteur droit avec flèche 36"/>
                    <p:cNvCxnSpPr>
                      <a:stCxn id="36" idx="0"/>
                    </p:cNvCxnSpPr>
                    <p:nvPr/>
                  </p:nvCxnSpPr>
                  <p:spPr>
                    <a:xfrm flipV="1">
                      <a:off x="2406010" y="-611823"/>
                      <a:ext cx="1547489" cy="776952"/>
                    </a:xfrm>
                    <a:prstGeom prst="straightConnector1">
                      <a:avLst/>
                    </a:prstGeom>
                    <a:grpFill/>
                    <a:ln w="57150">
                      <a:solidFill>
                        <a:srgbClr val="FF0000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" name="Groupe 26"/>
                  <p:cNvGrpSpPr/>
                  <p:nvPr/>
                </p:nvGrpSpPr>
                <p:grpSpPr>
                  <a:xfrm>
                    <a:off x="6454956" y="1641990"/>
                    <a:ext cx="1799903" cy="1787665"/>
                    <a:chOff x="2548142" y="3542237"/>
                    <a:chExt cx="1799903" cy="1787665"/>
                  </a:xfrm>
                  <a:grpFill/>
                </p:grpSpPr>
                <p:sp>
                  <p:nvSpPr>
                    <p:cNvPr id="34" name="Rectangle 33"/>
                    <p:cNvSpPr/>
                    <p:nvPr/>
                  </p:nvSpPr>
                  <p:spPr>
                    <a:xfrm>
                      <a:off x="2548142" y="4701078"/>
                      <a:ext cx="1799903" cy="628824"/>
                    </a:xfrm>
                    <a:prstGeom prst="rect">
                      <a:avLst/>
                    </a:prstGeom>
                    <a:grp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fr-FR" sz="1400" dirty="0"/>
                        <a:t>Convection </a:t>
                      </a:r>
                      <a:r>
                        <a:rPr lang="fr-FR" sz="1400" dirty="0" smtClean="0"/>
                        <a:t>forcée</a:t>
                      </a:r>
                      <a:endParaRPr lang="fr-FR" sz="1400" dirty="0"/>
                    </a:p>
                  </p:txBody>
                </p:sp>
                <p:cxnSp>
                  <p:nvCxnSpPr>
                    <p:cNvPr id="35" name="Connecteur droit avec flèche 34"/>
                    <p:cNvCxnSpPr>
                      <a:stCxn id="34" idx="0"/>
                    </p:cNvCxnSpPr>
                    <p:nvPr/>
                  </p:nvCxnSpPr>
                  <p:spPr>
                    <a:xfrm flipV="1">
                      <a:off x="3448093" y="3542237"/>
                      <a:ext cx="487946" cy="1158841"/>
                    </a:xfrm>
                    <a:prstGeom prst="straightConnector1">
                      <a:avLst/>
                    </a:prstGeom>
                    <a:grpFill/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" name="Groupe 27"/>
                  <p:cNvGrpSpPr/>
                  <p:nvPr/>
                </p:nvGrpSpPr>
                <p:grpSpPr>
                  <a:xfrm>
                    <a:off x="9006230" y="1189303"/>
                    <a:ext cx="3058330" cy="628824"/>
                    <a:chOff x="2222990" y="219736"/>
                    <a:chExt cx="3058330" cy="628824"/>
                  </a:xfrm>
                  <a:grpFill/>
                </p:grpSpPr>
                <p:sp>
                  <p:nvSpPr>
                    <p:cNvPr id="32" name="Rectangle 31"/>
                    <p:cNvSpPr/>
                    <p:nvPr/>
                  </p:nvSpPr>
                  <p:spPr>
                    <a:xfrm>
                      <a:off x="3373814" y="219736"/>
                      <a:ext cx="1907506" cy="628824"/>
                    </a:xfrm>
                    <a:prstGeom prst="rect">
                      <a:avLst/>
                    </a:prstGeom>
                    <a:grp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fr-FR" sz="1400" dirty="0"/>
                        <a:t>Flux thermique moyenné</a:t>
                      </a:r>
                    </a:p>
                  </p:txBody>
                </p:sp>
                <p:cxnSp>
                  <p:nvCxnSpPr>
                    <p:cNvPr id="33" name="Connecteur droit avec flèche 32"/>
                    <p:cNvCxnSpPr>
                      <a:stCxn id="32" idx="1"/>
                    </p:cNvCxnSpPr>
                    <p:nvPr/>
                  </p:nvCxnSpPr>
                  <p:spPr>
                    <a:xfrm flipH="1">
                      <a:off x="2222990" y="534148"/>
                      <a:ext cx="1150824" cy="171096"/>
                    </a:xfrm>
                    <a:prstGeom prst="straightConnector1">
                      <a:avLst/>
                    </a:prstGeom>
                    <a:grpFill/>
                    <a:ln w="57150">
                      <a:solidFill>
                        <a:srgbClr val="FF0000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" name="Groupe 28"/>
                  <p:cNvGrpSpPr/>
                  <p:nvPr/>
                </p:nvGrpSpPr>
                <p:grpSpPr>
                  <a:xfrm>
                    <a:off x="9786092" y="2477730"/>
                    <a:ext cx="1815885" cy="1145870"/>
                    <a:chOff x="1646125" y="-2275016"/>
                    <a:chExt cx="1815885" cy="1145870"/>
                  </a:xfrm>
                  <a:grpFill/>
                </p:grpSpPr>
                <p:sp>
                  <p:nvSpPr>
                    <p:cNvPr id="30" name="Rectangle 29"/>
                    <p:cNvSpPr/>
                    <p:nvPr/>
                  </p:nvSpPr>
                  <p:spPr>
                    <a:xfrm>
                      <a:off x="1646125" y="-1757970"/>
                      <a:ext cx="1815885" cy="628824"/>
                    </a:xfrm>
                    <a:prstGeom prst="rect">
                      <a:avLst/>
                    </a:prstGeom>
                    <a:grp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sz="1400" dirty="0" err="1"/>
                        <a:t>Paroi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adiabatique</a:t>
                      </a:r>
                      <a:endParaRPr lang="en-US" sz="1400" dirty="0"/>
                    </a:p>
                  </p:txBody>
                </p:sp>
                <p:cxnSp>
                  <p:nvCxnSpPr>
                    <p:cNvPr id="31" name="Connecteur droit avec flèche 30"/>
                    <p:cNvCxnSpPr>
                      <a:stCxn id="30" idx="0"/>
                    </p:cNvCxnSpPr>
                    <p:nvPr/>
                  </p:nvCxnSpPr>
                  <p:spPr>
                    <a:xfrm flipV="1">
                      <a:off x="2554068" y="-2275016"/>
                      <a:ext cx="170612" cy="517046"/>
                    </a:xfrm>
                    <a:prstGeom prst="straightConnector1">
                      <a:avLst/>
                    </a:prstGeom>
                    <a:grpFill/>
                    <a:ln w="57150">
                      <a:solidFill>
                        <a:schemeClr val="bg2">
                          <a:lumMod val="75000"/>
                        </a:schemeClr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23" name="Triangle isocèle 22"/>
                <p:cNvSpPr/>
                <p:nvPr/>
              </p:nvSpPr>
              <p:spPr>
                <a:xfrm>
                  <a:off x="6003941" y="2013735"/>
                  <a:ext cx="375182" cy="564645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4" name="Triangle isocèle 23"/>
                <p:cNvSpPr/>
                <p:nvPr/>
              </p:nvSpPr>
              <p:spPr>
                <a:xfrm>
                  <a:off x="8608493" y="2408339"/>
                  <a:ext cx="375182" cy="564645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45" name="Rectangle 44"/>
              <p:cNvSpPr/>
              <p:nvPr/>
            </p:nvSpPr>
            <p:spPr>
              <a:xfrm>
                <a:off x="7335008" y="1241101"/>
                <a:ext cx="1835281" cy="598086"/>
              </a:xfrm>
              <a:prstGeom prst="rect">
                <a:avLst/>
              </a:prstGeom>
              <a:grp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fr-FR" sz="1600" b="1" dirty="0" smtClean="0"/>
                  <a:t>Modèle thermique du rotor</a:t>
                </a:r>
                <a:endParaRPr lang="fr-FR" sz="1600" b="1" dirty="0"/>
              </a:p>
            </p:txBody>
          </p:sp>
        </p:grpSp>
      </p:grpSp>
      <p:pic>
        <p:nvPicPr>
          <p:cNvPr id="109" name="Image 10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809" y="3745849"/>
            <a:ext cx="9888569" cy="25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814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Graphique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3500000"/>
              </p:ext>
            </p:extLst>
          </p:nvPr>
        </p:nvGraphicFramePr>
        <p:xfrm>
          <a:off x="669438" y="1126735"/>
          <a:ext cx="5040000" cy="36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Graphique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2398219"/>
              </p:ext>
            </p:extLst>
          </p:nvPr>
        </p:nvGraphicFramePr>
        <p:xfrm>
          <a:off x="5407208" y="1126735"/>
          <a:ext cx="5040000" cy="36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60681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Graphique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0333819"/>
              </p:ext>
            </p:extLst>
          </p:nvPr>
        </p:nvGraphicFramePr>
        <p:xfrm>
          <a:off x="682199" y="1381459"/>
          <a:ext cx="5040000" cy="36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Graphique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86837"/>
              </p:ext>
            </p:extLst>
          </p:nvPr>
        </p:nvGraphicFramePr>
        <p:xfrm>
          <a:off x="5722199" y="1381459"/>
          <a:ext cx="5040000" cy="36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55322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aphique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5803461"/>
              </p:ext>
            </p:extLst>
          </p:nvPr>
        </p:nvGraphicFramePr>
        <p:xfrm>
          <a:off x="2496000" y="1269000"/>
          <a:ext cx="7200000" cy="43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61199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phique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408799"/>
              </p:ext>
            </p:extLst>
          </p:nvPr>
        </p:nvGraphicFramePr>
        <p:xfrm>
          <a:off x="2465178" y="1238177"/>
          <a:ext cx="7200000" cy="43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73635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0346236"/>
              </p:ext>
            </p:extLst>
          </p:nvPr>
        </p:nvGraphicFramePr>
        <p:xfrm>
          <a:off x="2054211" y="1207355"/>
          <a:ext cx="7200000" cy="43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41454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358680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2711</TotalTime>
  <Words>540</Words>
  <Application>Microsoft Office PowerPoint</Application>
  <PresentationFormat>Grand écran</PresentationFormat>
  <Paragraphs>180</Paragraphs>
  <Slides>15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宋体</vt:lpstr>
      <vt:lpstr>Arial</vt:lpstr>
      <vt:lpstr>Calibri</vt:lpstr>
      <vt:lpstr>Calibri Light</vt:lpstr>
      <vt:lpstr>Cambria Math</vt:lpstr>
      <vt:lpstr>Times New Roman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ZhangSilun</dc:creator>
  <cp:lastModifiedBy>ZHANG Silun</cp:lastModifiedBy>
  <cp:revision>46</cp:revision>
  <dcterms:created xsi:type="dcterms:W3CDTF">2018-12-23T01:29:11Z</dcterms:created>
  <dcterms:modified xsi:type="dcterms:W3CDTF">2018-12-27T23:04:37Z</dcterms:modified>
</cp:coreProperties>
</file>

<file path=docProps/thumbnail.jpeg>
</file>